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13" r:id="rId2"/>
    <p:sldId id="415" r:id="rId3"/>
    <p:sldId id="416" r:id="rId4"/>
    <p:sldId id="417" r:id="rId5"/>
    <p:sldId id="418" r:id="rId6"/>
    <p:sldId id="419" r:id="rId7"/>
    <p:sldId id="420" r:id="rId8"/>
    <p:sldId id="421" r:id="rId9"/>
    <p:sldId id="423" r:id="rId10"/>
    <p:sldId id="395" r:id="rId11"/>
    <p:sldId id="396" r:id="rId12"/>
    <p:sldId id="42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232" userDrawn="1">
          <p15:clr>
            <a:srgbClr val="A4A3A4"/>
          </p15:clr>
        </p15:guide>
        <p15:guide id="2"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showGuides="1">
      <p:cViewPr varScale="1">
        <p:scale>
          <a:sx n="69" d="100"/>
          <a:sy n="69" d="100"/>
        </p:scale>
        <p:origin x="-560" y="-68"/>
      </p:cViewPr>
      <p:guideLst>
        <p:guide orient="horz" pos="2232"/>
        <p:guide pos="3888"/>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A2678A-213B-42EE-99F9-BEBE1F7FCAE8}" type="datetimeFigureOut">
              <a:rPr lang="en-US" smtClean="0"/>
              <a:pPr/>
              <a:t>10/29/2023</a:t>
            </a:fld>
            <a:endParaRPr lang="en-US"/>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F600FD-620E-45DA-8829-8F19AE441872}" type="slidenum">
              <a:rPr lang="en-US" smtClean="0"/>
              <a:pPr/>
              <a:t>‹#›</a:t>
            </a:fld>
            <a:endParaRPr lang="en-US"/>
          </a:p>
        </p:txBody>
      </p:sp>
    </p:spTree>
    <p:extLst>
      <p:ext uri="{BB962C8B-B14F-4D97-AF65-F5344CB8AC3E}">
        <p14:creationId xmlns:p14="http://schemas.microsoft.com/office/powerpoint/2010/main" xmlns="" val="4197999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5FC68596-196F-E650-A320-137A2E8BF54F}"/>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 xmlns:a16="http://schemas.microsoft.com/office/drawing/2014/main" id="{9F3F0486-97ED-6CCE-8E78-3C6078FDCC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 xmlns:a16="http://schemas.microsoft.com/office/drawing/2014/main" id="{EDAF100E-BD07-673C-9AD6-60546F16DC13}"/>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5" name="Chỗ dành sẵn cho Chân trang 4">
            <a:extLst>
              <a:ext uri="{FF2B5EF4-FFF2-40B4-BE49-F238E27FC236}">
                <a16:creationId xmlns="" xmlns:a16="http://schemas.microsoft.com/office/drawing/2014/main" id="{0743C3DE-06BA-9C9E-F194-CF26B5E8A3C2}"/>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55BD30AF-A3E6-19A2-4999-EEB55E7D0B30}"/>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3234184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C81CF9E4-761E-FCB4-529E-C5B06066D9AB}"/>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 xmlns:a16="http://schemas.microsoft.com/office/drawing/2014/main" id="{D5E69D2C-0A6E-F314-EAC6-9191B0C9EE52}"/>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 xmlns:a16="http://schemas.microsoft.com/office/drawing/2014/main" id="{DC120403-7C9E-F06A-4EF7-B75E5FF3A643}"/>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5" name="Chỗ dành sẵn cho Chân trang 4">
            <a:extLst>
              <a:ext uri="{FF2B5EF4-FFF2-40B4-BE49-F238E27FC236}">
                <a16:creationId xmlns="" xmlns:a16="http://schemas.microsoft.com/office/drawing/2014/main" id="{0B5889AD-EF78-2596-FB55-D47D8413E764}"/>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79B1E6A0-2135-EDA4-89A0-3994AA2DC740}"/>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3908953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 xmlns:a16="http://schemas.microsoft.com/office/drawing/2014/main" id="{590021EE-61F5-6AD4-A9A7-7B220EF9FA39}"/>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 xmlns:a16="http://schemas.microsoft.com/office/drawing/2014/main" id="{4CC71F97-6B23-C640-2DB0-D9160CDB15AD}"/>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 xmlns:a16="http://schemas.microsoft.com/office/drawing/2014/main" id="{744ACD20-3A51-7E0F-AD1C-2D540361CF7E}"/>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5" name="Chỗ dành sẵn cho Chân trang 4">
            <a:extLst>
              <a:ext uri="{FF2B5EF4-FFF2-40B4-BE49-F238E27FC236}">
                <a16:creationId xmlns="" xmlns:a16="http://schemas.microsoft.com/office/drawing/2014/main" id="{CF0D875B-E883-F743-E0F1-3795C3917C12}"/>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1FEADC43-0AAB-14F1-E91D-492C9113EB4A}"/>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186037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3778916E-770E-4AE8-2B75-B0E3B7C1F0FC}"/>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 xmlns:a16="http://schemas.microsoft.com/office/drawing/2014/main" id="{F129FAAC-6CD4-3E99-DA18-3E5621B60DBB}"/>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 xmlns:a16="http://schemas.microsoft.com/office/drawing/2014/main" id="{AC54056C-A2E5-7792-BFC7-683646E7F998}"/>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5" name="Chỗ dành sẵn cho Chân trang 4">
            <a:extLst>
              <a:ext uri="{FF2B5EF4-FFF2-40B4-BE49-F238E27FC236}">
                <a16:creationId xmlns="" xmlns:a16="http://schemas.microsoft.com/office/drawing/2014/main" id="{F6FF18D1-8512-6115-A789-DE01E365726B}"/>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585667A9-6344-A17A-AC22-D6270F12BC7B}"/>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3914841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740AC311-A091-177F-1FD1-A4CDF57311B0}"/>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 xmlns:a16="http://schemas.microsoft.com/office/drawing/2014/main" id="{56EF8A9B-15F3-97B4-DDFA-7677845C19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 xmlns:a16="http://schemas.microsoft.com/office/drawing/2014/main" id="{4428704D-4905-C08C-9B91-701B717978F2}"/>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5" name="Chỗ dành sẵn cho Chân trang 4">
            <a:extLst>
              <a:ext uri="{FF2B5EF4-FFF2-40B4-BE49-F238E27FC236}">
                <a16:creationId xmlns="" xmlns:a16="http://schemas.microsoft.com/office/drawing/2014/main" id="{C018BFE0-5BCA-0F17-8A5F-03055E780B1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8DB70075-CCD5-5A0A-EEFF-20C92064AB42}"/>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3192237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80250772-C0E9-2AA2-C636-E4E0CA58A0DC}"/>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 xmlns:a16="http://schemas.microsoft.com/office/drawing/2014/main" id="{7466F195-751D-6258-7561-14161DE0EAF1}"/>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 xmlns:a16="http://schemas.microsoft.com/office/drawing/2014/main" id="{CE8BED1B-D7EC-F4D2-6927-E50E421C59F1}"/>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 xmlns:a16="http://schemas.microsoft.com/office/drawing/2014/main" id="{598D2B4B-4BAA-1F7A-35CD-2F67CB0CD3CD}"/>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6" name="Chỗ dành sẵn cho Chân trang 5">
            <a:extLst>
              <a:ext uri="{FF2B5EF4-FFF2-40B4-BE49-F238E27FC236}">
                <a16:creationId xmlns="" xmlns:a16="http://schemas.microsoft.com/office/drawing/2014/main" id="{352E5C19-601F-83C6-3B05-E6B5D0CDBDFE}"/>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 xmlns:a16="http://schemas.microsoft.com/office/drawing/2014/main" id="{4D3D1A68-4BE2-1A30-32F0-5D473173E1A2}"/>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4055581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112DB533-843C-FA40-15FC-2046738E2112}"/>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 xmlns:a16="http://schemas.microsoft.com/office/drawing/2014/main" id="{E773BA7F-D959-E457-3D1B-46607C3699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 xmlns:a16="http://schemas.microsoft.com/office/drawing/2014/main" id="{1879C43D-BAF6-4169-74D7-B5639D65123A}"/>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 xmlns:a16="http://schemas.microsoft.com/office/drawing/2014/main" id="{54D9E7B1-96A8-77E5-5B9D-8414BE9702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 xmlns:a16="http://schemas.microsoft.com/office/drawing/2014/main" id="{C5F31353-2CD6-E496-0881-92DF657E8C4E}"/>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 xmlns:a16="http://schemas.microsoft.com/office/drawing/2014/main" id="{7FBEAFBC-42CF-8513-94CE-3755829A2B69}"/>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8" name="Chỗ dành sẵn cho Chân trang 7">
            <a:extLst>
              <a:ext uri="{FF2B5EF4-FFF2-40B4-BE49-F238E27FC236}">
                <a16:creationId xmlns="" xmlns:a16="http://schemas.microsoft.com/office/drawing/2014/main" id="{0C33F35A-FC68-2E66-BB17-6A7A7A5D5E5C}"/>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 xmlns:a16="http://schemas.microsoft.com/office/drawing/2014/main" id="{E6ACC692-C256-4631-3687-24A1A1CEC79C}"/>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1213290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4AF5A894-E6D8-D38D-B09C-BA50CE2A7DC2}"/>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 xmlns:a16="http://schemas.microsoft.com/office/drawing/2014/main" id="{1F4FF6D2-B492-4BD8-F702-18A68345B870}"/>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4" name="Chỗ dành sẵn cho Chân trang 3">
            <a:extLst>
              <a:ext uri="{FF2B5EF4-FFF2-40B4-BE49-F238E27FC236}">
                <a16:creationId xmlns="" xmlns:a16="http://schemas.microsoft.com/office/drawing/2014/main" id="{7C3AA03D-38B0-4592-83F4-BBF3CE421ED8}"/>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 xmlns:a16="http://schemas.microsoft.com/office/drawing/2014/main" id="{C60D3F24-15A9-0445-A5B9-2D324B7AD194}"/>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2915964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 xmlns:a16="http://schemas.microsoft.com/office/drawing/2014/main" id="{772BF296-B10E-CFD0-63E2-5FD6D51D58B6}"/>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3" name="Chỗ dành sẵn cho Chân trang 2">
            <a:extLst>
              <a:ext uri="{FF2B5EF4-FFF2-40B4-BE49-F238E27FC236}">
                <a16:creationId xmlns="" xmlns:a16="http://schemas.microsoft.com/office/drawing/2014/main" id="{FD203A89-A038-E4FE-4CF8-26DEE93A6CDE}"/>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 xmlns:a16="http://schemas.microsoft.com/office/drawing/2014/main" id="{ECDAF839-6FED-B0BC-F98E-3EFC72B6BEF0}"/>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3809779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87664B4D-30A0-6D80-9D0E-3C98710C3990}"/>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 xmlns:a16="http://schemas.microsoft.com/office/drawing/2014/main" id="{7CA55582-C2A6-0AEA-C676-F567443FAA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 xmlns:a16="http://schemas.microsoft.com/office/drawing/2014/main" id="{4A3F72A0-3DB7-7414-9A59-97400D844E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 xmlns:a16="http://schemas.microsoft.com/office/drawing/2014/main" id="{CB545C27-5331-F215-FB16-398172946C47}"/>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6" name="Chỗ dành sẵn cho Chân trang 5">
            <a:extLst>
              <a:ext uri="{FF2B5EF4-FFF2-40B4-BE49-F238E27FC236}">
                <a16:creationId xmlns="" xmlns:a16="http://schemas.microsoft.com/office/drawing/2014/main" id="{6827C729-E5F5-B2C4-CA0D-E4BFFEACB882}"/>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 xmlns:a16="http://schemas.microsoft.com/office/drawing/2014/main" id="{B2C9FA40-6299-7D8E-5CB3-42FBF42B2E46}"/>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2908370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9EC93E95-DA7A-D098-1913-B8D2F3B1249A}"/>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 xmlns:a16="http://schemas.microsoft.com/office/drawing/2014/main" id="{86DF231F-CBD1-4890-90BC-603E77FF8C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 xmlns:a16="http://schemas.microsoft.com/office/drawing/2014/main" id="{0DC8FA7E-B6EE-6722-4C96-FADD8E7387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 xmlns:a16="http://schemas.microsoft.com/office/drawing/2014/main" id="{D96836CD-8428-D796-61CC-9FE965665BDB}"/>
              </a:ext>
            </a:extLst>
          </p:cNvPr>
          <p:cNvSpPr>
            <a:spLocks noGrp="1"/>
          </p:cNvSpPr>
          <p:nvPr>
            <p:ph type="dt" sz="half" idx="10"/>
          </p:nvPr>
        </p:nvSpPr>
        <p:spPr/>
        <p:txBody>
          <a:bodyPr/>
          <a:lstStyle/>
          <a:p>
            <a:fld id="{582099BB-2E57-42AE-BF0E-91788FC988BE}" type="datetimeFigureOut">
              <a:rPr lang="en-US" smtClean="0"/>
              <a:pPr/>
              <a:t>10/29/2023</a:t>
            </a:fld>
            <a:endParaRPr lang="en-US"/>
          </a:p>
        </p:txBody>
      </p:sp>
      <p:sp>
        <p:nvSpPr>
          <p:cNvPr id="6" name="Chỗ dành sẵn cho Chân trang 5">
            <a:extLst>
              <a:ext uri="{FF2B5EF4-FFF2-40B4-BE49-F238E27FC236}">
                <a16:creationId xmlns="" xmlns:a16="http://schemas.microsoft.com/office/drawing/2014/main" id="{6508F990-50E9-6735-6863-0960AA4222ED}"/>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 xmlns:a16="http://schemas.microsoft.com/office/drawing/2014/main" id="{62F7243C-A033-071D-29D0-61C90176F592}"/>
              </a:ext>
            </a:extLst>
          </p:cNvPr>
          <p:cNvSpPr>
            <a:spLocks noGrp="1"/>
          </p:cNvSpPr>
          <p:nvPr>
            <p:ph type="sldNum" sz="quarter" idx="12"/>
          </p:nvPr>
        </p:nvSpPr>
        <p:spPr/>
        <p:txBody>
          <a:body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255767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 xmlns:a16="http://schemas.microsoft.com/office/drawing/2014/main" id="{7A552110-ABEA-2A72-F96E-72FCB8B9E5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 xmlns:a16="http://schemas.microsoft.com/office/drawing/2014/main" id="{FE490DE7-2DD8-A9E0-5531-26A719A61F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 xmlns:a16="http://schemas.microsoft.com/office/drawing/2014/main" id="{C05ABAEA-B4DB-309D-F3B0-EC745BD46F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2099BB-2E57-42AE-BF0E-91788FC988BE}" type="datetimeFigureOut">
              <a:rPr lang="en-US" smtClean="0"/>
              <a:pPr/>
              <a:t>10/29/2023</a:t>
            </a:fld>
            <a:endParaRPr lang="en-US"/>
          </a:p>
        </p:txBody>
      </p:sp>
      <p:sp>
        <p:nvSpPr>
          <p:cNvPr id="5" name="Chỗ dành sẵn cho Chân trang 4">
            <a:extLst>
              <a:ext uri="{FF2B5EF4-FFF2-40B4-BE49-F238E27FC236}">
                <a16:creationId xmlns="" xmlns:a16="http://schemas.microsoft.com/office/drawing/2014/main" id="{D3C4E48C-CCA4-850A-2959-FFA51A1AF0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 xmlns:a16="http://schemas.microsoft.com/office/drawing/2014/main" id="{3366D5C3-549E-7D49-91BD-D4149B7340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65C08-3A81-4719-9BFA-F069C6DF6C6E}" type="slidenum">
              <a:rPr lang="en-US" smtClean="0"/>
              <a:pPr/>
              <a:t>‹#›</a:t>
            </a:fld>
            <a:endParaRPr lang="en-US"/>
          </a:p>
        </p:txBody>
      </p:sp>
    </p:spTree>
    <p:extLst>
      <p:ext uri="{BB962C8B-B14F-4D97-AF65-F5344CB8AC3E}">
        <p14:creationId xmlns:p14="http://schemas.microsoft.com/office/powerpoint/2010/main" xmlns="" val="447756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Bảng 4">
            <a:extLst>
              <a:ext uri="{FF2B5EF4-FFF2-40B4-BE49-F238E27FC236}">
                <a16:creationId xmlns="" xmlns:a16="http://schemas.microsoft.com/office/drawing/2014/main" id="{5172E891-4615-AA51-91E3-D569493F0198}"/>
              </a:ext>
            </a:extLst>
          </p:cNvPr>
          <p:cNvGraphicFramePr>
            <a:graphicFrameLocks noGrp="1"/>
          </p:cNvGraphicFramePr>
          <p:nvPr>
            <p:extLst>
              <p:ext uri="{D42A27DB-BD31-4B8C-83A1-F6EECF244321}">
                <p14:modId xmlns:p14="http://schemas.microsoft.com/office/powerpoint/2010/main" xmlns="" val="2107089667"/>
              </p:ext>
            </p:extLst>
          </p:nvPr>
        </p:nvGraphicFramePr>
        <p:xfrm>
          <a:off x="175491" y="189736"/>
          <a:ext cx="11734800" cy="6092382"/>
        </p:xfrm>
        <a:graphic>
          <a:graphicData uri="http://schemas.openxmlformats.org/drawingml/2006/table">
            <a:tbl>
              <a:tblPr firstRow="1" firstCol="1" bandRow="1">
                <a:tableStyleId>{5C22544A-7EE6-4342-B048-85BDC9FD1C3A}</a:tableStyleId>
              </a:tblPr>
              <a:tblGrid>
                <a:gridCol w="1487007">
                  <a:extLst>
                    <a:ext uri="{9D8B030D-6E8A-4147-A177-3AD203B41FA5}">
                      <a16:colId xmlns="" xmlns:a16="http://schemas.microsoft.com/office/drawing/2014/main" val="1828585571"/>
                    </a:ext>
                  </a:extLst>
                </a:gridCol>
                <a:gridCol w="5218593">
                  <a:extLst>
                    <a:ext uri="{9D8B030D-6E8A-4147-A177-3AD203B41FA5}">
                      <a16:colId xmlns="" xmlns:a16="http://schemas.microsoft.com/office/drawing/2014/main" val="1332754598"/>
                    </a:ext>
                  </a:extLst>
                </a:gridCol>
                <a:gridCol w="5029200">
                  <a:extLst>
                    <a:ext uri="{9D8B030D-6E8A-4147-A177-3AD203B41FA5}">
                      <a16:colId xmlns="" xmlns:a16="http://schemas.microsoft.com/office/drawing/2014/main" val="2409044062"/>
                    </a:ext>
                  </a:extLst>
                </a:gridCol>
              </a:tblGrid>
              <a:tr h="355404">
                <a:tc>
                  <a:txBody>
                    <a:bodyPr/>
                    <a:lstStyle/>
                    <a:p>
                      <a:pPr marL="0" marR="0" algn="ctr">
                        <a:lnSpc>
                          <a:spcPct val="115000"/>
                        </a:lnSpc>
                        <a:spcBef>
                          <a:spcPts val="600"/>
                        </a:spcBef>
                        <a:spcAft>
                          <a:spcPts val="600"/>
                        </a:spcAft>
                      </a:pPr>
                      <a:r>
                        <a:rPr lang="pt-BR" sz="2400" dirty="0">
                          <a:effectLst/>
                          <a:latin typeface="Times New Roman" panose="02020603050405020304" pitchFamily="18" charset="0"/>
                          <a:cs typeface="Times New Roman" panose="02020603050405020304" pitchFamily="18" charset="0"/>
                        </a:rPr>
                        <a:t>Nhóm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tc>
                  <a:txBody>
                    <a:bodyPr/>
                    <a:lstStyle/>
                    <a:p>
                      <a:pPr marL="0" marR="0" algn="ctr">
                        <a:lnSpc>
                          <a:spcPct val="115000"/>
                        </a:lnSpc>
                        <a:spcBef>
                          <a:spcPts val="600"/>
                        </a:spcBef>
                        <a:spcAft>
                          <a:spcPts val="600"/>
                        </a:spcAft>
                      </a:pPr>
                      <a:r>
                        <a:rPr lang="pt-BR" sz="2400" dirty="0">
                          <a:effectLst/>
                          <a:latin typeface="Times New Roman" panose="02020603050405020304" pitchFamily="18" charset="0"/>
                          <a:cs typeface="Times New Roman" panose="02020603050405020304" pitchFamily="18" charset="0"/>
                        </a:rPr>
                        <a:t>Nhóm </a:t>
                      </a:r>
                      <a:r>
                        <a:rPr lang="pt-BR" sz="2400" dirty="0" smtClean="0">
                          <a:effectLst/>
                          <a:latin typeface="Times New Roman" panose="02020603050405020304" pitchFamily="18" charset="0"/>
                          <a:cs typeface="Times New Roman" panose="02020603050405020304" pitchFamily="18" charset="0"/>
                        </a:rPr>
                        <a:t>1,3,5,7</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tc>
                  <a:txBody>
                    <a:bodyPr/>
                    <a:lstStyle/>
                    <a:p>
                      <a:pPr marL="0" marR="0" algn="ctr">
                        <a:lnSpc>
                          <a:spcPct val="115000"/>
                        </a:lnSpc>
                        <a:spcBef>
                          <a:spcPts val="600"/>
                        </a:spcBef>
                        <a:spcAft>
                          <a:spcPts val="600"/>
                        </a:spcAft>
                      </a:pPr>
                      <a:r>
                        <a:rPr lang="pt-BR" sz="2400" dirty="0">
                          <a:effectLst/>
                          <a:latin typeface="Times New Roman" panose="02020603050405020304" pitchFamily="18" charset="0"/>
                          <a:cs typeface="Times New Roman" panose="02020603050405020304" pitchFamily="18" charset="0"/>
                        </a:rPr>
                        <a:t>Nhóm </a:t>
                      </a:r>
                      <a:r>
                        <a:rPr lang="pt-BR" sz="2400" dirty="0" smtClean="0">
                          <a:effectLst/>
                          <a:latin typeface="Times New Roman" panose="02020603050405020304" pitchFamily="18" charset="0"/>
                          <a:cs typeface="Times New Roman" panose="02020603050405020304" pitchFamily="18" charset="0"/>
                        </a:rPr>
                        <a:t>2,4,6,8</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extLst>
                  <a:ext uri="{0D108BD9-81ED-4DB2-BD59-A6C34878D82A}">
                    <a16:rowId xmlns="" xmlns:a16="http://schemas.microsoft.com/office/drawing/2014/main" val="3420056660"/>
                  </a:ext>
                </a:extLst>
              </a:tr>
              <a:tr h="741782">
                <a:tc>
                  <a:txBody>
                    <a:bodyPr/>
                    <a:lstStyle/>
                    <a:p>
                      <a:pPr marL="0" marR="0" algn="ctr">
                        <a:lnSpc>
                          <a:spcPct val="115000"/>
                        </a:lnSpc>
                        <a:spcBef>
                          <a:spcPts val="600"/>
                        </a:spcBef>
                        <a:spcAft>
                          <a:spcPts val="600"/>
                        </a:spcAft>
                      </a:pPr>
                      <a:r>
                        <a:rPr lang="pt-BR" sz="2400">
                          <a:effectLst/>
                          <a:latin typeface="Times New Roman" panose="02020603050405020304" pitchFamily="18" charset="0"/>
                          <a:cs typeface="Times New Roman" panose="02020603050405020304" pitchFamily="18" charset="0"/>
                        </a:rPr>
                        <a:t>Nội dung tìm hiểu</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tc>
                  <a:txBody>
                    <a:bodyPr/>
                    <a:lstStyle/>
                    <a:p>
                      <a:pPr marL="0" marR="0" algn="ctr">
                        <a:lnSpc>
                          <a:spcPct val="115000"/>
                        </a:lnSpc>
                        <a:spcBef>
                          <a:spcPts val="600"/>
                        </a:spcBef>
                        <a:spcAft>
                          <a:spcPts val="600"/>
                        </a:spcAft>
                      </a:pPr>
                      <a:r>
                        <a:rPr lang="en-US" sz="2400" dirty="0" err="1">
                          <a:effectLst/>
                          <a:latin typeface="Times New Roman" panose="02020603050405020304" pitchFamily="18" charset="0"/>
                          <a:cs typeface="Times New Roman" panose="02020603050405020304" pitchFamily="18" charset="0"/>
                        </a:rPr>
                        <a:t>Cảnh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thuyền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600"/>
                        </a:spcBef>
                        <a:spcAft>
                          <a:spcPts val="600"/>
                        </a:spcAft>
                      </a:pPr>
                      <a:r>
                        <a:rPr lang="pt-BR" sz="2400" dirty="0">
                          <a:effectLst/>
                          <a:latin typeface="Times New Roman" panose="02020603050405020304" pitchFamily="18" charset="0"/>
                          <a:cs typeface="Times New Roman" panose="02020603050405020304" pitchFamily="18" charset="0"/>
                        </a:rPr>
                        <a:t>Cảnh thuyền về bến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368419923"/>
                  </a:ext>
                </a:extLst>
              </a:tr>
              <a:tr h="3878834">
                <a:tc>
                  <a:txBody>
                    <a:bodyPr/>
                    <a:lstStyle/>
                    <a:p>
                      <a:pPr marL="0" marR="0" algn="just">
                        <a:lnSpc>
                          <a:spcPct val="115000"/>
                        </a:lnSpc>
                        <a:spcBef>
                          <a:spcPts val="600"/>
                        </a:spcBef>
                        <a:spcAft>
                          <a:spcPts val="600"/>
                        </a:spcAft>
                      </a:pPr>
                      <a:r>
                        <a:rPr lang="pt-BR" sz="2400" dirty="0">
                          <a:effectLst/>
                          <a:latin typeface="Times New Roman" panose="02020603050405020304" pitchFamily="18" charset="0"/>
                          <a:cs typeface="Times New Roman" panose="02020603050405020304" pitchFamily="18" charset="0"/>
                        </a:rPr>
                        <a:t>Câu hỏi gợi ý</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tc>
                  <a:txBody>
                    <a:bodyPr/>
                    <a:lstStyle/>
                    <a:p>
                      <a:pPr marL="0" marR="30480" lvl="0" indent="0" algn="just">
                        <a:lnSpc>
                          <a:spcPct val="100000"/>
                        </a:lnSpc>
                        <a:spcBef>
                          <a:spcPts val="600"/>
                        </a:spcBef>
                        <a:spcAft>
                          <a:spcPts val="600"/>
                        </a:spcAft>
                        <a:buSzPts val="1400"/>
                        <a:buFont typeface="Times New Roman" panose="02020603050405020304" pitchFamily="18" charset="0"/>
                        <a:buNone/>
                      </a:pPr>
                      <a:r>
                        <a:rPr lang="en-US"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Cảnh</a:t>
                      </a:r>
                      <a:r>
                        <a:rPr lang="vi-VN" sz="2400" dirty="0">
                          <a:effectLst/>
                          <a:latin typeface="Times New Roman" panose="02020603050405020304" pitchFamily="18" charset="0"/>
                          <a:cs typeface="Times New Roman" panose="02020603050405020304" pitchFamily="18" charset="0"/>
                        </a:rPr>
                        <a:t> con </a:t>
                      </a:r>
                      <a:r>
                        <a:rPr lang="vi-VN" sz="2400" dirty="0" err="1">
                          <a:effectLst/>
                          <a:latin typeface="Times New Roman" panose="02020603050405020304" pitchFamily="18" charset="0"/>
                          <a:cs typeface="Times New Roman" panose="02020603050405020304" pitchFamily="18" charset="0"/>
                        </a:rPr>
                        <a:t>thuyền</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đánh</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cá</a:t>
                      </a:r>
                      <a:r>
                        <a:rPr lang="vi-VN" sz="2400" dirty="0">
                          <a:effectLst/>
                          <a:latin typeface="Times New Roman" panose="02020603050405020304" pitchFamily="18" charset="0"/>
                          <a:cs typeface="Times New Roman" panose="02020603050405020304" pitchFamily="18" charset="0"/>
                        </a:rPr>
                        <a:t> ra khơi </a:t>
                      </a:r>
                      <a:r>
                        <a:rPr lang="vi-VN" sz="2400" dirty="0" err="1">
                          <a:effectLst/>
                          <a:latin typeface="Times New Roman" panose="02020603050405020304" pitchFamily="18" charset="0"/>
                          <a:cs typeface="Times New Roman" panose="02020603050405020304" pitchFamily="18" charset="0"/>
                        </a:rPr>
                        <a:t>được</a:t>
                      </a:r>
                      <a:r>
                        <a:rPr lang="vi-VN" sz="2400" dirty="0">
                          <a:effectLst/>
                          <a:latin typeface="Times New Roman" panose="02020603050405020304" pitchFamily="18" charset="0"/>
                          <a:cs typeface="Times New Roman" panose="02020603050405020304" pitchFamily="18" charset="0"/>
                        </a:rPr>
                        <a:t> miêu </a:t>
                      </a:r>
                      <a:r>
                        <a:rPr lang="vi-VN" sz="2400" dirty="0" err="1">
                          <a:effectLst/>
                          <a:latin typeface="Times New Roman" panose="02020603050405020304" pitchFamily="18" charset="0"/>
                          <a:cs typeface="Times New Roman" panose="02020603050405020304" pitchFamily="18" charset="0"/>
                        </a:rPr>
                        <a:t>tả</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vào</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thời</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điểm</a:t>
                      </a:r>
                      <a:r>
                        <a:rPr lang="vi-VN" sz="2400" dirty="0">
                          <a:effectLst/>
                          <a:latin typeface="Times New Roman" panose="02020603050405020304" pitchFamily="18" charset="0"/>
                          <a:cs typeface="Times New Roman" panose="02020603050405020304" pitchFamily="18" charset="0"/>
                        </a:rPr>
                        <a:t>, không gian </a:t>
                      </a:r>
                      <a:r>
                        <a:rPr lang="vi-VN" sz="2400" dirty="0" err="1">
                          <a:effectLst/>
                          <a:latin typeface="Times New Roman" panose="02020603050405020304" pitchFamily="18" charset="0"/>
                          <a:cs typeface="Times New Roman" panose="02020603050405020304" pitchFamily="18" charset="0"/>
                        </a:rPr>
                        <a:t>nào</a:t>
                      </a:r>
                      <a:r>
                        <a:rPr lang="vi-VN"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cs typeface="Times New Roman" panose="02020603050405020304" pitchFamily="18" charset="0"/>
                      </a:endParaRPr>
                    </a:p>
                    <a:p>
                      <a:pPr marL="0" marR="30480" lvl="0" indent="0" algn="just">
                        <a:lnSpc>
                          <a:spcPct val="100000"/>
                        </a:lnSpc>
                        <a:spcBef>
                          <a:spcPts val="600"/>
                        </a:spcBef>
                        <a:spcAft>
                          <a:spcPts val="600"/>
                        </a:spcAft>
                        <a:buSzPts val="1400"/>
                        <a:buFont typeface="Times New Roman" panose="02020603050405020304" pitchFamily="18" charset="0"/>
                        <a:buNone/>
                      </a:pPr>
                      <a:r>
                        <a:rPr lang="en-US"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Hình</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ảnh</a:t>
                      </a:r>
                      <a:r>
                        <a:rPr lang="vi-VN" sz="2400" dirty="0">
                          <a:effectLst/>
                          <a:latin typeface="Times New Roman" panose="02020603050405020304" pitchFamily="18" charset="0"/>
                          <a:cs typeface="Times New Roman" panose="02020603050405020304" pitchFamily="18" charset="0"/>
                        </a:rPr>
                        <a:t> con </a:t>
                      </a:r>
                      <a:r>
                        <a:rPr lang="vi-VN" sz="2400" dirty="0" err="1">
                          <a:effectLst/>
                          <a:latin typeface="Times New Roman" panose="02020603050405020304" pitchFamily="18" charset="0"/>
                          <a:cs typeface="Times New Roman" panose="02020603050405020304" pitchFamily="18" charset="0"/>
                        </a:rPr>
                        <a:t>thuyền</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được</a:t>
                      </a:r>
                      <a:r>
                        <a:rPr lang="vi-VN" sz="2400" dirty="0">
                          <a:effectLst/>
                          <a:latin typeface="Times New Roman" panose="02020603050405020304" pitchFamily="18" charset="0"/>
                          <a:cs typeface="Times New Roman" panose="02020603050405020304" pitchFamily="18" charset="0"/>
                        </a:rPr>
                        <a:t> miêu </a:t>
                      </a:r>
                      <a:r>
                        <a:rPr lang="vi-VN" sz="2400" dirty="0" err="1">
                          <a:effectLst/>
                          <a:latin typeface="Times New Roman" panose="02020603050405020304" pitchFamily="18" charset="0"/>
                          <a:cs typeface="Times New Roman" panose="02020603050405020304" pitchFamily="18" charset="0"/>
                        </a:rPr>
                        <a:t>tả</a:t>
                      </a:r>
                      <a:r>
                        <a:rPr lang="vi-VN" sz="2400" dirty="0">
                          <a:effectLst/>
                          <a:latin typeface="Times New Roman" panose="02020603050405020304" pitchFamily="18" charset="0"/>
                          <a:cs typeface="Times New Roman" panose="02020603050405020304" pitchFamily="18" charset="0"/>
                        </a:rPr>
                        <a:t> như </a:t>
                      </a:r>
                      <a:r>
                        <a:rPr lang="vi-VN" sz="2400" dirty="0" err="1">
                          <a:effectLst/>
                          <a:latin typeface="Times New Roman" panose="02020603050405020304" pitchFamily="18" charset="0"/>
                          <a:cs typeface="Times New Roman" panose="02020603050405020304" pitchFamily="18" charset="0"/>
                        </a:rPr>
                        <a:t>thế</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nào</a:t>
                      </a:r>
                      <a:r>
                        <a:rPr lang="vi-VN"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cs typeface="Times New Roman" panose="02020603050405020304" pitchFamily="18" charset="0"/>
                      </a:endParaRPr>
                    </a:p>
                    <a:p>
                      <a:pPr marL="0" marR="30480" lvl="0" indent="0" algn="just">
                        <a:lnSpc>
                          <a:spcPct val="100000"/>
                        </a:lnSpc>
                        <a:spcBef>
                          <a:spcPts val="600"/>
                        </a:spcBef>
                        <a:spcAft>
                          <a:spcPts val="600"/>
                        </a:spcAft>
                        <a:buSzPts val="1400"/>
                        <a:buFont typeface="Times New Roman" panose="02020603050405020304" pitchFamily="18" charset="0"/>
                        <a:buNone/>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Chỉ</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tác</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giả</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sử</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dụng</a:t>
                      </a: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ảnh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lúc</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thuyền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khơi</a:t>
                      </a:r>
                      <a:r>
                        <a:rPr lang="en-US" sz="2400" dirty="0">
                          <a:effectLst/>
                          <a:latin typeface="Times New Roman" panose="02020603050405020304" pitchFamily="18" charset="0"/>
                          <a:cs typeface="Times New Roman" panose="02020603050405020304" pitchFamily="18" charset="0"/>
                        </a:rPr>
                        <a:t>.</a:t>
                      </a:r>
                    </a:p>
                    <a:p>
                      <a:pPr marL="0" marR="30480" lvl="0" indent="0" algn="just">
                        <a:lnSpc>
                          <a:spcPct val="100000"/>
                        </a:lnSpc>
                        <a:spcBef>
                          <a:spcPts val="600"/>
                        </a:spcBef>
                        <a:spcAft>
                          <a:spcPts val="600"/>
                        </a:spcAft>
                        <a:buSzPts val="1400"/>
                        <a:buFont typeface="Times New Roman" panose="02020603050405020304" pitchFamily="18" charset="0"/>
                        <a:buNone/>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Rút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cảnh</a:t>
                      </a:r>
                      <a:r>
                        <a:rPr lang="vi-VN" sz="2400" dirty="0">
                          <a:effectLst/>
                          <a:latin typeface="Times New Roman" panose="02020603050405020304" pitchFamily="18" charset="0"/>
                          <a:cs typeface="Times New Roman" panose="02020603050405020304" pitchFamily="18" charset="0"/>
                        </a:rPr>
                        <a:t> co</a:t>
                      </a:r>
                      <a:r>
                        <a:rPr lang="en-US" sz="2400" dirty="0">
                          <a:effectLst/>
                          <a:latin typeface="Times New Roman" panose="02020603050405020304" pitchFamily="18" charset="0"/>
                          <a:cs typeface="Times New Roman" panose="02020603050405020304" pitchFamily="18" charset="0"/>
                        </a:rPr>
                        <a:t>n</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thuyền</a:t>
                      </a:r>
                      <a:r>
                        <a:rPr lang="vi-VN" sz="2400" dirty="0">
                          <a:effectLst/>
                          <a:latin typeface="Times New Roman" panose="02020603050405020304" pitchFamily="18" charset="0"/>
                          <a:cs typeface="Times New Roman" panose="02020603050405020304" pitchFamily="18" charset="0"/>
                        </a:rPr>
                        <a:t> ra khơi </a:t>
                      </a:r>
                      <a:r>
                        <a:rPr lang="vi-VN" sz="2400" dirty="0" err="1">
                          <a:effectLst/>
                          <a:latin typeface="Times New Roman" panose="02020603050405020304" pitchFamily="18" charset="0"/>
                          <a:cs typeface="Times New Roman" panose="02020603050405020304" pitchFamily="18" charset="0"/>
                        </a:rPr>
                        <a:t>đánh</a:t>
                      </a:r>
                      <a:r>
                        <a:rPr lang="vi-VN" sz="2400" dirty="0">
                          <a:effectLst/>
                          <a:latin typeface="Times New Roman" panose="02020603050405020304" pitchFamily="18" charset="0"/>
                          <a:cs typeface="Times New Roman" panose="02020603050405020304" pitchFamily="18" charset="0"/>
                        </a:rPr>
                        <a:t> </a:t>
                      </a:r>
                      <a:r>
                        <a:rPr lang="vi-VN" sz="2400" dirty="0" err="1">
                          <a:effectLst/>
                          <a:latin typeface="Times New Roman" panose="02020603050405020304" pitchFamily="18" charset="0"/>
                          <a:cs typeface="Times New Roman" panose="02020603050405020304" pitchFamily="18" charset="0"/>
                        </a:rPr>
                        <a:t>cá</a:t>
                      </a:r>
                      <a:r>
                        <a:rPr lang="vi-VN"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a:lnSpc>
                          <a:spcPct val="115000"/>
                        </a:lnSpc>
                        <a:spcBef>
                          <a:spcPts val="600"/>
                        </a:spcBef>
                        <a:spcAft>
                          <a:spcPts val="600"/>
                        </a:spcAft>
                        <a:buSzPts val="1400"/>
                        <a:buFont typeface="Times New Roman" panose="02020603050405020304" pitchFamily="18" charset="0"/>
                        <a:buNone/>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Cảnh</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thuyền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ở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cs typeface="Times New Roman" panose="02020603050405020304" pitchFamily="18" charset="0"/>
                        </a:rPr>
                        <a:t>?</a:t>
                      </a:r>
                    </a:p>
                    <a:p>
                      <a:pPr marL="0" marR="0" lvl="0" indent="0" algn="just">
                        <a:lnSpc>
                          <a:spcPct val="115000"/>
                        </a:lnSpc>
                        <a:spcBef>
                          <a:spcPts val="600"/>
                        </a:spcBef>
                        <a:spcAft>
                          <a:spcPts val="600"/>
                        </a:spcAft>
                        <a:buSzPts val="1400"/>
                        <a:buFont typeface="Times New Roman" panose="02020603050405020304" pitchFamily="18" charset="0"/>
                        <a:buNone/>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đón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thuyền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ảnh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cs typeface="Times New Roman" panose="02020603050405020304" pitchFamily="18" charset="0"/>
                        </a:rPr>
                        <a:t>?</a:t>
                      </a:r>
                    </a:p>
                    <a:p>
                      <a:pPr marL="0" marR="0" lvl="0" indent="0" algn="just">
                        <a:lnSpc>
                          <a:spcPct val="115000"/>
                        </a:lnSpc>
                        <a:spcBef>
                          <a:spcPts val="600"/>
                        </a:spcBef>
                        <a:spcAft>
                          <a:spcPts val="600"/>
                        </a:spcAft>
                        <a:buSzPts val="1400"/>
                        <a:buFont typeface="Times New Roman" panose="02020603050405020304" pitchFamily="18" charset="0"/>
                        <a:buNone/>
                      </a:pPr>
                      <a:r>
                        <a:rPr lang="pt-BR" sz="2400" dirty="0">
                          <a:effectLst/>
                          <a:latin typeface="Times New Roman" panose="02020603050405020304" pitchFamily="18" charset="0"/>
                          <a:cs typeface="Times New Roman" panose="02020603050405020304" pitchFamily="18" charset="0"/>
                        </a:rPr>
                        <a:t>+ Phân tích một số từ ngữ, hình ảnh đặc sắc được tác giả sử dụng để miêu tả vẻ đẹp của người dân chài và con thuyền khi về bến nghỉ.</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519315876"/>
                  </a:ext>
                </a:extLst>
              </a:tr>
              <a:tr h="741782">
                <a:tc>
                  <a:txBody>
                    <a:bodyPr/>
                    <a:lstStyle/>
                    <a:p>
                      <a:pPr marL="0" marR="0" algn="just">
                        <a:lnSpc>
                          <a:spcPct val="115000"/>
                        </a:lnSpc>
                        <a:spcBef>
                          <a:spcPts val="600"/>
                        </a:spcBef>
                        <a:spcAft>
                          <a:spcPts val="600"/>
                        </a:spcAft>
                      </a:pPr>
                      <a:r>
                        <a:rPr lang="pt-BR" sz="2400" dirty="0">
                          <a:effectLst/>
                          <a:latin typeface="Times New Roman" panose="02020603050405020304" pitchFamily="18" charset="0"/>
                          <a:cs typeface="Times New Roman" panose="02020603050405020304" pitchFamily="18" charset="0"/>
                        </a:rPr>
                        <a:t>Câu hỏi chung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tc gridSpan="2">
                  <a:txBody>
                    <a:bodyPr/>
                    <a:lstStyle/>
                    <a:p>
                      <a:pPr marL="0" marR="0" algn="just">
                        <a:lnSpc>
                          <a:spcPct val="115000"/>
                        </a:lnSpc>
                        <a:spcBef>
                          <a:spcPts val="600"/>
                        </a:spcBef>
                        <a:spcAft>
                          <a:spcPts val="600"/>
                        </a:spcAft>
                      </a:pPr>
                      <a:r>
                        <a:rPr lang="en-US" sz="2400" dirty="0" err="1">
                          <a:effectLst/>
                          <a:latin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vẻ</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lên</a:t>
                      </a:r>
                      <a:r>
                        <a:rPr lang="en-US" sz="2400" dirty="0">
                          <a:effectLst/>
                          <a:latin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534" marR="665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 xmlns:a16="http://schemas.microsoft.com/office/drawing/2014/main" val="1535913015"/>
                  </a:ext>
                </a:extLst>
              </a:tr>
            </a:tbl>
          </a:graphicData>
        </a:graphic>
      </p:graphicFrame>
    </p:spTree>
    <p:extLst>
      <p:ext uri="{BB962C8B-B14F-4D97-AF65-F5344CB8AC3E}">
        <p14:creationId xmlns:p14="http://schemas.microsoft.com/office/powerpoint/2010/main" xmlns="" val="1048426144"/>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a:extLst>
              <a:ext uri="{FF2B5EF4-FFF2-40B4-BE49-F238E27FC236}">
                <a16:creationId xmlns="" xmlns:a16="http://schemas.microsoft.com/office/drawing/2014/main" id="{78A11BDF-B2E7-9EEC-506B-CEDEACCA2B61}"/>
              </a:ext>
            </a:extLst>
          </p:cNvPr>
          <p:cNvSpPr txBox="1"/>
          <p:nvPr/>
        </p:nvSpPr>
        <p:spPr>
          <a:xfrm>
            <a:off x="266243" y="1143533"/>
            <a:ext cx="6096000" cy="584775"/>
          </a:xfrm>
          <a:prstGeom prst="rect">
            <a:avLst/>
          </a:prstGeom>
          <a:noFill/>
        </p:spPr>
        <p:txBody>
          <a:bodyPr wrap="square">
            <a:spAutoFit/>
          </a:bodyPr>
          <a:lstStyle/>
          <a:p>
            <a:pPr marL="0" marR="0" indent="57785" algn="just">
              <a:spcBef>
                <a:spcPts val="0"/>
              </a:spcBef>
              <a:spcAft>
                <a:spcPts val="0"/>
              </a:spcAft>
              <a:tabLst>
                <a:tab pos="1386840" algn="l"/>
              </a:tabLst>
            </a:pPr>
            <a:r>
              <a:rPr lang="de-DE" sz="3200" b="1" dirty="0">
                <a:solidFill>
                  <a:srgbClr val="4179DA"/>
                </a:solidFill>
                <a:latin typeface="Times New Roman" panose="02020603050405020304" pitchFamily="18" charset="0"/>
                <a:ea typeface="Times New Roman" panose="02020603050405020304" pitchFamily="18" charset="0"/>
                <a:cs typeface="Times New Roman" panose="02020603050405020304" pitchFamily="18" charset="0"/>
              </a:rPr>
              <a:t>1. Nghệ thuật</a:t>
            </a:r>
            <a:endParaRPr lang="en-US" sz="3200" b="1" dirty="0">
              <a:solidFill>
                <a:srgbClr val="4179DA"/>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Hộp Văn bản 4">
            <a:extLst>
              <a:ext uri="{FF2B5EF4-FFF2-40B4-BE49-F238E27FC236}">
                <a16:creationId xmlns="" xmlns:a16="http://schemas.microsoft.com/office/drawing/2014/main" id="{1E4436A8-7008-FAC2-A94A-4EDD5FBB94EC}"/>
              </a:ext>
            </a:extLst>
          </p:cNvPr>
          <p:cNvSpPr txBox="1"/>
          <p:nvPr/>
        </p:nvSpPr>
        <p:spPr>
          <a:xfrm>
            <a:off x="393052" y="435647"/>
            <a:ext cx="3189903" cy="707886"/>
          </a:xfrm>
          <a:prstGeom prst="rect">
            <a:avLst/>
          </a:prstGeom>
          <a:solidFill>
            <a:srgbClr val="0201DF"/>
          </a:solidFill>
        </p:spPr>
        <p:txBody>
          <a:bodyPr wrap="square">
            <a:spAutoFit/>
          </a:bodyPr>
          <a:lstStyle/>
          <a:p>
            <a:pPr marL="0" marR="0" indent="57785" algn="just">
              <a:spcBef>
                <a:spcPts val="0"/>
              </a:spcBef>
              <a:spcAft>
                <a:spcPts val="0"/>
              </a:spcAft>
              <a:tabLst>
                <a:tab pos="1386840" algn="l"/>
              </a:tabLst>
            </a:pPr>
            <a:r>
              <a:rPr lang="de-DE" sz="4000" b="1" dirty="0">
                <a:solidFill>
                  <a:schemeClr val="bg1"/>
                </a:solidFill>
                <a:effectLst/>
                <a:latin typeface="Times New Roman" panose="02020603050405020304" pitchFamily="18" charset="0"/>
                <a:cs typeface="Times New Roman" panose="02020603050405020304" pitchFamily="18" charset="0"/>
              </a:rPr>
              <a:t>III. Tổng kết</a:t>
            </a:r>
            <a:endParaRPr lang="en-US" sz="4000" b="1" dirty="0">
              <a:solidFill>
                <a:schemeClr val="bg1"/>
              </a:solidFill>
              <a:effectLst/>
              <a:latin typeface="Times New Roman" panose="02020603050405020304" pitchFamily="18" charset="0"/>
              <a:cs typeface="Times New Roman" panose="02020603050405020304" pitchFamily="18" charset="0"/>
            </a:endParaRPr>
          </a:p>
        </p:txBody>
      </p:sp>
      <p:sp>
        <p:nvSpPr>
          <p:cNvPr id="12" name="Hộp Văn bản 11">
            <a:extLst>
              <a:ext uri="{FF2B5EF4-FFF2-40B4-BE49-F238E27FC236}">
                <a16:creationId xmlns="" xmlns:a16="http://schemas.microsoft.com/office/drawing/2014/main" id="{E9016172-BD3E-62F6-E0CB-63E695A10A4C}"/>
              </a:ext>
            </a:extLst>
          </p:cNvPr>
          <p:cNvSpPr txBox="1"/>
          <p:nvPr/>
        </p:nvSpPr>
        <p:spPr>
          <a:xfrm>
            <a:off x="1988003" y="2614454"/>
            <a:ext cx="9015445" cy="523220"/>
          </a:xfrm>
          <a:prstGeom prst="rect">
            <a:avLst/>
          </a:prstGeom>
          <a:solidFill>
            <a:srgbClr val="4179DA"/>
          </a:solidFill>
        </p:spPr>
        <p:txBody>
          <a:bodyPr wrap="square">
            <a:spAutoFit/>
          </a:bodyPr>
          <a:lstStyle/>
          <a:p>
            <a:pPr fontAlgn="base"/>
            <a:r>
              <a:rPr lang="en-US" sz="2800" dirty="0" err="1">
                <a:solidFill>
                  <a:schemeClr val="bg1"/>
                </a:solidFill>
                <a:latin typeface="Times New Roman" panose="02020603050405020304" pitchFamily="18" charset="0"/>
                <a:ea typeface="Times New Roman" panose="02020603050405020304" pitchFamily="18" charset="0"/>
              </a:rPr>
              <a:t>Hình</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ảnh</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sáng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tạo</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với</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những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liên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tưởng</a:t>
            </a:r>
            <a:r>
              <a:rPr lang="en-US" sz="2800" dirty="0">
                <a:solidFill>
                  <a:schemeClr val="bg1"/>
                </a:solidFill>
                <a:latin typeface="Times New Roman" panose="02020603050405020304" pitchFamily="18" charset="0"/>
                <a:ea typeface="Times New Roman" panose="02020603050405020304" pitchFamily="18" charset="0"/>
              </a:rPr>
              <a:t>, so </a:t>
            </a:r>
            <a:r>
              <a:rPr lang="en-US" sz="2800" dirty="0" err="1">
                <a:solidFill>
                  <a:schemeClr val="bg1"/>
                </a:solidFill>
                <a:latin typeface="Times New Roman" panose="02020603050405020304" pitchFamily="18" charset="0"/>
                <a:ea typeface="Times New Roman" panose="02020603050405020304" pitchFamily="18" charset="0"/>
              </a:rPr>
              <a:t>sánh</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độc</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đáo</a:t>
            </a:r>
            <a:r>
              <a:rPr lang="en-US" sz="2800" dirty="0">
                <a:solidFill>
                  <a:schemeClr val="bg1"/>
                </a:solidFill>
                <a:latin typeface="Times New Roman" panose="02020603050405020304" pitchFamily="18"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p:txBody>
      </p:sp>
      <p:sp>
        <p:nvSpPr>
          <p:cNvPr id="16" name="Hộp Văn bản 15">
            <a:extLst>
              <a:ext uri="{FF2B5EF4-FFF2-40B4-BE49-F238E27FC236}">
                <a16:creationId xmlns="" xmlns:a16="http://schemas.microsoft.com/office/drawing/2014/main" id="{5163B280-8752-67C3-4580-103E0638DE47}"/>
              </a:ext>
            </a:extLst>
          </p:cNvPr>
          <p:cNvSpPr txBox="1"/>
          <p:nvPr/>
        </p:nvSpPr>
        <p:spPr>
          <a:xfrm>
            <a:off x="1988003" y="3429000"/>
            <a:ext cx="6856446" cy="587853"/>
          </a:xfrm>
          <a:prstGeom prst="rect">
            <a:avLst/>
          </a:prstGeom>
          <a:solidFill>
            <a:srgbClr val="4179DA"/>
          </a:solidFill>
        </p:spPr>
        <p:txBody>
          <a:bodyPr wrap="square">
            <a:spAutoFit/>
          </a:bodyPr>
          <a:lstStyle/>
          <a:p>
            <a:pPr>
              <a:lnSpc>
                <a:spcPct val="115000"/>
              </a:lnSpc>
              <a:spcBef>
                <a:spcPts val="600"/>
              </a:spcBef>
              <a:spcAft>
                <a:spcPts val="600"/>
              </a:spcAft>
            </a:pPr>
            <a:r>
              <a:rPr lang="en-US" sz="2800" dirty="0" err="1">
                <a:solidFill>
                  <a:schemeClr val="bg1"/>
                </a:solidFill>
                <a:latin typeface="Times New Roman" panose="02020603050405020304" pitchFamily="18" charset="0"/>
                <a:ea typeface="Times New Roman" panose="02020603050405020304" pitchFamily="18" charset="0"/>
              </a:rPr>
              <a:t>Ngôn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ngữ</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trong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smtClean="0">
                <a:solidFill>
                  <a:schemeClr val="bg1"/>
                </a:solidFill>
                <a:latin typeface="Times New Roman" panose="02020603050405020304" pitchFamily="18" charset="0"/>
                <a:ea typeface="Times New Roman" panose="02020603050405020304" pitchFamily="18" charset="0"/>
              </a:rPr>
              <a:t>sáng</a:t>
            </a:r>
            <a:r>
              <a:rPr lang="en-US" sz="2800" dirty="0" smtClean="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đầy</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cảm</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xúc</a:t>
            </a:r>
            <a:r>
              <a:rPr lang="en-US" sz="2800" dirty="0">
                <a:solidFill>
                  <a:schemeClr val="bg1"/>
                </a:solidFill>
                <a:latin typeface="Times New Roman" panose="02020603050405020304" pitchFamily="18"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p:txBody>
      </p:sp>
      <p:sp>
        <p:nvSpPr>
          <p:cNvPr id="17" name="Cuộn: Ngang 16">
            <a:extLst>
              <a:ext uri="{FF2B5EF4-FFF2-40B4-BE49-F238E27FC236}">
                <a16:creationId xmlns="" xmlns:a16="http://schemas.microsoft.com/office/drawing/2014/main" id="{47F3BCAC-2ED2-9B3D-8B26-EF1A9DAD5255}"/>
              </a:ext>
            </a:extLst>
          </p:cNvPr>
          <p:cNvSpPr/>
          <p:nvPr/>
        </p:nvSpPr>
        <p:spPr>
          <a:xfrm>
            <a:off x="1054053" y="2021057"/>
            <a:ext cx="10616380" cy="4088292"/>
          </a:xfrm>
          <a:prstGeom prst="horizontalScroll">
            <a:avLst>
              <a:gd name="adj" fmla="val 8301"/>
            </a:avLst>
          </a:prstGeom>
          <a:noFill/>
          <a:ln w="7620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sp>
        <p:nvSpPr>
          <p:cNvPr id="13" name="Hộp Văn bản 12">
            <a:extLst>
              <a:ext uri="{FF2B5EF4-FFF2-40B4-BE49-F238E27FC236}">
                <a16:creationId xmlns="" xmlns:a16="http://schemas.microsoft.com/office/drawing/2014/main" id="{B659AC17-80BE-2ED0-40F7-555C6BF6CA31}"/>
              </a:ext>
            </a:extLst>
          </p:cNvPr>
          <p:cNvSpPr txBox="1"/>
          <p:nvPr/>
        </p:nvSpPr>
        <p:spPr>
          <a:xfrm>
            <a:off x="1988004" y="4239534"/>
            <a:ext cx="9015444" cy="523220"/>
          </a:xfrm>
          <a:prstGeom prst="rect">
            <a:avLst/>
          </a:prstGeom>
          <a:solidFill>
            <a:srgbClr val="4179DA"/>
          </a:solidFill>
        </p:spPr>
        <p:txBody>
          <a:bodyPr wrap="square">
            <a:spAutoFit/>
          </a:bodyPr>
          <a:lstStyle/>
          <a:p>
            <a:pPr fontAlgn="base"/>
            <a:r>
              <a:rPr lang="en-US" sz="2800" dirty="0" err="1">
                <a:solidFill>
                  <a:schemeClr val="bg1"/>
                </a:solidFill>
                <a:latin typeface="Times New Roman" panose="02020603050405020304" pitchFamily="18" charset="0"/>
                <a:ea typeface="Times New Roman" panose="02020603050405020304" pitchFamily="18" charset="0"/>
              </a:rPr>
              <a:t>Sử</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dụng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thể</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rPr>
              <a:t> 8 </a:t>
            </a:r>
            <a:r>
              <a:rPr lang="en-US" sz="2800" dirty="0" err="1" smtClean="0">
                <a:solidFill>
                  <a:schemeClr val="bg1"/>
                </a:solidFill>
                <a:latin typeface="Times New Roman" panose="02020603050405020304" pitchFamily="18" charset="0"/>
                <a:ea typeface="Times New Roman" panose="02020603050405020304" pitchFamily="18" charset="0"/>
              </a:rPr>
              <a:t>chữ</a:t>
            </a:r>
            <a:endParaRPr lang="en-US"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8448185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ircle(in)">
                                      <p:cBhvr>
                                        <p:cTn id="12" dur="2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ircle(in)">
                                      <p:cBhvr>
                                        <p:cTn id="1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a:extLst>
              <a:ext uri="{FF2B5EF4-FFF2-40B4-BE49-F238E27FC236}">
                <a16:creationId xmlns="" xmlns:a16="http://schemas.microsoft.com/office/drawing/2014/main" id="{78A11BDF-B2E7-9EEC-506B-CEDEACCA2B61}"/>
              </a:ext>
            </a:extLst>
          </p:cNvPr>
          <p:cNvSpPr txBox="1"/>
          <p:nvPr/>
        </p:nvSpPr>
        <p:spPr>
          <a:xfrm>
            <a:off x="228920" y="950516"/>
            <a:ext cx="6096000" cy="584775"/>
          </a:xfrm>
          <a:prstGeom prst="rect">
            <a:avLst/>
          </a:prstGeom>
          <a:noFill/>
        </p:spPr>
        <p:txBody>
          <a:bodyPr wrap="square">
            <a:spAutoFit/>
          </a:bodyPr>
          <a:lstStyle/>
          <a:p>
            <a:pPr marL="0" marR="0" indent="57785" algn="just">
              <a:spcBef>
                <a:spcPts val="0"/>
              </a:spcBef>
              <a:spcAft>
                <a:spcPts val="0"/>
              </a:spcAft>
              <a:tabLst>
                <a:tab pos="1386840" algn="l"/>
              </a:tabLst>
            </a:pPr>
            <a:r>
              <a:rPr lang="de-DE" sz="3200" b="1" dirty="0">
                <a:solidFill>
                  <a:srgbClr val="4179DA"/>
                </a:solidFill>
                <a:effectLst/>
                <a:latin typeface="Times New Roman" panose="02020603050405020304" pitchFamily="18" charset="0"/>
                <a:ea typeface="Times New Roman" panose="02020603050405020304" pitchFamily="18" charset="0"/>
                <a:cs typeface="Times New Roman" panose="02020603050405020304" pitchFamily="18" charset="0"/>
              </a:rPr>
              <a:t>2. Nội dung</a:t>
            </a:r>
            <a:endParaRPr lang="en-US" sz="3200" b="1" dirty="0">
              <a:solidFill>
                <a:srgbClr val="4179DA"/>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Hộp Văn bản 4">
            <a:extLst>
              <a:ext uri="{FF2B5EF4-FFF2-40B4-BE49-F238E27FC236}">
                <a16:creationId xmlns="" xmlns:a16="http://schemas.microsoft.com/office/drawing/2014/main" id="{1E4436A8-7008-FAC2-A94A-4EDD5FBB94EC}"/>
              </a:ext>
            </a:extLst>
          </p:cNvPr>
          <p:cNvSpPr txBox="1"/>
          <p:nvPr/>
        </p:nvSpPr>
        <p:spPr>
          <a:xfrm>
            <a:off x="355729" y="165059"/>
            <a:ext cx="3171242" cy="707886"/>
          </a:xfrm>
          <a:prstGeom prst="rect">
            <a:avLst/>
          </a:prstGeom>
          <a:solidFill>
            <a:srgbClr val="0201DF"/>
          </a:solidFill>
        </p:spPr>
        <p:txBody>
          <a:bodyPr wrap="square">
            <a:spAutoFit/>
          </a:bodyPr>
          <a:lstStyle/>
          <a:p>
            <a:pPr marL="0" marR="0" indent="57785" algn="just">
              <a:spcBef>
                <a:spcPts val="0"/>
              </a:spcBef>
              <a:spcAft>
                <a:spcPts val="0"/>
              </a:spcAft>
              <a:tabLst>
                <a:tab pos="1386840" algn="l"/>
              </a:tabLst>
            </a:pPr>
            <a:r>
              <a:rPr lang="de-DE" sz="4000" b="1" dirty="0">
                <a:solidFill>
                  <a:schemeClr val="bg1"/>
                </a:solidFill>
                <a:effectLst/>
                <a:latin typeface="Times New Roman" panose="02020603050405020304" pitchFamily="18" charset="0"/>
                <a:cs typeface="Times New Roman" panose="02020603050405020304" pitchFamily="18" charset="0"/>
              </a:rPr>
              <a:t>III. Tổng kết</a:t>
            </a:r>
            <a:endParaRPr lang="en-US" sz="4000" b="1" dirty="0">
              <a:solidFill>
                <a:schemeClr val="bg1"/>
              </a:solidFill>
              <a:effectLst/>
              <a:latin typeface="Times New Roman" panose="02020603050405020304" pitchFamily="18" charset="0"/>
              <a:cs typeface="Times New Roman" panose="02020603050405020304" pitchFamily="18" charset="0"/>
            </a:endParaRPr>
          </a:p>
        </p:txBody>
      </p:sp>
      <p:sp>
        <p:nvSpPr>
          <p:cNvPr id="16" name="Hộp Văn bản 15">
            <a:extLst>
              <a:ext uri="{FF2B5EF4-FFF2-40B4-BE49-F238E27FC236}">
                <a16:creationId xmlns="" xmlns:a16="http://schemas.microsoft.com/office/drawing/2014/main" id="{5163B280-8752-67C3-4580-103E0638DE47}"/>
              </a:ext>
            </a:extLst>
          </p:cNvPr>
          <p:cNvSpPr txBox="1"/>
          <p:nvPr/>
        </p:nvSpPr>
        <p:spPr>
          <a:xfrm>
            <a:off x="1027269" y="2125146"/>
            <a:ext cx="10580850" cy="954107"/>
          </a:xfrm>
          <a:prstGeom prst="rect">
            <a:avLst/>
          </a:prstGeom>
          <a:solidFill>
            <a:srgbClr val="4179DA"/>
          </a:solidFill>
        </p:spPr>
        <p:txBody>
          <a:bodyPr wrap="square">
            <a:spAutoFit/>
          </a:bodyPr>
          <a:lstStyle/>
          <a:p>
            <a:pPr algn="just"/>
            <a:r>
              <a:rPr lang="en-US" sz="2800" dirty="0" err="1">
                <a:solidFill>
                  <a:schemeClr val="bg1"/>
                </a:solidFill>
                <a:latin typeface="Times New Roman" panose="02020603050405020304" pitchFamily="18" charset="0"/>
                <a:ea typeface="Times New Roman" panose="02020603050405020304" pitchFamily="18" charset="0"/>
              </a:rPr>
              <a:t>Bài</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vẽ</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lên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bức</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tranh</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thiên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nhiên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cuộc</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sống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lao</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động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sinh</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hoạt</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của</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một</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làng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chài</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miền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Trung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đẹp</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đẽ</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nên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vừa</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chân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thực</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vừa</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lãng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mạn</a:t>
            </a:r>
            <a:r>
              <a:rPr lang="en-US" sz="2800" dirty="0">
                <a:solidFill>
                  <a:schemeClr val="bg1"/>
                </a:solidFill>
                <a:latin typeface="Times New Roman" panose="02020603050405020304" pitchFamily="18"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p:txBody>
      </p:sp>
      <p:sp>
        <p:nvSpPr>
          <p:cNvPr id="17" name="Cuộn: Ngang 16">
            <a:extLst>
              <a:ext uri="{FF2B5EF4-FFF2-40B4-BE49-F238E27FC236}">
                <a16:creationId xmlns="" xmlns:a16="http://schemas.microsoft.com/office/drawing/2014/main" id="{47F3BCAC-2ED2-9B3D-8B26-EF1A9DAD5255}"/>
              </a:ext>
            </a:extLst>
          </p:cNvPr>
          <p:cNvSpPr/>
          <p:nvPr/>
        </p:nvSpPr>
        <p:spPr>
          <a:xfrm>
            <a:off x="305119" y="1202101"/>
            <a:ext cx="11657961" cy="5490840"/>
          </a:xfrm>
          <a:prstGeom prst="horizontalScroll">
            <a:avLst>
              <a:gd name="adj" fmla="val 9551"/>
            </a:avLst>
          </a:prstGeom>
          <a:noFill/>
          <a:ln w="7620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pic>
        <p:nvPicPr>
          <p:cNvPr id="13" name="Hình ảnh 12">
            <a:extLst>
              <a:ext uri="{FF2B5EF4-FFF2-40B4-BE49-F238E27FC236}">
                <a16:creationId xmlns="" xmlns:a16="http://schemas.microsoft.com/office/drawing/2014/main" id="{D36A4676-7113-7CEB-4161-65900A18A88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10800000">
            <a:off x="152720" y="1362793"/>
            <a:ext cx="1716460" cy="1716460"/>
          </a:xfrm>
          <a:prstGeom prst="rect">
            <a:avLst/>
          </a:prstGeom>
        </p:spPr>
      </p:pic>
      <p:sp>
        <p:nvSpPr>
          <p:cNvPr id="10" name="Hộp Văn bản 9">
            <a:extLst>
              <a:ext uri="{FF2B5EF4-FFF2-40B4-BE49-F238E27FC236}">
                <a16:creationId xmlns="" xmlns:a16="http://schemas.microsoft.com/office/drawing/2014/main" id="{ED2F3F9B-DFAC-F94B-9163-BF3742ECC8E9}"/>
              </a:ext>
            </a:extLst>
          </p:cNvPr>
          <p:cNvSpPr txBox="1"/>
          <p:nvPr/>
        </p:nvSpPr>
        <p:spPr>
          <a:xfrm>
            <a:off x="1034495" y="3308465"/>
            <a:ext cx="10580850" cy="1083374"/>
          </a:xfrm>
          <a:prstGeom prst="rect">
            <a:avLst/>
          </a:prstGeom>
          <a:solidFill>
            <a:srgbClr val="4179DA"/>
          </a:solidFill>
        </p:spPr>
        <p:txBody>
          <a:bodyPr wrap="square">
            <a:spAutoFit/>
          </a:bodyPr>
          <a:lstStyle/>
          <a:p>
            <a:pPr>
              <a:lnSpc>
                <a:spcPct val="115000"/>
              </a:lnSpc>
              <a:spcBef>
                <a:spcPts val="600"/>
              </a:spcBef>
              <a:spcAft>
                <a:spcPts val="600"/>
              </a:spcAft>
              <a:tabLst>
                <a:tab pos="1386840" algn="l"/>
              </a:tabLst>
            </a:pPr>
            <a:r>
              <a:rPr lang="en-US" sz="2800" dirty="0">
                <a:solidFill>
                  <a:schemeClr val="bg1"/>
                </a:solidFill>
                <a:latin typeface="Times New Roman" panose="02020603050405020304" pitchFamily="18" charset="0"/>
                <a:ea typeface="Times New Roman" panose="02020603050405020304" pitchFamily="18" charset="0"/>
              </a:rPr>
              <a:t>Qua </a:t>
            </a:r>
            <a:r>
              <a:rPr lang="en-US" sz="2800" dirty="0" err="1">
                <a:solidFill>
                  <a:schemeClr val="bg1"/>
                </a:solidFill>
                <a:latin typeface="Times New Roman" panose="02020603050405020304" pitchFamily="18" charset="0"/>
                <a:ea typeface="Times New Roman" panose="02020603050405020304" pitchFamily="18" charset="0"/>
              </a:rPr>
              <a:t>đó</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nhà</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bày</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tỏ</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tấm</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smtClean="0">
                <a:solidFill>
                  <a:schemeClr val="bg1"/>
                </a:solidFill>
                <a:latin typeface="Times New Roman" panose="02020603050405020304" pitchFamily="18" charset="0"/>
                <a:ea typeface="Times New Roman" panose="02020603050405020304" pitchFamily="18" charset="0"/>
              </a:rPr>
              <a:t>lòng</a:t>
            </a:r>
            <a:r>
              <a:rPr lang="en-US" sz="2800" dirty="0" smtClean="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yêu</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thương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gắn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bó</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trân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trọng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vẻ</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đẹp</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của</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thiên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nhiên</a:t>
            </a:r>
            <a:r>
              <a:rPr lang="en-US" sz="2800" dirty="0">
                <a:solidFill>
                  <a:schemeClr val="bg1"/>
                </a:solidFill>
                <a:latin typeface="Times New Roman" panose="02020603050405020304" pitchFamily="18" charset="0"/>
                <a:ea typeface="Times New Roman" panose="02020603050405020304" pitchFamily="18" charset="0"/>
              </a:rPr>
              <a:t>, con </a:t>
            </a:r>
            <a:r>
              <a:rPr lang="en-US" sz="2800" dirty="0" err="1" smtClean="0">
                <a:solidFill>
                  <a:schemeClr val="bg1"/>
                </a:solidFill>
                <a:latin typeface="Times New Roman" panose="02020603050405020304" pitchFamily="18" charset="0"/>
                <a:ea typeface="Times New Roman" panose="02020603050405020304" pitchFamily="18" charset="0"/>
              </a:rPr>
              <a:t>người</a:t>
            </a:r>
            <a:r>
              <a:rPr lang="en-US" sz="2800" dirty="0" smtClean="0">
                <a:solidFill>
                  <a:schemeClr val="bg1"/>
                </a:solidFill>
                <a:latin typeface="Times New Roman" panose="02020603050405020304" pitchFamily="18" charset="0"/>
                <a:ea typeface="Times New Roman" panose="02020603050405020304" pitchFamily="18" charset="0"/>
              </a:rPr>
              <a:t> </a:t>
            </a:r>
            <a:r>
              <a:rPr lang="en-US" sz="2800" dirty="0" smtClean="0">
                <a:solidFill>
                  <a:schemeClr val="bg1"/>
                </a:solidFill>
                <a:latin typeface="Times New Roman" panose="02020603050405020304" pitchFamily="18" charset="0"/>
                <a:ea typeface="Times New Roman" panose="02020603050405020304" pitchFamily="18" charset="0"/>
              </a:rPr>
              <a:t>…</a:t>
            </a:r>
            <a:r>
              <a:rPr lang="en-US" sz="2800" dirty="0" smtClean="0">
                <a:solidFill>
                  <a:schemeClr val="bg1"/>
                </a:solidFill>
                <a:latin typeface="Times New Roman" panose="02020603050405020304" pitchFamily="18"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p:txBody>
      </p:sp>
      <p:sp>
        <p:nvSpPr>
          <p:cNvPr id="11" name="Hộp Văn bản 10">
            <a:extLst>
              <a:ext uri="{FF2B5EF4-FFF2-40B4-BE49-F238E27FC236}">
                <a16:creationId xmlns="" xmlns:a16="http://schemas.microsoft.com/office/drawing/2014/main" id="{94C30A5F-A29C-3A68-B0F0-403C331675C4}"/>
              </a:ext>
            </a:extLst>
          </p:cNvPr>
          <p:cNvSpPr txBox="1"/>
          <p:nvPr/>
        </p:nvSpPr>
        <p:spPr>
          <a:xfrm>
            <a:off x="1027269" y="4973397"/>
            <a:ext cx="10720231" cy="1043619"/>
          </a:xfrm>
          <a:prstGeom prst="rect">
            <a:avLst/>
          </a:prstGeom>
          <a:solidFill>
            <a:srgbClr val="4179DA"/>
          </a:solidFill>
        </p:spPr>
        <p:txBody>
          <a:bodyPr wrap="square">
            <a:spAutoFit/>
          </a:bodyPr>
          <a:lstStyle/>
          <a:p>
            <a:pPr>
              <a:lnSpc>
                <a:spcPct val="115000"/>
              </a:lnSpc>
              <a:spcBef>
                <a:spcPts val="600"/>
              </a:spcBef>
              <a:spcAft>
                <a:spcPts val="600"/>
              </a:spcAft>
              <a:tabLst>
                <a:tab pos="1386840" algn="l"/>
              </a:tabLst>
            </a:pPr>
            <a:r>
              <a:rPr lang="en-US" sz="2800" dirty="0" err="1">
                <a:solidFill>
                  <a:schemeClr val="bg1"/>
                </a:solidFill>
                <a:latin typeface="Times New Roman" panose="02020603050405020304" pitchFamily="18" charset="0"/>
                <a:ea typeface="Times New Roman" panose="02020603050405020304" pitchFamily="18" charset="0"/>
              </a:rPr>
              <a:t>Bài</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đem</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đến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thông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điệp</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về</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tình</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yêu</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quê</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hương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cội</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nguồn</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yêu</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thương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trong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lòng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mỗi</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người</a:t>
            </a:r>
            <a:r>
              <a:rPr lang="en-US" sz="2800" dirty="0">
                <a:solidFill>
                  <a:schemeClr val="bg1"/>
                </a:solidFill>
                <a:latin typeface="Times New Roman" panose="02020603050405020304" pitchFamily="18"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701474071"/>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strVal val="#ppt_w*0.70"/>
                                          </p:val>
                                        </p:tav>
                                        <p:tav tm="100000">
                                          <p:val>
                                            <p:strVal val="#ppt_w"/>
                                          </p:val>
                                        </p:tav>
                                      </p:tavLst>
                                    </p:anim>
                                    <p:anim calcmode="lin" valueType="num">
                                      <p:cBhvr>
                                        <p:cTn id="8" dur="1000" fill="hold"/>
                                        <p:tgtEl>
                                          <p:spTgt spid="16"/>
                                        </p:tgtEl>
                                        <p:attrNameLst>
                                          <p:attrName>ppt_h</p:attrName>
                                        </p:attrNameLst>
                                      </p:cBhvr>
                                      <p:tavLst>
                                        <p:tav tm="0">
                                          <p:val>
                                            <p:strVal val="#ppt_h"/>
                                          </p:val>
                                        </p:tav>
                                        <p:tav tm="100000">
                                          <p:val>
                                            <p:strVal val="#ppt_h"/>
                                          </p:val>
                                        </p:tav>
                                      </p:tavLst>
                                    </p:anim>
                                    <p:animEffect transition="in" filter="fade">
                                      <p:cBhvr>
                                        <p:cTn id="9" dur="10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ppt_w</p:attrName>
                                        </p:attrNameLst>
                                      </p:cBhvr>
                                      <p:tavLst>
                                        <p:tav tm="0">
                                          <p:val>
                                            <p:strVal val="#ppt_w*0.70"/>
                                          </p:val>
                                        </p:tav>
                                        <p:tav tm="100000">
                                          <p:val>
                                            <p:strVal val="#ppt_w"/>
                                          </p:val>
                                        </p:tav>
                                      </p:tavLst>
                                    </p:anim>
                                    <p:anim calcmode="lin" valueType="num">
                                      <p:cBhvr>
                                        <p:cTn id="15" dur="1000" fill="hold"/>
                                        <p:tgtEl>
                                          <p:spTgt spid="10"/>
                                        </p:tgtEl>
                                        <p:attrNameLst>
                                          <p:attrName>ppt_h</p:attrName>
                                        </p:attrNameLst>
                                      </p:cBhvr>
                                      <p:tavLst>
                                        <p:tav tm="0">
                                          <p:val>
                                            <p:strVal val="#ppt_h"/>
                                          </p:val>
                                        </p:tav>
                                        <p:tav tm="100000">
                                          <p:val>
                                            <p:strVal val="#ppt_h"/>
                                          </p:val>
                                        </p:tav>
                                      </p:tavLst>
                                    </p:anim>
                                    <p:animEffect transition="in" filter="fade">
                                      <p:cBhvr>
                                        <p:cTn id="16" dur="1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1000" fill="hold"/>
                                        <p:tgtEl>
                                          <p:spTgt spid="11"/>
                                        </p:tgtEl>
                                        <p:attrNameLst>
                                          <p:attrName>ppt_w</p:attrName>
                                        </p:attrNameLst>
                                      </p:cBhvr>
                                      <p:tavLst>
                                        <p:tav tm="0">
                                          <p:val>
                                            <p:strVal val="#ppt_w*0.70"/>
                                          </p:val>
                                        </p:tav>
                                        <p:tav tm="100000">
                                          <p:val>
                                            <p:strVal val="#ppt_w"/>
                                          </p:val>
                                        </p:tav>
                                      </p:tavLst>
                                    </p:anim>
                                    <p:anim calcmode="lin" valueType="num">
                                      <p:cBhvr>
                                        <p:cTn id="22" dur="1000" fill="hold"/>
                                        <p:tgtEl>
                                          <p:spTgt spid="11"/>
                                        </p:tgtEl>
                                        <p:attrNameLst>
                                          <p:attrName>ppt_h</p:attrName>
                                        </p:attrNameLst>
                                      </p:cBhvr>
                                      <p:tavLst>
                                        <p:tav tm="0">
                                          <p:val>
                                            <p:strVal val="#ppt_h"/>
                                          </p:val>
                                        </p:tav>
                                        <p:tav tm="100000">
                                          <p:val>
                                            <p:strVal val="#ppt_h"/>
                                          </p:val>
                                        </p:tav>
                                      </p:tavLst>
                                    </p:anim>
                                    <p:animEffect transition="in" filter="fade">
                                      <p:cBhvr>
                                        <p:cTn id="2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Bảng 4">
            <a:extLst>
              <a:ext uri="{FF2B5EF4-FFF2-40B4-BE49-F238E27FC236}">
                <a16:creationId xmlns="" xmlns:a16="http://schemas.microsoft.com/office/drawing/2014/main" id="{63609E1E-2EB1-7C4B-4F0E-CA01C1659598}"/>
              </a:ext>
            </a:extLst>
          </p:cNvPr>
          <p:cNvGraphicFramePr>
            <a:graphicFrameLocks noGrp="1"/>
          </p:cNvGraphicFramePr>
          <p:nvPr>
            <p:extLst>
              <p:ext uri="{D42A27DB-BD31-4B8C-83A1-F6EECF244321}">
                <p14:modId xmlns:p14="http://schemas.microsoft.com/office/powerpoint/2010/main" xmlns="" val="674489017"/>
              </p:ext>
            </p:extLst>
          </p:nvPr>
        </p:nvGraphicFramePr>
        <p:xfrm>
          <a:off x="55880" y="1543368"/>
          <a:ext cx="12080240" cy="5059680"/>
        </p:xfrm>
        <a:graphic>
          <a:graphicData uri="http://schemas.openxmlformats.org/drawingml/2006/table">
            <a:tbl>
              <a:tblPr firstRow="1" firstCol="1" bandRow="1">
                <a:tableStyleId>{5C22544A-7EE6-4342-B048-85BDC9FD1C3A}</a:tableStyleId>
              </a:tblPr>
              <a:tblGrid>
                <a:gridCol w="912202">
                  <a:extLst>
                    <a:ext uri="{9D8B030D-6E8A-4147-A177-3AD203B41FA5}">
                      <a16:colId xmlns="" xmlns:a16="http://schemas.microsoft.com/office/drawing/2014/main" val="3647822163"/>
                    </a:ext>
                  </a:extLst>
                </a:gridCol>
                <a:gridCol w="9351938">
                  <a:extLst>
                    <a:ext uri="{9D8B030D-6E8A-4147-A177-3AD203B41FA5}">
                      <a16:colId xmlns="" xmlns:a16="http://schemas.microsoft.com/office/drawing/2014/main" val="2844285431"/>
                    </a:ext>
                  </a:extLst>
                </a:gridCol>
                <a:gridCol w="1816100">
                  <a:extLst>
                    <a:ext uri="{9D8B030D-6E8A-4147-A177-3AD203B41FA5}">
                      <a16:colId xmlns="" xmlns:a16="http://schemas.microsoft.com/office/drawing/2014/main" val="1079006773"/>
                    </a:ext>
                  </a:extLst>
                </a:gridCol>
              </a:tblGrid>
              <a:tr h="595663">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cs typeface="Times New Roman" panose="02020603050405020304" pitchFamily="18" charset="0"/>
                        </a:rPr>
                        <a:t>STT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dirty="0" err="1">
                          <a:effectLst/>
                          <a:latin typeface="Times New Roman" panose="02020603050405020304" pitchFamily="18" charset="0"/>
                          <a:cs typeface="Times New Roman" panose="02020603050405020304" pitchFamily="18" charset="0"/>
                        </a:rPr>
                        <a:t>Tiêu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chí</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dirty="0" err="1">
                          <a:effectLst/>
                          <a:latin typeface="Times New Roman" panose="02020603050405020304" pitchFamily="18" charset="0"/>
                          <a:cs typeface="Times New Roman" panose="02020603050405020304" pitchFamily="18" charset="0"/>
                        </a:rPr>
                        <a:t>Đạt</a:t>
                      </a:r>
                      <a:r>
                        <a:rPr lang="en-US" sz="2800" dirty="0">
                          <a:effectLst/>
                          <a:latin typeface="Times New Roman" panose="02020603050405020304" pitchFamily="18" charset="0"/>
                          <a:cs typeface="Times New Roman" panose="02020603050405020304" pitchFamily="18" charset="0"/>
                        </a:rPr>
                        <a:t>/ </a:t>
                      </a:r>
                    </a:p>
                    <a:p>
                      <a:pPr marL="0" marR="0" algn="ctr">
                        <a:lnSpc>
                          <a:spcPct val="115000"/>
                        </a:lnSpc>
                        <a:spcBef>
                          <a:spcPts val="600"/>
                        </a:spcBef>
                        <a:spcAft>
                          <a:spcPts val="600"/>
                        </a:spcAft>
                      </a:pPr>
                      <a:r>
                        <a:rPr lang="en-US" sz="2800" dirty="0" err="1">
                          <a:effectLst/>
                          <a:latin typeface="Times New Roman" panose="02020603050405020304" pitchFamily="18" charset="0"/>
                          <a:cs typeface="Times New Roman" panose="02020603050405020304" pitchFamily="18" charset="0"/>
                        </a:rPr>
                        <a:t>Chưa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đạt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719713986"/>
                  </a:ext>
                </a:extLst>
              </a:tr>
              <a:tr h="221932">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en-US" sz="2800" dirty="0" err="1">
                          <a:effectLst/>
                          <a:latin typeface="Times New Roman" panose="02020603050405020304" pitchFamily="18" charset="0"/>
                          <a:cs typeface="Times New Roman" panose="02020603050405020304" pitchFamily="18" charset="0"/>
                        </a:rPr>
                        <a:t>Đảm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bảo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cs typeface="Times New Roman" panose="02020603050405020304" pitchFamily="18" charset="0"/>
                        </a:rPr>
                        <a:t>lượng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khoảng</a:t>
                      </a:r>
                      <a:r>
                        <a:rPr lang="en-US" sz="2800" dirty="0">
                          <a:effectLst/>
                          <a:latin typeface="Times New Roman" panose="02020603050405020304" pitchFamily="18" charset="0"/>
                          <a:cs typeface="Times New Roman" panose="02020603050405020304" pitchFamily="18" charset="0"/>
                        </a:rPr>
                        <a:t> 5 - 7 </a:t>
                      </a:r>
                      <a:r>
                        <a:rPr lang="en-US" sz="2800" dirty="0" err="1">
                          <a:effectLst/>
                          <a:latin typeface="Times New Roman" panose="02020603050405020304" pitchFamily="18" charset="0"/>
                          <a:cs typeface="Times New Roman" panose="02020603050405020304" pitchFamily="18" charset="0"/>
                        </a:rPr>
                        <a:t>câu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390317519"/>
                  </a:ext>
                </a:extLst>
              </a:tr>
              <a:tr h="1636014">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đúng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đối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quê</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hương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gắn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bó</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trân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trọng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vẻ</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đẹp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thiên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nhiên</a:t>
                      </a:r>
                      <a:r>
                        <a:rPr lang="en-US" sz="2800" dirty="0">
                          <a:effectLst/>
                          <a:latin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cuộc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nơi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làng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nhớ</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nhung</a:t>
                      </a:r>
                      <a:r>
                        <a:rPr lang="en-US" sz="2800" dirty="0">
                          <a:effectLst/>
                          <a:latin typeface="Times New Roman" panose="02020603050405020304" pitchFamily="18" charset="0"/>
                          <a:cs typeface="Times New Roman" panose="02020603050405020304" pitchFamily="18" charset="0"/>
                        </a:rPr>
                        <a:t> da </a:t>
                      </a:r>
                      <a:r>
                        <a:rPr lang="en-US" sz="2800" dirty="0" err="1">
                          <a:effectLst/>
                          <a:latin typeface="Times New Roman" panose="02020603050405020304" pitchFamily="18" charset="0"/>
                          <a:cs typeface="Times New Roman" panose="02020603050405020304" pitchFamily="18" charset="0"/>
                        </a:rPr>
                        <a:t>diết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phải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quê</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hương</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600"/>
                        </a:spcBef>
                        <a:spcAft>
                          <a:spcPts val="60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371216226"/>
                  </a:ext>
                </a:extLst>
              </a:tr>
              <a:tr h="169672">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Đoạn văn đảm bảo tính liên kết giữa các câu trong đoạn văn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600"/>
                        </a:spcBef>
                        <a:spcAft>
                          <a:spcPts val="60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253953853"/>
                  </a:ext>
                </a:extLst>
              </a:tr>
              <a:tr h="910366">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bảo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cầu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pháp</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600"/>
                        </a:spcBef>
                        <a:spcAft>
                          <a:spcPts val="60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88576832"/>
                  </a:ext>
                </a:extLst>
              </a:tr>
            </a:tbl>
          </a:graphicData>
        </a:graphic>
      </p:graphicFrame>
      <p:sp>
        <p:nvSpPr>
          <p:cNvPr id="6" name="Rectangle 1">
            <a:extLst>
              <a:ext uri="{FF2B5EF4-FFF2-40B4-BE49-F238E27FC236}">
                <a16:creationId xmlns="" xmlns:a16="http://schemas.microsoft.com/office/drawing/2014/main" id="{98D8011C-8423-7389-D1F2-E06EAD7D9A6F}"/>
              </a:ext>
            </a:extLst>
          </p:cNvPr>
          <p:cNvSpPr>
            <a:spLocks noChangeArrowheads="1"/>
          </p:cNvSpPr>
          <p:nvPr/>
        </p:nvSpPr>
        <p:spPr bwMode="auto">
          <a:xfrm>
            <a:off x="3185160" y="569625"/>
            <a:ext cx="5821680" cy="584775"/>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87475" algn="l"/>
              </a:tabLst>
              <a:defRPr>
                <a:solidFill>
                  <a:schemeClr val="tx1"/>
                </a:solidFill>
                <a:latin typeface="Arial" panose="020B0604020202020204" pitchFamily="34" charset="0"/>
              </a:defRPr>
            </a:lvl1pPr>
            <a:lvl2pPr eaLnBrk="0" fontAlgn="base" hangingPunct="0">
              <a:spcBef>
                <a:spcPct val="0"/>
              </a:spcBef>
              <a:spcAft>
                <a:spcPct val="0"/>
              </a:spcAft>
              <a:tabLst>
                <a:tab pos="1387475" algn="l"/>
              </a:tabLst>
              <a:defRPr>
                <a:solidFill>
                  <a:schemeClr val="tx1"/>
                </a:solidFill>
                <a:latin typeface="Arial" panose="020B0604020202020204" pitchFamily="34" charset="0"/>
              </a:defRPr>
            </a:lvl2pPr>
            <a:lvl3pPr eaLnBrk="0" fontAlgn="base" hangingPunct="0">
              <a:spcBef>
                <a:spcPct val="0"/>
              </a:spcBef>
              <a:spcAft>
                <a:spcPct val="0"/>
              </a:spcAft>
              <a:tabLst>
                <a:tab pos="1387475" algn="l"/>
              </a:tabLst>
              <a:defRPr>
                <a:solidFill>
                  <a:schemeClr val="tx1"/>
                </a:solidFill>
                <a:latin typeface="Arial" panose="020B0604020202020204" pitchFamily="34" charset="0"/>
              </a:defRPr>
            </a:lvl3pPr>
            <a:lvl4pPr eaLnBrk="0" fontAlgn="base" hangingPunct="0">
              <a:spcBef>
                <a:spcPct val="0"/>
              </a:spcBef>
              <a:spcAft>
                <a:spcPct val="0"/>
              </a:spcAft>
              <a:tabLst>
                <a:tab pos="1387475" algn="l"/>
              </a:tabLst>
              <a:defRPr>
                <a:solidFill>
                  <a:schemeClr val="tx1"/>
                </a:solidFill>
                <a:latin typeface="Arial" panose="020B0604020202020204" pitchFamily="34" charset="0"/>
              </a:defRPr>
            </a:lvl4pPr>
            <a:lvl5pPr eaLnBrk="0" fontAlgn="base" hangingPunct="0">
              <a:spcBef>
                <a:spcPct val="0"/>
              </a:spcBef>
              <a:spcAft>
                <a:spcPct val="0"/>
              </a:spcAft>
              <a:tabLst>
                <a:tab pos="1387475" algn="l"/>
              </a:tabLst>
              <a:defRPr>
                <a:solidFill>
                  <a:schemeClr val="tx1"/>
                </a:solidFill>
                <a:latin typeface="Arial" panose="020B0604020202020204" pitchFamily="34" charset="0"/>
              </a:defRPr>
            </a:lvl5pPr>
            <a:lvl6pPr eaLnBrk="0" fontAlgn="base" hangingPunct="0">
              <a:spcBef>
                <a:spcPct val="0"/>
              </a:spcBef>
              <a:spcAft>
                <a:spcPct val="0"/>
              </a:spcAft>
              <a:tabLst>
                <a:tab pos="1387475" algn="l"/>
              </a:tabLst>
              <a:defRPr>
                <a:solidFill>
                  <a:schemeClr val="tx1"/>
                </a:solidFill>
                <a:latin typeface="Arial" panose="020B0604020202020204" pitchFamily="34" charset="0"/>
              </a:defRPr>
            </a:lvl6pPr>
            <a:lvl7pPr eaLnBrk="0" fontAlgn="base" hangingPunct="0">
              <a:spcBef>
                <a:spcPct val="0"/>
              </a:spcBef>
              <a:spcAft>
                <a:spcPct val="0"/>
              </a:spcAft>
              <a:tabLst>
                <a:tab pos="1387475" algn="l"/>
              </a:tabLst>
              <a:defRPr>
                <a:solidFill>
                  <a:schemeClr val="tx1"/>
                </a:solidFill>
                <a:latin typeface="Arial" panose="020B0604020202020204" pitchFamily="34" charset="0"/>
              </a:defRPr>
            </a:lvl7pPr>
            <a:lvl8pPr eaLnBrk="0" fontAlgn="base" hangingPunct="0">
              <a:spcBef>
                <a:spcPct val="0"/>
              </a:spcBef>
              <a:spcAft>
                <a:spcPct val="0"/>
              </a:spcAft>
              <a:tabLst>
                <a:tab pos="1387475" algn="l"/>
              </a:tabLst>
              <a:defRPr>
                <a:solidFill>
                  <a:schemeClr val="tx1"/>
                </a:solidFill>
                <a:latin typeface="Arial" panose="020B0604020202020204" pitchFamily="34" charset="0"/>
              </a:defRPr>
            </a:lvl8pPr>
            <a:lvl9pPr eaLnBrk="0" fontAlgn="base" hangingPunct="0">
              <a:spcBef>
                <a:spcPct val="0"/>
              </a:spcBef>
              <a:spcAft>
                <a:spcPct val="0"/>
              </a:spcAft>
              <a:tabLst>
                <a:tab pos="13874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1387475" algn="l"/>
              </a:tabLst>
            </a:pPr>
            <a:r>
              <a:rPr kumimoji="0" lang="en-US" altLang="en-US" sz="3200" b="1" i="1" u="none" strike="noStrike" cap="none" normalizeH="0" baseline="0" dirty="0" err="1">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kumimoji="0" lang="en-US" altLang="en-US" sz="3200" b="1" i="1" u="none" strike="noStrike" cap="none" normalizeH="0" baseline="0" dirty="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1" i="1" u="none" strike="noStrike" cap="none" normalizeH="0" baseline="0" dirty="0" err="1">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kumimoji="0" lang="en-US" altLang="en-US" sz="3200" b="1" i="1" u="none" strike="noStrike" cap="none" normalizeH="0" baseline="0" dirty="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1" i="1" u="none" strike="noStrike" cap="none" normalizeH="0" baseline="0" dirty="0" err="1">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kumimoji="0" lang="en-US" altLang="en-US" sz="3200" b="1" i="1" u="none" strike="noStrike" cap="none" normalizeH="0" baseline="0" dirty="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1" i="1" u="none" strike="noStrike" cap="none" normalizeH="0" baseline="0" dirty="0" err="1">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kumimoji="0" lang="en-US" altLang="en-US" sz="3200" b="1" i="1" u="none" strike="noStrike" cap="none" normalizeH="0" baseline="0" dirty="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1" i="1" u="none" strike="noStrike" cap="none" normalizeH="0" baseline="0" dirty="0" err="1">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altLang="en-US" sz="3200" b="1" i="1" u="none" strike="noStrike" cap="none" normalizeH="0" baseline="0" dirty="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1" i="1" u="none" strike="noStrike" cap="none" normalizeH="0" baseline="0" dirty="0" err="1">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altLang="en-US" sz="3200" b="1" i="1" u="none" strike="noStrike" cap="none" normalizeH="0" baseline="0" dirty="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1" i="1" u="none" strike="noStrike" cap="none" normalizeH="0" baseline="0" dirty="0" err="1">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văn</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3347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7AE508C3-92F0-430D-9AD2-4776EB63418D}"/>
              </a:ext>
            </a:extLst>
          </p:cNvPr>
          <p:cNvSpPr txBox="1"/>
          <p:nvPr/>
        </p:nvSpPr>
        <p:spPr>
          <a:xfrm>
            <a:off x="845120" y="919077"/>
            <a:ext cx="9118030" cy="584775"/>
          </a:xfrm>
          <a:prstGeom prst="rect">
            <a:avLst/>
          </a:prstGeom>
          <a:noFill/>
        </p:spPr>
        <p:txBody>
          <a:bodyPr wrap="square">
            <a:spAutoFit/>
          </a:bodyPr>
          <a:lstStyle/>
          <a:p>
            <a:pPr algn="just">
              <a:tabLst>
                <a:tab pos="1386840" algn="l"/>
              </a:tabLst>
            </a:pPr>
            <a:r>
              <a:rPr lang="en-US" sz="3200" b="1" dirty="0">
                <a:solidFill>
                  <a:srgbClr val="4179DA"/>
                </a:solidFill>
                <a:latin typeface="Times New Roman" panose="02020603050405020304" pitchFamily="18" charset="0"/>
                <a:ea typeface="Times New Roman" panose="02020603050405020304" pitchFamily="18" charset="0"/>
              </a:rPr>
              <a:t>2. </a:t>
            </a:r>
            <a:r>
              <a:rPr lang="en-US" sz="3200" b="1" dirty="0" err="1">
                <a:solidFill>
                  <a:srgbClr val="4179DA"/>
                </a:solidFill>
                <a:latin typeface="Times New Roman" panose="02020603050405020304" pitchFamily="18" charset="0"/>
                <a:ea typeface="Times New Roman" panose="02020603050405020304" pitchFamily="18" charset="0"/>
              </a:rPr>
              <a:t>Vẻ</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đẹp</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của</a:t>
            </a:r>
            <a:r>
              <a:rPr lang="en-US" sz="3200" b="1" dirty="0">
                <a:solidFill>
                  <a:srgbClr val="4179DA"/>
                </a:solidFill>
                <a:latin typeface="Times New Roman" panose="02020603050405020304" pitchFamily="18" charset="0"/>
                <a:ea typeface="Times New Roman" panose="02020603050405020304" pitchFamily="18" charset="0"/>
              </a:rPr>
              <a:t> con </a:t>
            </a:r>
            <a:r>
              <a:rPr lang="en-US" sz="3200" b="1" dirty="0" err="1">
                <a:solidFill>
                  <a:srgbClr val="4179DA"/>
                </a:solidFill>
                <a:latin typeface="Times New Roman" panose="02020603050405020304" pitchFamily="18" charset="0"/>
                <a:ea typeface="Times New Roman" panose="02020603050405020304" pitchFamily="18" charset="0"/>
              </a:rPr>
              <a:t>người</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và</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cuộc</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sống</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nơi</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làng</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chài</a:t>
            </a:r>
            <a:endParaRPr lang="en-US" sz="2800" dirty="0">
              <a:effectLst/>
              <a:latin typeface="Times New Roman" panose="02020603050405020304" pitchFamily="18" charset="0"/>
              <a:ea typeface="Times New Roman" panose="02020603050405020304" pitchFamily="18" charset="0"/>
            </a:endParaRPr>
          </a:p>
        </p:txBody>
      </p:sp>
      <p:sp>
        <p:nvSpPr>
          <p:cNvPr id="12" name="Hộp Văn bản 11">
            <a:extLst>
              <a:ext uri="{FF2B5EF4-FFF2-40B4-BE49-F238E27FC236}">
                <a16:creationId xmlns="" xmlns:a16="http://schemas.microsoft.com/office/drawing/2014/main" id="{A2A6361B-8B5C-9139-0AB3-05641E7D37A5}"/>
              </a:ext>
            </a:extLst>
          </p:cNvPr>
          <p:cNvSpPr txBox="1"/>
          <p:nvPr/>
        </p:nvSpPr>
        <p:spPr>
          <a:xfrm>
            <a:off x="845120" y="1503852"/>
            <a:ext cx="6908230" cy="587853"/>
          </a:xfrm>
          <a:prstGeom prst="rect">
            <a:avLst/>
          </a:prstGeom>
          <a:noFill/>
        </p:spPr>
        <p:txBody>
          <a:bodyPr wrap="square">
            <a:spAutoFit/>
          </a:bodyPr>
          <a:lstStyle/>
          <a:p>
            <a:pPr marL="0" marR="0">
              <a:lnSpc>
                <a:spcPct val="115000"/>
              </a:lnSpc>
              <a:spcBef>
                <a:spcPts val="600"/>
              </a:spcBef>
              <a:spcAft>
                <a:spcPts val="600"/>
              </a:spcAft>
            </a:pPr>
            <a:r>
              <a:rPr lang="en-US" sz="2800" b="1" dirty="0" smtClean="0">
                <a:solidFill>
                  <a:srgbClr val="00B0F0"/>
                </a:solidFill>
                <a:effectLst/>
                <a:latin typeface="Times New Roman" panose="02020603050405020304" pitchFamily="18" charset="0"/>
                <a:ea typeface="Times New Roman" panose="02020603050405020304" pitchFamily="18" charset="0"/>
              </a:rPr>
              <a:t>a. </a:t>
            </a:r>
            <a:r>
              <a:rPr lang="en-US" sz="2800" b="1" dirty="0" err="1" smtClean="0">
                <a:solidFill>
                  <a:srgbClr val="00B0F0"/>
                </a:solidFill>
                <a:effectLst/>
                <a:latin typeface="Times New Roman" panose="02020603050405020304" pitchFamily="18" charset="0"/>
                <a:ea typeface="Times New Roman" panose="02020603050405020304" pitchFamily="18" charset="0"/>
              </a:rPr>
              <a:t>Cảnh</a:t>
            </a:r>
            <a:r>
              <a:rPr lang="en-US" sz="2800" b="1" dirty="0" smtClean="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thuyền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ra</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khơi</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đánh</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cá</a:t>
            </a:r>
            <a:endParaRPr lang="en-US" sz="2800" dirty="0">
              <a:solidFill>
                <a:srgbClr val="00B0F0"/>
              </a:solidFill>
              <a:effectLst/>
              <a:latin typeface="Times New Roman" panose="02020603050405020304" pitchFamily="18" charset="0"/>
              <a:ea typeface="Times New Roman" panose="02020603050405020304" pitchFamily="18" charset="0"/>
            </a:endParaRPr>
          </a:p>
        </p:txBody>
      </p:sp>
      <p:sp>
        <p:nvSpPr>
          <p:cNvPr id="13" name="Flowchart: Terminator 29">
            <a:extLst>
              <a:ext uri="{FF2B5EF4-FFF2-40B4-BE49-F238E27FC236}">
                <a16:creationId xmlns="" xmlns:a16="http://schemas.microsoft.com/office/drawing/2014/main" id="{44C3FB4F-2CBD-EB92-BDBE-CBDDBC72B173}"/>
              </a:ext>
            </a:extLst>
          </p:cNvPr>
          <p:cNvSpPr/>
          <p:nvPr/>
        </p:nvSpPr>
        <p:spPr>
          <a:xfrm>
            <a:off x="353763" y="2584401"/>
            <a:ext cx="2405774" cy="728031"/>
          </a:xfrm>
          <a:prstGeom prst="flowChartTerminator">
            <a:avLst/>
          </a:prstGeom>
          <a:gradFill>
            <a:gsLst>
              <a:gs pos="7000">
                <a:schemeClr val="accent1">
                  <a:lumMod val="60000"/>
                  <a:lumOff val="40000"/>
                </a:schemeClr>
              </a:gs>
              <a:gs pos="91000">
                <a:srgbClr val="0066FF"/>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bg1"/>
                </a:solidFill>
                <a:effectLst/>
                <a:latin typeface="Times New Roman" panose="02020603050405020304" pitchFamily="18" charset="0"/>
                <a:ea typeface="Times New Roman" panose="02020603050405020304" pitchFamily="18" charset="0"/>
              </a:rPr>
              <a:t>Thời</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gian</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14" name="Hộp Văn bản 13">
            <a:extLst>
              <a:ext uri="{FF2B5EF4-FFF2-40B4-BE49-F238E27FC236}">
                <a16:creationId xmlns="" xmlns:a16="http://schemas.microsoft.com/office/drawing/2014/main" id="{BC276EA1-0828-0B06-583A-ECAEDDE4EF57}"/>
              </a:ext>
            </a:extLst>
          </p:cNvPr>
          <p:cNvSpPr txBox="1"/>
          <p:nvPr/>
        </p:nvSpPr>
        <p:spPr>
          <a:xfrm>
            <a:off x="3214000" y="2676375"/>
            <a:ext cx="3189975" cy="548099"/>
          </a:xfrm>
          <a:prstGeom prst="rect">
            <a:avLst/>
          </a:prstGeom>
          <a:noFill/>
          <a:ln w="38100">
            <a:solidFill>
              <a:srgbClr val="0000FF"/>
            </a:solidFill>
          </a:ln>
        </p:spPr>
        <p:txBody>
          <a:bodyPr wrap="square">
            <a:spAutoFit/>
          </a:bodyPr>
          <a:lstStyle/>
          <a:p>
            <a:pPr marR="0" lvl="0" algn="ctr">
              <a:lnSpc>
                <a:spcPct val="115000"/>
              </a:lnSpc>
              <a:spcBef>
                <a:spcPts val="600"/>
              </a:spcBef>
              <a:spcAft>
                <a:spcPts val="600"/>
              </a:spcAft>
              <a:buSzPts val="1400"/>
            </a:pPr>
            <a:r>
              <a:rPr lang="en-US" sz="2800" dirty="0" err="1">
                <a:solidFill>
                  <a:srgbClr val="0D0D0D"/>
                </a:solidFill>
                <a:effectLst/>
                <a:latin typeface="Times New Roman" panose="02020603050405020304" pitchFamily="18" charset="0"/>
                <a:ea typeface="Times New Roman" panose="02020603050405020304" pitchFamily="18" charset="0"/>
              </a:rPr>
              <a:t>Buổi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sớm</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mai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hồng</a:t>
            </a:r>
            <a:endParaRPr lang="en-US" sz="2400" dirty="0">
              <a:effectLst/>
              <a:latin typeface="Times New Roman" panose="02020603050405020304" pitchFamily="18" charset="0"/>
              <a:ea typeface="Times New Roman" panose="02020603050405020304" pitchFamily="18" charset="0"/>
            </a:endParaRPr>
          </a:p>
        </p:txBody>
      </p:sp>
      <p:cxnSp>
        <p:nvCxnSpPr>
          <p:cNvPr id="16" name="Đường kết nối Mũi tên Thẳng 15">
            <a:extLst>
              <a:ext uri="{FF2B5EF4-FFF2-40B4-BE49-F238E27FC236}">
                <a16:creationId xmlns="" xmlns:a16="http://schemas.microsoft.com/office/drawing/2014/main" id="{DDAA4B3B-478B-DF39-89A6-ECEB5105A600}"/>
              </a:ext>
            </a:extLst>
          </p:cNvPr>
          <p:cNvCxnSpPr>
            <a:cxnSpLocks/>
            <a:stCxn id="13" idx="3"/>
            <a:endCxn id="14" idx="1"/>
          </p:cNvCxnSpPr>
          <p:nvPr/>
        </p:nvCxnSpPr>
        <p:spPr>
          <a:xfrm>
            <a:off x="2759537" y="2948417"/>
            <a:ext cx="454463" cy="200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4" name="Flowchart: Terminator 29">
            <a:extLst>
              <a:ext uri="{FF2B5EF4-FFF2-40B4-BE49-F238E27FC236}">
                <a16:creationId xmlns="" xmlns:a16="http://schemas.microsoft.com/office/drawing/2014/main" id="{BFD63A5C-C0CA-A9F8-07DC-954A2AC2E356}"/>
              </a:ext>
            </a:extLst>
          </p:cNvPr>
          <p:cNvSpPr/>
          <p:nvPr/>
        </p:nvSpPr>
        <p:spPr>
          <a:xfrm>
            <a:off x="223126" y="3844882"/>
            <a:ext cx="2405774" cy="728031"/>
          </a:xfrm>
          <a:prstGeom prst="flowChartTerminator">
            <a:avLst/>
          </a:prstGeom>
          <a:gradFill>
            <a:gsLst>
              <a:gs pos="7000">
                <a:schemeClr val="accent1">
                  <a:lumMod val="60000"/>
                  <a:lumOff val="40000"/>
                </a:schemeClr>
              </a:gs>
              <a:gs pos="91000">
                <a:srgbClr val="0066FF"/>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bg1"/>
                </a:solidFill>
                <a:effectLst/>
                <a:latin typeface="Times New Roman" panose="02020603050405020304" pitchFamily="18" charset="0"/>
                <a:ea typeface="Times New Roman" panose="02020603050405020304" pitchFamily="18" charset="0"/>
              </a:rPr>
              <a:t>Không</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gian</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25" name="Hộp Văn bản 24">
            <a:extLst>
              <a:ext uri="{FF2B5EF4-FFF2-40B4-BE49-F238E27FC236}">
                <a16:creationId xmlns="" xmlns:a16="http://schemas.microsoft.com/office/drawing/2014/main" id="{51109BB8-5AE7-944E-9BE9-43D1D2503F68}"/>
              </a:ext>
            </a:extLst>
          </p:cNvPr>
          <p:cNvSpPr txBox="1"/>
          <p:nvPr/>
        </p:nvSpPr>
        <p:spPr>
          <a:xfrm>
            <a:off x="3214000" y="3934847"/>
            <a:ext cx="8530325" cy="548099"/>
          </a:xfrm>
          <a:prstGeom prst="rect">
            <a:avLst/>
          </a:prstGeom>
          <a:noFill/>
          <a:ln w="38100">
            <a:solidFill>
              <a:srgbClr val="0000FF"/>
            </a:solidFill>
          </a:ln>
        </p:spPr>
        <p:txBody>
          <a:bodyPr wrap="square">
            <a:spAutoFit/>
          </a:bodyPr>
          <a:lstStyle/>
          <a:p>
            <a:pPr marR="0" lvl="0" algn="ctr">
              <a:lnSpc>
                <a:spcPct val="115000"/>
              </a:lnSpc>
              <a:spcBef>
                <a:spcPts val="600"/>
              </a:spcBef>
              <a:spcAft>
                <a:spcPts val="600"/>
              </a:spcAft>
              <a:buSzPts val="1400"/>
            </a:pPr>
            <a:r>
              <a:rPr lang="en-US" sz="2800" dirty="0" err="1">
                <a:solidFill>
                  <a:srgbClr val="0D0D0D"/>
                </a:solidFill>
                <a:effectLst/>
                <a:latin typeface="Times New Roman" panose="02020603050405020304" pitchFamily="18" charset="0"/>
                <a:ea typeface="Times New Roman" panose="02020603050405020304" pitchFamily="18" charset="0"/>
              </a:rPr>
              <a:t>Bầu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trời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cao</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rộng</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trong</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trẻo</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nhuốm</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ánh</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hồng</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bình</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minh</a:t>
            </a:r>
            <a:r>
              <a:rPr lang="en-US" sz="28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cxnSp>
        <p:nvCxnSpPr>
          <p:cNvPr id="27" name="Đường kết nối Mũi tên Thẳng 26">
            <a:extLst>
              <a:ext uri="{FF2B5EF4-FFF2-40B4-BE49-F238E27FC236}">
                <a16:creationId xmlns="" xmlns:a16="http://schemas.microsoft.com/office/drawing/2014/main" id="{770DD8ED-4178-970D-C351-709E6220DF57}"/>
              </a:ext>
            </a:extLst>
          </p:cNvPr>
          <p:cNvCxnSpPr>
            <a:cxnSpLocks/>
            <a:stCxn id="24" idx="3"/>
            <a:endCxn id="25" idx="1"/>
          </p:cNvCxnSpPr>
          <p:nvPr/>
        </p:nvCxnSpPr>
        <p:spPr>
          <a:xfrm flipV="1">
            <a:off x="2628900" y="4208897"/>
            <a:ext cx="585100"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7" name="Hộp Văn bản 36">
            <a:extLst>
              <a:ext uri="{FF2B5EF4-FFF2-40B4-BE49-F238E27FC236}">
                <a16:creationId xmlns="" xmlns:a16="http://schemas.microsoft.com/office/drawing/2014/main" id="{3DBCCD4A-F955-42C3-4472-1D38A3A3E143}"/>
              </a:ext>
            </a:extLst>
          </p:cNvPr>
          <p:cNvSpPr txBox="1"/>
          <p:nvPr/>
        </p:nvSpPr>
        <p:spPr>
          <a:xfrm>
            <a:off x="3832408" y="4829571"/>
            <a:ext cx="6338345" cy="548099"/>
          </a:xfrm>
          <a:prstGeom prst="rect">
            <a:avLst/>
          </a:prstGeom>
          <a:noFill/>
        </p:spPr>
        <p:txBody>
          <a:bodyPr wrap="square">
            <a:spAutoFit/>
          </a:bodyPr>
          <a:lstStyle/>
          <a:p>
            <a:pPr marL="0" marR="0">
              <a:lnSpc>
                <a:spcPct val="115000"/>
              </a:lnSpc>
              <a:spcBef>
                <a:spcPts val="600"/>
              </a:spcBef>
              <a:spcAft>
                <a:spcPts val="600"/>
              </a:spcAft>
            </a:pPr>
            <a:r>
              <a:rPr lang="en-US" sz="2800" b="1" dirty="0">
                <a:solidFill>
                  <a:srgbClr val="0099FF"/>
                </a:solidFill>
                <a:effectLst/>
                <a:latin typeface="Times New Roman" panose="02020603050405020304" pitchFamily="18" charset="0"/>
                <a:ea typeface="Times New Roman" panose="02020603050405020304" pitchFamily="18" charset="0"/>
              </a:rPr>
              <a:t>=&gt; </a:t>
            </a:r>
            <a:r>
              <a:rPr lang="en-US" sz="2800" b="1" dirty="0" err="1">
                <a:solidFill>
                  <a:srgbClr val="0099FF"/>
                </a:solidFill>
                <a:latin typeface="Times New Roman" panose="02020603050405020304" pitchFamily="18" charset="0"/>
                <a:ea typeface="Times New Roman" panose="02020603050405020304" pitchFamily="18" charset="0"/>
              </a:rPr>
              <a:t>T</a:t>
            </a:r>
            <a:r>
              <a:rPr lang="en-US" sz="2800" b="1" dirty="0" err="1">
                <a:solidFill>
                  <a:srgbClr val="0099FF"/>
                </a:solidFill>
                <a:effectLst/>
                <a:latin typeface="Times New Roman" panose="02020603050405020304" pitchFamily="18" charset="0"/>
                <a:ea typeface="Times New Roman" panose="02020603050405020304" pitchFamily="18" charset="0"/>
              </a:rPr>
              <a:t>hời</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tiết</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đẹp</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thuận</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lợi</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ra</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khơi</a:t>
            </a:r>
            <a:r>
              <a:rPr lang="en-US" sz="2800" b="1" dirty="0">
                <a:solidFill>
                  <a:srgbClr val="0099FF"/>
                </a:solidFill>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xmlns="" val="365746815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par>
                                <p:cTn id="13" presetID="22" presetClass="entr" presetSubtype="4"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down)">
                                      <p:cBhvr>
                                        <p:cTn id="20" dur="500"/>
                                        <p:tgtEl>
                                          <p:spTgt spid="24"/>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circle(in)">
                                      <p:cBhvr>
                                        <p:cTn id="25" dur="2000"/>
                                        <p:tgtEl>
                                          <p:spTgt spid="25"/>
                                        </p:tgtEl>
                                      </p:cBhvr>
                                    </p:animEffect>
                                  </p:childTnLst>
                                </p:cTn>
                              </p:par>
                              <p:par>
                                <p:cTn id="26" presetID="22" presetClass="entr" presetSubtype="4" fill="hold" nodeType="with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wipe(down)">
                                      <p:cBhvr>
                                        <p:cTn id="28" dur="500"/>
                                        <p:tgtEl>
                                          <p:spTgt spid="27"/>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fade">
                                      <p:cBhvr>
                                        <p:cTn id="33" dur="1000"/>
                                        <p:tgtEl>
                                          <p:spTgt spid="37"/>
                                        </p:tgtEl>
                                      </p:cBhvr>
                                    </p:animEffect>
                                    <p:anim calcmode="lin" valueType="num">
                                      <p:cBhvr>
                                        <p:cTn id="34" dur="1000" fill="hold"/>
                                        <p:tgtEl>
                                          <p:spTgt spid="37"/>
                                        </p:tgtEl>
                                        <p:attrNameLst>
                                          <p:attrName>ppt_x</p:attrName>
                                        </p:attrNameLst>
                                      </p:cBhvr>
                                      <p:tavLst>
                                        <p:tav tm="0">
                                          <p:val>
                                            <p:strVal val="#ppt_x"/>
                                          </p:val>
                                        </p:tav>
                                        <p:tav tm="100000">
                                          <p:val>
                                            <p:strVal val="#ppt_x"/>
                                          </p:val>
                                        </p:tav>
                                      </p:tavLst>
                                    </p:anim>
                                    <p:anim calcmode="lin" valueType="num">
                                      <p:cBhvr>
                                        <p:cTn id="35"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4" grpId="0" animBg="1"/>
      <p:bldP spid="25" grpId="0" animBg="1"/>
      <p:bldP spid="3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7AE508C3-92F0-430D-9AD2-4776EB63418D}"/>
              </a:ext>
            </a:extLst>
          </p:cNvPr>
          <p:cNvSpPr txBox="1"/>
          <p:nvPr/>
        </p:nvSpPr>
        <p:spPr>
          <a:xfrm>
            <a:off x="845120" y="919077"/>
            <a:ext cx="9118030" cy="584775"/>
          </a:xfrm>
          <a:prstGeom prst="rect">
            <a:avLst/>
          </a:prstGeom>
          <a:noFill/>
        </p:spPr>
        <p:txBody>
          <a:bodyPr wrap="square">
            <a:spAutoFit/>
          </a:bodyPr>
          <a:lstStyle/>
          <a:p>
            <a:pPr algn="just">
              <a:tabLst>
                <a:tab pos="1386840" algn="l"/>
              </a:tabLst>
            </a:pPr>
            <a:r>
              <a:rPr lang="en-US" sz="3200" b="1" dirty="0">
                <a:solidFill>
                  <a:srgbClr val="4179DA"/>
                </a:solidFill>
                <a:latin typeface="Times New Roman" panose="02020603050405020304" pitchFamily="18" charset="0"/>
                <a:ea typeface="Times New Roman" panose="02020603050405020304" pitchFamily="18" charset="0"/>
              </a:rPr>
              <a:t>2. </a:t>
            </a:r>
            <a:r>
              <a:rPr lang="en-US" sz="3200" b="1" dirty="0" err="1">
                <a:solidFill>
                  <a:srgbClr val="4179DA"/>
                </a:solidFill>
                <a:latin typeface="Times New Roman" panose="02020603050405020304" pitchFamily="18" charset="0"/>
                <a:ea typeface="Times New Roman" panose="02020603050405020304" pitchFamily="18" charset="0"/>
              </a:rPr>
              <a:t>Vẻ</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đẹp</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của</a:t>
            </a:r>
            <a:r>
              <a:rPr lang="en-US" sz="3200" b="1" dirty="0">
                <a:solidFill>
                  <a:srgbClr val="4179DA"/>
                </a:solidFill>
                <a:latin typeface="Times New Roman" panose="02020603050405020304" pitchFamily="18" charset="0"/>
                <a:ea typeface="Times New Roman" panose="02020603050405020304" pitchFamily="18" charset="0"/>
              </a:rPr>
              <a:t> con </a:t>
            </a:r>
            <a:r>
              <a:rPr lang="en-US" sz="3200" b="1" dirty="0" err="1">
                <a:solidFill>
                  <a:srgbClr val="4179DA"/>
                </a:solidFill>
                <a:latin typeface="Times New Roman" panose="02020603050405020304" pitchFamily="18" charset="0"/>
                <a:ea typeface="Times New Roman" panose="02020603050405020304" pitchFamily="18" charset="0"/>
              </a:rPr>
              <a:t>người</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và</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cuộc</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sống</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nơi</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làng</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chài</a:t>
            </a:r>
            <a:endParaRPr lang="en-US" sz="2800" dirty="0">
              <a:effectLst/>
              <a:latin typeface="Times New Roman" panose="02020603050405020304" pitchFamily="18" charset="0"/>
              <a:ea typeface="Times New Roman" panose="02020603050405020304" pitchFamily="18" charset="0"/>
            </a:endParaRPr>
          </a:p>
        </p:txBody>
      </p:sp>
      <p:sp>
        <p:nvSpPr>
          <p:cNvPr id="12" name="Hộp Văn bản 11">
            <a:extLst>
              <a:ext uri="{FF2B5EF4-FFF2-40B4-BE49-F238E27FC236}">
                <a16:creationId xmlns="" xmlns:a16="http://schemas.microsoft.com/office/drawing/2014/main" id="{A2A6361B-8B5C-9139-0AB3-05641E7D37A5}"/>
              </a:ext>
            </a:extLst>
          </p:cNvPr>
          <p:cNvSpPr txBox="1"/>
          <p:nvPr/>
        </p:nvSpPr>
        <p:spPr>
          <a:xfrm>
            <a:off x="845120" y="1503852"/>
            <a:ext cx="6908230" cy="548099"/>
          </a:xfrm>
          <a:prstGeom prst="rect">
            <a:avLst/>
          </a:prstGeom>
          <a:noFill/>
        </p:spPr>
        <p:txBody>
          <a:bodyPr wrap="square">
            <a:spAutoFit/>
          </a:bodyPr>
          <a:lstStyle/>
          <a:p>
            <a:pPr marL="0" marR="0">
              <a:lnSpc>
                <a:spcPct val="115000"/>
              </a:lnSpc>
              <a:spcBef>
                <a:spcPts val="600"/>
              </a:spcBef>
              <a:spcAft>
                <a:spcPts val="600"/>
              </a:spcAft>
            </a:pPr>
            <a:r>
              <a:rPr lang="en-US" sz="2800" b="1" dirty="0">
                <a:solidFill>
                  <a:srgbClr val="00B0F0"/>
                </a:solidFill>
                <a:effectLst/>
                <a:latin typeface="Times New Roman" panose="02020603050405020304" pitchFamily="18" charset="0"/>
                <a:ea typeface="Times New Roman" panose="02020603050405020304" pitchFamily="18" charset="0"/>
              </a:rPr>
              <a:t>a) 6 </a:t>
            </a:r>
            <a:r>
              <a:rPr lang="en-US" sz="2800" b="1" dirty="0" err="1">
                <a:solidFill>
                  <a:srgbClr val="00B0F0"/>
                </a:solidFill>
                <a:effectLst/>
                <a:latin typeface="Times New Roman" panose="02020603050405020304" pitchFamily="18" charset="0"/>
                <a:ea typeface="Times New Roman" panose="02020603050405020304" pitchFamily="18" charset="0"/>
              </a:rPr>
              <a:t>câu</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tiếp</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Cảnh</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thuyền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ra</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khơi</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đánh</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cá</a:t>
            </a:r>
            <a:endParaRPr lang="en-US" sz="2800" dirty="0">
              <a:solidFill>
                <a:srgbClr val="00B0F0"/>
              </a:solidFill>
              <a:effectLst/>
              <a:latin typeface="Times New Roman" panose="02020603050405020304" pitchFamily="18" charset="0"/>
              <a:ea typeface="Times New Roman" panose="02020603050405020304" pitchFamily="18" charset="0"/>
            </a:endParaRPr>
          </a:p>
        </p:txBody>
      </p:sp>
      <p:sp>
        <p:nvSpPr>
          <p:cNvPr id="28" name="Flowchart: Terminator 29">
            <a:extLst>
              <a:ext uri="{FF2B5EF4-FFF2-40B4-BE49-F238E27FC236}">
                <a16:creationId xmlns="" xmlns:a16="http://schemas.microsoft.com/office/drawing/2014/main" id="{08A7EBE5-2043-127C-7470-CD2FC192B54F}"/>
              </a:ext>
            </a:extLst>
          </p:cNvPr>
          <p:cNvSpPr/>
          <p:nvPr/>
        </p:nvSpPr>
        <p:spPr>
          <a:xfrm>
            <a:off x="3180735" y="2167319"/>
            <a:ext cx="5830530" cy="776046"/>
          </a:xfrm>
          <a:prstGeom prst="flowChartTerminator">
            <a:avLst/>
          </a:prstGeom>
          <a:gradFill>
            <a:gsLst>
              <a:gs pos="7000">
                <a:schemeClr val="accent1">
                  <a:lumMod val="60000"/>
                  <a:lumOff val="40000"/>
                </a:schemeClr>
              </a:gs>
              <a:gs pos="91000">
                <a:srgbClr val="0066FF"/>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bg1"/>
                </a:solidFill>
                <a:effectLst/>
                <a:latin typeface="Times New Roman" panose="02020603050405020304" pitchFamily="18" charset="0"/>
                <a:ea typeface="Times New Roman" panose="02020603050405020304" pitchFamily="18" charset="0"/>
              </a:rPr>
              <a:t>Hình</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ảnh</a:t>
            </a:r>
            <a:r>
              <a:rPr lang="en-US" sz="2800" b="1" dirty="0">
                <a:solidFill>
                  <a:schemeClr val="bg1"/>
                </a:solidFill>
                <a:effectLst/>
                <a:latin typeface="Times New Roman" panose="02020603050405020304" pitchFamily="18" charset="0"/>
                <a:ea typeface="Times New Roman" panose="02020603050405020304" pitchFamily="18" charset="0"/>
              </a:rPr>
              <a:t> con </a:t>
            </a:r>
            <a:r>
              <a:rPr lang="en-US" sz="2800" b="1" dirty="0" err="1">
                <a:solidFill>
                  <a:schemeClr val="bg1"/>
                </a:solidFill>
                <a:effectLst/>
                <a:latin typeface="Times New Roman" panose="02020603050405020304" pitchFamily="18" charset="0"/>
                <a:ea typeface="Times New Roman" panose="02020603050405020304" pitchFamily="18" charset="0"/>
              </a:rPr>
              <a:t>thuyền</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khi</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ra</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khơi</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29" name="Hộp Văn bản 28">
            <a:extLst>
              <a:ext uri="{FF2B5EF4-FFF2-40B4-BE49-F238E27FC236}">
                <a16:creationId xmlns="" xmlns:a16="http://schemas.microsoft.com/office/drawing/2014/main" id="{9C176180-C8FA-7DB8-4DA8-377A5E04E182}"/>
              </a:ext>
            </a:extLst>
          </p:cNvPr>
          <p:cNvSpPr txBox="1"/>
          <p:nvPr/>
        </p:nvSpPr>
        <p:spPr>
          <a:xfrm>
            <a:off x="1137083" y="3145065"/>
            <a:ext cx="10607242" cy="1043619"/>
          </a:xfrm>
          <a:prstGeom prst="rect">
            <a:avLst/>
          </a:prstGeom>
          <a:noFill/>
          <a:ln w="38100">
            <a:solidFill>
              <a:srgbClr val="0000FF"/>
            </a:solidFill>
          </a:ln>
        </p:spPr>
        <p:txBody>
          <a:bodyPr wrap="square">
            <a:spAutoFit/>
          </a:bodyPr>
          <a:lstStyle/>
          <a:p>
            <a:pPr>
              <a:lnSpc>
                <a:spcPct val="115000"/>
              </a:lnSpc>
              <a:spcBef>
                <a:spcPts val="600"/>
              </a:spcBef>
              <a:spcAft>
                <a:spcPts val="600"/>
              </a:spcAft>
            </a:pPr>
            <a:r>
              <a:rPr lang="en-US" sz="2800" dirty="0" err="1">
                <a:solidFill>
                  <a:srgbClr val="0D0D0D"/>
                </a:solidFill>
                <a:effectLst/>
                <a:latin typeface="Times New Roman" panose="02020603050405020304" pitchFamily="18" charset="0"/>
                <a:ea typeface="Times New Roman" panose="02020603050405020304" pitchFamily="18" charset="0"/>
              </a:rPr>
              <a:t>Nghệ</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thuật</a:t>
            </a:r>
            <a:r>
              <a:rPr lang="en-US" sz="2800" dirty="0">
                <a:solidFill>
                  <a:srgbClr val="0D0D0D"/>
                </a:solidFill>
                <a:effectLst/>
                <a:latin typeface="Times New Roman" panose="02020603050405020304" pitchFamily="18" charset="0"/>
                <a:ea typeface="Times New Roman" panose="02020603050405020304" pitchFamily="18" charset="0"/>
              </a:rPr>
              <a:t> so </a:t>
            </a:r>
            <a:r>
              <a:rPr lang="en-US" sz="2800" dirty="0" err="1">
                <a:solidFill>
                  <a:srgbClr val="0D0D0D"/>
                </a:solidFill>
                <a:effectLst/>
                <a:latin typeface="Times New Roman" panose="02020603050405020304" pitchFamily="18" charset="0"/>
                <a:ea typeface="Times New Roman" panose="02020603050405020304" pitchFamily="18" charset="0"/>
              </a:rPr>
              <a:t>sánh</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chiếc</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thuyền</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nhẹ</a:t>
            </a:r>
            <a:r>
              <a:rPr lang="en-US" sz="2800" i="1" dirty="0">
                <a:solidFill>
                  <a:srgbClr val="0D0D0D"/>
                </a:solidFill>
                <a:effectLst/>
                <a:latin typeface="Times New Roman" panose="02020603050405020304" pitchFamily="18" charset="0"/>
                <a:ea typeface="Times New Roman" panose="02020603050405020304" pitchFamily="18" charset="0"/>
              </a:rPr>
              <a:t> - con </a:t>
            </a:r>
            <a:r>
              <a:rPr lang="en-US" sz="2800" i="1" dirty="0" err="1">
                <a:solidFill>
                  <a:srgbClr val="0D0D0D"/>
                </a:solidFill>
                <a:effectLst/>
                <a:latin typeface="Times New Roman" panose="02020603050405020304" pitchFamily="18" charset="0"/>
                <a:ea typeface="Times New Roman" panose="02020603050405020304" pitchFamily="18" charset="0"/>
              </a:rPr>
              <a:t>tuấn</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mã</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sử</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dụng</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các</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động</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từ</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mạnh</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phăng</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vượt</a:t>
            </a:r>
            <a:r>
              <a:rPr lang="en-US" sz="2800" i="1" dirty="0">
                <a:solidFill>
                  <a:srgbClr val="0D0D0D"/>
                </a:solidFill>
                <a:effectLst/>
                <a:latin typeface="Times New Roman" panose="02020603050405020304" pitchFamily="18" charset="0"/>
                <a:ea typeface="Times New Roman" panose="02020603050405020304" pitchFamily="18" charset="0"/>
              </a:rPr>
              <a:t>;</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tính</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từ</a:t>
            </a:r>
            <a:r>
              <a:rPr lang="en-US" sz="2800" dirty="0">
                <a:solidFill>
                  <a:srgbClr val="0D0D0D"/>
                </a:solidFill>
                <a:effectLst/>
                <a:latin typeface="Times New Roman" panose="02020603050405020304" pitchFamily="18" charset="0"/>
                <a:ea typeface="Times New Roman" panose="02020603050405020304" pitchFamily="18" charset="0"/>
              </a:rPr>
              <a:t> : </a:t>
            </a:r>
            <a:r>
              <a:rPr lang="en-US" sz="2800" i="1" dirty="0" err="1">
                <a:solidFill>
                  <a:srgbClr val="0D0D0D"/>
                </a:solidFill>
                <a:effectLst/>
                <a:latin typeface="Times New Roman" panose="02020603050405020304" pitchFamily="18" charset="0"/>
                <a:ea typeface="Times New Roman" panose="02020603050405020304" pitchFamily="18" charset="0"/>
              </a:rPr>
              <a:t>hăng</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mạnh</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mẽ</a:t>
            </a:r>
            <a:endParaRPr lang="en-US" sz="2400" dirty="0">
              <a:effectLst/>
              <a:latin typeface="Times New Roman" panose="02020603050405020304" pitchFamily="18" charset="0"/>
              <a:ea typeface="Times New Roman" panose="02020603050405020304" pitchFamily="18" charset="0"/>
            </a:endParaRPr>
          </a:p>
        </p:txBody>
      </p:sp>
      <p:sp>
        <p:nvSpPr>
          <p:cNvPr id="19" name="Hộp Văn bản 18">
            <a:extLst>
              <a:ext uri="{FF2B5EF4-FFF2-40B4-BE49-F238E27FC236}">
                <a16:creationId xmlns="" xmlns:a16="http://schemas.microsoft.com/office/drawing/2014/main" id="{034EC68E-5767-72DC-7493-C360B33E74F2}"/>
              </a:ext>
            </a:extLst>
          </p:cNvPr>
          <p:cNvSpPr txBox="1"/>
          <p:nvPr/>
        </p:nvSpPr>
        <p:spPr>
          <a:xfrm>
            <a:off x="1389999" y="4553281"/>
            <a:ext cx="10101410" cy="1083374"/>
          </a:xfrm>
          <a:prstGeom prst="rect">
            <a:avLst/>
          </a:prstGeom>
          <a:noFill/>
        </p:spPr>
        <p:txBody>
          <a:bodyPr wrap="square">
            <a:spAutoFit/>
          </a:bodyPr>
          <a:lstStyle/>
          <a:p>
            <a:pPr marL="0" marR="0">
              <a:lnSpc>
                <a:spcPct val="115000"/>
              </a:lnSpc>
              <a:spcBef>
                <a:spcPts val="600"/>
              </a:spcBef>
              <a:spcAft>
                <a:spcPts val="600"/>
              </a:spcAft>
            </a:pPr>
            <a:r>
              <a:rPr lang="en-US" sz="2800" dirty="0">
                <a:solidFill>
                  <a:srgbClr val="0099FF"/>
                </a:solidFill>
                <a:effectLst/>
                <a:latin typeface="Times New Roman" panose="02020603050405020304" pitchFamily="18" charset="0"/>
                <a:ea typeface="Times New Roman" panose="02020603050405020304" pitchFamily="18" charset="0"/>
              </a:rPr>
              <a:t>=&gt; Con </a:t>
            </a:r>
            <a:r>
              <a:rPr lang="en-US" sz="2800" dirty="0" err="1">
                <a:solidFill>
                  <a:srgbClr val="0099FF"/>
                </a:solidFill>
                <a:effectLst/>
                <a:latin typeface="Times New Roman" panose="02020603050405020304" pitchFamily="18" charset="0"/>
                <a:ea typeface="Times New Roman" panose="02020603050405020304" pitchFamily="18" charset="0"/>
              </a:rPr>
              <a:t>thuyền</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effectLst/>
                <a:latin typeface="Times New Roman" panose="02020603050405020304" pitchFamily="18" charset="0"/>
                <a:ea typeface="Times New Roman" panose="02020603050405020304" pitchFamily="18" charset="0"/>
              </a:rPr>
              <a:t>sống</a:t>
            </a:r>
            <a:r>
              <a:rPr lang="en-US" sz="2800" dirty="0" smtClean="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động</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đẹp</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đẽ</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tràn</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đẩy</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sức</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effectLst/>
                <a:latin typeface="Times New Roman" panose="02020603050405020304" pitchFamily="18" charset="0"/>
                <a:ea typeface="Times New Roman" panose="02020603050405020304" pitchFamily="18" charset="0"/>
              </a:rPr>
              <a:t>mạnh</a:t>
            </a:r>
            <a:r>
              <a:rPr lang="en-US" sz="2800" dirty="0" smtClean="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effectLst/>
                <a:latin typeface="Times New Roman" panose="02020603050405020304" pitchFamily="18" charset="0"/>
                <a:ea typeface="Times New Roman" panose="02020603050405020304" pitchFamily="18" charset="0"/>
              </a:rPr>
              <a:t>đồng</a:t>
            </a:r>
            <a:r>
              <a:rPr lang="en-US" sz="2800" dirty="0" smtClean="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effectLst/>
                <a:latin typeface="Times New Roman" panose="02020603050405020304" pitchFamily="18" charset="0"/>
                <a:ea typeface="Times New Roman" panose="02020603050405020304" pitchFamily="18" charset="0"/>
              </a:rPr>
              <a:t>thời</a:t>
            </a:r>
            <a:r>
              <a:rPr lang="en-US" sz="2800" dirty="0" smtClean="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effectLst/>
                <a:latin typeface="Times New Roman" panose="02020603050405020304" pitchFamily="18" charset="0"/>
                <a:ea typeface="Times New Roman" panose="02020603050405020304" pitchFamily="18" charset="0"/>
              </a:rPr>
              <a:t>còn</a:t>
            </a:r>
            <a:r>
              <a:rPr lang="en-US" sz="2800" dirty="0" smtClean="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gợi</a:t>
            </a:r>
            <a:r>
              <a:rPr lang="en-US" sz="2800" dirty="0">
                <a:solidFill>
                  <a:srgbClr val="0099FF"/>
                </a:solidFill>
                <a:effectLst/>
                <a:latin typeface="Times New Roman" panose="02020603050405020304" pitchFamily="18" charset="0"/>
                <a:ea typeface="Times New Roman" panose="02020603050405020304" pitchFamily="18" charset="0"/>
              </a:rPr>
              <a:t> lên </a:t>
            </a:r>
            <a:r>
              <a:rPr lang="en-US" sz="2800" dirty="0" err="1">
                <a:solidFill>
                  <a:srgbClr val="0099FF"/>
                </a:solidFill>
                <a:effectLst/>
                <a:latin typeface="Times New Roman" panose="02020603050405020304" pitchFamily="18" charset="0"/>
                <a:ea typeface="Times New Roman" panose="02020603050405020304" pitchFamily="18" charset="0"/>
              </a:rPr>
              <a:t>vẻ</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đẹp</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của</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những</a:t>
            </a:r>
            <a:r>
              <a:rPr lang="en-US" sz="2800" dirty="0">
                <a:solidFill>
                  <a:srgbClr val="0099FF"/>
                </a:solidFill>
                <a:effectLst/>
                <a:latin typeface="Times New Roman" panose="02020603050405020304" pitchFamily="18" charset="0"/>
                <a:ea typeface="Times New Roman" panose="02020603050405020304" pitchFamily="18" charset="0"/>
              </a:rPr>
              <a:t> con </a:t>
            </a:r>
            <a:r>
              <a:rPr lang="en-US" sz="2800" dirty="0" err="1">
                <a:solidFill>
                  <a:srgbClr val="0099FF"/>
                </a:solidFill>
                <a:effectLst/>
                <a:latin typeface="Times New Roman" panose="02020603050405020304" pitchFamily="18" charset="0"/>
                <a:ea typeface="Times New Roman" panose="02020603050405020304" pitchFamily="18" charset="0"/>
              </a:rPr>
              <a:t>người</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lao</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động</a:t>
            </a:r>
            <a:r>
              <a:rPr lang="en-US" sz="2800" dirty="0">
                <a:solidFill>
                  <a:srgbClr val="0099FF"/>
                </a:solidFill>
                <a:effectLst/>
                <a:latin typeface="Times New Roman" panose="02020603050405020304" pitchFamily="18" charset="0"/>
                <a:ea typeface="Times New Roman" panose="02020603050405020304" pitchFamily="18" charset="0"/>
              </a:rPr>
              <a:t> - </a:t>
            </a:r>
            <a:r>
              <a:rPr lang="en-US" sz="2800" dirty="0" err="1">
                <a:solidFill>
                  <a:srgbClr val="0099FF"/>
                </a:solidFill>
                <a:effectLst/>
                <a:latin typeface="Times New Roman" panose="02020603050405020304" pitchFamily="18" charset="0"/>
                <a:ea typeface="Times New Roman" panose="02020603050405020304" pitchFamily="18" charset="0"/>
              </a:rPr>
              <a:t>hiên</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ngang</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hào</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effectLst/>
                <a:latin typeface="Times New Roman" panose="02020603050405020304" pitchFamily="18" charset="0"/>
                <a:ea typeface="Times New Roman" panose="02020603050405020304" pitchFamily="18" charset="0"/>
              </a:rPr>
              <a:t>hùng</a:t>
            </a:r>
            <a:r>
              <a:rPr lang="en-US" sz="2800" dirty="0">
                <a:solidFill>
                  <a:srgbClr val="0099FF"/>
                </a:solidFill>
                <a:latin typeface="Times New Roman" panose="02020603050405020304" pitchFamily="18" charset="0"/>
                <a:ea typeface="Times New Roman" panose="02020603050405020304" pitchFamily="18" charset="0"/>
              </a:rPr>
              <a:t>.</a:t>
            </a:r>
            <a:endParaRPr lang="en-US" sz="2800" dirty="0">
              <a:solidFill>
                <a:srgbClr val="0099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8701396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circle(in)">
                                      <p:cBhvr>
                                        <p:cTn id="12" dur="20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arn(inVertical)">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Hộp Văn bản 11">
            <a:extLst>
              <a:ext uri="{FF2B5EF4-FFF2-40B4-BE49-F238E27FC236}">
                <a16:creationId xmlns="" xmlns:a16="http://schemas.microsoft.com/office/drawing/2014/main" id="{A2A6361B-8B5C-9139-0AB3-05641E7D37A5}"/>
              </a:ext>
            </a:extLst>
          </p:cNvPr>
          <p:cNvSpPr txBox="1"/>
          <p:nvPr/>
        </p:nvSpPr>
        <p:spPr>
          <a:xfrm>
            <a:off x="532671" y="473931"/>
            <a:ext cx="6908230" cy="587853"/>
          </a:xfrm>
          <a:prstGeom prst="rect">
            <a:avLst/>
          </a:prstGeom>
          <a:noFill/>
        </p:spPr>
        <p:txBody>
          <a:bodyPr wrap="square">
            <a:spAutoFit/>
          </a:bodyPr>
          <a:lstStyle/>
          <a:p>
            <a:pPr marL="0" marR="0">
              <a:lnSpc>
                <a:spcPct val="115000"/>
              </a:lnSpc>
              <a:spcBef>
                <a:spcPts val="600"/>
              </a:spcBef>
              <a:spcAft>
                <a:spcPts val="600"/>
              </a:spcAft>
            </a:pPr>
            <a:r>
              <a:rPr lang="en-US" sz="2800" b="1" dirty="0" smtClean="0">
                <a:solidFill>
                  <a:srgbClr val="00B0F0"/>
                </a:solidFill>
                <a:effectLst/>
                <a:latin typeface="Times New Roman" panose="02020603050405020304" pitchFamily="18" charset="0"/>
                <a:ea typeface="Times New Roman" panose="02020603050405020304" pitchFamily="18" charset="0"/>
              </a:rPr>
              <a:t>a. </a:t>
            </a:r>
            <a:r>
              <a:rPr lang="en-US" sz="2800" b="1" dirty="0" err="1" smtClean="0">
                <a:solidFill>
                  <a:srgbClr val="00B0F0"/>
                </a:solidFill>
                <a:effectLst/>
                <a:latin typeface="Times New Roman" panose="02020603050405020304" pitchFamily="18" charset="0"/>
                <a:ea typeface="Times New Roman" panose="02020603050405020304" pitchFamily="18" charset="0"/>
              </a:rPr>
              <a:t>Cảnh</a:t>
            </a:r>
            <a:r>
              <a:rPr lang="en-US" sz="2800" b="1" dirty="0" smtClean="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thuyền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ra</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khơi</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đánh</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cá</a:t>
            </a:r>
            <a:endParaRPr lang="en-US" sz="2800" dirty="0">
              <a:solidFill>
                <a:srgbClr val="00B0F0"/>
              </a:solidFill>
              <a:effectLst/>
              <a:latin typeface="Times New Roman" panose="02020603050405020304" pitchFamily="18" charset="0"/>
              <a:ea typeface="Times New Roman" panose="02020603050405020304" pitchFamily="18" charset="0"/>
            </a:endParaRPr>
          </a:p>
        </p:txBody>
      </p:sp>
      <p:sp>
        <p:nvSpPr>
          <p:cNvPr id="28" name="Flowchart: Terminator 29">
            <a:extLst>
              <a:ext uri="{FF2B5EF4-FFF2-40B4-BE49-F238E27FC236}">
                <a16:creationId xmlns="" xmlns:a16="http://schemas.microsoft.com/office/drawing/2014/main" id="{08A7EBE5-2043-127C-7470-CD2FC192B54F}"/>
              </a:ext>
            </a:extLst>
          </p:cNvPr>
          <p:cNvSpPr/>
          <p:nvPr/>
        </p:nvSpPr>
        <p:spPr>
          <a:xfrm>
            <a:off x="2852197" y="1766968"/>
            <a:ext cx="5830530" cy="776046"/>
          </a:xfrm>
          <a:prstGeom prst="roundRect">
            <a:avLst>
              <a:gd name="adj" fmla="val 39578"/>
            </a:avLst>
          </a:prstGeom>
          <a:gradFill>
            <a:gsLst>
              <a:gs pos="7000">
                <a:schemeClr val="accent1">
                  <a:lumMod val="60000"/>
                  <a:lumOff val="40000"/>
                </a:schemeClr>
              </a:gs>
              <a:gs pos="91000">
                <a:srgbClr val="0066FF"/>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bg1"/>
                </a:solidFill>
                <a:effectLst/>
                <a:latin typeface="Times New Roman" panose="02020603050405020304" pitchFamily="18" charset="0"/>
                <a:ea typeface="Times New Roman" panose="02020603050405020304" pitchFamily="18" charset="0"/>
              </a:rPr>
              <a:t>Hình</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ảnh</a:t>
            </a:r>
            <a:r>
              <a:rPr lang="en-US" sz="2800" b="1" dirty="0">
                <a:solidFill>
                  <a:schemeClr val="bg1"/>
                </a:solidFill>
                <a:effectLst/>
                <a:latin typeface="Times New Roman" panose="02020603050405020304" pitchFamily="18" charset="0"/>
                <a:ea typeface="Times New Roman" panose="02020603050405020304" pitchFamily="18" charset="0"/>
              </a:rPr>
              <a:t> con </a:t>
            </a:r>
            <a:r>
              <a:rPr lang="en-US" sz="2800" b="1" dirty="0" err="1">
                <a:solidFill>
                  <a:schemeClr val="bg1"/>
                </a:solidFill>
                <a:effectLst/>
                <a:latin typeface="Times New Roman" panose="02020603050405020304" pitchFamily="18" charset="0"/>
                <a:ea typeface="Times New Roman" panose="02020603050405020304" pitchFamily="18" charset="0"/>
              </a:rPr>
              <a:t>thuyền</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khi</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ra</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khơi</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29" name="Hộp Văn bản 28">
            <a:extLst>
              <a:ext uri="{FF2B5EF4-FFF2-40B4-BE49-F238E27FC236}">
                <a16:creationId xmlns="" xmlns:a16="http://schemas.microsoft.com/office/drawing/2014/main" id="{9C176180-C8FA-7DB8-4DA8-377A5E04E182}"/>
              </a:ext>
            </a:extLst>
          </p:cNvPr>
          <p:cNvSpPr txBox="1"/>
          <p:nvPr/>
        </p:nvSpPr>
        <p:spPr>
          <a:xfrm>
            <a:off x="319692" y="2643548"/>
            <a:ext cx="11781215" cy="978538"/>
          </a:xfrm>
          <a:prstGeom prst="rect">
            <a:avLst/>
          </a:prstGeom>
          <a:noFill/>
          <a:ln w="38100">
            <a:solidFill>
              <a:srgbClr val="0000FF"/>
            </a:solidFill>
          </a:ln>
        </p:spPr>
        <p:txBody>
          <a:bodyPr wrap="square">
            <a:spAutoFit/>
          </a:bodyPr>
          <a:lstStyle/>
          <a:p>
            <a:pPr>
              <a:lnSpc>
                <a:spcPct val="115000"/>
              </a:lnSpc>
              <a:spcBef>
                <a:spcPts val="600"/>
              </a:spcBef>
              <a:spcAft>
                <a:spcPts val="600"/>
              </a:spcAft>
            </a:pPr>
            <a:r>
              <a:rPr lang="en-US" sz="2800" dirty="0" err="1">
                <a:solidFill>
                  <a:srgbClr val="0D0D0D"/>
                </a:solidFill>
                <a:effectLst/>
                <a:latin typeface="Times New Roman" panose="02020603050405020304" pitchFamily="18" charset="0"/>
                <a:ea typeface="Times New Roman" panose="02020603050405020304" pitchFamily="18" charset="0"/>
              </a:rPr>
              <a:t>Nghệ</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thuật</a:t>
            </a:r>
            <a:r>
              <a:rPr lang="en-US" sz="2800" dirty="0">
                <a:solidFill>
                  <a:srgbClr val="0D0D0D"/>
                </a:solidFill>
                <a:effectLst/>
                <a:latin typeface="Times New Roman" panose="02020603050405020304" pitchFamily="18" charset="0"/>
                <a:ea typeface="Times New Roman" panose="02020603050405020304" pitchFamily="18" charset="0"/>
              </a:rPr>
              <a:t> so </a:t>
            </a:r>
            <a:r>
              <a:rPr lang="en-US" sz="2800" dirty="0" err="1">
                <a:solidFill>
                  <a:srgbClr val="0D0D0D"/>
                </a:solidFill>
                <a:effectLst/>
                <a:latin typeface="Times New Roman" panose="02020603050405020304" pitchFamily="18" charset="0"/>
                <a:ea typeface="Times New Roman" panose="02020603050405020304" pitchFamily="18" charset="0"/>
              </a:rPr>
              <a:t>sánh</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kết</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hợp</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nhân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hoá</a:t>
            </a:r>
            <a:r>
              <a:rPr lang="en-US" sz="2800" dirty="0">
                <a:solidFill>
                  <a:srgbClr val="0D0D0D"/>
                </a:solidFill>
                <a:latin typeface="Times New Roman" panose="02020603050405020304" pitchFamily="18" charset="0"/>
                <a:ea typeface="Times New Roman" panose="02020603050405020304" pitchFamily="18" charset="0"/>
              </a:rPr>
              <a:t>: 	</a:t>
            </a:r>
            <a:r>
              <a:rPr lang="en-US" sz="2400" dirty="0">
                <a:solidFill>
                  <a:srgbClr val="0D0D0D"/>
                </a:solidFill>
                <a:effectLst/>
                <a:latin typeface="Times New Roman" panose="02020603050405020304" pitchFamily="18" charset="0"/>
                <a:ea typeface="Times New Roman" panose="02020603050405020304" pitchFamily="18" charset="0"/>
              </a:rPr>
              <a:t>"</a:t>
            </a:r>
            <a:r>
              <a:rPr lang="en-US" sz="2400" i="1" dirty="0" err="1">
                <a:solidFill>
                  <a:srgbClr val="0D0D0D"/>
                </a:solidFill>
                <a:effectLst/>
                <a:latin typeface="Times New Roman" panose="02020603050405020304" pitchFamily="18" charset="0"/>
                <a:ea typeface="Times New Roman" panose="02020603050405020304" pitchFamily="18" charset="0"/>
              </a:rPr>
              <a:t>Cánh</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buồm</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giương</a:t>
            </a:r>
            <a:r>
              <a:rPr lang="en-US" sz="2400" i="1" dirty="0">
                <a:solidFill>
                  <a:srgbClr val="0D0D0D"/>
                </a:solidFill>
                <a:effectLst/>
                <a:latin typeface="Times New Roman" panose="02020603050405020304" pitchFamily="18" charset="0"/>
                <a:ea typeface="Times New Roman" panose="02020603050405020304" pitchFamily="18" charset="0"/>
              </a:rPr>
              <a:t> to – </a:t>
            </a:r>
            <a:r>
              <a:rPr lang="en-US" sz="2400" i="1" dirty="0" err="1">
                <a:solidFill>
                  <a:srgbClr val="0D0D0D"/>
                </a:solidFill>
                <a:effectLst/>
                <a:latin typeface="Times New Roman" panose="02020603050405020304" pitchFamily="18" charset="0"/>
                <a:ea typeface="Times New Roman" panose="02020603050405020304" pitchFamily="18" charset="0"/>
              </a:rPr>
              <a:t>như</a:t>
            </a:r>
            <a:r>
              <a:rPr lang="en-US" sz="2400" i="1" dirty="0">
                <a:solidFill>
                  <a:srgbClr val="0D0D0D"/>
                </a:solidFill>
                <a:effectLst/>
                <a:latin typeface="Times New Roman" panose="02020603050405020304" pitchFamily="18" charset="0"/>
                <a:ea typeface="Times New Roman" panose="02020603050405020304" pitchFamily="18" charset="0"/>
              </a:rPr>
              <a:t> - </a:t>
            </a:r>
            <a:r>
              <a:rPr lang="en-US" sz="2400" i="1" dirty="0" err="1">
                <a:solidFill>
                  <a:srgbClr val="0D0D0D"/>
                </a:solidFill>
                <a:effectLst/>
                <a:latin typeface="Times New Roman" panose="02020603050405020304" pitchFamily="18" charset="0"/>
                <a:ea typeface="Times New Roman" panose="02020603050405020304" pitchFamily="18" charset="0"/>
              </a:rPr>
              <a:t>mảnh</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hồn</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làng</a:t>
            </a:r>
            <a:r>
              <a:rPr lang="en-US" sz="2000" dirty="0">
                <a:latin typeface="Times New Roman" panose="02020603050405020304" pitchFamily="18" charset="0"/>
                <a:ea typeface="Times New Roman" panose="02020603050405020304" pitchFamily="18" charset="0"/>
              </a:rPr>
              <a:t>							</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Rướn</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thân</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trắng</a:t>
            </a:r>
            <a:r>
              <a:rPr lang="en-US" sz="2400" i="1" dirty="0">
                <a:solidFill>
                  <a:srgbClr val="0D0D0D"/>
                </a:solidFill>
                <a:effectLst/>
                <a:latin typeface="Times New Roman" panose="02020603050405020304" pitchFamily="18" charset="0"/>
                <a:ea typeface="Times New Roman" panose="02020603050405020304" pitchFamily="18" charset="0"/>
              </a:rPr>
              <a:t> - </a:t>
            </a:r>
            <a:r>
              <a:rPr lang="en-US" sz="2400" i="1" dirty="0" err="1">
                <a:solidFill>
                  <a:srgbClr val="0D0D0D"/>
                </a:solidFill>
                <a:effectLst/>
                <a:latin typeface="Times New Roman" panose="02020603050405020304" pitchFamily="18" charset="0"/>
                <a:ea typeface="Times New Roman" panose="02020603050405020304" pitchFamily="18" charset="0"/>
              </a:rPr>
              <a:t>thâu</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góp</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gió</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p:txBody>
      </p:sp>
      <p:sp>
        <p:nvSpPr>
          <p:cNvPr id="11" name="Hộp Văn bản 10">
            <a:extLst>
              <a:ext uri="{FF2B5EF4-FFF2-40B4-BE49-F238E27FC236}">
                <a16:creationId xmlns="" xmlns:a16="http://schemas.microsoft.com/office/drawing/2014/main" id="{A1D38584-B052-721D-1315-EF92B4ADAE17}"/>
              </a:ext>
            </a:extLst>
          </p:cNvPr>
          <p:cNvSpPr txBox="1"/>
          <p:nvPr/>
        </p:nvSpPr>
        <p:spPr>
          <a:xfrm>
            <a:off x="44676" y="3654804"/>
            <a:ext cx="12056231" cy="1578894"/>
          </a:xfrm>
          <a:prstGeom prst="rect">
            <a:avLst/>
          </a:prstGeom>
          <a:noFill/>
        </p:spPr>
        <p:txBody>
          <a:bodyPr wrap="square">
            <a:spAutoFit/>
          </a:bodyPr>
          <a:lstStyle/>
          <a:p>
            <a:pPr algn="just">
              <a:lnSpc>
                <a:spcPct val="115000"/>
              </a:lnSpc>
              <a:spcBef>
                <a:spcPts val="600"/>
              </a:spcBef>
              <a:spcAft>
                <a:spcPts val="600"/>
              </a:spcAft>
              <a:tabLst>
                <a:tab pos="575310" algn="l"/>
              </a:tabLst>
            </a:pPr>
            <a:r>
              <a:rPr lang="en-US" sz="2800" dirty="0">
                <a:solidFill>
                  <a:srgbClr val="0099FF"/>
                </a:solidFill>
                <a:effectLst/>
                <a:latin typeface="Times New Roman" panose="02020603050405020304" pitchFamily="18" charset="0"/>
                <a:ea typeface="Times New Roman" panose="02020603050405020304" pitchFamily="18" charset="0"/>
              </a:rPr>
              <a:t>=&gt; </a:t>
            </a:r>
            <a:r>
              <a:rPr lang="en-US" sz="2800" dirty="0" err="1">
                <a:solidFill>
                  <a:srgbClr val="0099FF"/>
                </a:solidFill>
                <a:effectLst/>
                <a:latin typeface="Times New Roman" panose="02020603050405020304" pitchFamily="18" charset="0"/>
                <a:ea typeface="Times New Roman" panose="02020603050405020304" pitchFamily="18" charset="0"/>
              </a:rPr>
              <a:t>Hình</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ảnh</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cánh</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effectLst/>
                <a:latin typeface="Times New Roman" panose="02020603050405020304" pitchFamily="18" charset="0"/>
                <a:ea typeface="Times New Roman" panose="02020603050405020304" pitchFamily="18" charset="0"/>
              </a:rPr>
              <a:t>buồm</a:t>
            </a:r>
            <a:r>
              <a:rPr lang="en-US" sz="2800" dirty="0" smtClean="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tràn</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trề</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sức</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sống</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effectLst/>
                <a:latin typeface="Times New Roman" panose="02020603050405020304" pitchFamily="18" charset="0"/>
                <a:ea typeface="Times New Roman" panose="02020603050405020304" pitchFamily="18" charset="0"/>
              </a:rPr>
              <a:t>mạnh</a:t>
            </a:r>
            <a:r>
              <a:rPr lang="en-US" sz="2800" dirty="0" smtClean="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mẽ</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và</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a:solidFill>
                  <a:srgbClr val="0099FF"/>
                </a:solidFill>
                <a:effectLst/>
                <a:latin typeface="Times New Roman" panose="02020603050405020304" pitchFamily="18" charset="0"/>
                <a:ea typeface="Times New Roman" panose="02020603050405020304" pitchFamily="18" charset="0"/>
              </a:rPr>
              <a:t>phóng</a:t>
            </a:r>
            <a:r>
              <a:rPr lang="en-US" sz="2800" dirty="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effectLst/>
                <a:latin typeface="Times New Roman" panose="02020603050405020304" pitchFamily="18" charset="0"/>
                <a:ea typeface="Times New Roman" panose="02020603050405020304" pitchFamily="18" charset="0"/>
              </a:rPr>
              <a:t>khoáng</a:t>
            </a:r>
            <a:r>
              <a:rPr lang="en-US" sz="2800" dirty="0" smtClean="0">
                <a:solidFill>
                  <a:srgbClr val="0099FF"/>
                </a:solidFill>
                <a:effectLst/>
                <a:latin typeface="Times New Roman" panose="02020603050405020304" pitchFamily="18" charset="0"/>
                <a:ea typeface="Times New Roman" panose="02020603050405020304" pitchFamily="18" charset="0"/>
              </a:rPr>
              <a:t>, </a:t>
            </a:r>
            <a:r>
              <a:rPr lang="en-US" sz="2800" dirty="0" err="1" smtClean="0">
                <a:solidFill>
                  <a:srgbClr val="0099FF"/>
                </a:solidFill>
                <a:latin typeface="Times New Roman" panose="02020603050405020304" pitchFamily="18" charset="0"/>
                <a:ea typeface="Times New Roman" panose="02020603050405020304" pitchFamily="18" charset="0"/>
              </a:rPr>
              <a:t>đồng</a:t>
            </a:r>
            <a:r>
              <a:rPr lang="en-US" sz="2800" dirty="0" smtClean="0">
                <a:solidFill>
                  <a:srgbClr val="0099FF"/>
                </a:solidFill>
                <a:latin typeface="Times New Roman" panose="02020603050405020304" pitchFamily="18" charset="0"/>
                <a:ea typeface="Times New Roman" panose="02020603050405020304" pitchFamily="18" charset="0"/>
              </a:rPr>
              <a:t> </a:t>
            </a:r>
            <a:r>
              <a:rPr lang="en-US" sz="2800" dirty="0" err="1" smtClean="0">
                <a:solidFill>
                  <a:srgbClr val="0099FF"/>
                </a:solidFill>
                <a:latin typeface="Times New Roman" panose="02020603050405020304" pitchFamily="18" charset="0"/>
                <a:ea typeface="Times New Roman" panose="02020603050405020304" pitchFamily="18" charset="0"/>
              </a:rPr>
              <a:t>thời</a:t>
            </a:r>
            <a:r>
              <a:rPr lang="en-US" sz="2800" dirty="0" smtClean="0">
                <a:solidFill>
                  <a:srgbClr val="0099FF"/>
                </a:solidFill>
                <a:latin typeface="Times New Roman" panose="02020603050405020304" pitchFamily="18" charset="0"/>
                <a:ea typeface="Times New Roman" panose="02020603050405020304" pitchFamily="18" charset="0"/>
              </a:rPr>
              <a:t> </a:t>
            </a:r>
            <a:r>
              <a:rPr lang="en-US" sz="2800" dirty="0" err="1" smtClean="0">
                <a:solidFill>
                  <a:srgbClr val="0099FF"/>
                </a:solidFill>
                <a:latin typeface="Times New Roman" panose="02020603050405020304" pitchFamily="18" charset="0"/>
                <a:ea typeface="Times New Roman" panose="02020603050405020304" pitchFamily="18" charset="0"/>
              </a:rPr>
              <a:t>miêu</a:t>
            </a:r>
            <a:r>
              <a:rPr lang="en-US" sz="2800" dirty="0" smtClean="0">
                <a:solidFill>
                  <a:srgbClr val="0099FF"/>
                </a:solidFill>
                <a:latin typeface="Times New Roman" panose="02020603050405020304" pitchFamily="18" charset="0"/>
                <a:ea typeface="Times New Roman" panose="02020603050405020304" pitchFamily="18" charset="0"/>
              </a:rPr>
              <a:t> </a:t>
            </a:r>
            <a:r>
              <a:rPr lang="en-US" sz="2800" dirty="0" err="1" smtClean="0">
                <a:solidFill>
                  <a:srgbClr val="0099FF"/>
                </a:solidFill>
                <a:latin typeface="Times New Roman" panose="02020603050405020304" pitchFamily="18" charset="0"/>
                <a:ea typeface="Times New Roman" panose="02020603050405020304" pitchFamily="18" charset="0"/>
              </a:rPr>
              <a:t>tả</a:t>
            </a:r>
            <a:r>
              <a:rPr lang="en-US" sz="2800" dirty="0" smtClean="0">
                <a:solidFill>
                  <a:srgbClr val="0099FF"/>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vẻ</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đẹp</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của</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người</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dân</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làng</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chài</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với</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tình</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yêu</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lao</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động</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gắn</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bó</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sâu</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nặng</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với</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quê</a:t>
            </a:r>
            <a:r>
              <a:rPr lang="en-US" sz="2800" dirty="0" smtClean="0">
                <a:solidFill>
                  <a:srgbClr val="00B050"/>
                </a:solidFill>
                <a:latin typeface="Times New Roman" panose="02020603050405020304" pitchFamily="18" charset="0"/>
                <a:ea typeface="Times New Roman" panose="02020603050405020304" pitchFamily="18" charset="0"/>
              </a:rPr>
              <a:t> </a:t>
            </a:r>
            <a:r>
              <a:rPr lang="en-US" sz="2800" dirty="0" err="1" smtClean="0">
                <a:solidFill>
                  <a:srgbClr val="00B050"/>
                </a:solidFill>
                <a:latin typeface="Times New Roman" panose="02020603050405020304" pitchFamily="18" charset="0"/>
                <a:ea typeface="Times New Roman" panose="02020603050405020304" pitchFamily="18" charset="0"/>
              </a:rPr>
              <a:t>hương</a:t>
            </a:r>
            <a:r>
              <a:rPr lang="en-US" sz="2800" dirty="0" smtClean="0">
                <a:solidFill>
                  <a:srgbClr val="00B050"/>
                </a:solidFill>
                <a:latin typeface="Times New Roman" panose="02020603050405020304" pitchFamily="18" charset="0"/>
                <a:ea typeface="Times New Roman" panose="02020603050405020304" pitchFamily="18" charset="0"/>
              </a:rPr>
              <a:t>.</a:t>
            </a:r>
            <a:r>
              <a:rPr lang="en-US" sz="2800" dirty="0" smtClean="0">
                <a:solidFill>
                  <a:srgbClr val="0099FF"/>
                </a:solidFill>
                <a:effectLst/>
                <a:latin typeface="Times New Roman" panose="02020603050405020304" pitchFamily="18" charset="0"/>
                <a:ea typeface="Times New Roman" panose="02020603050405020304" pitchFamily="18" charset="0"/>
              </a:rPr>
              <a:t>...</a:t>
            </a:r>
            <a:endParaRPr lang="en-US" sz="2800" dirty="0">
              <a:solidFill>
                <a:srgbClr val="0099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58378513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circle(in)">
                                      <p:cBhvr>
                                        <p:cTn id="12" dur="20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Hộp Văn bản 11">
            <a:extLst>
              <a:ext uri="{FF2B5EF4-FFF2-40B4-BE49-F238E27FC236}">
                <a16:creationId xmlns="" xmlns:a16="http://schemas.microsoft.com/office/drawing/2014/main" id="{A2A6361B-8B5C-9139-0AB3-05641E7D37A5}"/>
              </a:ext>
            </a:extLst>
          </p:cNvPr>
          <p:cNvSpPr txBox="1"/>
          <p:nvPr/>
        </p:nvSpPr>
        <p:spPr>
          <a:xfrm>
            <a:off x="697338" y="875779"/>
            <a:ext cx="7841680" cy="587853"/>
          </a:xfrm>
          <a:prstGeom prst="rect">
            <a:avLst/>
          </a:prstGeom>
          <a:noFill/>
        </p:spPr>
        <p:txBody>
          <a:bodyPr wrap="square">
            <a:spAutoFit/>
          </a:bodyPr>
          <a:lstStyle/>
          <a:p>
            <a:pPr marL="0" marR="0">
              <a:lnSpc>
                <a:spcPct val="115000"/>
              </a:lnSpc>
              <a:spcBef>
                <a:spcPts val="600"/>
              </a:spcBef>
              <a:spcAft>
                <a:spcPts val="600"/>
              </a:spcAft>
            </a:pPr>
            <a:r>
              <a:rPr lang="en-US" sz="2800" b="1" dirty="0" smtClean="0">
                <a:solidFill>
                  <a:srgbClr val="00B0F0"/>
                </a:solidFill>
                <a:effectLst/>
                <a:latin typeface="Times New Roman" panose="02020603050405020304" pitchFamily="18" charset="0"/>
                <a:ea typeface="Times New Roman" panose="02020603050405020304" pitchFamily="18" charset="0"/>
              </a:rPr>
              <a:t>b. </a:t>
            </a:r>
            <a:r>
              <a:rPr lang="en-US" sz="2800" b="1" dirty="0" err="1" smtClean="0">
                <a:solidFill>
                  <a:srgbClr val="00B0F0"/>
                </a:solidFill>
                <a:effectLst/>
                <a:latin typeface="Times New Roman" panose="02020603050405020304" pitchFamily="18" charset="0"/>
                <a:ea typeface="Times New Roman" panose="02020603050405020304" pitchFamily="18" charset="0"/>
              </a:rPr>
              <a:t>Đoàn</a:t>
            </a:r>
            <a:r>
              <a:rPr lang="en-US" sz="2800" b="1" dirty="0" smtClean="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thuyền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đánh</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cá</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trở</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về</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bến</a:t>
            </a:r>
            <a:r>
              <a:rPr lang="en-US" sz="2800" b="1" dirty="0">
                <a:solidFill>
                  <a:srgbClr val="00B0F0"/>
                </a:solidFill>
                <a:effectLst/>
                <a:latin typeface="Times New Roman" panose="02020603050405020304" pitchFamily="18" charset="0"/>
                <a:ea typeface="Times New Roman" panose="02020603050405020304" pitchFamily="18" charset="0"/>
              </a:rPr>
              <a:t> </a:t>
            </a:r>
            <a:endParaRPr lang="en-US" sz="2800" dirty="0">
              <a:solidFill>
                <a:srgbClr val="00B0F0"/>
              </a:solidFill>
              <a:effectLst/>
              <a:latin typeface="Times New Roman" panose="02020603050405020304" pitchFamily="18" charset="0"/>
              <a:ea typeface="Times New Roman" panose="02020603050405020304" pitchFamily="18" charset="0"/>
            </a:endParaRPr>
          </a:p>
        </p:txBody>
      </p:sp>
      <p:sp>
        <p:nvSpPr>
          <p:cNvPr id="13" name="Flowchart: Terminator 29">
            <a:extLst>
              <a:ext uri="{FF2B5EF4-FFF2-40B4-BE49-F238E27FC236}">
                <a16:creationId xmlns="" xmlns:a16="http://schemas.microsoft.com/office/drawing/2014/main" id="{44C3FB4F-2CBD-EB92-BDBE-CBDDBC72B173}"/>
              </a:ext>
            </a:extLst>
          </p:cNvPr>
          <p:cNvSpPr/>
          <p:nvPr/>
        </p:nvSpPr>
        <p:spPr>
          <a:xfrm>
            <a:off x="667436" y="2624577"/>
            <a:ext cx="2713288" cy="1608846"/>
          </a:xfrm>
          <a:prstGeom prst="flowChartTerminator">
            <a:avLst/>
          </a:prstGeom>
          <a:gradFill>
            <a:gsLst>
              <a:gs pos="7000">
                <a:schemeClr val="accent1">
                  <a:lumMod val="60000"/>
                  <a:lumOff val="40000"/>
                </a:schemeClr>
              </a:gs>
              <a:gs pos="91000">
                <a:srgbClr val="0066FF"/>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Bef>
                <a:spcPts val="600"/>
              </a:spcBef>
              <a:spcAft>
                <a:spcPts val="600"/>
              </a:spcAft>
              <a:tabLst>
                <a:tab pos="1386840" algn="l"/>
              </a:tabLst>
            </a:pPr>
            <a:r>
              <a:rPr lang="en-US" sz="2800" b="1" dirty="0" err="1">
                <a:solidFill>
                  <a:schemeClr val="bg1"/>
                </a:solidFill>
                <a:effectLst/>
                <a:latin typeface="Times New Roman" panose="02020603050405020304" pitchFamily="18" charset="0"/>
                <a:ea typeface="MS Mincho" panose="02020609040205080304" pitchFamily="49" charset="-128"/>
              </a:rPr>
              <a:t>Không</a:t>
            </a:r>
            <a:r>
              <a:rPr lang="en-US" sz="2800" b="1" dirty="0">
                <a:solidFill>
                  <a:schemeClr val="bg1"/>
                </a:solidFill>
                <a:effectLst/>
                <a:latin typeface="Times New Roman" panose="02020603050405020304" pitchFamily="18" charset="0"/>
                <a:ea typeface="MS Mincho" panose="02020609040205080304" pitchFamily="49" charset="-128"/>
              </a:rPr>
              <a:t> </a:t>
            </a:r>
            <a:r>
              <a:rPr lang="en-US" sz="2800" b="1" dirty="0" err="1">
                <a:solidFill>
                  <a:schemeClr val="bg1"/>
                </a:solidFill>
                <a:effectLst/>
                <a:latin typeface="Times New Roman" panose="02020603050405020304" pitchFamily="18" charset="0"/>
                <a:ea typeface="MS Mincho" panose="02020609040205080304" pitchFamily="49" charset="-128"/>
              </a:rPr>
              <a:t>khí</a:t>
            </a:r>
            <a:r>
              <a:rPr lang="en-US" sz="2800" b="1" dirty="0">
                <a:solidFill>
                  <a:schemeClr val="bg1"/>
                </a:solidFill>
                <a:effectLst/>
                <a:latin typeface="Times New Roman" panose="02020603050405020304" pitchFamily="18" charset="0"/>
                <a:ea typeface="MS Mincho" panose="02020609040205080304" pitchFamily="49" charset="-128"/>
              </a:rPr>
              <a:t> </a:t>
            </a:r>
            <a:r>
              <a:rPr lang="en-US" sz="2800" b="1" dirty="0" err="1">
                <a:solidFill>
                  <a:schemeClr val="bg1"/>
                </a:solidFill>
                <a:effectLst/>
                <a:latin typeface="Times New Roman" panose="02020603050405020304" pitchFamily="18" charset="0"/>
                <a:ea typeface="MS Mincho" panose="02020609040205080304" pitchFamily="49" charset="-128"/>
              </a:rPr>
              <a:t>đón</a:t>
            </a:r>
            <a:r>
              <a:rPr lang="en-US" sz="2800" b="1" dirty="0">
                <a:solidFill>
                  <a:schemeClr val="bg1"/>
                </a:solidFill>
                <a:effectLst/>
                <a:latin typeface="Times New Roman" panose="02020603050405020304" pitchFamily="18" charset="0"/>
                <a:ea typeface="MS Mincho" panose="02020609040205080304" pitchFamily="49" charset="-128"/>
              </a:rPr>
              <a:t> </a:t>
            </a:r>
            <a:r>
              <a:rPr lang="en-US" sz="2800" b="1" dirty="0" err="1">
                <a:solidFill>
                  <a:schemeClr val="bg1"/>
                </a:solidFill>
                <a:effectLst/>
                <a:latin typeface="Times New Roman" panose="02020603050405020304" pitchFamily="18" charset="0"/>
                <a:ea typeface="MS Mincho" panose="02020609040205080304" pitchFamily="49" charset="-128"/>
              </a:rPr>
              <a:t>đoàn</a:t>
            </a:r>
            <a:r>
              <a:rPr lang="en-US" sz="2800" b="1" dirty="0">
                <a:solidFill>
                  <a:schemeClr val="bg1"/>
                </a:solidFill>
                <a:effectLst/>
                <a:latin typeface="Times New Roman" panose="02020603050405020304" pitchFamily="18" charset="0"/>
                <a:ea typeface="MS Mincho" panose="02020609040205080304" pitchFamily="49" charset="-128"/>
              </a:rPr>
              <a:t> </a:t>
            </a:r>
            <a:r>
              <a:rPr lang="en-US" sz="2800" b="1" dirty="0" err="1">
                <a:solidFill>
                  <a:schemeClr val="bg1"/>
                </a:solidFill>
                <a:effectLst/>
                <a:latin typeface="Times New Roman" panose="02020603050405020304" pitchFamily="18" charset="0"/>
                <a:ea typeface="MS Mincho" panose="02020609040205080304" pitchFamily="49" charset="-128"/>
              </a:rPr>
              <a:t>thuyền</a:t>
            </a:r>
            <a:r>
              <a:rPr lang="en-US" sz="2800" b="1" dirty="0">
                <a:solidFill>
                  <a:schemeClr val="bg1"/>
                </a:solidFill>
                <a:effectLst/>
                <a:latin typeface="Times New Roman" panose="02020603050405020304" pitchFamily="18" charset="0"/>
                <a:ea typeface="MS Mincho" panose="02020609040205080304" pitchFamily="49" charset="-128"/>
              </a:rPr>
              <a:t> </a:t>
            </a:r>
            <a:r>
              <a:rPr lang="en-US" sz="2800" b="1" dirty="0" err="1">
                <a:solidFill>
                  <a:schemeClr val="bg1"/>
                </a:solidFill>
                <a:effectLst/>
                <a:latin typeface="Times New Roman" panose="02020603050405020304" pitchFamily="18" charset="0"/>
                <a:ea typeface="MS Mincho" panose="02020609040205080304" pitchFamily="49" charset="-128"/>
              </a:rPr>
              <a:t>trở</a:t>
            </a:r>
            <a:r>
              <a:rPr lang="en-US" sz="2800" b="1" dirty="0">
                <a:solidFill>
                  <a:schemeClr val="bg1"/>
                </a:solidFill>
                <a:effectLst/>
                <a:latin typeface="Times New Roman" panose="02020603050405020304" pitchFamily="18" charset="0"/>
                <a:ea typeface="MS Mincho" panose="02020609040205080304" pitchFamily="49" charset="-128"/>
              </a:rPr>
              <a:t> </a:t>
            </a:r>
            <a:r>
              <a:rPr lang="en-US" sz="2800" b="1" dirty="0" err="1">
                <a:solidFill>
                  <a:schemeClr val="bg1"/>
                </a:solidFill>
                <a:effectLst/>
                <a:latin typeface="Times New Roman" panose="02020603050405020304" pitchFamily="18" charset="0"/>
                <a:ea typeface="MS Mincho" panose="02020609040205080304" pitchFamily="49" charset="-128"/>
              </a:rPr>
              <a:t>về</a:t>
            </a:r>
            <a:endParaRPr lang="en-US" sz="2400" b="1" dirty="0">
              <a:solidFill>
                <a:schemeClr val="bg1"/>
              </a:solidFill>
              <a:effectLst/>
              <a:latin typeface="Times New Roman" panose="02020603050405020304" pitchFamily="18" charset="0"/>
              <a:ea typeface="Times New Roman" panose="02020603050405020304" pitchFamily="18" charset="0"/>
            </a:endParaRPr>
          </a:p>
        </p:txBody>
      </p:sp>
      <p:sp>
        <p:nvSpPr>
          <p:cNvPr id="14" name="Hộp Văn bản 13">
            <a:extLst>
              <a:ext uri="{FF2B5EF4-FFF2-40B4-BE49-F238E27FC236}">
                <a16:creationId xmlns="" xmlns:a16="http://schemas.microsoft.com/office/drawing/2014/main" id="{BC276EA1-0828-0B06-583A-ECAEDDE4EF57}"/>
              </a:ext>
            </a:extLst>
          </p:cNvPr>
          <p:cNvSpPr txBox="1"/>
          <p:nvPr/>
        </p:nvSpPr>
        <p:spPr>
          <a:xfrm>
            <a:off x="4201324" y="2479291"/>
            <a:ext cx="2568574" cy="548099"/>
          </a:xfrm>
          <a:prstGeom prst="rect">
            <a:avLst/>
          </a:prstGeom>
          <a:noFill/>
          <a:ln w="38100">
            <a:solidFill>
              <a:srgbClr val="0000FF"/>
            </a:solidFill>
          </a:ln>
        </p:spPr>
        <p:txBody>
          <a:bodyPr wrap="square">
            <a:spAutoFit/>
          </a:bodyPr>
          <a:lstStyle/>
          <a:p>
            <a:pPr marR="0" lvl="0" algn="ctr">
              <a:lnSpc>
                <a:spcPct val="115000"/>
              </a:lnSpc>
              <a:spcBef>
                <a:spcPts val="600"/>
              </a:spcBef>
              <a:spcAft>
                <a:spcPts val="600"/>
              </a:spcAft>
              <a:buSzPts val="1400"/>
            </a:pPr>
            <a:r>
              <a:rPr lang="en-US" sz="2800" dirty="0" err="1">
                <a:solidFill>
                  <a:srgbClr val="0D0D0D"/>
                </a:solidFill>
                <a:effectLst/>
                <a:latin typeface="Times New Roman" panose="02020603050405020304" pitchFamily="18" charset="0"/>
                <a:ea typeface="MS Mincho" panose="02020609040205080304" pitchFamily="49" charset="-128"/>
              </a:rPr>
              <a:t>âm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thanh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ồn</a:t>
            </a:r>
            <a:r>
              <a:rPr lang="en-US" sz="2800" i="1"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ào</a:t>
            </a:r>
            <a:endParaRPr lang="en-US" sz="2400" dirty="0">
              <a:effectLst/>
              <a:latin typeface="Times New Roman" panose="02020603050405020304" pitchFamily="18" charset="0"/>
              <a:ea typeface="Times New Roman" panose="02020603050405020304" pitchFamily="18" charset="0"/>
            </a:endParaRPr>
          </a:p>
        </p:txBody>
      </p:sp>
      <p:cxnSp>
        <p:nvCxnSpPr>
          <p:cNvPr id="16" name="Đường kết nối Mũi tên Thẳng 15">
            <a:extLst>
              <a:ext uri="{FF2B5EF4-FFF2-40B4-BE49-F238E27FC236}">
                <a16:creationId xmlns="" xmlns:a16="http://schemas.microsoft.com/office/drawing/2014/main" id="{DDAA4B3B-478B-DF39-89A6-ECEB5105A600}"/>
              </a:ext>
            </a:extLst>
          </p:cNvPr>
          <p:cNvCxnSpPr>
            <a:cxnSpLocks/>
            <a:stCxn id="13" idx="3"/>
            <a:endCxn id="14" idx="1"/>
          </p:cNvCxnSpPr>
          <p:nvPr/>
        </p:nvCxnSpPr>
        <p:spPr>
          <a:xfrm flipV="1">
            <a:off x="3380724" y="2753341"/>
            <a:ext cx="820600" cy="67565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 name="Hộp Văn bản 21">
            <a:extLst>
              <a:ext uri="{FF2B5EF4-FFF2-40B4-BE49-F238E27FC236}">
                <a16:creationId xmlns="" xmlns:a16="http://schemas.microsoft.com/office/drawing/2014/main" id="{D7A7ECAF-068A-424B-2C8B-7C3A4479EF42}"/>
              </a:ext>
            </a:extLst>
          </p:cNvPr>
          <p:cNvSpPr txBox="1"/>
          <p:nvPr/>
        </p:nvSpPr>
        <p:spPr>
          <a:xfrm>
            <a:off x="4201324" y="3815478"/>
            <a:ext cx="4111900" cy="548099"/>
          </a:xfrm>
          <a:prstGeom prst="rect">
            <a:avLst/>
          </a:prstGeom>
          <a:noFill/>
          <a:ln w="38100">
            <a:solidFill>
              <a:srgbClr val="0000FF"/>
            </a:solidFill>
          </a:ln>
        </p:spPr>
        <p:txBody>
          <a:bodyPr wrap="square">
            <a:spAutoFit/>
          </a:bodyPr>
          <a:lstStyle/>
          <a:p>
            <a:pPr>
              <a:lnSpc>
                <a:spcPct val="115000"/>
              </a:lnSpc>
              <a:spcBef>
                <a:spcPts val="600"/>
              </a:spcBef>
              <a:spcAft>
                <a:spcPts val="600"/>
              </a:spcAft>
              <a:tabLst>
                <a:tab pos="1386840" algn="l"/>
              </a:tabLst>
            </a:pPr>
            <a:r>
              <a:rPr lang="en-US" sz="2800" dirty="0" err="1">
                <a:solidFill>
                  <a:srgbClr val="0D0D0D"/>
                </a:solidFill>
                <a:effectLst/>
                <a:latin typeface="Times New Roman" panose="02020603050405020304" pitchFamily="18" charset="0"/>
                <a:ea typeface="MS Mincho" panose="02020609040205080304" pitchFamily="49" charset="-128"/>
              </a:rPr>
              <a:t>hình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ảnh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dân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làng</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tấp</a:t>
            </a:r>
            <a:r>
              <a:rPr lang="en-US" sz="2800" i="1"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nập</a:t>
            </a:r>
            <a:endParaRPr lang="en-US" sz="2400" dirty="0">
              <a:effectLst/>
              <a:latin typeface="Times New Roman" panose="02020603050405020304" pitchFamily="18" charset="0"/>
              <a:ea typeface="Times New Roman" panose="02020603050405020304" pitchFamily="18" charset="0"/>
            </a:endParaRPr>
          </a:p>
        </p:txBody>
      </p:sp>
      <p:cxnSp>
        <p:nvCxnSpPr>
          <p:cNvPr id="23" name="Đường kết nối Mũi tên Thẳng 22">
            <a:extLst>
              <a:ext uri="{FF2B5EF4-FFF2-40B4-BE49-F238E27FC236}">
                <a16:creationId xmlns="" xmlns:a16="http://schemas.microsoft.com/office/drawing/2014/main" id="{5EF03AE4-C9B8-EB2F-CB27-0176F9AD923C}"/>
              </a:ext>
            </a:extLst>
          </p:cNvPr>
          <p:cNvCxnSpPr>
            <a:cxnSpLocks/>
            <a:stCxn id="13" idx="3"/>
            <a:endCxn id="22" idx="1"/>
          </p:cNvCxnSpPr>
          <p:nvPr/>
        </p:nvCxnSpPr>
        <p:spPr>
          <a:xfrm>
            <a:off x="3380724" y="3429000"/>
            <a:ext cx="820600" cy="66052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8" name="Hộp Văn bản 37">
            <a:extLst>
              <a:ext uri="{FF2B5EF4-FFF2-40B4-BE49-F238E27FC236}">
                <a16:creationId xmlns="" xmlns:a16="http://schemas.microsoft.com/office/drawing/2014/main" id="{41CAFCC1-3765-4298-47D6-AF7266DF4B92}"/>
              </a:ext>
            </a:extLst>
          </p:cNvPr>
          <p:cNvSpPr txBox="1"/>
          <p:nvPr/>
        </p:nvSpPr>
        <p:spPr>
          <a:xfrm>
            <a:off x="1509062" y="5136532"/>
            <a:ext cx="9496424" cy="1083374"/>
          </a:xfrm>
          <a:prstGeom prst="rect">
            <a:avLst/>
          </a:prstGeom>
          <a:noFill/>
        </p:spPr>
        <p:txBody>
          <a:bodyPr wrap="square">
            <a:spAutoFit/>
          </a:bodyPr>
          <a:lstStyle/>
          <a:p>
            <a:pPr marL="0" marR="0">
              <a:lnSpc>
                <a:spcPct val="115000"/>
              </a:lnSpc>
              <a:spcBef>
                <a:spcPts val="600"/>
              </a:spcBef>
              <a:spcAft>
                <a:spcPts val="600"/>
              </a:spcAft>
              <a:tabLst>
                <a:tab pos="1386840" algn="l"/>
              </a:tabLst>
            </a:pPr>
            <a:r>
              <a:rPr lang="en-US" sz="2800" b="1" i="1" dirty="0">
                <a:solidFill>
                  <a:srgbClr val="0099FF"/>
                </a:solidFill>
                <a:effectLst/>
                <a:latin typeface="Times New Roman" panose="02020603050405020304" pitchFamily="18" charset="0"/>
                <a:ea typeface="MS Mincho" panose="02020609040205080304" pitchFamily="49" charset="-128"/>
              </a:rPr>
              <a:t>=&gt;</a:t>
            </a:r>
            <a:r>
              <a:rPr lang="en-US" sz="2800" b="1" dirty="0" err="1">
                <a:solidFill>
                  <a:srgbClr val="0099FF"/>
                </a:solidFill>
                <a:effectLst/>
                <a:latin typeface="Times New Roman" panose="02020603050405020304" pitchFamily="18" charset="0"/>
                <a:ea typeface="Times New Roman" panose="02020603050405020304" pitchFamily="18" charset="0"/>
              </a:rPr>
              <a:t>Từ</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láy</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tượng</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hình</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và</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tượng</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thanh</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diễn</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tả</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không</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khí</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náo</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nhiệt</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smtClean="0">
                <a:solidFill>
                  <a:srgbClr val="0099FF"/>
                </a:solidFill>
                <a:effectLst/>
                <a:latin typeface="Times New Roman" panose="02020603050405020304" pitchFamily="18" charset="0"/>
                <a:ea typeface="Times New Roman" panose="02020603050405020304" pitchFamily="18" charset="0"/>
              </a:rPr>
              <a:t>niềm</a:t>
            </a:r>
            <a:r>
              <a:rPr lang="en-US" sz="2800" b="1" dirty="0" smtClean="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vui</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đón</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nhận</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thành</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quả</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lao</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động</a:t>
            </a:r>
            <a:r>
              <a:rPr lang="en-US" sz="2800" b="1" dirty="0">
                <a:solidFill>
                  <a:srgbClr val="0099FF"/>
                </a:solidFill>
                <a:effectLst/>
                <a:latin typeface="Times New Roman" panose="02020603050405020304" pitchFamily="18" charset="0"/>
                <a:ea typeface="Times New Roman" panose="02020603050405020304" pitchFamily="18" charset="0"/>
              </a:rPr>
              <a:t> to </a:t>
            </a:r>
            <a:r>
              <a:rPr lang="en-US" sz="2800" b="1" dirty="0" err="1">
                <a:solidFill>
                  <a:srgbClr val="0099FF"/>
                </a:solidFill>
                <a:effectLst/>
                <a:latin typeface="Times New Roman" panose="02020603050405020304" pitchFamily="18" charset="0"/>
                <a:ea typeface="Times New Roman" panose="02020603050405020304" pitchFamily="18" charset="0"/>
              </a:rPr>
              <a:t>lớn</a:t>
            </a:r>
            <a:r>
              <a:rPr lang="en-US" sz="2800" b="1" dirty="0">
                <a:solidFill>
                  <a:srgbClr val="0099FF"/>
                </a:solidFill>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xmlns="" val="235234558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par>
                                <p:cTn id="13" presetID="22" presetClass="entr" presetSubtype="4"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circle(in)">
                                      <p:cBhvr>
                                        <p:cTn id="20" dur="2000"/>
                                        <p:tgtEl>
                                          <p:spTgt spid="22"/>
                                        </p:tgtEl>
                                      </p:cBhvr>
                                    </p:animEffect>
                                  </p:childTnLst>
                                </p:cTn>
                              </p:par>
                              <p:par>
                                <p:cTn id="21" presetID="22" presetClass="entr" presetSubtype="4"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down)">
                                      <p:cBhvr>
                                        <p:cTn id="23" dur="500"/>
                                        <p:tgtEl>
                                          <p:spTgt spid="23"/>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1000"/>
                                        <p:tgtEl>
                                          <p:spTgt spid="38"/>
                                        </p:tgtEl>
                                      </p:cBhvr>
                                    </p:animEffect>
                                    <p:anim calcmode="lin" valueType="num">
                                      <p:cBhvr>
                                        <p:cTn id="29" dur="1000" fill="hold"/>
                                        <p:tgtEl>
                                          <p:spTgt spid="38"/>
                                        </p:tgtEl>
                                        <p:attrNameLst>
                                          <p:attrName>ppt_x</p:attrName>
                                        </p:attrNameLst>
                                      </p:cBhvr>
                                      <p:tavLst>
                                        <p:tav tm="0">
                                          <p:val>
                                            <p:strVal val="#ppt_x"/>
                                          </p:val>
                                        </p:tav>
                                        <p:tav tm="100000">
                                          <p:val>
                                            <p:strVal val="#ppt_x"/>
                                          </p:val>
                                        </p:tav>
                                      </p:tavLst>
                                    </p:anim>
                                    <p:anim calcmode="lin" valueType="num">
                                      <p:cBhvr>
                                        <p:cTn id="30"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2" grpId="0" animBg="1"/>
      <p:bldP spid="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Hộp Văn bản 11">
            <a:extLst>
              <a:ext uri="{FF2B5EF4-FFF2-40B4-BE49-F238E27FC236}">
                <a16:creationId xmlns="" xmlns:a16="http://schemas.microsoft.com/office/drawing/2014/main" id="{A2A6361B-8B5C-9139-0AB3-05641E7D37A5}"/>
              </a:ext>
            </a:extLst>
          </p:cNvPr>
          <p:cNvSpPr txBox="1"/>
          <p:nvPr/>
        </p:nvSpPr>
        <p:spPr>
          <a:xfrm>
            <a:off x="845120" y="1503852"/>
            <a:ext cx="7841680" cy="587853"/>
          </a:xfrm>
          <a:prstGeom prst="rect">
            <a:avLst/>
          </a:prstGeom>
          <a:noFill/>
        </p:spPr>
        <p:txBody>
          <a:bodyPr wrap="square">
            <a:spAutoFit/>
          </a:bodyPr>
          <a:lstStyle/>
          <a:p>
            <a:pPr marL="0" marR="0">
              <a:lnSpc>
                <a:spcPct val="115000"/>
              </a:lnSpc>
              <a:spcBef>
                <a:spcPts val="600"/>
              </a:spcBef>
              <a:spcAft>
                <a:spcPts val="600"/>
              </a:spcAft>
            </a:pPr>
            <a:r>
              <a:rPr lang="en-US" sz="2800" b="1" dirty="0" smtClean="0">
                <a:solidFill>
                  <a:srgbClr val="00B0F0"/>
                </a:solidFill>
                <a:effectLst/>
                <a:latin typeface="Times New Roman" panose="02020603050405020304" pitchFamily="18" charset="0"/>
                <a:ea typeface="Times New Roman" panose="02020603050405020304" pitchFamily="18" charset="0"/>
              </a:rPr>
              <a:t>b</a:t>
            </a:r>
            <a:r>
              <a:rPr lang="en-US" sz="2800" b="1" dirty="0" smtClean="0">
                <a:solidFill>
                  <a:srgbClr val="00B0F0"/>
                </a:solidFill>
                <a:latin typeface="Times New Roman" panose="02020603050405020304" pitchFamily="18" charset="0"/>
                <a:ea typeface="Times New Roman" panose="02020603050405020304" pitchFamily="18" charset="0"/>
              </a:rPr>
              <a:t>.</a:t>
            </a:r>
            <a:r>
              <a:rPr lang="en-US" sz="2800" b="1" dirty="0" smtClean="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Đoàn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thuyền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đánh</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cá</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trở</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về</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bến</a:t>
            </a:r>
            <a:r>
              <a:rPr lang="en-US" sz="2800" b="1" dirty="0">
                <a:solidFill>
                  <a:srgbClr val="00B0F0"/>
                </a:solidFill>
                <a:effectLst/>
                <a:latin typeface="Times New Roman" panose="02020603050405020304" pitchFamily="18" charset="0"/>
                <a:ea typeface="Times New Roman" panose="02020603050405020304" pitchFamily="18" charset="0"/>
              </a:rPr>
              <a:t> </a:t>
            </a:r>
            <a:endParaRPr lang="en-US" sz="2800" dirty="0">
              <a:solidFill>
                <a:srgbClr val="00B0F0"/>
              </a:solidFill>
              <a:effectLst/>
              <a:latin typeface="Times New Roman" panose="02020603050405020304" pitchFamily="18" charset="0"/>
              <a:ea typeface="Times New Roman" panose="02020603050405020304" pitchFamily="18" charset="0"/>
            </a:endParaRPr>
          </a:p>
        </p:txBody>
      </p:sp>
      <p:sp>
        <p:nvSpPr>
          <p:cNvPr id="13" name="Flowchart: Terminator 29">
            <a:extLst>
              <a:ext uri="{FF2B5EF4-FFF2-40B4-BE49-F238E27FC236}">
                <a16:creationId xmlns="" xmlns:a16="http://schemas.microsoft.com/office/drawing/2014/main" id="{44C3FB4F-2CBD-EB92-BDBE-CBDDBC72B173}"/>
              </a:ext>
            </a:extLst>
          </p:cNvPr>
          <p:cNvSpPr/>
          <p:nvPr/>
        </p:nvSpPr>
        <p:spPr>
          <a:xfrm>
            <a:off x="1022829" y="2344338"/>
            <a:ext cx="10146341" cy="584775"/>
          </a:xfrm>
          <a:prstGeom prst="roundRect">
            <a:avLst>
              <a:gd name="adj" fmla="val 50000"/>
            </a:avLst>
          </a:prstGeom>
          <a:gradFill>
            <a:gsLst>
              <a:gs pos="7000">
                <a:schemeClr val="accent1">
                  <a:lumMod val="60000"/>
                  <a:lumOff val="40000"/>
                </a:schemeClr>
              </a:gs>
              <a:gs pos="91000">
                <a:srgbClr val="0066FF"/>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600"/>
              </a:spcBef>
              <a:spcAft>
                <a:spcPts val="600"/>
              </a:spcAft>
              <a:tabLst>
                <a:tab pos="1386840" algn="l"/>
              </a:tabLst>
            </a:pPr>
            <a:r>
              <a:rPr lang="en-US" sz="2800" b="1" dirty="0" err="1">
                <a:solidFill>
                  <a:schemeClr val="bg1"/>
                </a:solidFill>
                <a:effectLst/>
                <a:latin typeface="Times New Roman" panose="02020603050405020304" pitchFamily="18" charset="0"/>
                <a:ea typeface="Times New Roman" panose="02020603050405020304" pitchFamily="18" charset="0"/>
              </a:rPr>
              <a:t>Câu</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thơ</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để</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trong</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ngoặc</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dirty="0" err="1">
                <a:solidFill>
                  <a:schemeClr val="bg1"/>
                </a:solidFill>
                <a:effectLst/>
                <a:latin typeface="Times New Roman" panose="02020603050405020304" pitchFamily="18" charset="0"/>
                <a:ea typeface="Times New Roman" panose="02020603050405020304" pitchFamily="18" charset="0"/>
              </a:rPr>
              <a:t>kép</a:t>
            </a:r>
            <a:r>
              <a:rPr lang="en-US" sz="2800" b="1" dirty="0">
                <a:solidFill>
                  <a:schemeClr val="bg1"/>
                </a:solidFill>
                <a:effectLst/>
                <a:latin typeface="Times New Roman" panose="02020603050405020304" pitchFamily="18" charset="0"/>
                <a:ea typeface="Times New Roman" panose="02020603050405020304" pitchFamily="18" charset="0"/>
              </a:rPr>
              <a:t>: “</a:t>
            </a:r>
            <a:r>
              <a:rPr lang="en-US" sz="2800" b="1" i="1" dirty="0" err="1">
                <a:solidFill>
                  <a:schemeClr val="bg1"/>
                </a:solidFill>
                <a:effectLst/>
                <a:latin typeface="Times New Roman" panose="02020603050405020304" pitchFamily="18" charset="0"/>
                <a:ea typeface="Times New Roman" panose="02020603050405020304" pitchFamily="18" charset="0"/>
              </a:rPr>
              <a:t>Nhờ</a:t>
            </a:r>
            <a:r>
              <a:rPr lang="en-US" sz="2800" b="1" i="1" dirty="0">
                <a:solidFill>
                  <a:schemeClr val="bg1"/>
                </a:solidFill>
                <a:effectLst/>
                <a:latin typeface="Times New Roman" panose="02020603050405020304" pitchFamily="18" charset="0"/>
                <a:ea typeface="Times New Roman" panose="02020603050405020304" pitchFamily="18" charset="0"/>
              </a:rPr>
              <a:t> </a:t>
            </a:r>
            <a:r>
              <a:rPr lang="en-US" sz="2800" b="1" i="1" dirty="0" err="1">
                <a:solidFill>
                  <a:schemeClr val="bg1"/>
                </a:solidFill>
                <a:effectLst/>
                <a:latin typeface="Times New Roman" panose="02020603050405020304" pitchFamily="18" charset="0"/>
                <a:ea typeface="Times New Roman" panose="02020603050405020304" pitchFamily="18" charset="0"/>
              </a:rPr>
              <a:t>ơn</a:t>
            </a:r>
            <a:r>
              <a:rPr lang="en-US" sz="2800" b="1" i="1" dirty="0">
                <a:solidFill>
                  <a:schemeClr val="bg1"/>
                </a:solidFill>
                <a:effectLst/>
                <a:latin typeface="Times New Roman" panose="02020603050405020304" pitchFamily="18" charset="0"/>
                <a:ea typeface="Times New Roman" panose="02020603050405020304" pitchFamily="18" charset="0"/>
              </a:rPr>
              <a:t> </a:t>
            </a:r>
            <a:r>
              <a:rPr lang="en-US" sz="2800" b="1" i="1" dirty="0" err="1">
                <a:solidFill>
                  <a:schemeClr val="bg1"/>
                </a:solidFill>
                <a:effectLst/>
                <a:latin typeface="Times New Roman" panose="02020603050405020304" pitchFamily="18" charset="0"/>
                <a:ea typeface="Times New Roman" panose="02020603050405020304" pitchFamily="18" charset="0"/>
              </a:rPr>
              <a:t>trời</a:t>
            </a:r>
            <a:r>
              <a:rPr lang="en-US" sz="2800" b="1" i="1" dirty="0">
                <a:solidFill>
                  <a:schemeClr val="bg1"/>
                </a:solidFill>
                <a:effectLst/>
                <a:latin typeface="Times New Roman" panose="02020603050405020304" pitchFamily="18" charset="0"/>
                <a:ea typeface="Times New Roman" panose="02020603050405020304" pitchFamily="18" charset="0"/>
              </a:rPr>
              <a:t> </a:t>
            </a:r>
            <a:r>
              <a:rPr lang="en-US" sz="2800" b="1" i="1" dirty="0" err="1">
                <a:solidFill>
                  <a:schemeClr val="bg1"/>
                </a:solidFill>
                <a:effectLst/>
                <a:latin typeface="Times New Roman" panose="02020603050405020304" pitchFamily="18" charset="0"/>
                <a:ea typeface="Times New Roman" panose="02020603050405020304" pitchFamily="18" charset="0"/>
              </a:rPr>
              <a:t>biển</a:t>
            </a:r>
            <a:r>
              <a:rPr lang="en-US" sz="2800" b="1" i="1" dirty="0">
                <a:solidFill>
                  <a:schemeClr val="bg1"/>
                </a:solidFill>
                <a:effectLst/>
                <a:latin typeface="Times New Roman" panose="02020603050405020304" pitchFamily="18" charset="0"/>
                <a:ea typeface="Times New Roman" panose="02020603050405020304" pitchFamily="18" charset="0"/>
              </a:rPr>
              <a:t> </a:t>
            </a:r>
            <a:r>
              <a:rPr lang="en-US" sz="2800" b="1" i="1" dirty="0" err="1">
                <a:solidFill>
                  <a:schemeClr val="bg1"/>
                </a:solidFill>
                <a:effectLst/>
                <a:latin typeface="Times New Roman" panose="02020603050405020304" pitchFamily="18" charset="0"/>
                <a:ea typeface="Times New Roman" panose="02020603050405020304" pitchFamily="18" charset="0"/>
              </a:rPr>
              <a:t>lặng</a:t>
            </a:r>
            <a:r>
              <a:rPr lang="en-US" sz="2800" b="1" i="1" dirty="0">
                <a:solidFill>
                  <a:schemeClr val="bg1"/>
                </a:solidFill>
                <a:effectLst/>
                <a:latin typeface="Times New Roman" panose="02020603050405020304" pitchFamily="18" charset="0"/>
                <a:ea typeface="Times New Roman" panose="02020603050405020304" pitchFamily="18" charset="0"/>
              </a:rPr>
              <a:t> </a:t>
            </a:r>
            <a:r>
              <a:rPr lang="en-US" sz="2800" b="1" i="1" dirty="0" err="1">
                <a:solidFill>
                  <a:schemeClr val="bg1"/>
                </a:solidFill>
                <a:effectLst/>
                <a:latin typeface="Times New Roman" panose="02020603050405020304" pitchFamily="18" charset="0"/>
                <a:ea typeface="Times New Roman" panose="02020603050405020304" pitchFamily="18" charset="0"/>
              </a:rPr>
              <a:t>cá</a:t>
            </a:r>
            <a:r>
              <a:rPr lang="en-US" sz="2800" b="1" i="1" dirty="0">
                <a:solidFill>
                  <a:schemeClr val="bg1"/>
                </a:solidFill>
                <a:effectLst/>
                <a:latin typeface="Times New Roman" panose="02020603050405020304" pitchFamily="18" charset="0"/>
                <a:ea typeface="Times New Roman" panose="02020603050405020304" pitchFamily="18" charset="0"/>
              </a:rPr>
              <a:t> </a:t>
            </a:r>
            <a:r>
              <a:rPr lang="en-US" sz="2800" b="1" i="1" dirty="0" err="1">
                <a:solidFill>
                  <a:schemeClr val="bg1"/>
                </a:solidFill>
                <a:effectLst/>
                <a:latin typeface="Times New Roman" panose="02020603050405020304" pitchFamily="18" charset="0"/>
                <a:ea typeface="Times New Roman" panose="02020603050405020304" pitchFamily="18" charset="0"/>
              </a:rPr>
              <a:t>đầy</a:t>
            </a:r>
            <a:r>
              <a:rPr lang="en-US" sz="2800" b="1" i="1" dirty="0">
                <a:solidFill>
                  <a:schemeClr val="bg1"/>
                </a:solidFill>
                <a:effectLst/>
                <a:latin typeface="Times New Roman" panose="02020603050405020304" pitchFamily="18" charset="0"/>
                <a:ea typeface="Times New Roman" panose="02020603050405020304" pitchFamily="18" charset="0"/>
              </a:rPr>
              <a:t> </a:t>
            </a:r>
            <a:r>
              <a:rPr lang="en-US" sz="2800" b="1" i="1" dirty="0" err="1">
                <a:solidFill>
                  <a:schemeClr val="bg1"/>
                </a:solidFill>
                <a:effectLst/>
                <a:latin typeface="Times New Roman" panose="02020603050405020304" pitchFamily="18" charset="0"/>
                <a:ea typeface="Times New Roman" panose="02020603050405020304" pitchFamily="18" charset="0"/>
              </a:rPr>
              <a:t>ghe</a:t>
            </a:r>
            <a:r>
              <a:rPr lang="vi-VN" sz="2800" b="1" dirty="0">
                <a:solidFill>
                  <a:schemeClr val="bg1"/>
                </a:solidFill>
                <a:effectLst/>
                <a:latin typeface="Times New Roman" panose="02020603050405020304" pitchFamily="18" charset="0"/>
                <a:ea typeface="Times New Roman" panose="02020603050405020304" pitchFamily="18" charset="0"/>
              </a:rPr>
              <a:t>"</a:t>
            </a:r>
            <a:endParaRPr lang="en-US" sz="2400" b="1" dirty="0">
              <a:solidFill>
                <a:schemeClr val="bg1"/>
              </a:solidFill>
              <a:effectLst/>
              <a:latin typeface="Times New Roman" panose="02020603050405020304" pitchFamily="18" charset="0"/>
              <a:ea typeface="Times New Roman" panose="02020603050405020304" pitchFamily="18" charset="0"/>
            </a:endParaRPr>
          </a:p>
        </p:txBody>
      </p:sp>
      <p:sp>
        <p:nvSpPr>
          <p:cNvPr id="38" name="Hộp Văn bản 37">
            <a:extLst>
              <a:ext uri="{FF2B5EF4-FFF2-40B4-BE49-F238E27FC236}">
                <a16:creationId xmlns="" xmlns:a16="http://schemas.microsoft.com/office/drawing/2014/main" id="{41CAFCC1-3765-4298-47D6-AF7266DF4B92}"/>
              </a:ext>
            </a:extLst>
          </p:cNvPr>
          <p:cNvSpPr txBox="1"/>
          <p:nvPr/>
        </p:nvSpPr>
        <p:spPr>
          <a:xfrm>
            <a:off x="798467" y="3142854"/>
            <a:ext cx="11048314" cy="548099"/>
          </a:xfrm>
          <a:prstGeom prst="rect">
            <a:avLst/>
          </a:prstGeom>
          <a:noFill/>
        </p:spPr>
        <p:txBody>
          <a:bodyPr wrap="square">
            <a:spAutoFit/>
          </a:bodyPr>
          <a:lstStyle/>
          <a:p>
            <a:pPr marL="0" marR="0">
              <a:lnSpc>
                <a:spcPct val="115000"/>
              </a:lnSpc>
              <a:spcBef>
                <a:spcPts val="600"/>
              </a:spcBef>
              <a:spcAft>
                <a:spcPts val="600"/>
              </a:spcAft>
              <a:tabLst>
                <a:tab pos="1386840" algn="l"/>
              </a:tabLst>
            </a:pPr>
            <a:r>
              <a:rPr lang="en-US" sz="2800" b="1" dirty="0">
                <a:solidFill>
                  <a:srgbClr val="0099FF"/>
                </a:solidFill>
                <a:effectLst/>
                <a:latin typeface="Times New Roman" panose="02020603050405020304" pitchFamily="18" charset="0"/>
                <a:ea typeface="Times New Roman" panose="02020603050405020304" pitchFamily="18" charset="0"/>
              </a:rPr>
              <a:t>=&gt; </a:t>
            </a:r>
            <a:r>
              <a:rPr lang="vi-VN" sz="2800" b="1" dirty="0" err="1">
                <a:solidFill>
                  <a:srgbClr val="0099FF"/>
                </a:solidFill>
                <a:effectLst/>
                <a:latin typeface="Times New Roman" panose="02020603050405020304" pitchFamily="18" charset="0"/>
                <a:ea typeface="Times New Roman" panose="02020603050405020304" pitchFamily="18" charset="0"/>
              </a:rPr>
              <a:t>Lời</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cảm</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tạ</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trời</a:t>
            </a:r>
            <a:r>
              <a:rPr lang="vi-VN" sz="2800" b="1" dirty="0">
                <a:solidFill>
                  <a:srgbClr val="0099FF"/>
                </a:solidFill>
                <a:effectLst/>
                <a:latin typeface="Times New Roman" panose="02020603050405020304" pitchFamily="18" charset="0"/>
                <a:ea typeface="Times New Roman" panose="02020603050405020304" pitchFamily="18" charset="0"/>
              </a:rPr>
              <a:t> yên </a:t>
            </a:r>
            <a:r>
              <a:rPr lang="vi-VN" sz="2800" b="1" dirty="0" err="1">
                <a:solidFill>
                  <a:srgbClr val="0099FF"/>
                </a:solidFill>
                <a:effectLst/>
                <a:latin typeface="Times New Roman" panose="02020603050405020304" pitchFamily="18" charset="0"/>
                <a:ea typeface="Times New Roman" panose="02020603050405020304" pitchFamily="18" charset="0"/>
              </a:rPr>
              <a:t>biển</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lặng</a:t>
            </a:r>
            <a:r>
              <a:rPr lang="vi-VN" sz="2800" b="1" dirty="0">
                <a:solidFill>
                  <a:srgbClr val="0099FF"/>
                </a:solidFill>
                <a:effectLst/>
                <a:latin typeface="Times New Roman" panose="02020603050405020304" pitchFamily="18" charset="0"/>
                <a:ea typeface="Times New Roman" panose="02020603050405020304" pitchFamily="18" charset="0"/>
              </a:rPr>
              <a:t> cho dân </a:t>
            </a:r>
            <a:r>
              <a:rPr lang="vi-VN" sz="2800" b="1" dirty="0" err="1">
                <a:solidFill>
                  <a:srgbClr val="0099FF"/>
                </a:solidFill>
                <a:effectLst/>
                <a:latin typeface="Times New Roman" panose="02020603050405020304" pitchFamily="18" charset="0"/>
                <a:ea typeface="Times New Roman" panose="02020603050405020304" pitchFamily="18" charset="0"/>
              </a:rPr>
              <a:t>làng</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trở</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về</a:t>
            </a:r>
            <a:r>
              <a:rPr lang="vi-VN" sz="2800" b="1" dirty="0">
                <a:solidFill>
                  <a:srgbClr val="0099FF"/>
                </a:solidFill>
                <a:effectLst/>
                <a:latin typeface="Times New Roman" panose="02020603050405020304" pitchFamily="18" charset="0"/>
                <a:ea typeface="Times New Roman" panose="02020603050405020304" pitchFamily="18" charset="0"/>
              </a:rPr>
              <a:t> an </a:t>
            </a:r>
            <a:r>
              <a:rPr lang="vi-VN" sz="2800" b="1" dirty="0" err="1">
                <a:solidFill>
                  <a:srgbClr val="0099FF"/>
                </a:solidFill>
                <a:effectLst/>
                <a:latin typeface="Times New Roman" panose="02020603050405020304" pitchFamily="18" charset="0"/>
                <a:ea typeface="Times New Roman" panose="02020603050405020304" pitchFamily="18" charset="0"/>
              </a:rPr>
              <a:t>toàn</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thắng</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lợi</a:t>
            </a:r>
            <a:r>
              <a:rPr lang="vi-VN" sz="2800" b="1" dirty="0">
                <a:solidFill>
                  <a:srgbClr val="0099FF"/>
                </a:solidFill>
                <a:effectLst/>
                <a:latin typeface="Times New Roman" panose="02020603050405020304" pitchFamily="18" charset="0"/>
                <a:ea typeface="Times New Roman" panose="02020603050405020304" pitchFamily="18" charset="0"/>
              </a:rPr>
              <a:t>.</a:t>
            </a:r>
            <a:endParaRPr lang="en-US" sz="2400" b="1" dirty="0">
              <a:solidFill>
                <a:srgbClr val="0099FF"/>
              </a:solidFill>
              <a:effectLst/>
              <a:latin typeface="Times New Roman" panose="02020603050405020304" pitchFamily="18" charset="0"/>
              <a:ea typeface="Times New Roman" panose="02020603050405020304" pitchFamily="18" charset="0"/>
            </a:endParaRPr>
          </a:p>
        </p:txBody>
      </p:sp>
      <p:sp>
        <p:nvSpPr>
          <p:cNvPr id="8" name="Flowchart: Terminator 29">
            <a:extLst>
              <a:ext uri="{FF2B5EF4-FFF2-40B4-BE49-F238E27FC236}">
                <a16:creationId xmlns="" xmlns:a16="http://schemas.microsoft.com/office/drawing/2014/main" id="{8FBE1868-762B-5BBC-832B-201D8071A116}"/>
              </a:ext>
            </a:extLst>
          </p:cNvPr>
          <p:cNvSpPr/>
          <p:nvPr/>
        </p:nvSpPr>
        <p:spPr>
          <a:xfrm>
            <a:off x="768920" y="3991804"/>
            <a:ext cx="11048314" cy="1047503"/>
          </a:xfrm>
          <a:prstGeom prst="roundRect">
            <a:avLst>
              <a:gd name="adj" fmla="val 50000"/>
            </a:avLst>
          </a:prstGeom>
          <a:gradFill>
            <a:gsLst>
              <a:gs pos="7000">
                <a:schemeClr val="accent1">
                  <a:lumMod val="60000"/>
                  <a:lumOff val="40000"/>
                </a:schemeClr>
              </a:gs>
              <a:gs pos="91000">
                <a:srgbClr val="0066FF"/>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600"/>
              </a:spcBef>
              <a:spcAft>
                <a:spcPts val="600"/>
              </a:spcAft>
              <a:tabLst>
                <a:tab pos="1386840" algn="l"/>
              </a:tabLst>
            </a:pPr>
            <a:r>
              <a:rPr lang="en-US" sz="2800" b="1" dirty="0" err="1">
                <a:solidFill>
                  <a:schemeClr val="bg1"/>
                </a:solidFill>
                <a:latin typeface="Times New Roman" panose="02020603050405020304" pitchFamily="18" charset="0"/>
                <a:ea typeface="Times New Roman" panose="02020603050405020304" pitchFamily="18" charset="0"/>
              </a:rPr>
              <a:t>Hình</a:t>
            </a:r>
            <a:r>
              <a:rPr lang="en-US" sz="2800" b="1" dirty="0">
                <a:solidFill>
                  <a:schemeClr val="bg1"/>
                </a:solidFill>
                <a:latin typeface="Times New Roman" panose="02020603050405020304" pitchFamily="18" charset="0"/>
                <a:ea typeface="Times New Roman" panose="02020603050405020304" pitchFamily="18" charset="0"/>
              </a:rPr>
              <a:t> </a:t>
            </a:r>
            <a:r>
              <a:rPr lang="en-US" sz="2800" b="1" dirty="0" err="1">
                <a:solidFill>
                  <a:schemeClr val="bg1"/>
                </a:solidFill>
                <a:latin typeface="Times New Roman" panose="02020603050405020304" pitchFamily="18" charset="0"/>
                <a:ea typeface="Times New Roman" panose="02020603050405020304" pitchFamily="18" charset="0"/>
              </a:rPr>
              <a:t>ảnh</a:t>
            </a:r>
            <a:r>
              <a:rPr lang="en-US" sz="2800" b="1" dirty="0">
                <a:solidFill>
                  <a:schemeClr val="bg1"/>
                </a:solidFill>
                <a:latin typeface="Times New Roman" panose="02020603050405020304" pitchFamily="18" charset="0"/>
                <a:ea typeface="Times New Roman" panose="02020603050405020304" pitchFamily="18" charset="0"/>
              </a:rPr>
              <a:t> </a:t>
            </a:r>
            <a:r>
              <a:rPr lang="en-US" sz="2800" b="1" dirty="0" err="1">
                <a:solidFill>
                  <a:schemeClr val="bg1"/>
                </a:solidFill>
                <a:latin typeface="Times New Roman" panose="02020603050405020304" pitchFamily="18" charset="0"/>
                <a:ea typeface="Times New Roman" panose="02020603050405020304" pitchFamily="18" charset="0"/>
              </a:rPr>
              <a:t>người</a:t>
            </a:r>
            <a:r>
              <a:rPr lang="en-US" sz="2800" b="1" dirty="0">
                <a:solidFill>
                  <a:schemeClr val="bg1"/>
                </a:solidFill>
                <a:latin typeface="Times New Roman" panose="02020603050405020304" pitchFamily="18" charset="0"/>
                <a:ea typeface="Times New Roman" panose="02020603050405020304" pitchFamily="18" charset="0"/>
              </a:rPr>
              <a:t> </a:t>
            </a:r>
            <a:r>
              <a:rPr lang="en-US" sz="2800" b="1" dirty="0" err="1">
                <a:solidFill>
                  <a:schemeClr val="bg1"/>
                </a:solidFill>
                <a:latin typeface="Times New Roman" panose="02020603050405020304" pitchFamily="18" charset="0"/>
                <a:ea typeface="Times New Roman" panose="02020603050405020304" pitchFamily="18" charset="0"/>
              </a:rPr>
              <a:t>dân</a:t>
            </a:r>
            <a:r>
              <a:rPr lang="en-US" sz="2800" b="1" dirty="0">
                <a:solidFill>
                  <a:schemeClr val="bg1"/>
                </a:solidFill>
                <a:latin typeface="Times New Roman" panose="02020603050405020304" pitchFamily="18" charset="0"/>
                <a:ea typeface="Times New Roman" panose="02020603050405020304" pitchFamily="18" charset="0"/>
              </a:rPr>
              <a:t> </a:t>
            </a:r>
            <a:r>
              <a:rPr lang="en-US" sz="2800" b="1" dirty="0" err="1">
                <a:solidFill>
                  <a:schemeClr val="bg1"/>
                </a:solidFill>
                <a:latin typeface="Times New Roman" panose="02020603050405020304" pitchFamily="18" charset="0"/>
                <a:ea typeface="Times New Roman" panose="02020603050405020304" pitchFamily="18" charset="0"/>
              </a:rPr>
              <a:t>chài</a:t>
            </a:r>
            <a:r>
              <a:rPr lang="en-US" sz="2800" b="1" dirty="0">
                <a:solidFill>
                  <a:schemeClr val="bg1"/>
                </a:solidFill>
                <a:latin typeface="Times New Roman" panose="02020603050405020304" pitchFamily="18" charset="0"/>
                <a:ea typeface="Times New Roman" panose="02020603050405020304" pitchFamily="18" charset="0"/>
              </a:rPr>
              <a:t>: </a:t>
            </a:r>
            <a:r>
              <a:rPr lang="vi-VN" sz="2800" b="1" dirty="0">
                <a:solidFill>
                  <a:schemeClr val="bg1"/>
                </a:solidFill>
                <a:latin typeface="Times New Roman" panose="02020603050405020304" pitchFamily="18" charset="0"/>
                <a:ea typeface="Times New Roman" panose="02020603050405020304" pitchFamily="18" charset="0"/>
              </a:rPr>
              <a:t>nước da </a:t>
            </a:r>
            <a:r>
              <a:rPr lang="vi-VN" sz="2800" b="1" dirty="0" smtClean="0">
                <a:solidFill>
                  <a:schemeClr val="bg1"/>
                </a:solidFill>
                <a:latin typeface="Times New Roman" panose="02020603050405020304" pitchFamily="18" charset="0"/>
                <a:ea typeface="Times New Roman" panose="02020603050405020304" pitchFamily="18" charset="0"/>
              </a:rPr>
              <a:t>ngăm; </a:t>
            </a:r>
            <a:r>
              <a:rPr lang="vi-VN" sz="2800" b="1" dirty="0">
                <a:solidFill>
                  <a:schemeClr val="bg1"/>
                </a:solidFill>
                <a:latin typeface="Times New Roman" panose="02020603050405020304" pitchFamily="18" charset="0"/>
                <a:ea typeface="Times New Roman" panose="02020603050405020304" pitchFamily="18" charset="0"/>
              </a:rPr>
              <a:t>thân hình </a:t>
            </a:r>
            <a:r>
              <a:rPr lang="vi-VN" sz="2800" b="1" dirty="0" smtClean="0">
                <a:solidFill>
                  <a:schemeClr val="bg1"/>
                </a:solidFill>
                <a:latin typeface="Times New Roman" panose="02020603050405020304" pitchFamily="18" charset="0"/>
                <a:ea typeface="Times New Roman" panose="02020603050405020304" pitchFamily="18" charset="0"/>
              </a:rPr>
              <a:t>vị </a:t>
            </a:r>
            <a:r>
              <a:rPr lang="vi-VN" sz="2800" b="1" dirty="0">
                <a:solidFill>
                  <a:schemeClr val="bg1"/>
                </a:solidFill>
                <a:latin typeface="Times New Roman" panose="02020603050405020304" pitchFamily="18" charset="0"/>
                <a:ea typeface="Times New Roman" panose="02020603050405020304" pitchFamily="18" charset="0"/>
              </a:rPr>
              <a:t>xa </a:t>
            </a:r>
            <a:r>
              <a:rPr lang="vi-VN" sz="2800" b="1" dirty="0" smtClean="0">
                <a:solidFill>
                  <a:schemeClr val="bg1"/>
                </a:solidFill>
                <a:latin typeface="Times New Roman" panose="02020603050405020304" pitchFamily="18" charset="0"/>
                <a:ea typeface="Times New Roman" panose="02020603050405020304" pitchFamily="18" charset="0"/>
              </a:rPr>
              <a:t>xăm</a:t>
            </a:r>
            <a:endParaRPr lang="en-US" sz="2400" b="1" dirty="0">
              <a:solidFill>
                <a:schemeClr val="bg1"/>
              </a:solidFill>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 xmlns:a16="http://schemas.microsoft.com/office/drawing/2014/main" id="{6D62CCEE-3EC6-DABC-1474-29E2133CE2AC}"/>
              </a:ext>
            </a:extLst>
          </p:cNvPr>
          <p:cNvSpPr txBox="1"/>
          <p:nvPr/>
        </p:nvSpPr>
        <p:spPr>
          <a:xfrm>
            <a:off x="845120" y="5253048"/>
            <a:ext cx="11048314" cy="1043619"/>
          </a:xfrm>
          <a:prstGeom prst="rect">
            <a:avLst/>
          </a:prstGeom>
          <a:noFill/>
        </p:spPr>
        <p:txBody>
          <a:bodyPr wrap="square">
            <a:spAutoFit/>
          </a:bodyPr>
          <a:lstStyle/>
          <a:p>
            <a:pPr marL="0" marR="0">
              <a:lnSpc>
                <a:spcPct val="115000"/>
              </a:lnSpc>
              <a:spcBef>
                <a:spcPts val="600"/>
              </a:spcBef>
              <a:spcAft>
                <a:spcPts val="600"/>
              </a:spcAft>
              <a:tabLst>
                <a:tab pos="1386840" algn="l"/>
              </a:tabLst>
            </a:pPr>
            <a:r>
              <a:rPr lang="vi-VN" sz="2800" b="1" dirty="0">
                <a:solidFill>
                  <a:srgbClr val="0099FF"/>
                </a:solidFill>
                <a:effectLst/>
                <a:latin typeface="Times New Roman" panose="02020603050405020304" pitchFamily="18" charset="0"/>
                <a:ea typeface="Times New Roman" panose="02020603050405020304" pitchFamily="18" charset="0"/>
              </a:rPr>
              <a:t>=&gt; </a:t>
            </a:r>
            <a:r>
              <a:rPr lang="vi-VN" sz="2800" b="1" dirty="0" err="1">
                <a:solidFill>
                  <a:srgbClr val="0099FF"/>
                </a:solidFill>
                <a:effectLst/>
                <a:latin typeface="Times New Roman" panose="02020603050405020304" pitchFamily="18" charset="0"/>
                <a:ea typeface="Times New Roman" panose="02020603050405020304" pitchFamily="18" charset="0"/>
              </a:rPr>
              <a:t>Hình</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ảnh</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người</a:t>
            </a:r>
            <a:r>
              <a:rPr lang="vi-VN" sz="2800" b="1" dirty="0">
                <a:solidFill>
                  <a:srgbClr val="0099FF"/>
                </a:solidFill>
                <a:effectLst/>
                <a:latin typeface="Times New Roman" panose="02020603050405020304" pitchFamily="18" charset="0"/>
                <a:ea typeface="Times New Roman" panose="02020603050405020304" pitchFamily="18" charset="0"/>
              </a:rPr>
              <a:t> dân </a:t>
            </a:r>
            <a:r>
              <a:rPr lang="vi-VN" sz="2800" b="1" dirty="0" err="1">
                <a:solidFill>
                  <a:srgbClr val="0099FF"/>
                </a:solidFill>
                <a:effectLst/>
                <a:latin typeface="Times New Roman" panose="02020603050405020304" pitchFamily="18" charset="0"/>
                <a:ea typeface="Times New Roman" panose="02020603050405020304" pitchFamily="18" charset="0"/>
              </a:rPr>
              <a:t>chài</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khoẻ</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mạnh</a:t>
            </a:r>
            <a:r>
              <a:rPr lang="en-US" sz="2800" b="1" dirty="0">
                <a:solidFill>
                  <a:srgbClr val="0099FF"/>
                </a:solidFill>
                <a:effectLst/>
                <a:latin typeface="Times New Roman" panose="02020603050405020304" pitchFamily="18" charset="0"/>
                <a:ea typeface="Times New Roman" panose="02020603050405020304" pitchFamily="18" charset="0"/>
              </a:rPr>
              <a:t>,</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vạm</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vỡ</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vừa</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được</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tả</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thực</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vừa</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lãng</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mạn</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trở</a:t>
            </a:r>
            <a:r>
              <a:rPr lang="vi-VN" sz="2800" b="1" dirty="0">
                <a:solidFill>
                  <a:srgbClr val="0099FF"/>
                </a:solidFill>
                <a:effectLst/>
                <a:latin typeface="Times New Roman" panose="02020603050405020304" pitchFamily="18" charset="0"/>
                <a:ea typeface="Times New Roman" panose="02020603050405020304" pitchFamily="18" charset="0"/>
              </a:rPr>
              <a:t> nên </a:t>
            </a:r>
            <a:r>
              <a:rPr lang="vi-VN" sz="2800" b="1" dirty="0" err="1">
                <a:solidFill>
                  <a:srgbClr val="0099FF"/>
                </a:solidFill>
                <a:effectLst/>
                <a:latin typeface="Times New Roman" panose="02020603050405020304" pitchFamily="18" charset="0"/>
                <a:ea typeface="Times New Roman" panose="02020603050405020304" pitchFamily="18" charset="0"/>
              </a:rPr>
              <a:t>có</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tầm</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vóc</a:t>
            </a:r>
            <a:r>
              <a:rPr lang="vi-VN" sz="2800" b="1" dirty="0">
                <a:solidFill>
                  <a:srgbClr val="0099FF"/>
                </a:solidFill>
                <a:effectLst/>
                <a:latin typeface="Times New Roman" panose="02020603050405020304" pitchFamily="18" charset="0"/>
                <a:ea typeface="Times New Roman" panose="02020603050405020304" pitchFamily="18" charset="0"/>
              </a:rPr>
              <a:t> phi </a:t>
            </a:r>
            <a:r>
              <a:rPr lang="vi-VN" sz="2800" b="1" dirty="0" err="1">
                <a:solidFill>
                  <a:srgbClr val="0099FF"/>
                </a:solidFill>
                <a:effectLst/>
                <a:latin typeface="Times New Roman" panose="02020603050405020304" pitchFamily="18" charset="0"/>
                <a:ea typeface="Times New Roman" panose="02020603050405020304" pitchFamily="18" charset="0"/>
              </a:rPr>
              <a:t>thường</a:t>
            </a:r>
            <a:r>
              <a:rPr lang="vi-VN" sz="2800" b="1" dirty="0">
                <a:solidFill>
                  <a:srgbClr val="0099FF"/>
                </a:solidFill>
                <a:effectLst/>
                <a:latin typeface="Times New Roman" panose="02020603050405020304" pitchFamily="18" charset="0"/>
                <a:ea typeface="Times New Roman" panose="02020603050405020304" pitchFamily="18" charset="0"/>
              </a:rPr>
              <a:t>.</a:t>
            </a:r>
            <a:endParaRPr lang="en-US" sz="2400" b="1" dirty="0">
              <a:solidFill>
                <a:srgbClr val="0099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34653236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barn(inVertical)">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barn(inVertical)">
                                      <p:cBhvr>
                                        <p:cTn id="2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8"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7AE508C3-92F0-430D-9AD2-4776EB63418D}"/>
              </a:ext>
            </a:extLst>
          </p:cNvPr>
          <p:cNvSpPr txBox="1"/>
          <p:nvPr/>
        </p:nvSpPr>
        <p:spPr>
          <a:xfrm>
            <a:off x="845120" y="919077"/>
            <a:ext cx="9118030" cy="584775"/>
          </a:xfrm>
          <a:prstGeom prst="rect">
            <a:avLst/>
          </a:prstGeom>
          <a:noFill/>
        </p:spPr>
        <p:txBody>
          <a:bodyPr wrap="square">
            <a:spAutoFit/>
          </a:bodyPr>
          <a:lstStyle/>
          <a:p>
            <a:pPr algn="just">
              <a:tabLst>
                <a:tab pos="1386840" algn="l"/>
              </a:tabLst>
            </a:pPr>
            <a:r>
              <a:rPr lang="en-US" sz="3200" b="1" dirty="0">
                <a:solidFill>
                  <a:srgbClr val="4179DA"/>
                </a:solidFill>
                <a:latin typeface="Times New Roman" panose="02020603050405020304" pitchFamily="18" charset="0"/>
                <a:ea typeface="Times New Roman" panose="02020603050405020304" pitchFamily="18" charset="0"/>
              </a:rPr>
              <a:t>2. </a:t>
            </a:r>
            <a:r>
              <a:rPr lang="en-US" sz="3200" b="1" dirty="0" err="1">
                <a:solidFill>
                  <a:srgbClr val="4179DA"/>
                </a:solidFill>
                <a:latin typeface="Times New Roman" panose="02020603050405020304" pitchFamily="18" charset="0"/>
                <a:ea typeface="Times New Roman" panose="02020603050405020304" pitchFamily="18" charset="0"/>
              </a:rPr>
              <a:t>Vẻ</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đẹp</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của</a:t>
            </a:r>
            <a:r>
              <a:rPr lang="en-US" sz="3200" b="1" dirty="0">
                <a:solidFill>
                  <a:srgbClr val="4179DA"/>
                </a:solidFill>
                <a:latin typeface="Times New Roman" panose="02020603050405020304" pitchFamily="18" charset="0"/>
                <a:ea typeface="Times New Roman" panose="02020603050405020304" pitchFamily="18" charset="0"/>
              </a:rPr>
              <a:t> con </a:t>
            </a:r>
            <a:r>
              <a:rPr lang="en-US" sz="3200" b="1" dirty="0" err="1">
                <a:solidFill>
                  <a:srgbClr val="4179DA"/>
                </a:solidFill>
                <a:latin typeface="Times New Roman" panose="02020603050405020304" pitchFamily="18" charset="0"/>
                <a:ea typeface="Times New Roman" panose="02020603050405020304" pitchFamily="18" charset="0"/>
              </a:rPr>
              <a:t>người</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và</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cuộc</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sống</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nơi</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làng</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chài</a:t>
            </a:r>
            <a:endParaRPr lang="en-US" sz="2800" dirty="0">
              <a:effectLst/>
              <a:latin typeface="Times New Roman" panose="02020603050405020304" pitchFamily="18" charset="0"/>
              <a:ea typeface="Times New Roman" panose="02020603050405020304" pitchFamily="18" charset="0"/>
            </a:endParaRPr>
          </a:p>
        </p:txBody>
      </p:sp>
      <p:sp>
        <p:nvSpPr>
          <p:cNvPr id="12" name="Hộp Văn bản 11">
            <a:extLst>
              <a:ext uri="{FF2B5EF4-FFF2-40B4-BE49-F238E27FC236}">
                <a16:creationId xmlns="" xmlns:a16="http://schemas.microsoft.com/office/drawing/2014/main" id="{A2A6361B-8B5C-9139-0AB3-05641E7D37A5}"/>
              </a:ext>
            </a:extLst>
          </p:cNvPr>
          <p:cNvSpPr txBox="1"/>
          <p:nvPr/>
        </p:nvSpPr>
        <p:spPr>
          <a:xfrm>
            <a:off x="845120" y="1503852"/>
            <a:ext cx="7841680" cy="548099"/>
          </a:xfrm>
          <a:prstGeom prst="rect">
            <a:avLst/>
          </a:prstGeom>
          <a:noFill/>
        </p:spPr>
        <p:txBody>
          <a:bodyPr wrap="square">
            <a:spAutoFit/>
          </a:bodyPr>
          <a:lstStyle/>
          <a:p>
            <a:pPr marL="0" marR="0">
              <a:lnSpc>
                <a:spcPct val="115000"/>
              </a:lnSpc>
              <a:spcBef>
                <a:spcPts val="600"/>
              </a:spcBef>
              <a:spcAft>
                <a:spcPts val="600"/>
              </a:spcAft>
            </a:pPr>
            <a:r>
              <a:rPr lang="en-US" sz="2800" b="1" dirty="0">
                <a:solidFill>
                  <a:srgbClr val="00B0F0"/>
                </a:solidFill>
                <a:effectLst/>
                <a:latin typeface="Times New Roman" panose="02020603050405020304" pitchFamily="18" charset="0"/>
                <a:ea typeface="Times New Roman" panose="02020603050405020304" pitchFamily="18" charset="0"/>
              </a:rPr>
              <a:t>b) 8 </a:t>
            </a:r>
            <a:r>
              <a:rPr lang="en-US" sz="2800" b="1" dirty="0" err="1">
                <a:solidFill>
                  <a:srgbClr val="00B0F0"/>
                </a:solidFill>
                <a:effectLst/>
                <a:latin typeface="Times New Roman" panose="02020603050405020304" pitchFamily="18" charset="0"/>
                <a:ea typeface="Times New Roman" panose="02020603050405020304" pitchFamily="18" charset="0"/>
              </a:rPr>
              <a:t>câu</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tiếp</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Đoàn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thuyền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đánh</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cá</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trở</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về</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bến</a:t>
            </a:r>
            <a:r>
              <a:rPr lang="en-US" sz="2800" b="1" dirty="0">
                <a:solidFill>
                  <a:srgbClr val="00B0F0"/>
                </a:solidFill>
                <a:effectLst/>
                <a:latin typeface="Times New Roman" panose="02020603050405020304" pitchFamily="18" charset="0"/>
                <a:ea typeface="Times New Roman" panose="02020603050405020304" pitchFamily="18" charset="0"/>
              </a:rPr>
              <a:t> </a:t>
            </a:r>
            <a:endParaRPr lang="en-US" sz="2800" dirty="0">
              <a:solidFill>
                <a:srgbClr val="00B0F0"/>
              </a:solidFill>
              <a:effectLst/>
              <a:latin typeface="Times New Roman" panose="02020603050405020304" pitchFamily="18" charset="0"/>
              <a:ea typeface="Times New Roman" panose="02020603050405020304" pitchFamily="18" charset="0"/>
            </a:endParaRPr>
          </a:p>
        </p:txBody>
      </p:sp>
      <p:sp>
        <p:nvSpPr>
          <p:cNvPr id="8" name="Flowchart: Terminator 29">
            <a:extLst>
              <a:ext uri="{FF2B5EF4-FFF2-40B4-BE49-F238E27FC236}">
                <a16:creationId xmlns="" xmlns:a16="http://schemas.microsoft.com/office/drawing/2014/main" id="{F081FCAA-E0AE-72F6-EDF4-B999C858539C}"/>
              </a:ext>
            </a:extLst>
          </p:cNvPr>
          <p:cNvSpPr/>
          <p:nvPr/>
        </p:nvSpPr>
        <p:spPr>
          <a:xfrm>
            <a:off x="1103564" y="2388582"/>
            <a:ext cx="10326435" cy="1559027"/>
          </a:xfrm>
          <a:prstGeom prst="roundRect">
            <a:avLst>
              <a:gd name="adj" fmla="val 50000"/>
            </a:avLst>
          </a:prstGeom>
          <a:gradFill>
            <a:gsLst>
              <a:gs pos="7000">
                <a:schemeClr val="accent1">
                  <a:lumMod val="60000"/>
                  <a:lumOff val="40000"/>
                </a:schemeClr>
              </a:gs>
              <a:gs pos="91000">
                <a:srgbClr val="0066FF"/>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600"/>
              </a:spcBef>
              <a:spcAft>
                <a:spcPts val="600"/>
              </a:spcAft>
              <a:tabLst>
                <a:tab pos="1386840" algn="l"/>
              </a:tabLst>
            </a:pPr>
            <a:r>
              <a:rPr lang="en-US" sz="2800" b="1" dirty="0" err="1">
                <a:latin typeface="Times New Roman" panose="02020603050405020304" pitchFamily="18" charset="0"/>
                <a:ea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ảnh</a:t>
            </a:r>
            <a:r>
              <a:rPr lang="en-US" sz="2800" b="1" dirty="0">
                <a:latin typeface="Times New Roman" panose="02020603050405020304" pitchFamily="18" charset="0"/>
                <a:ea typeface="Times New Roman" panose="02020603050405020304" pitchFamily="18" charset="0"/>
              </a:rPr>
              <a:t> con </a:t>
            </a:r>
            <a:r>
              <a:rPr lang="en-US" sz="2800" b="1" dirty="0" err="1">
                <a:latin typeface="Times New Roman" panose="02020603050405020304" pitchFamily="18" charset="0"/>
                <a:ea typeface="Times New Roman" panose="02020603050405020304" pitchFamily="18" charset="0"/>
              </a:rPr>
              <a:t>thuyền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sau</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chuyến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ra</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khơi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tác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giả</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miêu</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tả</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một</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cách</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sống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động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bằng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biện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pháp</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tu</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từ</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nhân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hoá</a:t>
            </a:r>
            <a:r>
              <a:rPr lang="en-US" sz="2800" b="1" dirty="0">
                <a:latin typeface="Times New Roman" panose="02020603050405020304" pitchFamily="18" charset="0"/>
                <a:ea typeface="Times New Roman" panose="02020603050405020304" pitchFamily="18" charset="0"/>
              </a:rPr>
              <a:t> </a:t>
            </a:r>
            <a:r>
              <a:rPr lang="en-US" sz="2800" b="1" i="1" dirty="0">
                <a:latin typeface="Times New Roman" panose="02020603050405020304" pitchFamily="18" charset="0"/>
                <a:ea typeface="Times New Roman" panose="02020603050405020304" pitchFamily="18" charset="0"/>
              </a:rPr>
              <a:t>(</a:t>
            </a:r>
            <a:r>
              <a:rPr lang="en-US" sz="2800" b="1" i="1" dirty="0" err="1">
                <a:latin typeface="Times New Roman" panose="02020603050405020304" pitchFamily="18" charset="0"/>
                <a:ea typeface="Times New Roman" panose="02020603050405020304" pitchFamily="18" charset="0"/>
              </a:rPr>
              <a:t>thuyền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im</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bến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mỏi</a:t>
            </a:r>
            <a:r>
              <a:rPr lang="en-US" sz="2800" b="1" i="1" dirty="0">
                <a:latin typeface="Times New Roman" panose="02020603050405020304" pitchFamily="18" charset="0"/>
                <a:ea typeface="Times New Roman" panose="02020603050405020304" pitchFamily="18" charset="0"/>
              </a:rPr>
              <a:t>),</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ẩn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dụ</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chuyển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đổi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giác</a:t>
            </a:r>
            <a:r>
              <a:rPr lang="en-US" sz="2800" b="1" dirty="0">
                <a:latin typeface="Times New Roman" panose="02020603050405020304" pitchFamily="18" charset="0"/>
                <a:ea typeface="Times New Roman" panose="02020603050405020304" pitchFamily="18" charset="0"/>
              </a:rPr>
              <a:t> </a:t>
            </a:r>
            <a:r>
              <a:rPr lang="en-US" sz="2800" b="1" i="1" dirty="0">
                <a:latin typeface="Times New Roman" panose="02020603050405020304" pitchFamily="18" charset="0"/>
                <a:ea typeface="Times New Roman" panose="02020603050405020304" pitchFamily="18" charset="0"/>
              </a:rPr>
              <a:t>(</a:t>
            </a:r>
            <a:r>
              <a:rPr lang="en-US" sz="2800" b="1" i="1" dirty="0" err="1">
                <a:latin typeface="Times New Roman" panose="02020603050405020304" pitchFamily="18" charset="0"/>
                <a:ea typeface="Times New Roman" panose="02020603050405020304" pitchFamily="18" charset="0"/>
              </a:rPr>
              <a:t>nghe</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chất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muối</a:t>
            </a:r>
            <a:r>
              <a:rPr lang="en-US" sz="2800" b="1" i="1" dirty="0">
                <a:latin typeface="Times New Roman" panose="02020603050405020304" pitchFamily="18" charset="0"/>
                <a:ea typeface="Times New Roman" panose="02020603050405020304" pitchFamily="18" charset="0"/>
              </a:rPr>
              <a:t>)</a:t>
            </a:r>
            <a:endParaRPr lang="en-US" sz="2400" b="1" dirty="0">
              <a:solidFill>
                <a:schemeClr val="bg1"/>
              </a:solidFill>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 xmlns:a16="http://schemas.microsoft.com/office/drawing/2014/main" id="{B96202C0-12E8-7CDB-8128-74C9D3229BFC}"/>
              </a:ext>
            </a:extLst>
          </p:cNvPr>
          <p:cNvSpPr txBox="1"/>
          <p:nvPr/>
        </p:nvSpPr>
        <p:spPr>
          <a:xfrm>
            <a:off x="845120" y="4284240"/>
            <a:ext cx="11048314" cy="1043619"/>
          </a:xfrm>
          <a:prstGeom prst="rect">
            <a:avLst/>
          </a:prstGeom>
          <a:noFill/>
        </p:spPr>
        <p:txBody>
          <a:bodyPr wrap="square">
            <a:spAutoFit/>
          </a:bodyPr>
          <a:lstStyle/>
          <a:p>
            <a:pPr marL="0" marR="0">
              <a:lnSpc>
                <a:spcPct val="115000"/>
              </a:lnSpc>
              <a:spcBef>
                <a:spcPts val="600"/>
              </a:spcBef>
              <a:spcAft>
                <a:spcPts val="600"/>
              </a:spcAft>
              <a:tabLst>
                <a:tab pos="1386840" algn="l"/>
              </a:tabLst>
            </a:pPr>
            <a:r>
              <a:rPr lang="en-US" sz="2800" b="1" dirty="0">
                <a:solidFill>
                  <a:srgbClr val="0099FF"/>
                </a:solidFill>
                <a:effectLst/>
                <a:latin typeface="Times New Roman" panose="02020603050405020304" pitchFamily="18" charset="0"/>
                <a:ea typeface="Times New Roman" panose="02020603050405020304" pitchFamily="18" charset="0"/>
              </a:rPr>
              <a:t>=&gt; </a:t>
            </a:r>
            <a:r>
              <a:rPr lang="en-US" sz="2800" b="1" dirty="0" err="1">
                <a:solidFill>
                  <a:srgbClr val="0099FF"/>
                </a:solidFill>
                <a:effectLst/>
                <a:latin typeface="Times New Roman" panose="02020603050405020304" pitchFamily="18" charset="0"/>
                <a:ea typeface="Times New Roman" panose="02020603050405020304" pitchFamily="18" charset="0"/>
              </a:rPr>
              <a:t>Nhà</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thơ</a:t>
            </a:r>
            <a:r>
              <a:rPr lang="en-US" sz="2800" b="1" i="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cảm</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nhận</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thuyền</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như</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một</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cơ</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thể</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sống</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cũng</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cần</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nghỉ</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ngơi</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sau</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khi</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hoàn</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thành</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nhiệm</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vụ</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lắng</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nghe</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chất</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muối</a:t>
            </a:r>
            <a:r>
              <a:rPr lang="en-US" sz="2800" b="1" dirty="0">
                <a:solidFill>
                  <a:srgbClr val="0099FF"/>
                </a:solidFill>
                <a:effectLst/>
                <a:latin typeface="Times New Roman" panose="02020603050405020304" pitchFamily="18" charset="0"/>
                <a:ea typeface="Times New Roman" panose="02020603050405020304" pitchFamily="18" charset="0"/>
              </a:rPr>
              <a:t> </a:t>
            </a:r>
            <a:r>
              <a:rPr lang="en-US" sz="2800" b="1" dirty="0" err="1">
                <a:solidFill>
                  <a:srgbClr val="0099FF"/>
                </a:solidFill>
                <a:effectLst/>
                <a:latin typeface="Times New Roman" panose="02020603050405020304" pitchFamily="18" charset="0"/>
                <a:ea typeface="Times New Roman" panose="02020603050405020304" pitchFamily="18" charset="0"/>
              </a:rPr>
              <a:t>thấm</a:t>
            </a:r>
            <a:r>
              <a:rPr lang="en-US" sz="2800" b="1" dirty="0">
                <a:solidFill>
                  <a:srgbClr val="0099FF"/>
                </a:solidFill>
                <a:effectLst/>
                <a:latin typeface="Times New Roman" panose="02020603050405020304" pitchFamily="18" charset="0"/>
                <a:ea typeface="Times New Roman" panose="02020603050405020304" pitchFamily="18" charset="0"/>
              </a:rPr>
              <a:t>…"</a:t>
            </a:r>
            <a:endParaRPr lang="en-US" sz="2000" b="1" dirty="0">
              <a:solidFill>
                <a:srgbClr val="0099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92522707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7AE508C3-92F0-430D-9AD2-4776EB63418D}"/>
              </a:ext>
            </a:extLst>
          </p:cNvPr>
          <p:cNvSpPr txBox="1"/>
          <p:nvPr/>
        </p:nvSpPr>
        <p:spPr>
          <a:xfrm>
            <a:off x="845120" y="919077"/>
            <a:ext cx="9118030" cy="584775"/>
          </a:xfrm>
          <a:prstGeom prst="rect">
            <a:avLst/>
          </a:prstGeom>
          <a:noFill/>
        </p:spPr>
        <p:txBody>
          <a:bodyPr wrap="square">
            <a:spAutoFit/>
          </a:bodyPr>
          <a:lstStyle/>
          <a:p>
            <a:pPr algn="just">
              <a:tabLst>
                <a:tab pos="1386840" algn="l"/>
              </a:tabLst>
            </a:pPr>
            <a:r>
              <a:rPr lang="en-US" sz="3200" b="1" dirty="0">
                <a:solidFill>
                  <a:srgbClr val="4179DA"/>
                </a:solidFill>
                <a:latin typeface="Times New Roman" panose="02020603050405020304" pitchFamily="18" charset="0"/>
                <a:ea typeface="Times New Roman" panose="02020603050405020304" pitchFamily="18" charset="0"/>
              </a:rPr>
              <a:t>2. </a:t>
            </a:r>
            <a:r>
              <a:rPr lang="en-US" sz="3200" b="1" dirty="0" err="1">
                <a:solidFill>
                  <a:srgbClr val="4179DA"/>
                </a:solidFill>
                <a:latin typeface="Times New Roman" panose="02020603050405020304" pitchFamily="18" charset="0"/>
                <a:ea typeface="Times New Roman" panose="02020603050405020304" pitchFamily="18" charset="0"/>
              </a:rPr>
              <a:t>Vẻ</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đẹp</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của</a:t>
            </a:r>
            <a:r>
              <a:rPr lang="en-US" sz="3200" b="1" dirty="0">
                <a:solidFill>
                  <a:srgbClr val="4179DA"/>
                </a:solidFill>
                <a:latin typeface="Times New Roman" panose="02020603050405020304" pitchFamily="18" charset="0"/>
                <a:ea typeface="Times New Roman" panose="02020603050405020304" pitchFamily="18" charset="0"/>
              </a:rPr>
              <a:t> con </a:t>
            </a:r>
            <a:r>
              <a:rPr lang="en-US" sz="3200" b="1" dirty="0" err="1">
                <a:solidFill>
                  <a:srgbClr val="4179DA"/>
                </a:solidFill>
                <a:latin typeface="Times New Roman" panose="02020603050405020304" pitchFamily="18" charset="0"/>
                <a:ea typeface="Times New Roman" panose="02020603050405020304" pitchFamily="18" charset="0"/>
              </a:rPr>
              <a:t>người</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và</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cuộc</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sống</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nơi</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làng</a:t>
            </a:r>
            <a:r>
              <a:rPr lang="en-US" sz="3200" b="1" dirty="0">
                <a:solidFill>
                  <a:srgbClr val="4179DA"/>
                </a:solidFill>
                <a:latin typeface="Times New Roman" panose="02020603050405020304" pitchFamily="18" charset="0"/>
                <a:ea typeface="Times New Roman" panose="02020603050405020304" pitchFamily="18" charset="0"/>
              </a:rPr>
              <a:t> </a:t>
            </a:r>
            <a:r>
              <a:rPr lang="en-US" sz="3200" b="1" dirty="0" err="1">
                <a:solidFill>
                  <a:srgbClr val="4179DA"/>
                </a:solidFill>
                <a:latin typeface="Times New Roman" panose="02020603050405020304" pitchFamily="18" charset="0"/>
                <a:ea typeface="Times New Roman" panose="02020603050405020304" pitchFamily="18" charset="0"/>
              </a:rPr>
              <a:t>chài</a:t>
            </a:r>
            <a:endParaRPr lang="en-US" sz="2800" dirty="0">
              <a:effectLst/>
              <a:latin typeface="Times New Roman" panose="02020603050405020304" pitchFamily="18" charset="0"/>
              <a:ea typeface="Times New Roman" panose="02020603050405020304" pitchFamily="18" charset="0"/>
            </a:endParaRPr>
          </a:p>
        </p:txBody>
      </p:sp>
      <p:sp>
        <p:nvSpPr>
          <p:cNvPr id="12" name="Hộp Văn bản 11">
            <a:extLst>
              <a:ext uri="{FF2B5EF4-FFF2-40B4-BE49-F238E27FC236}">
                <a16:creationId xmlns="" xmlns:a16="http://schemas.microsoft.com/office/drawing/2014/main" id="{A2A6361B-8B5C-9139-0AB3-05641E7D37A5}"/>
              </a:ext>
            </a:extLst>
          </p:cNvPr>
          <p:cNvSpPr txBox="1"/>
          <p:nvPr/>
        </p:nvSpPr>
        <p:spPr>
          <a:xfrm>
            <a:off x="845120" y="1503852"/>
            <a:ext cx="7841680" cy="548099"/>
          </a:xfrm>
          <a:prstGeom prst="rect">
            <a:avLst/>
          </a:prstGeom>
          <a:noFill/>
        </p:spPr>
        <p:txBody>
          <a:bodyPr wrap="square">
            <a:spAutoFit/>
          </a:bodyPr>
          <a:lstStyle/>
          <a:p>
            <a:pPr marL="0" marR="0">
              <a:lnSpc>
                <a:spcPct val="115000"/>
              </a:lnSpc>
              <a:spcBef>
                <a:spcPts val="600"/>
              </a:spcBef>
              <a:spcAft>
                <a:spcPts val="600"/>
              </a:spcAft>
            </a:pPr>
            <a:r>
              <a:rPr lang="en-US" sz="2800" b="1" dirty="0">
                <a:solidFill>
                  <a:srgbClr val="00B0F0"/>
                </a:solidFill>
                <a:effectLst/>
                <a:latin typeface="Times New Roman" panose="02020603050405020304" pitchFamily="18" charset="0"/>
                <a:ea typeface="Times New Roman" panose="02020603050405020304" pitchFamily="18" charset="0"/>
              </a:rPr>
              <a:t>b) 8 </a:t>
            </a:r>
            <a:r>
              <a:rPr lang="en-US" sz="2800" b="1" dirty="0" err="1">
                <a:solidFill>
                  <a:srgbClr val="00B0F0"/>
                </a:solidFill>
                <a:effectLst/>
                <a:latin typeface="Times New Roman" panose="02020603050405020304" pitchFamily="18" charset="0"/>
                <a:ea typeface="Times New Roman" panose="02020603050405020304" pitchFamily="18" charset="0"/>
              </a:rPr>
              <a:t>câu</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tiếp</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Đoàn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thuyền</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đánh</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cá</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trở</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về</a:t>
            </a:r>
            <a:r>
              <a:rPr lang="en-US" sz="2800" b="1" dirty="0">
                <a:solidFill>
                  <a:srgbClr val="00B0F0"/>
                </a:solidFill>
                <a:effectLst/>
                <a:latin typeface="Times New Roman" panose="02020603050405020304" pitchFamily="18" charset="0"/>
                <a:ea typeface="Times New Roman" panose="02020603050405020304" pitchFamily="18" charset="0"/>
              </a:rPr>
              <a:t> </a:t>
            </a:r>
            <a:r>
              <a:rPr lang="en-US" sz="2800" b="1" dirty="0" err="1">
                <a:solidFill>
                  <a:srgbClr val="00B0F0"/>
                </a:solidFill>
                <a:effectLst/>
                <a:latin typeface="Times New Roman" panose="02020603050405020304" pitchFamily="18" charset="0"/>
                <a:ea typeface="Times New Roman" panose="02020603050405020304" pitchFamily="18" charset="0"/>
              </a:rPr>
              <a:t>bến</a:t>
            </a:r>
            <a:r>
              <a:rPr lang="en-US" sz="2800" b="1" dirty="0">
                <a:solidFill>
                  <a:srgbClr val="00B0F0"/>
                </a:solidFill>
                <a:effectLst/>
                <a:latin typeface="Times New Roman" panose="02020603050405020304" pitchFamily="18" charset="0"/>
                <a:ea typeface="Times New Roman" panose="02020603050405020304" pitchFamily="18" charset="0"/>
              </a:rPr>
              <a:t> </a:t>
            </a:r>
            <a:endParaRPr lang="en-US" sz="2800" dirty="0">
              <a:solidFill>
                <a:srgbClr val="00B0F0"/>
              </a:solidFill>
              <a:effectLst/>
              <a:latin typeface="Times New Roman" panose="02020603050405020304" pitchFamily="18" charset="0"/>
              <a:ea typeface="Times New Roman" panose="02020603050405020304" pitchFamily="18" charset="0"/>
            </a:endParaRPr>
          </a:p>
        </p:txBody>
      </p:sp>
      <p:sp>
        <p:nvSpPr>
          <p:cNvPr id="8" name="Flowchart: Terminator 29">
            <a:extLst>
              <a:ext uri="{FF2B5EF4-FFF2-40B4-BE49-F238E27FC236}">
                <a16:creationId xmlns="" xmlns:a16="http://schemas.microsoft.com/office/drawing/2014/main" id="{F081FCAA-E0AE-72F6-EDF4-B999C858539C}"/>
              </a:ext>
            </a:extLst>
          </p:cNvPr>
          <p:cNvSpPr/>
          <p:nvPr/>
        </p:nvSpPr>
        <p:spPr>
          <a:xfrm>
            <a:off x="499874" y="2417418"/>
            <a:ext cx="11458290" cy="1076785"/>
          </a:xfrm>
          <a:prstGeom prst="roundRect">
            <a:avLst>
              <a:gd name="adj" fmla="val 50000"/>
            </a:avLst>
          </a:prstGeom>
          <a:gradFill>
            <a:gsLst>
              <a:gs pos="7000">
                <a:schemeClr val="accent1">
                  <a:lumMod val="60000"/>
                  <a:lumOff val="40000"/>
                </a:schemeClr>
              </a:gs>
              <a:gs pos="91000">
                <a:srgbClr val="0066FF"/>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Bef>
                <a:spcPts val="600"/>
              </a:spcBef>
              <a:spcAft>
                <a:spcPts val="600"/>
              </a:spcAft>
              <a:tabLst>
                <a:tab pos="1386840" algn="l"/>
              </a:tabLst>
            </a:pPr>
            <a:r>
              <a:rPr lang="vi-VN" sz="2800" b="1" dirty="0">
                <a:solidFill>
                  <a:schemeClr val="bg1"/>
                </a:solidFill>
                <a:latin typeface="Times New Roman" panose="02020603050405020304" pitchFamily="18" charset="0"/>
                <a:ea typeface="Times New Roman" panose="02020603050405020304" pitchFamily="18" charset="0"/>
              </a:rPr>
              <a:t>Con </a:t>
            </a:r>
            <a:r>
              <a:rPr lang="vi-VN" sz="2800" b="1" dirty="0" err="1">
                <a:solidFill>
                  <a:schemeClr val="bg1"/>
                </a:solidFill>
                <a:latin typeface="Times New Roman" panose="02020603050405020304" pitchFamily="18" charset="0"/>
                <a:ea typeface="Times New Roman" panose="02020603050405020304" pitchFamily="18" charset="0"/>
              </a:rPr>
              <a:t>thuyền</a:t>
            </a:r>
            <a:r>
              <a:rPr lang="vi-VN" sz="2800" b="1" dirty="0">
                <a:solidFill>
                  <a:schemeClr val="bg1"/>
                </a:solidFill>
                <a:latin typeface="Times New Roman" panose="02020603050405020304" pitchFamily="18" charset="0"/>
                <a:ea typeface="Times New Roman" panose="02020603050405020304" pitchFamily="18" charset="0"/>
              </a:rPr>
              <a:t> vô tri </a:t>
            </a:r>
            <a:r>
              <a:rPr lang="vi-VN" sz="2800" b="1" dirty="0" err="1">
                <a:solidFill>
                  <a:schemeClr val="bg1"/>
                </a:solidFill>
                <a:latin typeface="Times New Roman" panose="02020603050405020304" pitchFamily="18" charset="0"/>
                <a:ea typeface="Times New Roman" panose="02020603050405020304" pitchFamily="18" charset="0"/>
              </a:rPr>
              <a:t>trở</a:t>
            </a:r>
            <a:r>
              <a:rPr lang="vi-VN" sz="2800" b="1" dirty="0">
                <a:solidFill>
                  <a:schemeClr val="bg1"/>
                </a:solidFill>
                <a:latin typeface="Times New Roman" panose="02020603050405020304" pitchFamily="18" charset="0"/>
                <a:ea typeface="Times New Roman" panose="02020603050405020304" pitchFamily="18" charset="0"/>
              </a:rPr>
              <a:t> nên </a:t>
            </a:r>
            <a:r>
              <a:rPr lang="vi-VN" sz="2800" b="1" dirty="0" err="1">
                <a:solidFill>
                  <a:schemeClr val="bg1"/>
                </a:solidFill>
                <a:latin typeface="Times New Roman" panose="02020603050405020304" pitchFamily="18" charset="0"/>
                <a:ea typeface="Times New Roman" panose="02020603050405020304" pitchFamily="18" charset="0"/>
              </a:rPr>
              <a:t>có</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hồn</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cũng</a:t>
            </a:r>
            <a:r>
              <a:rPr lang="vi-VN" sz="2800" b="1" dirty="0">
                <a:solidFill>
                  <a:schemeClr val="bg1"/>
                </a:solidFill>
                <a:latin typeface="Times New Roman" panose="02020603050405020304" pitchFamily="18" charset="0"/>
                <a:ea typeface="Times New Roman" panose="02020603050405020304" pitchFamily="18" charset="0"/>
              </a:rPr>
              <a:t> như </a:t>
            </a:r>
            <a:r>
              <a:rPr lang="vi-VN" sz="2800" b="1" dirty="0" err="1">
                <a:solidFill>
                  <a:schemeClr val="bg1"/>
                </a:solidFill>
                <a:latin typeface="Times New Roman" panose="02020603050405020304" pitchFamily="18" charset="0"/>
                <a:ea typeface="Times New Roman" panose="02020603050405020304" pitchFamily="18" charset="0"/>
              </a:rPr>
              <a:t>người</a:t>
            </a:r>
            <a:r>
              <a:rPr lang="vi-VN" sz="2800" b="1" dirty="0">
                <a:solidFill>
                  <a:schemeClr val="bg1"/>
                </a:solidFill>
                <a:latin typeface="Times New Roman" panose="02020603050405020304" pitchFamily="18" charset="0"/>
                <a:ea typeface="Times New Roman" panose="02020603050405020304" pitchFamily="18" charset="0"/>
              </a:rPr>
              <a:t> dân </a:t>
            </a:r>
            <a:r>
              <a:rPr lang="vi-VN" sz="2800" b="1" dirty="0" err="1">
                <a:solidFill>
                  <a:schemeClr val="bg1"/>
                </a:solidFill>
                <a:latin typeface="Times New Roman" panose="02020603050405020304" pitchFamily="18" charset="0"/>
                <a:ea typeface="Times New Roman" panose="02020603050405020304" pitchFamily="18" charset="0"/>
              </a:rPr>
              <a:t>chài</a:t>
            </a:r>
            <a:r>
              <a:rPr lang="vi-VN" sz="2800" b="1" dirty="0">
                <a:solidFill>
                  <a:schemeClr val="bg1"/>
                </a:solidFill>
                <a:latin typeface="Times New Roman" panose="02020603050405020304" pitchFamily="18" charset="0"/>
                <a:ea typeface="Times New Roman" panose="02020603050405020304" pitchFamily="18" charset="0"/>
              </a:rPr>
              <a:t>, con </a:t>
            </a:r>
            <a:r>
              <a:rPr lang="vi-VN" sz="2800" b="1" dirty="0" err="1">
                <a:solidFill>
                  <a:schemeClr val="bg1"/>
                </a:solidFill>
                <a:latin typeface="Times New Roman" panose="02020603050405020304" pitchFamily="18" charset="0"/>
                <a:ea typeface="Times New Roman" panose="02020603050405020304" pitchFamily="18" charset="0"/>
              </a:rPr>
              <a:t>thuyền</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ấy</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cũng</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thấm</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đẫm</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vị</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mặn</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mòi</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của</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biển</a:t>
            </a:r>
            <a:r>
              <a:rPr lang="vi-VN" sz="2800" b="1" dirty="0">
                <a:solidFill>
                  <a:schemeClr val="bg1"/>
                </a:solidFill>
                <a:latin typeface="Times New Roman" panose="02020603050405020304" pitchFamily="18" charset="0"/>
                <a:ea typeface="Times New Roman" panose="02020603050405020304" pitchFamily="18" charset="0"/>
              </a:rPr>
              <a:t> khơi, </a:t>
            </a:r>
            <a:r>
              <a:rPr lang="vi-VN" sz="2800" b="1" dirty="0" err="1">
                <a:solidFill>
                  <a:schemeClr val="bg1"/>
                </a:solidFill>
                <a:latin typeface="Times New Roman" panose="02020603050405020304" pitchFamily="18" charset="0"/>
                <a:ea typeface="Times New Roman" panose="02020603050405020304" pitchFamily="18" charset="0"/>
              </a:rPr>
              <a:t>gắn</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bó</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với</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biển</a:t>
            </a:r>
            <a:r>
              <a:rPr lang="vi-VN" sz="2800" b="1" dirty="0">
                <a:solidFill>
                  <a:schemeClr val="bg1"/>
                </a:solidFill>
                <a:latin typeface="Times New Roman" panose="02020603050405020304" pitchFamily="18" charset="0"/>
                <a:ea typeface="Times New Roman" panose="02020603050405020304" pitchFamily="18" charset="0"/>
              </a:rPr>
              <a:t> </a:t>
            </a:r>
            <a:r>
              <a:rPr lang="vi-VN" sz="2800" b="1" dirty="0" err="1">
                <a:solidFill>
                  <a:schemeClr val="bg1"/>
                </a:solidFill>
                <a:latin typeface="Times New Roman" panose="02020603050405020304" pitchFamily="18" charset="0"/>
                <a:ea typeface="Times New Roman" panose="02020603050405020304" pitchFamily="18" charset="0"/>
              </a:rPr>
              <a:t>cả</a:t>
            </a:r>
            <a:r>
              <a:rPr lang="vi-VN" sz="2800" b="1" dirty="0">
                <a:solidFill>
                  <a:schemeClr val="bg1"/>
                </a:solidFill>
                <a:latin typeface="Times New Roman" panose="02020603050405020304" pitchFamily="18" charset="0"/>
                <a:ea typeface="Times New Roman" panose="02020603050405020304" pitchFamily="18" charset="0"/>
              </a:rPr>
              <a:t>. </a:t>
            </a:r>
            <a:endParaRPr lang="en-US" sz="2400" b="1" dirty="0">
              <a:solidFill>
                <a:schemeClr val="bg1"/>
              </a:solidFill>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 xmlns:a16="http://schemas.microsoft.com/office/drawing/2014/main" id="{B96202C0-12E8-7CDB-8128-74C9D3229BFC}"/>
              </a:ext>
            </a:extLst>
          </p:cNvPr>
          <p:cNvSpPr txBox="1"/>
          <p:nvPr/>
        </p:nvSpPr>
        <p:spPr>
          <a:xfrm>
            <a:off x="704862" y="3903417"/>
            <a:ext cx="11048314" cy="1043619"/>
          </a:xfrm>
          <a:prstGeom prst="rect">
            <a:avLst/>
          </a:prstGeom>
          <a:noFill/>
        </p:spPr>
        <p:txBody>
          <a:bodyPr wrap="square">
            <a:spAutoFit/>
          </a:bodyPr>
          <a:lstStyle/>
          <a:p>
            <a:pPr marL="0" marR="0">
              <a:lnSpc>
                <a:spcPct val="115000"/>
              </a:lnSpc>
              <a:spcBef>
                <a:spcPts val="600"/>
              </a:spcBef>
              <a:spcAft>
                <a:spcPts val="600"/>
              </a:spcAft>
              <a:tabLst>
                <a:tab pos="1386840" algn="l"/>
              </a:tabLst>
            </a:pPr>
            <a:r>
              <a:rPr lang="en-US" sz="2800" b="1" dirty="0">
                <a:solidFill>
                  <a:srgbClr val="0099FF"/>
                </a:solidFill>
                <a:effectLst/>
                <a:latin typeface="Times New Roman" panose="02020603050405020304" pitchFamily="18" charset="0"/>
                <a:ea typeface="Times New Roman" panose="02020603050405020304" pitchFamily="18" charset="0"/>
              </a:rPr>
              <a:t>=&gt; </a:t>
            </a:r>
            <a:r>
              <a:rPr lang="vi-VN" sz="2800" b="1" dirty="0" err="1">
                <a:solidFill>
                  <a:srgbClr val="0099FF"/>
                </a:solidFill>
                <a:effectLst/>
                <a:latin typeface="Times New Roman" panose="02020603050405020304" pitchFamily="18" charset="0"/>
                <a:ea typeface="Times New Roman" panose="02020603050405020304" pitchFamily="18" charset="0"/>
              </a:rPr>
              <a:t>Hình</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ảnh</a:t>
            </a:r>
            <a:r>
              <a:rPr lang="vi-VN" sz="2800" b="1" dirty="0">
                <a:solidFill>
                  <a:srgbClr val="0099FF"/>
                </a:solidFill>
                <a:effectLst/>
                <a:latin typeface="Times New Roman" panose="02020603050405020304" pitchFamily="18" charset="0"/>
                <a:ea typeface="Times New Roman" panose="02020603050405020304" pitchFamily="18" charset="0"/>
              </a:rPr>
              <a:t> con </a:t>
            </a:r>
            <a:r>
              <a:rPr lang="vi-VN" sz="2800" b="1" dirty="0" err="1">
                <a:solidFill>
                  <a:srgbClr val="0099FF"/>
                </a:solidFill>
                <a:effectLst/>
                <a:latin typeface="Times New Roman" panose="02020603050405020304" pitchFamily="18" charset="0"/>
                <a:ea typeface="Times New Roman" panose="02020603050405020304" pitchFamily="18" charset="0"/>
              </a:rPr>
              <a:t>thuyền</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ấy</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được</a:t>
            </a:r>
            <a:r>
              <a:rPr lang="vi-VN" sz="2800" b="1" dirty="0">
                <a:solidFill>
                  <a:srgbClr val="0099FF"/>
                </a:solidFill>
                <a:effectLst/>
                <a:latin typeface="Times New Roman" panose="02020603050405020304" pitchFamily="18" charset="0"/>
                <a:ea typeface="Times New Roman" panose="02020603050405020304" pitchFamily="18" charset="0"/>
              </a:rPr>
              <a:t> miêu </a:t>
            </a:r>
            <a:r>
              <a:rPr lang="vi-VN" sz="2800" b="1" dirty="0" err="1">
                <a:solidFill>
                  <a:srgbClr val="0099FF"/>
                </a:solidFill>
                <a:effectLst/>
                <a:latin typeface="Times New Roman" panose="02020603050405020304" pitchFamily="18" charset="0"/>
                <a:ea typeface="Times New Roman" panose="02020603050405020304" pitchFamily="18" charset="0"/>
              </a:rPr>
              <a:t>tả</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bởi</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một</a:t>
            </a:r>
            <a:r>
              <a:rPr lang="vi-VN" sz="2800" b="1" dirty="0">
                <a:solidFill>
                  <a:srgbClr val="0099FF"/>
                </a:solidFill>
                <a:effectLst/>
                <a:latin typeface="Times New Roman" panose="02020603050405020304" pitchFamily="18" charset="0"/>
                <a:ea typeface="Times New Roman" panose="02020603050405020304" pitchFamily="18" charset="0"/>
              </a:rPr>
              <a:t> tâm </a:t>
            </a:r>
            <a:r>
              <a:rPr lang="vi-VN" sz="2800" b="1" dirty="0" err="1">
                <a:solidFill>
                  <a:srgbClr val="0099FF"/>
                </a:solidFill>
                <a:effectLst/>
                <a:latin typeface="Times New Roman" panose="02020603050405020304" pitchFamily="18" charset="0"/>
                <a:ea typeface="Times New Roman" panose="02020603050405020304" pitchFamily="18" charset="0"/>
              </a:rPr>
              <a:t>hồn</a:t>
            </a:r>
            <a:r>
              <a:rPr lang="vi-VN" sz="2800" b="1" dirty="0">
                <a:solidFill>
                  <a:srgbClr val="0099FF"/>
                </a:solidFill>
                <a:effectLst/>
                <a:latin typeface="Times New Roman" panose="02020603050405020304" pitchFamily="18" charset="0"/>
                <a:ea typeface="Times New Roman" panose="02020603050405020304" pitchFamily="18" charset="0"/>
              </a:rPr>
              <a:t> tinh </a:t>
            </a:r>
            <a:r>
              <a:rPr lang="vi-VN" sz="2800" b="1" dirty="0" err="1">
                <a:solidFill>
                  <a:srgbClr val="0099FF"/>
                </a:solidFill>
                <a:effectLst/>
                <a:latin typeface="Times New Roman" panose="02020603050405020304" pitchFamily="18" charset="0"/>
                <a:ea typeface="Times New Roman" panose="02020603050405020304" pitchFamily="18" charset="0"/>
              </a:rPr>
              <a:t>tế</a:t>
            </a:r>
            <a:r>
              <a:rPr lang="vi-VN" sz="2800" b="1" dirty="0">
                <a:solidFill>
                  <a:srgbClr val="0099FF"/>
                </a:solidFill>
                <a:effectLst/>
                <a:latin typeface="Times New Roman" panose="02020603050405020304" pitchFamily="18" charset="0"/>
                <a:ea typeface="Times New Roman" panose="02020603050405020304" pitchFamily="18" charset="0"/>
              </a:rPr>
              <a:t> , </a:t>
            </a:r>
            <a:r>
              <a:rPr lang="vi-VN" sz="2800" b="1" dirty="0" err="1">
                <a:solidFill>
                  <a:srgbClr val="0099FF"/>
                </a:solidFill>
                <a:effectLst/>
                <a:latin typeface="Times New Roman" panose="02020603050405020304" pitchFamily="18" charset="0"/>
                <a:ea typeface="Times New Roman" panose="02020603050405020304" pitchFamily="18" charset="0"/>
              </a:rPr>
              <a:t>tài</a:t>
            </a:r>
            <a:r>
              <a:rPr lang="vi-VN" sz="2800" b="1" dirty="0">
                <a:solidFill>
                  <a:srgbClr val="0099FF"/>
                </a:solidFill>
                <a:effectLst/>
                <a:latin typeface="Times New Roman" panose="02020603050405020304" pitchFamily="18" charset="0"/>
                <a:ea typeface="Times New Roman" panose="02020603050405020304" pitchFamily="18" charset="0"/>
              </a:rPr>
              <a:t> hoa </a:t>
            </a:r>
            <a:r>
              <a:rPr lang="vi-VN" sz="2800" b="1" dirty="0" err="1">
                <a:solidFill>
                  <a:srgbClr val="0099FF"/>
                </a:solidFill>
                <a:effectLst/>
                <a:latin typeface="Times New Roman" panose="02020603050405020304" pitchFamily="18" charset="0"/>
                <a:ea typeface="Times New Roman" panose="02020603050405020304" pitchFamily="18" charset="0"/>
              </a:rPr>
              <a:t>và</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một</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tấm</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lòng</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gắn</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bó</a:t>
            </a:r>
            <a:r>
              <a:rPr lang="vi-VN" sz="2800" b="1" dirty="0">
                <a:solidFill>
                  <a:srgbClr val="0099FF"/>
                </a:solidFill>
                <a:effectLst/>
                <a:latin typeface="Times New Roman" panose="02020603050405020304" pitchFamily="18" charset="0"/>
                <a:ea typeface="Times New Roman" panose="02020603050405020304" pitchFamily="18" charset="0"/>
              </a:rPr>
              <a:t> sâu </a:t>
            </a:r>
            <a:r>
              <a:rPr lang="vi-VN" sz="2800" b="1" dirty="0" err="1">
                <a:solidFill>
                  <a:srgbClr val="0099FF"/>
                </a:solidFill>
                <a:effectLst/>
                <a:latin typeface="Times New Roman" panose="02020603050405020304" pitchFamily="18" charset="0"/>
                <a:ea typeface="Times New Roman" panose="02020603050405020304" pitchFamily="18" charset="0"/>
              </a:rPr>
              <a:t>nặng</a:t>
            </a:r>
            <a:r>
              <a:rPr lang="vi-VN" sz="2800" b="1" dirty="0">
                <a:solidFill>
                  <a:srgbClr val="0099FF"/>
                </a:solidFill>
                <a:effectLst/>
                <a:latin typeface="Times New Roman" panose="02020603050405020304" pitchFamily="18" charset="0"/>
                <a:ea typeface="Times New Roman" panose="02020603050405020304" pitchFamily="18" charset="0"/>
              </a:rPr>
              <a:t> </a:t>
            </a:r>
            <a:r>
              <a:rPr lang="vi-VN" sz="2800" b="1" dirty="0" err="1">
                <a:solidFill>
                  <a:srgbClr val="0099FF"/>
                </a:solidFill>
                <a:effectLst/>
                <a:latin typeface="Times New Roman" panose="02020603050405020304" pitchFamily="18" charset="0"/>
                <a:ea typeface="Times New Roman" panose="02020603050405020304" pitchFamily="18" charset="0"/>
              </a:rPr>
              <a:t>với</a:t>
            </a:r>
            <a:r>
              <a:rPr lang="vi-VN" sz="2800" b="1" dirty="0">
                <a:solidFill>
                  <a:srgbClr val="0099FF"/>
                </a:solidFill>
                <a:effectLst/>
                <a:latin typeface="Times New Roman" panose="02020603050405020304" pitchFamily="18" charset="0"/>
                <a:ea typeface="Times New Roman" panose="02020603050405020304" pitchFamily="18" charset="0"/>
              </a:rPr>
              <a:t> quê hương.</a:t>
            </a:r>
            <a:endParaRPr lang="en-US" sz="2000" b="1" dirty="0">
              <a:solidFill>
                <a:srgbClr val="0099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84773721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7AE508C3-92F0-430D-9AD2-4776EB63418D}"/>
              </a:ext>
            </a:extLst>
          </p:cNvPr>
          <p:cNvSpPr txBox="1"/>
          <p:nvPr/>
        </p:nvSpPr>
        <p:spPr>
          <a:xfrm>
            <a:off x="845120" y="919077"/>
            <a:ext cx="9118030" cy="584775"/>
          </a:xfrm>
          <a:prstGeom prst="rect">
            <a:avLst/>
          </a:prstGeom>
          <a:noFill/>
        </p:spPr>
        <p:txBody>
          <a:bodyPr wrap="square">
            <a:spAutoFit/>
          </a:bodyPr>
          <a:lstStyle/>
          <a:p>
            <a:pPr algn="just">
              <a:tabLst>
                <a:tab pos="1386840" algn="l"/>
              </a:tabLst>
            </a:pPr>
            <a:r>
              <a:rPr lang="en-US" sz="3200" b="1" dirty="0">
                <a:solidFill>
                  <a:srgbClr val="0070C0"/>
                </a:solidFill>
                <a:effectLst/>
                <a:latin typeface="Times New Roman" panose="02020603050405020304" pitchFamily="18" charset="0"/>
                <a:ea typeface="Times New Roman" panose="02020603050405020304" pitchFamily="18" charset="0"/>
              </a:rPr>
              <a:t>3</a:t>
            </a:r>
            <a:r>
              <a:rPr lang="en-US" sz="3200" b="1" dirty="0" smtClean="0">
                <a:solidFill>
                  <a:srgbClr val="0070C0"/>
                </a:solidFill>
                <a:effectLst/>
                <a:latin typeface="Times New Roman" panose="02020603050405020304" pitchFamily="18" charset="0"/>
                <a:ea typeface="Times New Roman" panose="02020603050405020304" pitchFamily="18" charset="0"/>
              </a:rPr>
              <a:t>. </a:t>
            </a:r>
            <a:r>
              <a:rPr lang="vi-VN" sz="3200" b="1" dirty="0" err="1">
                <a:solidFill>
                  <a:srgbClr val="0070C0"/>
                </a:solidFill>
                <a:effectLst/>
                <a:latin typeface="Times New Roman" panose="02020603050405020304" pitchFamily="18" charset="0"/>
                <a:ea typeface="Times New Roman" panose="02020603050405020304" pitchFamily="18" charset="0"/>
              </a:rPr>
              <a:t>Tấm</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err="1">
                <a:solidFill>
                  <a:srgbClr val="0070C0"/>
                </a:solidFill>
                <a:effectLst/>
                <a:latin typeface="Times New Roman" panose="02020603050405020304" pitchFamily="18" charset="0"/>
                <a:ea typeface="Times New Roman" panose="02020603050405020304" pitchFamily="18" charset="0"/>
              </a:rPr>
              <a:t>lòng</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err="1">
                <a:solidFill>
                  <a:srgbClr val="0070C0"/>
                </a:solidFill>
                <a:effectLst/>
                <a:latin typeface="Times New Roman" panose="02020603050405020304" pitchFamily="18" charset="0"/>
                <a:ea typeface="Times New Roman" panose="02020603050405020304" pitchFamily="18" charset="0"/>
              </a:rPr>
              <a:t>của</a:t>
            </a:r>
            <a:r>
              <a:rPr lang="vi-VN" sz="3200" b="1" dirty="0">
                <a:solidFill>
                  <a:srgbClr val="0070C0"/>
                </a:solidFill>
                <a:effectLst/>
                <a:latin typeface="Times New Roman" panose="02020603050405020304" pitchFamily="18" charset="0"/>
                <a:ea typeface="Times New Roman" panose="02020603050405020304" pitchFamily="18" charset="0"/>
              </a:rPr>
              <a:t> </a:t>
            </a:r>
            <a:r>
              <a:rPr lang="vi-VN" sz="3200" b="1" dirty="0" err="1">
                <a:solidFill>
                  <a:srgbClr val="0070C0"/>
                </a:solidFill>
                <a:effectLst/>
                <a:latin typeface="Times New Roman" panose="02020603050405020304" pitchFamily="18" charset="0"/>
                <a:ea typeface="Times New Roman" panose="02020603050405020304" pitchFamily="18" charset="0"/>
              </a:rPr>
              <a:t>nhà</a:t>
            </a:r>
            <a:r>
              <a:rPr lang="vi-VN" sz="3200" b="1" dirty="0">
                <a:solidFill>
                  <a:srgbClr val="0070C0"/>
                </a:solidFill>
                <a:effectLst/>
                <a:latin typeface="Times New Roman" panose="02020603050405020304" pitchFamily="18" charset="0"/>
                <a:ea typeface="Times New Roman" panose="02020603050405020304" pitchFamily="18" charset="0"/>
              </a:rPr>
              <a:t> thơ khi xa quê</a:t>
            </a:r>
            <a:endParaRPr lang="en-US" sz="3200" dirty="0">
              <a:effectLst/>
              <a:latin typeface="Times New Roman" panose="02020603050405020304" pitchFamily="18" charset="0"/>
              <a:ea typeface="Times New Roman" panose="02020603050405020304" pitchFamily="18" charset="0"/>
            </a:endParaRPr>
          </a:p>
        </p:txBody>
      </p:sp>
      <p:sp>
        <p:nvSpPr>
          <p:cNvPr id="13" name="Hộp Văn bản 12">
            <a:extLst>
              <a:ext uri="{FF2B5EF4-FFF2-40B4-BE49-F238E27FC236}">
                <a16:creationId xmlns="" xmlns:a16="http://schemas.microsoft.com/office/drawing/2014/main" id="{F4D2417D-959E-1D3B-15F2-F55430D2BA01}"/>
              </a:ext>
            </a:extLst>
          </p:cNvPr>
          <p:cNvSpPr txBox="1"/>
          <p:nvPr/>
        </p:nvSpPr>
        <p:spPr>
          <a:xfrm>
            <a:off x="443054" y="1664696"/>
            <a:ext cx="11101245" cy="1083374"/>
          </a:xfrm>
          <a:prstGeom prst="rect">
            <a:avLst/>
          </a:prstGeom>
          <a:noFill/>
          <a:ln w="38100">
            <a:solidFill>
              <a:srgbClr val="0000FF"/>
            </a:solidFill>
          </a:ln>
        </p:spPr>
        <p:txBody>
          <a:bodyPr wrap="square">
            <a:spAutoFit/>
          </a:bodyPr>
          <a:lstStyle/>
          <a:p>
            <a:pPr algn="just">
              <a:lnSpc>
                <a:spcPct val="115000"/>
              </a:lnSpc>
              <a:spcBef>
                <a:spcPts val="600"/>
              </a:spcBef>
              <a:spcAft>
                <a:spcPts val="600"/>
              </a:spcAft>
              <a:tabLst>
                <a:tab pos="480060" algn="l"/>
              </a:tabLst>
            </a:pPr>
            <a:r>
              <a:rPr lang="en-US" sz="2800" dirty="0">
                <a:latin typeface="Times New Roman" panose="02020603050405020304" pitchFamily="18" charset="0"/>
                <a:ea typeface="Times New Roman" panose="02020603050405020304" pitchFamily="18" charset="0"/>
              </a:rPr>
              <a:t>Khi </a:t>
            </a:r>
            <a:r>
              <a:rPr lang="en-US" sz="2800" dirty="0" err="1">
                <a:latin typeface="Times New Roman" panose="02020603050405020304" pitchFamily="18" charset="0"/>
                <a:ea typeface="Times New Roman" panose="02020603050405020304" pitchFamily="18" charset="0"/>
              </a:rPr>
              <a:t>xa</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quê</a:t>
            </a:r>
            <a:r>
              <a:rPr lang="en-US" sz="2800" dirty="0">
                <a:latin typeface="Times New Roman" panose="02020603050405020304" pitchFamily="18" charset="0"/>
                <a:ea typeface="Times New Roman" panose="02020603050405020304" pitchFamily="18" charset="0"/>
              </a:rPr>
              <a:t>,</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giả</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nhớ</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màu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xanh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biển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buồm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chiếc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buồm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vôi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mùi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biển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mùi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nồng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mặn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quá</a:t>
            </a:r>
            <a:r>
              <a:rPr lang="en-US" sz="2800" dirty="0">
                <a:latin typeface="Times New Roman" panose="02020603050405020304" pitchFamily="18"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p:txBody>
      </p:sp>
      <p:sp>
        <p:nvSpPr>
          <p:cNvPr id="18" name="Hộp Văn bản 17">
            <a:extLst>
              <a:ext uri="{FF2B5EF4-FFF2-40B4-BE49-F238E27FC236}">
                <a16:creationId xmlns="" xmlns:a16="http://schemas.microsoft.com/office/drawing/2014/main" id="{D74E620C-F4BF-2D76-544D-477F6363B240}"/>
              </a:ext>
            </a:extLst>
          </p:cNvPr>
          <p:cNvSpPr txBox="1"/>
          <p:nvPr/>
        </p:nvSpPr>
        <p:spPr>
          <a:xfrm>
            <a:off x="462249" y="3007349"/>
            <a:ext cx="11101245" cy="1557158"/>
          </a:xfrm>
          <a:prstGeom prst="rect">
            <a:avLst/>
          </a:prstGeom>
          <a:noFill/>
          <a:ln w="38100">
            <a:solidFill>
              <a:srgbClr val="0000FF"/>
            </a:solidFill>
          </a:ln>
        </p:spPr>
        <p:txBody>
          <a:bodyPr wrap="square">
            <a:spAutoFit/>
          </a:bodyPr>
          <a:lstStyle/>
          <a:p>
            <a:pPr algn="just">
              <a:lnSpc>
                <a:spcPct val="115000"/>
              </a:lnSpc>
              <a:spcBef>
                <a:spcPts val="600"/>
              </a:spcBef>
              <a:spcAft>
                <a:spcPts val="600"/>
              </a:spcAft>
            </a:pPr>
            <a:r>
              <a:rPr lang="en-US" sz="2800" dirty="0" smtClean="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Sử</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thán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phép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liệt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kê</a:t>
            </a:r>
            <a:r>
              <a:rPr lang="en-US" sz="2800" dirty="0" smtClean="0">
                <a:latin typeface="Times New Roman" panose="02020603050405020304" pitchFamily="18" charset="0"/>
                <a:ea typeface="Times New Roman" panose="02020603050405020304" pitchFamily="18" charset="0"/>
              </a:rPr>
              <a:t>.</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Khổ</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thơ</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cuối</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diễn</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tả</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nỗi</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nhớ</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nhung</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da</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diết</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khi</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nhà</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thơ</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phải</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xa</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quê</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hương</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sự</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gắn</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bó</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sâu</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nặng</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với</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quê</a:t>
            </a:r>
            <a:r>
              <a:rPr lang="en-US" sz="2400" b="1" dirty="0" smtClean="0">
                <a:solidFill>
                  <a:srgbClr val="0099FF"/>
                </a:solidFill>
                <a:latin typeface="Times New Roman" panose="02020603050405020304" pitchFamily="18" charset="0"/>
                <a:ea typeface="Times New Roman" panose="02020603050405020304" pitchFamily="18" charset="0"/>
              </a:rPr>
              <a:t> </a:t>
            </a:r>
            <a:r>
              <a:rPr lang="en-US" sz="2400" b="1" dirty="0" err="1" smtClean="0">
                <a:solidFill>
                  <a:srgbClr val="0099FF"/>
                </a:solidFill>
                <a:latin typeface="Times New Roman" panose="02020603050405020304" pitchFamily="18" charset="0"/>
                <a:ea typeface="Times New Roman" panose="02020603050405020304" pitchFamily="18" charset="0"/>
              </a:rPr>
              <a:t>hương</a:t>
            </a:r>
            <a:r>
              <a:rPr lang="en-US" sz="2400" b="1" dirty="0" smtClean="0">
                <a:solidFill>
                  <a:srgbClr val="0099FF"/>
                </a:solidFill>
                <a:latin typeface="Times New Roman" panose="02020603050405020304" pitchFamily="18" charset="0"/>
                <a:ea typeface="Times New Roman" panose="02020603050405020304" pitchFamily="18" charset="0"/>
              </a:rPr>
              <a:t>.</a:t>
            </a:r>
            <a:endParaRPr lang="en-US" sz="2400" b="1" dirty="0" smtClean="0">
              <a:solidFill>
                <a:srgbClr val="0099FF"/>
              </a:solidFill>
            </a:endParaRPr>
          </a:p>
          <a:p>
            <a:pPr>
              <a:lnSpc>
                <a:spcPct val="115000"/>
              </a:lnSpc>
              <a:spcBef>
                <a:spcPts val="600"/>
              </a:spcBef>
              <a:spcAft>
                <a:spcPts val="600"/>
              </a:spcAft>
            </a:pP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164949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circle(in)">
                                      <p:cBhvr>
                                        <p:cTn id="12"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8" grpId="0" animBg="1"/>
    </p:bld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1049</Words>
  <Application>Microsoft Office PowerPoint</Application>
  <PresentationFormat>Custom</PresentationFormat>
  <Paragraphs>80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Chủ đề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 CHIM CHIỀN CHIỆN</dc:title>
  <dc:creator>Thúy Mai</dc:creator>
  <cp:lastModifiedBy>hp</cp:lastModifiedBy>
  <cp:revision>14</cp:revision>
  <dcterms:created xsi:type="dcterms:W3CDTF">2022-06-30T08:56:58Z</dcterms:created>
  <dcterms:modified xsi:type="dcterms:W3CDTF">2023-10-29T14:46:06Z</dcterms:modified>
</cp:coreProperties>
</file>