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77" r:id="rId2"/>
    <p:sldId id="378" r:id="rId3"/>
    <p:sldId id="380" r:id="rId4"/>
    <p:sldId id="381" r:id="rId5"/>
    <p:sldId id="411" r:id="rId6"/>
    <p:sldId id="382" r:id="rId7"/>
    <p:sldId id="412" r:id="rId8"/>
    <p:sldId id="386" r:id="rId9"/>
    <p:sldId id="4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3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60" y="-68"/>
      </p:cViewPr>
      <p:guideLst>
        <p:guide orient="horz" pos="2232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2678A-213B-42EE-99F9-BEBE1F7FCAE8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600FD-620E-45DA-8829-8F19AE441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799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FC68596-196F-E650-A320-137A2E8BF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F3F0486-97ED-6CCE-8E78-3C6078FDC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DAF100E-BD07-673C-9AD6-60546F16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743C3DE-06BA-9C9E-F194-CF26B5E8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5BD30AF-A3E6-19A2-4999-EEB55E7D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418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81CF9E4-761E-FCB4-529E-C5B06066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5E69D2C-0A6E-F314-EAC6-9191B0C9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120403-7C9E-F06A-4EF7-B75E5FF3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B5889AD-EF78-2596-FB55-D47D8413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B1E6A0-2135-EDA4-89A0-3994AA2D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895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90021EE-61F5-6AD4-A9A7-7B220EF9F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CC71F97-6B23-C640-2DB0-D9160CDB1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4ACD20-3A51-7E0F-AD1C-2D540361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0D875B-E883-F743-E0F1-3795C391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EADC43-0AAB-14F1-E91D-492C911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03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78916E-770E-4AE8-2B75-B0E3B7C1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129FAAC-6CD4-3E99-DA18-3E5621B60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C54056C-A2E5-7792-BFC7-683646E7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6FF18D1-8512-6115-A789-DE01E365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85667A9-6344-A17A-AC22-D6270F12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484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0AC311-A091-177F-1FD1-A4CDF573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6EF8A9B-15F3-97B4-DDFA-7677845C1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428704D-4905-C08C-9B91-701B7179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18BFE0-5BCA-0F17-8A5F-03055E78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DB70075-CCD5-5A0A-EEFF-20C92064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223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0250772-C0E9-2AA2-C636-E4E0CA58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466F195-751D-6258-7561-14161DE0E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E8BED1B-D7EC-F4D2-6927-E50E421C5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98D2B4B-4BAA-1F7A-35CD-2F67CB0C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52E5C19-601F-83C6-3B05-E6B5D0CD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D3D1A68-4BE2-1A30-32F0-5D473173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55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12DB533-843C-FA40-15FC-2046738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773BA7F-D959-E457-3D1B-46607C36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879C43D-BAF6-4169-74D7-B5639D651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54D9E7B1-96A8-77E5-5B9D-8414BE970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5F31353-2CD6-E496-0881-92DF657E8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FBEAFBC-42CF-8513-94CE-3755829A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0C33F35A-FC68-2E66-BB17-6A7A7A5D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6ACC692-C256-4631-3687-24A1A1CE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329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F5A894-E6D8-D38D-B09C-BA50CE2A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1F4FF6D2-B492-4BD8-F702-18A68345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C3AA03D-38B0-4592-83F4-BBF3CE421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60D3F24-15A9-0445-A5B9-2D324B7A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596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72BF296-B10E-CFD0-63E2-5FD6D51D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D203A89-A038-E4FE-4CF8-26DEE93A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CDAF839-6FED-B0BC-F98E-3EFC72B6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977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7664B4D-30A0-6D80-9D0E-3C98710C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CA55582-C2A6-0AEA-C676-F567443F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A3F72A0-3DB7-7414-9A59-97400D844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B545C27-5331-F215-FB16-39817294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827C729-E5F5-B2C4-CA0D-E4BFFEAC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2C9FA40-6299-7D8E-5CB3-42FBF42B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837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EC93E95-DA7A-D098-1913-B8D2F3B1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6DF231F-CBD1-4890-90BC-603E77FF8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DC8FA7E-B6EE-6722-4C96-FADD8E738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96836CD-8428-D796-61CC-9FE96566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508F990-50E9-6735-6863-0960AA42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2F7243C-A033-071D-29D0-61C90176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767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7A552110-ABEA-2A72-F96E-72FCB8B9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E490DE7-2DD8-A9E0-5531-26A719A61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05ABAEA-B4DB-309D-F3B0-EC745BD46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099BB-2E57-42AE-BF0E-91788FC988BE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3C4E48C-CCA4-850A-2959-FFA51A1AF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366D5C3-549E-7D49-91BD-D4149B734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65C08-3A81-4719-9BFA-F069C6DF6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775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Quê Hương Là Chùm Khế Ngọt Bé Phương Anh Thần Đồng Âm Nhạc Nhí Gây Sốt_480p">
            <a:hlinkClick r:id="" action="ppaction://media"/>
            <a:extLst>
              <a:ext uri="{FF2B5EF4-FFF2-40B4-BE49-F238E27FC236}">
                <a16:creationId xmlns:a16="http://schemas.microsoft.com/office/drawing/2014/main" xmlns="" id="{F200E700-142F-2672-4B08-D5AEC4498E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59" y="0"/>
            <a:ext cx="12197259" cy="6855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6218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73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3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xmlns="" id="{D7CDBC88-B427-A7CB-2E10-7D972648A012}"/>
              </a:ext>
            </a:extLst>
          </p:cNvPr>
          <p:cNvSpPr/>
          <p:nvPr/>
        </p:nvSpPr>
        <p:spPr>
          <a:xfrm>
            <a:off x="6354147" y="1638239"/>
            <a:ext cx="5523722" cy="2189701"/>
          </a:xfrm>
          <a:prstGeom prst="wedgeEllipseCallout">
            <a:avLst>
              <a:gd name="adj1" fmla="val -56882"/>
              <a:gd name="adj2" fmla="val 65966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AF3EF7A-07FD-4A0F-5637-9FC5520AD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78" y="280533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7179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E508C3-92F0-430D-9AD2-4776EB63418D}"/>
              </a:ext>
            </a:extLst>
          </p:cNvPr>
          <p:cNvSpPr txBox="1"/>
          <p:nvPr/>
        </p:nvSpPr>
        <p:spPr>
          <a:xfrm>
            <a:off x="845120" y="937307"/>
            <a:ext cx="3713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4179D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 Tế Hanh</a:t>
            </a:r>
            <a:endParaRPr lang="en-US" sz="3200" dirty="0">
              <a:solidFill>
                <a:srgbClr val="4179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xmlns="" id="{1C289154-5D47-4EA9-915E-15E56B3A5E20}"/>
              </a:ext>
            </a:extLst>
          </p:cNvPr>
          <p:cNvSpPr/>
          <p:nvPr/>
        </p:nvSpPr>
        <p:spPr>
          <a:xfrm>
            <a:off x="4304631" y="964910"/>
            <a:ext cx="2205664" cy="624742"/>
          </a:xfrm>
          <a:prstGeom prst="flowChartTerminator">
            <a:avLst/>
          </a:prstGeom>
          <a:gradFill flip="none" rotWithShape="1">
            <a:gsLst>
              <a:gs pos="15000">
                <a:schemeClr val="accent1">
                  <a:lumMod val="60000"/>
                  <a:lumOff val="40000"/>
                </a:schemeClr>
              </a:gs>
              <a:gs pos="73000">
                <a:srgbClr val="0066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1921-2009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xmlns="" id="{5F23C9D8-89B9-8000-A534-90C59C727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7" y="1622493"/>
            <a:ext cx="4087542" cy="5092476"/>
          </a:xfrm>
          <a:prstGeom prst="rect">
            <a:avLst/>
          </a:prstGeom>
        </p:spPr>
      </p:pic>
      <p:sp>
        <p:nvSpPr>
          <p:cNvPr id="15" name="Flowchart: Terminator 22">
            <a:extLst>
              <a:ext uri="{FF2B5EF4-FFF2-40B4-BE49-F238E27FC236}">
                <a16:creationId xmlns:a16="http://schemas.microsoft.com/office/drawing/2014/main" xmlns="" id="{69AB3BA2-4831-9768-94A5-A5EC4AB7A270}"/>
              </a:ext>
            </a:extLst>
          </p:cNvPr>
          <p:cNvSpPr/>
          <p:nvPr/>
        </p:nvSpPr>
        <p:spPr>
          <a:xfrm>
            <a:off x="4958438" y="1487397"/>
            <a:ext cx="6465086" cy="1276584"/>
          </a:xfrm>
          <a:prstGeom prst="flowChartTerminator">
            <a:avLst/>
          </a:prstGeom>
          <a:gradFill flip="none" rotWithShape="1">
            <a:gsLst>
              <a:gs pos="15000">
                <a:schemeClr val="accent1">
                  <a:lumMod val="60000"/>
                  <a:lumOff val="40000"/>
                </a:schemeClr>
              </a:gs>
              <a:gs pos="73000">
                <a:srgbClr val="0066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lowchart: Terminator 22">
            <a:extLst>
              <a:ext uri="{FF2B5EF4-FFF2-40B4-BE49-F238E27FC236}">
                <a16:creationId xmlns:a16="http://schemas.microsoft.com/office/drawing/2014/main" xmlns="" id="{56975CFA-094E-7E9F-EBFC-B3D0822D7847}"/>
              </a:ext>
            </a:extLst>
          </p:cNvPr>
          <p:cNvSpPr/>
          <p:nvPr/>
        </p:nvSpPr>
        <p:spPr>
          <a:xfrm>
            <a:off x="4859331" y="2851831"/>
            <a:ext cx="6675027" cy="921697"/>
          </a:xfrm>
          <a:prstGeom prst="flowChartTerminator">
            <a:avLst/>
          </a:prstGeom>
          <a:gradFill flip="none" rotWithShape="1">
            <a:gsLst>
              <a:gs pos="15000">
                <a:schemeClr val="accent1">
                  <a:lumMod val="60000"/>
                  <a:lumOff val="40000"/>
                </a:schemeClr>
              </a:gs>
              <a:gs pos="73000">
                <a:srgbClr val="0066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Terminator 22">
            <a:extLst>
              <a:ext uri="{FF2B5EF4-FFF2-40B4-BE49-F238E27FC236}">
                <a16:creationId xmlns:a16="http://schemas.microsoft.com/office/drawing/2014/main" xmlns="" id="{537E15B3-63B1-9A56-3F1B-0B6056F99265}"/>
              </a:ext>
            </a:extLst>
          </p:cNvPr>
          <p:cNvSpPr/>
          <p:nvPr/>
        </p:nvSpPr>
        <p:spPr>
          <a:xfrm>
            <a:off x="4814842" y="3859073"/>
            <a:ext cx="6675027" cy="921697"/>
          </a:xfrm>
          <a:prstGeom prst="flowChartTerminator">
            <a:avLst/>
          </a:prstGeom>
          <a:gradFill flip="none" rotWithShape="1">
            <a:gsLst>
              <a:gs pos="15000">
                <a:schemeClr val="accent1">
                  <a:lumMod val="60000"/>
                  <a:lumOff val="40000"/>
                </a:schemeClr>
              </a:gs>
              <a:gs pos="73000">
                <a:srgbClr val="0066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Flowchart: Terminator 22">
            <a:extLst>
              <a:ext uri="{FF2B5EF4-FFF2-40B4-BE49-F238E27FC236}">
                <a16:creationId xmlns:a16="http://schemas.microsoft.com/office/drawing/2014/main" xmlns="" id="{FF6144FD-9C62-06C5-EB1C-4395DB00A5F6}"/>
              </a:ext>
            </a:extLst>
          </p:cNvPr>
          <p:cNvSpPr/>
          <p:nvPr/>
        </p:nvSpPr>
        <p:spPr>
          <a:xfrm>
            <a:off x="4270756" y="5007959"/>
            <a:ext cx="7770131" cy="1546166"/>
          </a:xfrm>
          <a:prstGeom prst="flowChartTerminator">
            <a:avLst/>
          </a:prstGeom>
          <a:gradFill flip="none" rotWithShape="1">
            <a:gsLst>
              <a:gs pos="15000">
                <a:schemeClr val="accent1">
                  <a:lumMod val="60000"/>
                  <a:lumOff val="40000"/>
                </a:schemeClr>
              </a:gs>
              <a:gs pos="73000">
                <a:srgbClr val="0066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822812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62E233D-ECB7-9AF5-48EC-D2F8134152EB}"/>
              </a:ext>
            </a:extLst>
          </p:cNvPr>
          <p:cNvSpPr txBox="1"/>
          <p:nvPr/>
        </p:nvSpPr>
        <p:spPr>
          <a:xfrm>
            <a:off x="1324490" y="229260"/>
            <a:ext cx="9255019" cy="584775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609600" algn="l"/>
              </a:tabLst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NHÀ THƠ TẾ HANH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Tế Hanh - Một Hồn Thơ Tinh Tế, Trong Trẻo Và Đậm tình Đất Nước | Tiki">
            <a:extLst>
              <a:ext uri="{FF2B5EF4-FFF2-40B4-BE49-F238E27FC236}">
                <a16:creationId xmlns:a16="http://schemas.microsoft.com/office/drawing/2014/main" xmlns="" id="{4C1D8C65-AF33-F2AF-1047-31732357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473"/>
            <a:ext cx="3032760" cy="4567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âu lắng hồn thơ Tế Hanh">
            <a:extLst>
              <a:ext uri="{FF2B5EF4-FFF2-40B4-BE49-F238E27FC236}">
                <a16:creationId xmlns:a16="http://schemas.microsoft.com/office/drawing/2014/main" xmlns="" id="{B21ECF83-6BA3-B2D8-2855-1852C89C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61" y="1270473"/>
            <a:ext cx="5320839" cy="4567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Nhà thơ Tế Hanh: Sâu nặng tình quê">
            <a:extLst>
              <a:ext uri="{FF2B5EF4-FFF2-40B4-BE49-F238E27FC236}">
                <a16:creationId xmlns:a16="http://schemas.microsoft.com/office/drawing/2014/main" xmlns="" id="{1D8DA52F-22BD-B68B-1AAA-C6861F21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327" y="1270473"/>
            <a:ext cx="3214953" cy="4567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2651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619A1DDA-92D7-B432-1EC6-DFBCEAD9B4A9}"/>
              </a:ext>
            </a:extLst>
          </p:cNvPr>
          <p:cNvSpPr txBox="1"/>
          <p:nvPr/>
        </p:nvSpPr>
        <p:spPr>
          <a:xfrm>
            <a:off x="447955" y="361168"/>
            <a:ext cx="7806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800" b="1" dirty="0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r>
              <a:rPr lang="en-US" sz="28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 smtClean="0">
                <a:solidFill>
                  <a:srgbClr val="0099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b="1" dirty="0" err="1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hời</a:t>
            </a:r>
            <a:r>
              <a:rPr lang="en-US" sz="2800" b="1" dirty="0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800" b="1" dirty="0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en-US" sz="2800" b="1" dirty="0" smtClean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endParaRPr lang="en-US" sz="24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3AA2234C-37CD-6DAA-D427-78E7018D651C}"/>
              </a:ext>
            </a:extLst>
          </p:cNvPr>
          <p:cNvSpPr txBox="1"/>
          <p:nvPr/>
        </p:nvSpPr>
        <p:spPr>
          <a:xfrm>
            <a:off x="466426" y="1052471"/>
            <a:ext cx="9563803" cy="104361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(1945)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D7B0C65B-ADA2-337E-FF26-2F64316D21EF}"/>
              </a:ext>
            </a:extLst>
          </p:cNvPr>
          <p:cNvSpPr txBox="1"/>
          <p:nvPr/>
        </p:nvSpPr>
        <p:spPr>
          <a:xfrm>
            <a:off x="447953" y="2334508"/>
            <a:ext cx="9563803" cy="58785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1939.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ây Tre Cỏ Nhật Bản - Miễn Phí vector hình ảnh trên Pixabay">
            <a:extLst>
              <a:ext uri="{FF2B5EF4-FFF2-40B4-BE49-F238E27FC236}">
                <a16:creationId xmlns:a16="http://schemas.microsoft.com/office/drawing/2014/main" xmlns="" id="{1225F145-7798-CEEC-7B5D-F6997449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637" y="4819820"/>
            <a:ext cx="2053363" cy="2104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4671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29">
            <a:extLst>
              <a:ext uri="{FF2B5EF4-FFF2-40B4-BE49-F238E27FC236}">
                <a16:creationId xmlns:a16="http://schemas.microsoft.com/office/drawing/2014/main" xmlns="" id="{98E33D15-0C0A-01AB-122D-98B3A3E729BB}"/>
              </a:ext>
            </a:extLst>
          </p:cNvPr>
          <p:cNvSpPr/>
          <p:nvPr/>
        </p:nvSpPr>
        <p:spPr>
          <a:xfrm>
            <a:off x="1176937" y="2721150"/>
            <a:ext cx="1722120" cy="728031"/>
          </a:xfrm>
          <a:prstGeom prst="flowChartTerminator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91000">
                <a:srgbClr val="0066FF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3AA2234C-37CD-6DAA-D427-78E7018D651C}"/>
              </a:ext>
            </a:extLst>
          </p:cNvPr>
          <p:cNvSpPr txBox="1"/>
          <p:nvPr/>
        </p:nvSpPr>
        <p:spPr>
          <a:xfrm>
            <a:off x="4720241" y="2806165"/>
            <a:ext cx="3338265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(8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Cây Tre Cỏ Nhật Bản - Miễn Phí vector hình ảnh trên Pixabay">
            <a:extLst>
              <a:ext uri="{FF2B5EF4-FFF2-40B4-BE49-F238E27FC236}">
                <a16:creationId xmlns:a16="http://schemas.microsoft.com/office/drawing/2014/main" xmlns="" id="{40E81BE0-9A00-B96D-6B0F-195E53C1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937" y="4479739"/>
            <a:ext cx="2320063" cy="2378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2C5C2786-DDDC-A04D-2C07-6FD49BDE55A0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 flipV="1">
            <a:off x="2899057" y="3080215"/>
            <a:ext cx="1821184" cy="4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Terminator 29">
            <a:extLst>
              <a:ext uri="{FF2B5EF4-FFF2-40B4-BE49-F238E27FC236}">
                <a16:creationId xmlns:a16="http://schemas.microsoft.com/office/drawing/2014/main" xmlns="" id="{954669D1-6272-1BFB-3DBE-81CF14E8FFAB}"/>
              </a:ext>
            </a:extLst>
          </p:cNvPr>
          <p:cNvSpPr/>
          <p:nvPr/>
        </p:nvSpPr>
        <p:spPr>
          <a:xfrm>
            <a:off x="1266874" y="5319148"/>
            <a:ext cx="1722120" cy="728031"/>
          </a:xfrm>
          <a:prstGeom prst="flowChartTerminator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91000">
                <a:srgbClr val="0066FF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7B70E0E9-30F2-462D-9782-8C583790B9DB}"/>
              </a:ext>
            </a:extLst>
          </p:cNvPr>
          <p:cNvSpPr txBox="1"/>
          <p:nvPr/>
        </p:nvSpPr>
        <p:spPr>
          <a:xfrm>
            <a:off x="4720241" y="5394819"/>
            <a:ext cx="1981905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3" name="Đường kết nối Mũi tên Thẳng 32">
            <a:extLst>
              <a:ext uri="{FF2B5EF4-FFF2-40B4-BE49-F238E27FC236}">
                <a16:creationId xmlns:a16="http://schemas.microsoft.com/office/drawing/2014/main" xmlns="" id="{B3B1EB80-3C92-52A2-F0C1-998F987F241E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 flipV="1">
            <a:off x="2988994" y="5668869"/>
            <a:ext cx="1731247" cy="142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Terminator 29">
            <a:extLst>
              <a:ext uri="{FF2B5EF4-FFF2-40B4-BE49-F238E27FC236}">
                <a16:creationId xmlns:a16="http://schemas.microsoft.com/office/drawing/2014/main" xmlns="" id="{1A13EC19-8B8D-3383-D08B-9D4ED19600DF}"/>
              </a:ext>
            </a:extLst>
          </p:cNvPr>
          <p:cNvSpPr/>
          <p:nvPr/>
        </p:nvSpPr>
        <p:spPr>
          <a:xfrm>
            <a:off x="1176937" y="3933552"/>
            <a:ext cx="2684554" cy="901226"/>
          </a:xfrm>
          <a:prstGeom prst="flowChartTerminator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91000">
                <a:srgbClr val="0066FF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xmlns="" id="{F08232A4-7629-0B87-8262-AF1389CB2138}"/>
              </a:ext>
            </a:extLst>
          </p:cNvPr>
          <p:cNvSpPr txBox="1"/>
          <p:nvPr/>
        </p:nvSpPr>
        <p:spPr>
          <a:xfrm>
            <a:off x="4709268" y="4125754"/>
            <a:ext cx="5392995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2" name="Đường kết nối Mũi tên Thẳng 61">
            <a:extLst>
              <a:ext uri="{FF2B5EF4-FFF2-40B4-BE49-F238E27FC236}">
                <a16:creationId xmlns:a16="http://schemas.microsoft.com/office/drawing/2014/main" xmlns="" id="{77903925-4BF6-1E5B-A8CF-44AB07FC47E1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>
            <a:off x="3861491" y="4384165"/>
            <a:ext cx="847777" cy="156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91716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31" grpId="0" animBg="1"/>
      <p:bldP spid="32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y Tre Cỏ Nhật Bản - Miễn Phí vector hình ảnh trên Pixabay">
            <a:extLst>
              <a:ext uri="{FF2B5EF4-FFF2-40B4-BE49-F238E27FC236}">
                <a16:creationId xmlns:a16="http://schemas.microsoft.com/office/drawing/2014/main" xmlns="" id="{40E81BE0-9A00-B96D-6B0F-195E53C1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885" y="4479739"/>
            <a:ext cx="2320063" cy="2378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owchart: Terminator 29">
            <a:extLst>
              <a:ext uri="{FF2B5EF4-FFF2-40B4-BE49-F238E27FC236}">
                <a16:creationId xmlns:a16="http://schemas.microsoft.com/office/drawing/2014/main" xmlns="" id="{752FED0A-A37F-AC29-AF17-344179801682}"/>
              </a:ext>
            </a:extLst>
          </p:cNvPr>
          <p:cNvSpPr/>
          <p:nvPr/>
        </p:nvSpPr>
        <p:spPr>
          <a:xfrm>
            <a:off x="508876" y="4139530"/>
            <a:ext cx="1722120" cy="728031"/>
          </a:xfrm>
          <a:prstGeom prst="flowChartTerminator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91000">
                <a:srgbClr val="0066FF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44E10CE5-57F5-78DF-EBD2-808D976FBB94}"/>
              </a:ext>
            </a:extLst>
          </p:cNvPr>
          <p:cNvSpPr txBox="1"/>
          <p:nvPr/>
        </p:nvSpPr>
        <p:spPr>
          <a:xfrm>
            <a:off x="2962164" y="2880901"/>
            <a:ext cx="5986444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xmlns="" id="{D539F747-4D98-74C7-B7AA-CBBB7E883E3C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 flipV="1">
            <a:off x="2230996" y="3154951"/>
            <a:ext cx="731168" cy="1348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45EEA358-A31C-2449-A45A-0A0C3E5227D4}"/>
              </a:ext>
            </a:extLst>
          </p:cNvPr>
          <p:cNvSpPr txBox="1"/>
          <p:nvPr/>
        </p:nvSpPr>
        <p:spPr>
          <a:xfrm>
            <a:off x="2962164" y="3757631"/>
            <a:ext cx="5986444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xmlns="" id="{3DD2871C-20FA-E886-AD54-390F4951B6BB}"/>
              </a:ext>
            </a:extLst>
          </p:cNvPr>
          <p:cNvCxnSpPr>
            <a:cxnSpLocks/>
            <a:stCxn id="35" idx="3"/>
            <a:endCxn id="39" idx="1"/>
          </p:cNvCxnSpPr>
          <p:nvPr/>
        </p:nvCxnSpPr>
        <p:spPr>
          <a:xfrm flipV="1">
            <a:off x="2230996" y="4031681"/>
            <a:ext cx="731168" cy="4718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F649DF14-782F-704E-56B2-A457E3695E3B}"/>
              </a:ext>
            </a:extLst>
          </p:cNvPr>
          <p:cNvSpPr txBox="1"/>
          <p:nvPr/>
        </p:nvSpPr>
        <p:spPr>
          <a:xfrm>
            <a:off x="2962164" y="4641219"/>
            <a:ext cx="6354733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2" name="Đường kết nối Mũi tên Thẳng 41">
            <a:extLst>
              <a:ext uri="{FF2B5EF4-FFF2-40B4-BE49-F238E27FC236}">
                <a16:creationId xmlns:a16="http://schemas.microsoft.com/office/drawing/2014/main" xmlns="" id="{65C0634D-808B-7951-1854-0189B61C82AC}"/>
              </a:ext>
            </a:extLst>
          </p:cNvPr>
          <p:cNvCxnSpPr>
            <a:cxnSpLocks/>
            <a:stCxn id="35" idx="3"/>
            <a:endCxn id="41" idx="1"/>
          </p:cNvCxnSpPr>
          <p:nvPr/>
        </p:nvCxnSpPr>
        <p:spPr>
          <a:xfrm>
            <a:off x="2230996" y="4503546"/>
            <a:ext cx="731168" cy="4117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D59C4887-0EA1-9739-9725-191377CBE31F}"/>
              </a:ext>
            </a:extLst>
          </p:cNvPr>
          <p:cNvSpPr txBox="1"/>
          <p:nvPr/>
        </p:nvSpPr>
        <p:spPr>
          <a:xfrm>
            <a:off x="2962164" y="5493709"/>
            <a:ext cx="6968660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xmlns="" id="{E7FFA160-078A-BE8D-00F8-C4B5676DC3B2}"/>
              </a:ext>
            </a:extLst>
          </p:cNvPr>
          <p:cNvCxnSpPr>
            <a:cxnSpLocks/>
            <a:stCxn id="35" idx="3"/>
            <a:endCxn id="43" idx="1"/>
          </p:cNvCxnSpPr>
          <p:nvPr/>
        </p:nvCxnSpPr>
        <p:spPr>
          <a:xfrm>
            <a:off x="2230996" y="4503546"/>
            <a:ext cx="731168" cy="1264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37630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1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E508C3-92F0-430D-9AD2-4776EB63418D}"/>
              </a:ext>
            </a:extLst>
          </p:cNvPr>
          <p:cNvSpPr txBox="1"/>
          <p:nvPr/>
        </p:nvSpPr>
        <p:spPr>
          <a:xfrm>
            <a:off x="845120" y="937307"/>
            <a:ext cx="9118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de-DE" sz="3200" b="1" dirty="0">
                <a:solidFill>
                  <a:srgbClr val="4179D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giới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thiệu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endParaRPr lang="en-US" sz="3200" dirty="0">
              <a:solidFill>
                <a:srgbClr val="4179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3AA2234C-37CD-6DAA-D427-78E7018D651C}"/>
              </a:ext>
            </a:extLst>
          </p:cNvPr>
          <p:cNvSpPr txBox="1"/>
          <p:nvPr/>
        </p:nvSpPr>
        <p:spPr>
          <a:xfrm>
            <a:off x="787970" y="3037531"/>
            <a:ext cx="10496549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D7B0C65B-ADA2-337E-FF26-2F64316D21EF}"/>
              </a:ext>
            </a:extLst>
          </p:cNvPr>
          <p:cNvSpPr txBox="1"/>
          <p:nvPr/>
        </p:nvSpPr>
        <p:spPr>
          <a:xfrm>
            <a:off x="793649" y="3903576"/>
            <a:ext cx="10073762" cy="104361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8060021-8C26-F1F5-E3B9-7D88D16AC2C7}"/>
              </a:ext>
            </a:extLst>
          </p:cNvPr>
          <p:cNvSpPr txBox="1"/>
          <p:nvPr/>
        </p:nvSpPr>
        <p:spPr>
          <a:xfrm>
            <a:off x="2705100" y="1522078"/>
            <a:ext cx="6286500" cy="1197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vốn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nghề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lưới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bao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vây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sông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74D48006-55F9-5B4F-E10D-5D7F82218315}"/>
              </a:ext>
            </a:extLst>
          </p:cNvPr>
          <p:cNvSpPr txBox="1"/>
          <p:nvPr/>
        </p:nvSpPr>
        <p:spPr>
          <a:xfrm>
            <a:off x="590550" y="5246974"/>
            <a:ext cx="11449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853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E508C3-92F0-430D-9AD2-4776EB63418D}"/>
              </a:ext>
            </a:extLst>
          </p:cNvPr>
          <p:cNvSpPr txBox="1"/>
          <p:nvPr/>
        </p:nvSpPr>
        <p:spPr>
          <a:xfrm>
            <a:off x="512611" y="226349"/>
            <a:ext cx="9118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79D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2A6361B-8B5C-9139-0AB3-05641E7D37A5}"/>
              </a:ext>
            </a:extLst>
          </p:cNvPr>
          <p:cNvSpPr txBox="1"/>
          <p:nvPr/>
        </p:nvSpPr>
        <p:spPr>
          <a:xfrm>
            <a:off x="734283" y="848070"/>
            <a:ext cx="10164625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(6 </a:t>
            </a:r>
            <a:r>
              <a:rPr lang="en-US" sz="2800" b="1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Flowchart: Terminator 29">
            <a:extLst>
              <a:ext uri="{FF2B5EF4-FFF2-40B4-BE49-F238E27FC236}">
                <a16:creationId xmlns:a16="http://schemas.microsoft.com/office/drawing/2014/main" xmlns="" id="{44C3FB4F-2CBD-EB92-BDBE-CBDDBC72B173}"/>
              </a:ext>
            </a:extLst>
          </p:cNvPr>
          <p:cNvSpPr/>
          <p:nvPr/>
        </p:nvSpPr>
        <p:spPr>
          <a:xfrm>
            <a:off x="353763" y="2584401"/>
            <a:ext cx="2405774" cy="728031"/>
          </a:xfrm>
          <a:prstGeom prst="flowChartTerminator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91000">
                <a:srgbClr val="0066FF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C276EA1-0828-0B06-583A-ECAEDDE4EF57}"/>
              </a:ext>
            </a:extLst>
          </p:cNvPr>
          <p:cNvSpPr txBox="1"/>
          <p:nvPr/>
        </p:nvSpPr>
        <p:spPr>
          <a:xfrm>
            <a:off x="3214000" y="2676375"/>
            <a:ext cx="3189975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xmlns="" id="{DDAA4B3B-478B-DF39-89A6-ECEB5105A600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2759537" y="2948417"/>
            <a:ext cx="454463" cy="2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Terminator 29">
            <a:extLst>
              <a:ext uri="{FF2B5EF4-FFF2-40B4-BE49-F238E27FC236}">
                <a16:creationId xmlns:a16="http://schemas.microsoft.com/office/drawing/2014/main" xmlns="" id="{BFD63A5C-C0CA-A9F8-07DC-954A2AC2E356}"/>
              </a:ext>
            </a:extLst>
          </p:cNvPr>
          <p:cNvSpPr/>
          <p:nvPr/>
        </p:nvSpPr>
        <p:spPr>
          <a:xfrm>
            <a:off x="223126" y="3844882"/>
            <a:ext cx="2405774" cy="728031"/>
          </a:xfrm>
          <a:prstGeom prst="flowChartTerminator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91000">
                <a:srgbClr val="0066FF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51109BB8-5AE7-944E-9BE9-43D1D2503F68}"/>
              </a:ext>
            </a:extLst>
          </p:cNvPr>
          <p:cNvSpPr txBox="1"/>
          <p:nvPr/>
        </p:nvSpPr>
        <p:spPr>
          <a:xfrm>
            <a:off x="3214000" y="3934847"/>
            <a:ext cx="8530325" cy="5480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nhuốm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xmlns="" id="{770DD8ED-4178-970D-C351-709E6220DF57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2628900" y="4208897"/>
            <a:ext cx="585100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3DBCCD4A-F955-42C3-4472-1D38A3A3E143}"/>
              </a:ext>
            </a:extLst>
          </p:cNvPr>
          <p:cNvSpPr txBox="1"/>
          <p:nvPr/>
        </p:nvSpPr>
        <p:spPr>
          <a:xfrm>
            <a:off x="3832408" y="4829571"/>
            <a:ext cx="633834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hời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51344" y="1450109"/>
            <a:ext cx="104463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HĐCN-2p,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thuyền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khơi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khung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7468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  <p:bldP spid="25" grpId="0" animBg="1"/>
      <p:bldP spid="3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387</Words>
  <Application>Microsoft Office PowerPoint</Application>
  <PresentationFormat>Custom</PresentationFormat>
  <Paragraphs>36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Chủ đề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CHIM CHIỀN CHIỆN</dc:title>
  <dc:creator>Thúy Mai</dc:creator>
  <cp:lastModifiedBy>hp</cp:lastModifiedBy>
  <cp:revision>8</cp:revision>
  <dcterms:created xsi:type="dcterms:W3CDTF">2022-06-30T08:56:58Z</dcterms:created>
  <dcterms:modified xsi:type="dcterms:W3CDTF">2023-10-22T14:50:08Z</dcterms:modified>
</cp:coreProperties>
</file>