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308" r:id="rId2"/>
    <p:sldId id="309" r:id="rId3"/>
    <p:sldId id="261" r:id="rId4"/>
    <p:sldId id="310" r:id="rId5"/>
    <p:sldId id="299" r:id="rId6"/>
    <p:sldId id="313" r:id="rId7"/>
    <p:sldId id="315" r:id="rId8"/>
    <p:sldId id="314" r:id="rId9"/>
    <p:sldId id="318" r:id="rId10"/>
    <p:sldId id="321" r:id="rId11"/>
    <p:sldId id="325" r:id="rId12"/>
    <p:sldId id="326" r:id="rId13"/>
    <p:sldId id="329" r:id="rId14"/>
    <p:sldId id="330" r:id="rId15"/>
    <p:sldId id="33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1095" autoAdjust="0"/>
  </p:normalViewPr>
  <p:slideViewPr>
    <p:cSldViewPr>
      <p:cViewPr varScale="1">
        <p:scale>
          <a:sx n="48" d="100"/>
          <a:sy n="48" d="100"/>
        </p:scale>
        <p:origin x="-179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9EA49-3C1F-480F-AD4E-1693304EEEED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3E10E-6EE9-4924-85B2-C5B73FD4A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7840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E10E-6EE9-4924-85B2-C5B73FD4A4D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2450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18187-4104-47BD-B8EE-5582F4C349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F1C3-F322-4F0C-BE6D-4B028BBC1E1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20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1C480-B472-4271-B342-2115D6B1EF8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9E6F-6945-433A-8757-B7ED56AF90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214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783C4-26A7-485D-BD19-3CAD654BA50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71DC-227F-4789-90BA-7B230AB3CE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64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3798D-EE77-47AC-B744-3604CEEAE9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B806A-FFDC-4553-9D71-B0BA979FED2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171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132-174F-4F3B-A7D3-898BFB69A01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90EFF-7A73-424A-AB52-95292D43BB3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662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4D18-6F84-47D1-A1C0-BE42351209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77933-BFAC-45BF-8534-D613AE9199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03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BDAB8-55C0-456D-A933-5A7D8308D8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8CB8D-EFF1-4C33-AD8C-02696E6356B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25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85813-F81A-48D8-98E3-A141F8FF259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E32B6-7281-4639-9192-DA7CE113ECA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46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0A094-2AD1-4679-8527-226A0D3221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E3728-4922-4C0C-AC95-2FA736AD7B8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8489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9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8298-957B-4D31-8EA2-5FB4BA2BD90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AC8E-8FE9-4055-BF45-15D3B3C1AA2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14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1FCB7-1FB7-4F68-94BE-1BD1F2378D8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8CA69-DFB6-416F-857D-44AF483F191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81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535E0B-D617-4FC7-AF89-C87D3620A5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9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9C70D1-1117-4AD9-B3F2-97D8BAF0345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2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684190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4" name="Picture 4" descr="Cô giáo bốn lần đi xin lỗi học trò - Tuổi Trẻ On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4392488" cy="2880320"/>
          </a:xfrm>
          <a:prstGeom prst="rect">
            <a:avLst/>
          </a:prstGeom>
          <a:noFill/>
          <a:ln w="5715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hùm thơ hay viết về thầy cô giáo vùng cao, vùng sâu-xa | KyUc.Ne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140" b="8432"/>
          <a:stretch/>
        </p:blipFill>
        <p:spPr bwMode="auto">
          <a:xfrm>
            <a:off x="4716016" y="908720"/>
            <a:ext cx="3816424" cy="2952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ọc trò miền núi hái hoa rừng tặng thầy cô - VnExpr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33056"/>
            <a:ext cx="4032448" cy="26369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101+] Hình ảnh đẹp về thầy cô giáo tri ân công lao người thầ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4392488" cy="2463084"/>
          </a:xfrm>
          <a:prstGeom prst="rect">
            <a:avLst/>
          </a:prstGeom>
          <a:noFill/>
          <a:ln w="3175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8040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052736"/>
            <a:ext cx="8712968" cy="4007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Sửa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cũ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lớp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sưởi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suối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trì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dạy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ụ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4596" y="476672"/>
            <a:ext cx="2398413" cy="417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0D0D0D"/>
                </a:solidFill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* </a:t>
            </a:r>
            <a:r>
              <a:rPr lang="en-US" sz="2000" b="1" dirty="0" err="1" smtClean="0">
                <a:solidFill>
                  <a:srgbClr val="0D0D0D"/>
                </a:solidFill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Cử</a:t>
            </a:r>
            <a:r>
              <a:rPr lang="en-US" sz="2000" b="1" dirty="0" smtClean="0">
                <a:solidFill>
                  <a:srgbClr val="0D0D0D"/>
                </a:solidFill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chỉ</a:t>
            </a: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hành</a:t>
            </a: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động</a:t>
            </a:r>
            <a:endParaRPr lang="en-US" sz="2000" dirty="0">
              <a:effectLst/>
              <a:latin typeface="Times New Roman" pitchFamily="18" charset="0"/>
              <a:ea typeface="Times" panose="020B0500000000000000" pitchFamily="34" charset="-93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053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7704" y="0"/>
            <a:ext cx="53371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An-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95368571"/>
              </p:ext>
            </p:extLst>
          </p:nvPr>
        </p:nvGraphicFramePr>
        <p:xfrm>
          <a:off x="611560" y="692696"/>
          <a:ext cx="8064896" cy="576102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03107"/>
                <a:gridCol w="4661789"/>
              </a:tblGrid>
              <a:tr h="456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778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Chi </a:t>
                      </a:r>
                      <a:r>
                        <a:rPr lang="en-US" sz="28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endParaRPr lang="en-US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48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Hoàn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cảnh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……………........................................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23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Diễn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biến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trạng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An-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nai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gặp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thầy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Đuy</a:t>
                      </a:r>
                      <a:r>
                        <a:rPr lang="en-US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......................................................................................................................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6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An-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nai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dành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thầy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Đuy-sen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......................................................................................................................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64368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xét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nghệ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thuật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cuả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endParaRPr lang="en-US" sz="2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.................................................................................................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6720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3747804"/>
              </p:ext>
            </p:extLst>
          </p:nvPr>
        </p:nvGraphicFramePr>
        <p:xfrm>
          <a:off x="402956" y="765097"/>
          <a:ext cx="8207644" cy="60018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07771"/>
                <a:gridCol w="6299873"/>
              </a:tblGrid>
              <a:tr h="3353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76" marR="45676" marT="0" marB="0"/>
                </a:tc>
                <a:tc>
                  <a:txBody>
                    <a:bodyPr/>
                    <a:lstStyle/>
                    <a:p>
                      <a:pPr indent="5778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</a:rPr>
                        <a:t>Chi </a:t>
                      </a:r>
                      <a:r>
                        <a:rPr lang="en-US" sz="2000" b="1" dirty="0" err="1">
                          <a:effectLst/>
                        </a:rPr>
                        <a:t>tiết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thể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hiện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76" marR="45676" marT="0" marB="0"/>
                </a:tc>
              </a:tr>
              <a:tr h="12895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76" marR="45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An-tư-nai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 một đứa trẻ mồ côi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sống với chú thím khắc 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nghiệt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-&gt;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hiếu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 cả vật 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 cảm; không được chăm sóc và yêu thương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76" marR="45676" marT="0" marB="0"/>
                </a:tc>
              </a:tr>
              <a:tr h="1316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Diễn biến tâm trạng An- tư -nai khi gặp thầy 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vi-VN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uy- </a:t>
                      </a: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76" marR="45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Ban đầu thấy xấu hổ, rụt rè.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Sau thấy lòng ấm hẳn.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Cuối cùng căm uất với những người đã nhạo báng thầy Đuy-sen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76" marR="45676" marT="0" marB="0"/>
                </a:tc>
              </a:tr>
              <a:tr h="2847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An-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nai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thầy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Đuy-sen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76" marR="45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dành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 thầy Đuy-sen tình cảm yêu mến, ngưỡng mộ và biết ơn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Sen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Cô ước thầy là anh ruột của 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mình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</a:t>
                      </a:r>
                      <a:endParaRPr lang="en-US" sz="20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An-tư-nai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 nhớ những kí ức về 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thầy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khẩn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người họa sĩ kể về thầy Đuy-sen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76" marR="45676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07704" y="0"/>
            <a:ext cx="53371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An-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79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25144"/>
            <a:ext cx="2050256" cy="1512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4437111"/>
            <a:ext cx="2284652" cy="1872209"/>
          </a:xfrm>
          <a:custGeom>
            <a:avLst/>
            <a:gdLst/>
            <a:ahLst/>
            <a:cxnLst/>
            <a:rect l="l" t="t" r="r" b="b"/>
            <a:pathLst>
              <a:path w="4726674" h="3941153">
                <a:moveTo>
                  <a:pt x="1205962" y="3868188"/>
                </a:moveTo>
                <a:cubicBezTo>
                  <a:pt x="1205836" y="3874142"/>
                  <a:pt x="1206849" y="3878195"/>
                  <a:pt x="1209003" y="3880348"/>
                </a:cubicBezTo>
                <a:cubicBezTo>
                  <a:pt x="1211156" y="3882502"/>
                  <a:pt x="1215209" y="3883515"/>
                  <a:pt x="1221163" y="3883388"/>
                </a:cubicBezTo>
                <a:cubicBezTo>
                  <a:pt x="1220656" y="3873762"/>
                  <a:pt x="1215589" y="3868695"/>
                  <a:pt x="1205962" y="3868188"/>
                </a:cubicBezTo>
                <a:close/>
                <a:moveTo>
                  <a:pt x="1163402" y="3868188"/>
                </a:moveTo>
                <a:cubicBezTo>
                  <a:pt x="1157258" y="3872938"/>
                  <a:pt x="1150545" y="3877118"/>
                  <a:pt x="1143261" y="3880728"/>
                </a:cubicBezTo>
                <a:cubicBezTo>
                  <a:pt x="1135978" y="3884338"/>
                  <a:pt x="1128504" y="3886239"/>
                  <a:pt x="1120841" y="3886429"/>
                </a:cubicBezTo>
                <a:lnTo>
                  <a:pt x="1093481" y="3883388"/>
                </a:lnTo>
                <a:cubicBezTo>
                  <a:pt x="1091010" y="3883768"/>
                  <a:pt x="1086071" y="3885289"/>
                  <a:pt x="1078660" y="3887949"/>
                </a:cubicBezTo>
                <a:cubicBezTo>
                  <a:pt x="1071250" y="3890609"/>
                  <a:pt x="1067070" y="3892129"/>
                  <a:pt x="1066120" y="3892508"/>
                </a:cubicBezTo>
                <a:cubicBezTo>
                  <a:pt x="1066373" y="3893965"/>
                  <a:pt x="1067387" y="3894852"/>
                  <a:pt x="1069160" y="3895169"/>
                </a:cubicBezTo>
                <a:cubicBezTo>
                  <a:pt x="1070934" y="3895485"/>
                  <a:pt x="1071947" y="3895612"/>
                  <a:pt x="1072200" y="3895549"/>
                </a:cubicBezTo>
                <a:cubicBezTo>
                  <a:pt x="1080054" y="3898715"/>
                  <a:pt x="1088667" y="3901502"/>
                  <a:pt x="1098041" y="3903909"/>
                </a:cubicBezTo>
                <a:cubicBezTo>
                  <a:pt x="1107414" y="3906315"/>
                  <a:pt x="1116027" y="3907582"/>
                  <a:pt x="1123881" y="3907709"/>
                </a:cubicBezTo>
                <a:cubicBezTo>
                  <a:pt x="1133508" y="3907709"/>
                  <a:pt x="1138574" y="3904669"/>
                  <a:pt x="1139081" y="3898589"/>
                </a:cubicBezTo>
                <a:lnTo>
                  <a:pt x="1187722" y="3895549"/>
                </a:lnTo>
                <a:cubicBezTo>
                  <a:pt x="1188102" y="3895612"/>
                  <a:pt x="1189622" y="3895485"/>
                  <a:pt x="1192282" y="3895169"/>
                </a:cubicBezTo>
                <a:cubicBezTo>
                  <a:pt x="1194942" y="3894852"/>
                  <a:pt x="1196462" y="3893965"/>
                  <a:pt x="1196842" y="3892508"/>
                </a:cubicBezTo>
                <a:cubicBezTo>
                  <a:pt x="1195829" y="3887695"/>
                  <a:pt x="1191016" y="3882882"/>
                  <a:pt x="1182402" y="3878068"/>
                </a:cubicBezTo>
                <a:cubicBezTo>
                  <a:pt x="1173789" y="3873255"/>
                  <a:pt x="1167455" y="3869962"/>
                  <a:pt x="1163402" y="3868188"/>
                </a:cubicBezTo>
                <a:close/>
                <a:moveTo>
                  <a:pt x="1306284" y="3859068"/>
                </a:moveTo>
                <a:cubicBezTo>
                  <a:pt x="1306158" y="3862235"/>
                  <a:pt x="1306411" y="3865021"/>
                  <a:pt x="1307045" y="3867428"/>
                </a:cubicBezTo>
                <a:cubicBezTo>
                  <a:pt x="1307678" y="3869835"/>
                  <a:pt x="1309451" y="3871102"/>
                  <a:pt x="1312365" y="3871228"/>
                </a:cubicBezTo>
                <a:lnTo>
                  <a:pt x="1330605" y="3868188"/>
                </a:lnTo>
                <a:cubicBezTo>
                  <a:pt x="1330478" y="3865148"/>
                  <a:pt x="1329212" y="3862868"/>
                  <a:pt x="1326805" y="3861348"/>
                </a:cubicBezTo>
                <a:cubicBezTo>
                  <a:pt x="1324398" y="3859828"/>
                  <a:pt x="1321611" y="3859068"/>
                  <a:pt x="1318445" y="3859068"/>
                </a:cubicBezTo>
                <a:close/>
                <a:moveTo>
                  <a:pt x="650833" y="3859068"/>
                </a:moveTo>
                <a:lnTo>
                  <a:pt x="653061" y="3871163"/>
                </a:lnTo>
                <a:lnTo>
                  <a:pt x="670912" y="3868188"/>
                </a:lnTo>
                <a:cubicBezTo>
                  <a:pt x="670785" y="3865148"/>
                  <a:pt x="669518" y="3862868"/>
                  <a:pt x="667112" y="3861348"/>
                </a:cubicBezTo>
                <a:cubicBezTo>
                  <a:pt x="664705" y="3859828"/>
                  <a:pt x="661918" y="3859068"/>
                  <a:pt x="658752" y="3859068"/>
                </a:cubicBezTo>
                <a:close/>
                <a:moveTo>
                  <a:pt x="446952" y="3833683"/>
                </a:moveTo>
                <a:cubicBezTo>
                  <a:pt x="446826" y="3836850"/>
                  <a:pt x="447079" y="3839636"/>
                  <a:pt x="447712" y="3842043"/>
                </a:cubicBezTo>
                <a:cubicBezTo>
                  <a:pt x="448346" y="3844450"/>
                  <a:pt x="450119" y="3845717"/>
                  <a:pt x="453032" y="3845843"/>
                </a:cubicBezTo>
                <a:lnTo>
                  <a:pt x="471273" y="3842803"/>
                </a:lnTo>
                <a:cubicBezTo>
                  <a:pt x="471146" y="3839763"/>
                  <a:pt x="469879" y="3837483"/>
                  <a:pt x="467473" y="3835963"/>
                </a:cubicBezTo>
                <a:cubicBezTo>
                  <a:pt x="465066" y="3834443"/>
                  <a:pt x="462279" y="3833683"/>
                  <a:pt x="459113" y="3833683"/>
                </a:cubicBezTo>
                <a:close/>
                <a:moveTo>
                  <a:pt x="380071" y="3772882"/>
                </a:moveTo>
                <a:cubicBezTo>
                  <a:pt x="377158" y="3773072"/>
                  <a:pt x="375384" y="3774212"/>
                  <a:pt x="374751" y="3776302"/>
                </a:cubicBezTo>
                <a:cubicBezTo>
                  <a:pt x="374118" y="3778392"/>
                  <a:pt x="373864" y="3780292"/>
                  <a:pt x="373991" y="3782002"/>
                </a:cubicBezTo>
                <a:lnTo>
                  <a:pt x="407432" y="3797202"/>
                </a:lnTo>
                <a:cubicBezTo>
                  <a:pt x="404011" y="3793529"/>
                  <a:pt x="399451" y="3788715"/>
                  <a:pt x="393751" y="3782762"/>
                </a:cubicBezTo>
                <a:cubicBezTo>
                  <a:pt x="388051" y="3776808"/>
                  <a:pt x="383491" y="3773515"/>
                  <a:pt x="380071" y="3772882"/>
                </a:cubicBezTo>
                <a:close/>
                <a:moveTo>
                  <a:pt x="1894389" y="3649340"/>
                </a:moveTo>
                <a:lnTo>
                  <a:pt x="1886272" y="3651838"/>
                </a:lnTo>
                <a:lnTo>
                  <a:pt x="1882192" y="3653321"/>
                </a:lnTo>
                <a:lnTo>
                  <a:pt x="1886937" y="3655384"/>
                </a:lnTo>
                <a:cubicBezTo>
                  <a:pt x="1889977" y="3655257"/>
                  <a:pt x="1892257" y="3653990"/>
                  <a:pt x="1893777" y="3651584"/>
                </a:cubicBezTo>
                <a:close/>
                <a:moveTo>
                  <a:pt x="1978567" y="3636005"/>
                </a:moveTo>
                <a:lnTo>
                  <a:pt x="1976476" y="3636858"/>
                </a:lnTo>
                <a:cubicBezTo>
                  <a:pt x="1972359" y="3640405"/>
                  <a:pt x="1968860" y="3645567"/>
                  <a:pt x="1965978" y="3652344"/>
                </a:cubicBezTo>
                <a:lnTo>
                  <a:pt x="1919629" y="3669854"/>
                </a:lnTo>
                <a:lnTo>
                  <a:pt x="1931493" y="3671598"/>
                </a:lnTo>
                <a:cubicBezTo>
                  <a:pt x="1941120" y="3671598"/>
                  <a:pt x="1946186" y="3668558"/>
                  <a:pt x="1946693" y="3662478"/>
                </a:cubicBezTo>
                <a:lnTo>
                  <a:pt x="1995334" y="3659438"/>
                </a:lnTo>
                <a:cubicBezTo>
                  <a:pt x="1995714" y="3659501"/>
                  <a:pt x="1997234" y="3659374"/>
                  <a:pt x="1999894" y="3659058"/>
                </a:cubicBezTo>
                <a:cubicBezTo>
                  <a:pt x="2002554" y="3658741"/>
                  <a:pt x="2004074" y="3657854"/>
                  <a:pt x="2004454" y="3656397"/>
                </a:cubicBezTo>
                <a:cubicBezTo>
                  <a:pt x="2003441" y="3651584"/>
                  <a:pt x="1998628" y="3646771"/>
                  <a:pt x="1990014" y="3641957"/>
                </a:cubicBezTo>
                <a:close/>
                <a:moveTo>
                  <a:pt x="2013574" y="3632077"/>
                </a:moveTo>
                <a:cubicBezTo>
                  <a:pt x="2013448" y="3638031"/>
                  <a:pt x="2014461" y="3642084"/>
                  <a:pt x="2016615" y="3644237"/>
                </a:cubicBezTo>
                <a:cubicBezTo>
                  <a:pt x="2018768" y="3646391"/>
                  <a:pt x="2022821" y="3647404"/>
                  <a:pt x="2028775" y="3647277"/>
                </a:cubicBezTo>
                <a:cubicBezTo>
                  <a:pt x="2028268" y="3637651"/>
                  <a:pt x="2023201" y="3632584"/>
                  <a:pt x="2013574" y="3632077"/>
                </a:cubicBezTo>
                <a:close/>
                <a:moveTo>
                  <a:pt x="2113896" y="3622957"/>
                </a:moveTo>
                <a:cubicBezTo>
                  <a:pt x="2113770" y="3626124"/>
                  <a:pt x="2114023" y="3628910"/>
                  <a:pt x="2114657" y="3631317"/>
                </a:cubicBezTo>
                <a:cubicBezTo>
                  <a:pt x="2115290" y="3633724"/>
                  <a:pt x="2117063" y="3634991"/>
                  <a:pt x="2119977" y="3635117"/>
                </a:cubicBezTo>
                <a:lnTo>
                  <a:pt x="2138217" y="3632077"/>
                </a:lnTo>
                <a:cubicBezTo>
                  <a:pt x="2138090" y="3629037"/>
                  <a:pt x="2136824" y="3626757"/>
                  <a:pt x="2134417" y="3625237"/>
                </a:cubicBezTo>
                <a:cubicBezTo>
                  <a:pt x="2132010" y="3623717"/>
                  <a:pt x="2129223" y="3622957"/>
                  <a:pt x="2126057" y="3622957"/>
                </a:cubicBezTo>
                <a:close/>
                <a:moveTo>
                  <a:pt x="2796234" y="3413672"/>
                </a:moveTo>
                <a:cubicBezTo>
                  <a:pt x="2794270" y="3413546"/>
                  <a:pt x="2791357" y="3413799"/>
                  <a:pt x="2787494" y="3414432"/>
                </a:cubicBezTo>
                <a:cubicBezTo>
                  <a:pt x="2783630" y="3415066"/>
                  <a:pt x="2781477" y="3416839"/>
                  <a:pt x="2781034" y="3419752"/>
                </a:cubicBezTo>
                <a:cubicBezTo>
                  <a:pt x="2780970" y="3424566"/>
                  <a:pt x="2781857" y="3429379"/>
                  <a:pt x="2783694" y="3434193"/>
                </a:cubicBezTo>
                <a:cubicBezTo>
                  <a:pt x="2785530" y="3439006"/>
                  <a:pt x="2788697" y="3442300"/>
                  <a:pt x="2793194" y="3444073"/>
                </a:cubicBezTo>
                <a:cubicBezTo>
                  <a:pt x="2802124" y="3443566"/>
                  <a:pt x="2810104" y="3441539"/>
                  <a:pt x="2817134" y="3437993"/>
                </a:cubicBezTo>
                <a:cubicBezTo>
                  <a:pt x="2824164" y="3434446"/>
                  <a:pt x="2831385" y="3432419"/>
                  <a:pt x="2838795" y="3431913"/>
                </a:cubicBezTo>
                <a:cubicBezTo>
                  <a:pt x="2840758" y="3431976"/>
                  <a:pt x="2843671" y="3431849"/>
                  <a:pt x="2847535" y="3431533"/>
                </a:cubicBezTo>
                <a:cubicBezTo>
                  <a:pt x="2851398" y="3431216"/>
                  <a:pt x="2853552" y="3430329"/>
                  <a:pt x="2853995" y="3428872"/>
                </a:cubicBezTo>
                <a:cubicBezTo>
                  <a:pt x="2851968" y="3425579"/>
                  <a:pt x="2843101" y="3422286"/>
                  <a:pt x="2827394" y="3418992"/>
                </a:cubicBezTo>
                <a:cubicBezTo>
                  <a:pt x="2811687" y="3415699"/>
                  <a:pt x="2801301" y="3413926"/>
                  <a:pt x="2796234" y="3413672"/>
                </a:cubicBezTo>
                <a:close/>
                <a:moveTo>
                  <a:pt x="3136721" y="3404552"/>
                </a:moveTo>
                <a:cubicBezTo>
                  <a:pt x="3136594" y="3410506"/>
                  <a:pt x="3137607" y="3414559"/>
                  <a:pt x="3139761" y="3416712"/>
                </a:cubicBezTo>
                <a:cubicBezTo>
                  <a:pt x="3141914" y="3418866"/>
                  <a:pt x="3145968" y="3419879"/>
                  <a:pt x="3151921" y="3419752"/>
                </a:cubicBezTo>
                <a:cubicBezTo>
                  <a:pt x="3151415" y="3410126"/>
                  <a:pt x="3146348" y="3405059"/>
                  <a:pt x="3136721" y="3404552"/>
                </a:cubicBezTo>
                <a:close/>
                <a:moveTo>
                  <a:pt x="3094160" y="3404552"/>
                </a:moveTo>
                <a:cubicBezTo>
                  <a:pt x="3088016" y="3409302"/>
                  <a:pt x="3081303" y="3413482"/>
                  <a:pt x="3074020" y="3417092"/>
                </a:cubicBezTo>
                <a:cubicBezTo>
                  <a:pt x="3066736" y="3420702"/>
                  <a:pt x="3059263" y="3422603"/>
                  <a:pt x="3051599" y="3422793"/>
                </a:cubicBezTo>
                <a:lnTo>
                  <a:pt x="3024239" y="3419752"/>
                </a:lnTo>
                <a:cubicBezTo>
                  <a:pt x="3021768" y="3420132"/>
                  <a:pt x="3016828" y="3421653"/>
                  <a:pt x="3009418" y="3424313"/>
                </a:cubicBezTo>
                <a:cubicBezTo>
                  <a:pt x="3002008" y="3426973"/>
                  <a:pt x="2997828" y="3428493"/>
                  <a:pt x="2996878" y="3428872"/>
                </a:cubicBezTo>
                <a:cubicBezTo>
                  <a:pt x="2997131" y="3430329"/>
                  <a:pt x="2998145" y="3431216"/>
                  <a:pt x="2999918" y="3431533"/>
                </a:cubicBezTo>
                <a:cubicBezTo>
                  <a:pt x="3001691" y="3431849"/>
                  <a:pt x="3002705" y="3431976"/>
                  <a:pt x="3002958" y="3431913"/>
                </a:cubicBezTo>
                <a:cubicBezTo>
                  <a:pt x="3010811" y="3435079"/>
                  <a:pt x="3019425" y="3437866"/>
                  <a:pt x="3028799" y="3440273"/>
                </a:cubicBezTo>
                <a:cubicBezTo>
                  <a:pt x="3038172" y="3442679"/>
                  <a:pt x="3046786" y="3443946"/>
                  <a:pt x="3054639" y="3444073"/>
                </a:cubicBezTo>
                <a:cubicBezTo>
                  <a:pt x="3064266" y="3444073"/>
                  <a:pt x="3069333" y="3441033"/>
                  <a:pt x="3069839" y="3434953"/>
                </a:cubicBezTo>
                <a:lnTo>
                  <a:pt x="3118480" y="3431913"/>
                </a:lnTo>
                <a:cubicBezTo>
                  <a:pt x="3118860" y="3431976"/>
                  <a:pt x="3120381" y="3431849"/>
                  <a:pt x="3123040" y="3431533"/>
                </a:cubicBezTo>
                <a:cubicBezTo>
                  <a:pt x="3125701" y="3431216"/>
                  <a:pt x="3127221" y="3430329"/>
                  <a:pt x="3127601" y="3428872"/>
                </a:cubicBezTo>
                <a:cubicBezTo>
                  <a:pt x="3126587" y="3424059"/>
                  <a:pt x="3121774" y="3419246"/>
                  <a:pt x="3113160" y="3414432"/>
                </a:cubicBezTo>
                <a:cubicBezTo>
                  <a:pt x="3104547" y="3409619"/>
                  <a:pt x="3098213" y="3406326"/>
                  <a:pt x="3094160" y="3404552"/>
                </a:cubicBezTo>
                <a:close/>
                <a:moveTo>
                  <a:pt x="3237043" y="3395432"/>
                </a:moveTo>
                <a:cubicBezTo>
                  <a:pt x="3236916" y="3398599"/>
                  <a:pt x="3237170" y="3401385"/>
                  <a:pt x="3237803" y="3403792"/>
                </a:cubicBezTo>
                <a:cubicBezTo>
                  <a:pt x="3238436" y="3406199"/>
                  <a:pt x="3240210" y="3407466"/>
                  <a:pt x="3243123" y="3407592"/>
                </a:cubicBezTo>
                <a:lnTo>
                  <a:pt x="3261363" y="3404552"/>
                </a:lnTo>
                <a:cubicBezTo>
                  <a:pt x="3261237" y="3401512"/>
                  <a:pt x="3259970" y="3399232"/>
                  <a:pt x="3257563" y="3397712"/>
                </a:cubicBezTo>
                <a:cubicBezTo>
                  <a:pt x="3255157" y="3396192"/>
                  <a:pt x="3252370" y="3395432"/>
                  <a:pt x="3249203" y="3395432"/>
                </a:cubicBezTo>
                <a:close/>
                <a:moveTo>
                  <a:pt x="3018158" y="3361991"/>
                </a:moveTo>
                <a:cubicBezTo>
                  <a:pt x="3018158" y="3364905"/>
                  <a:pt x="3018918" y="3366678"/>
                  <a:pt x="3020438" y="3367311"/>
                </a:cubicBezTo>
                <a:cubicBezTo>
                  <a:pt x="3021958" y="3367945"/>
                  <a:pt x="3024239" y="3368198"/>
                  <a:pt x="3027279" y="3368071"/>
                </a:cubicBezTo>
                <a:lnTo>
                  <a:pt x="3030319" y="3368071"/>
                </a:lnTo>
                <a:cubicBezTo>
                  <a:pt x="3030319" y="3365158"/>
                  <a:pt x="3029559" y="3363385"/>
                  <a:pt x="3028039" y="3362751"/>
                </a:cubicBezTo>
                <a:cubicBezTo>
                  <a:pt x="3026519" y="3362118"/>
                  <a:pt x="3024239" y="3361865"/>
                  <a:pt x="3021198" y="3361991"/>
                </a:cubicBezTo>
                <a:close/>
                <a:moveTo>
                  <a:pt x="3908897" y="3130946"/>
                </a:moveTo>
                <a:lnTo>
                  <a:pt x="3896736" y="3143107"/>
                </a:lnTo>
                <a:cubicBezTo>
                  <a:pt x="3886413" y="3143360"/>
                  <a:pt x="3877419" y="3145894"/>
                  <a:pt x="3869756" y="3150707"/>
                </a:cubicBezTo>
                <a:cubicBezTo>
                  <a:pt x="3862092" y="3155520"/>
                  <a:pt x="3853859" y="3161094"/>
                  <a:pt x="3845055" y="3167427"/>
                </a:cubicBezTo>
                <a:cubicBezTo>
                  <a:pt x="3840622" y="3167934"/>
                  <a:pt x="3832769" y="3169961"/>
                  <a:pt x="3821495" y="3173507"/>
                </a:cubicBezTo>
                <a:cubicBezTo>
                  <a:pt x="3810221" y="3177054"/>
                  <a:pt x="3803888" y="3179081"/>
                  <a:pt x="3802495" y="3179587"/>
                </a:cubicBezTo>
                <a:cubicBezTo>
                  <a:pt x="3802938" y="3182754"/>
                  <a:pt x="3805091" y="3185541"/>
                  <a:pt x="3808955" y="3187948"/>
                </a:cubicBezTo>
                <a:cubicBezTo>
                  <a:pt x="3812818" y="3190354"/>
                  <a:pt x="3815732" y="3191621"/>
                  <a:pt x="3817695" y="3191748"/>
                </a:cubicBezTo>
                <a:cubicBezTo>
                  <a:pt x="3820735" y="3191621"/>
                  <a:pt x="3823015" y="3190354"/>
                  <a:pt x="3824535" y="3187948"/>
                </a:cubicBezTo>
                <a:cubicBezTo>
                  <a:pt x="3826055" y="3185541"/>
                  <a:pt x="3826815" y="3182754"/>
                  <a:pt x="3826815" y="3179587"/>
                </a:cubicBezTo>
                <a:lnTo>
                  <a:pt x="3872416" y="3173507"/>
                </a:lnTo>
                <a:close/>
                <a:moveTo>
                  <a:pt x="3945378" y="3073185"/>
                </a:moveTo>
                <a:cubicBezTo>
                  <a:pt x="3945378" y="3076099"/>
                  <a:pt x="3946137" y="3077872"/>
                  <a:pt x="3947658" y="3078505"/>
                </a:cubicBezTo>
                <a:cubicBezTo>
                  <a:pt x="3949178" y="3079139"/>
                  <a:pt x="3951458" y="3079392"/>
                  <a:pt x="3954498" y="3079265"/>
                </a:cubicBezTo>
                <a:lnTo>
                  <a:pt x="3957538" y="3079265"/>
                </a:lnTo>
                <a:cubicBezTo>
                  <a:pt x="3957538" y="3076352"/>
                  <a:pt x="3956778" y="3074579"/>
                  <a:pt x="3955258" y="3073945"/>
                </a:cubicBezTo>
                <a:cubicBezTo>
                  <a:pt x="3953738" y="3073312"/>
                  <a:pt x="3951458" y="3073059"/>
                  <a:pt x="3948418" y="3073185"/>
                </a:cubicBezTo>
                <a:close/>
                <a:moveTo>
                  <a:pt x="3698229" y="3053726"/>
                </a:moveTo>
                <a:lnTo>
                  <a:pt x="3693052" y="3055682"/>
                </a:lnTo>
                <a:lnTo>
                  <a:pt x="3693052" y="3064065"/>
                </a:lnTo>
                <a:cubicBezTo>
                  <a:pt x="3693179" y="3066979"/>
                  <a:pt x="3694446" y="3068752"/>
                  <a:pt x="3696852" y="3069385"/>
                </a:cubicBezTo>
                <a:cubicBezTo>
                  <a:pt x="3699259" y="3070019"/>
                  <a:pt x="3702046" y="3070272"/>
                  <a:pt x="3705213" y="3070145"/>
                </a:cubicBezTo>
                <a:cubicBezTo>
                  <a:pt x="3704896" y="3067802"/>
                  <a:pt x="3703249" y="3063368"/>
                  <a:pt x="3700272" y="3056845"/>
                </a:cubicBezTo>
                <a:close/>
                <a:moveTo>
                  <a:pt x="3752458" y="3024328"/>
                </a:moveTo>
                <a:lnTo>
                  <a:pt x="3747410" y="3031774"/>
                </a:lnTo>
                <a:lnTo>
                  <a:pt x="3750814" y="3033665"/>
                </a:lnTo>
                <a:cubicBezTo>
                  <a:pt x="3753347" y="3033158"/>
                  <a:pt x="3754360" y="3031131"/>
                  <a:pt x="3753854" y="3027584"/>
                </a:cubicBezTo>
                <a:close/>
                <a:moveTo>
                  <a:pt x="3838975" y="2988064"/>
                </a:moveTo>
                <a:cubicBezTo>
                  <a:pt x="3832135" y="2989584"/>
                  <a:pt x="3824535" y="2992624"/>
                  <a:pt x="3816175" y="2997184"/>
                </a:cubicBezTo>
                <a:cubicBezTo>
                  <a:pt x="3807815" y="3001744"/>
                  <a:pt x="3803255" y="3007824"/>
                  <a:pt x="3802495" y="3015424"/>
                </a:cubicBezTo>
                <a:lnTo>
                  <a:pt x="3826815" y="3018464"/>
                </a:lnTo>
                <a:cubicBezTo>
                  <a:pt x="3829982" y="3018464"/>
                  <a:pt x="3832769" y="3017704"/>
                  <a:pt x="3835175" y="3016184"/>
                </a:cubicBezTo>
                <a:cubicBezTo>
                  <a:pt x="3837582" y="3014664"/>
                  <a:pt x="3838849" y="3012384"/>
                  <a:pt x="3838975" y="3009344"/>
                </a:cubicBezTo>
                <a:lnTo>
                  <a:pt x="3872416" y="3000224"/>
                </a:lnTo>
                <a:close/>
                <a:moveTo>
                  <a:pt x="4182502" y="2972863"/>
                </a:moveTo>
                <a:cubicBezTo>
                  <a:pt x="4184592" y="2972737"/>
                  <a:pt x="4188012" y="2972990"/>
                  <a:pt x="4192763" y="2973623"/>
                </a:cubicBezTo>
                <a:cubicBezTo>
                  <a:pt x="4197513" y="2974257"/>
                  <a:pt x="4200173" y="2976030"/>
                  <a:pt x="4200743" y="2978943"/>
                </a:cubicBezTo>
                <a:cubicBezTo>
                  <a:pt x="4199919" y="2985150"/>
                  <a:pt x="4195486" y="2990977"/>
                  <a:pt x="4187443" y="2996424"/>
                </a:cubicBezTo>
                <a:cubicBezTo>
                  <a:pt x="4179399" y="3001871"/>
                  <a:pt x="4172685" y="3006177"/>
                  <a:pt x="4167302" y="3009344"/>
                </a:cubicBezTo>
                <a:cubicBezTo>
                  <a:pt x="4159132" y="3010864"/>
                  <a:pt x="4152672" y="3016944"/>
                  <a:pt x="4147922" y="3027584"/>
                </a:cubicBezTo>
                <a:cubicBezTo>
                  <a:pt x="4143172" y="3038225"/>
                  <a:pt x="4134431" y="3044305"/>
                  <a:pt x="4121701" y="3045825"/>
                </a:cubicBezTo>
                <a:cubicBezTo>
                  <a:pt x="4121321" y="3050321"/>
                  <a:pt x="4119041" y="3053488"/>
                  <a:pt x="4114861" y="3055325"/>
                </a:cubicBezTo>
                <a:cubicBezTo>
                  <a:pt x="4110681" y="3057162"/>
                  <a:pt x="4106881" y="3058048"/>
                  <a:pt x="4103461" y="3057985"/>
                </a:cubicBezTo>
                <a:lnTo>
                  <a:pt x="4079140" y="3082306"/>
                </a:lnTo>
                <a:cubicBezTo>
                  <a:pt x="4072047" y="3082812"/>
                  <a:pt x="4065713" y="3084839"/>
                  <a:pt x="4060140" y="3088386"/>
                </a:cubicBezTo>
                <a:cubicBezTo>
                  <a:pt x="4054566" y="3091932"/>
                  <a:pt x="4046713" y="3093959"/>
                  <a:pt x="4036579" y="3094466"/>
                </a:cubicBezTo>
                <a:cubicBezTo>
                  <a:pt x="4033286" y="3098962"/>
                  <a:pt x="4028472" y="3102129"/>
                  <a:pt x="4022139" y="3103966"/>
                </a:cubicBezTo>
                <a:cubicBezTo>
                  <a:pt x="4015806" y="3105803"/>
                  <a:pt x="4009472" y="3106689"/>
                  <a:pt x="4003139" y="3106626"/>
                </a:cubicBezTo>
                <a:lnTo>
                  <a:pt x="4018339" y="3082306"/>
                </a:lnTo>
                <a:cubicBezTo>
                  <a:pt x="4031449" y="3080786"/>
                  <a:pt x="4043230" y="3074705"/>
                  <a:pt x="4053680" y="3064065"/>
                </a:cubicBezTo>
                <a:cubicBezTo>
                  <a:pt x="4064130" y="3053425"/>
                  <a:pt x="4076670" y="3047345"/>
                  <a:pt x="4091300" y="3045825"/>
                </a:cubicBezTo>
                <a:lnTo>
                  <a:pt x="4115621" y="3024544"/>
                </a:lnTo>
                <a:cubicBezTo>
                  <a:pt x="4115811" y="3018464"/>
                  <a:pt x="4117711" y="3013904"/>
                  <a:pt x="4121321" y="3010864"/>
                </a:cubicBezTo>
                <a:cubicBezTo>
                  <a:pt x="4124931" y="3007824"/>
                  <a:pt x="4129111" y="3006304"/>
                  <a:pt x="4133861" y="3006304"/>
                </a:cubicBezTo>
                <a:lnTo>
                  <a:pt x="4136901" y="3006304"/>
                </a:lnTo>
                <a:lnTo>
                  <a:pt x="4161222" y="2997184"/>
                </a:lnTo>
                <a:close/>
                <a:moveTo>
                  <a:pt x="3945378" y="2957663"/>
                </a:moveTo>
                <a:lnTo>
                  <a:pt x="3896736" y="2960703"/>
                </a:lnTo>
                <a:cubicBezTo>
                  <a:pt x="3896736" y="2963870"/>
                  <a:pt x="3895976" y="2966656"/>
                  <a:pt x="3894456" y="2969063"/>
                </a:cubicBezTo>
                <a:cubicBezTo>
                  <a:pt x="3892936" y="2971470"/>
                  <a:pt x="3890656" y="2972737"/>
                  <a:pt x="3887616" y="2972863"/>
                </a:cubicBezTo>
                <a:cubicBezTo>
                  <a:pt x="3884323" y="2972547"/>
                  <a:pt x="3881029" y="2972420"/>
                  <a:pt x="3877736" y="2972483"/>
                </a:cubicBezTo>
                <a:cubicBezTo>
                  <a:pt x="3874443" y="2972547"/>
                  <a:pt x="3872669" y="2974700"/>
                  <a:pt x="3872416" y="2978943"/>
                </a:cubicBezTo>
                <a:lnTo>
                  <a:pt x="3884576" y="2994144"/>
                </a:lnTo>
                <a:cubicBezTo>
                  <a:pt x="3891606" y="2992687"/>
                  <a:pt x="3904907" y="2989520"/>
                  <a:pt x="3924477" y="2984643"/>
                </a:cubicBezTo>
                <a:cubicBezTo>
                  <a:pt x="3944048" y="2979767"/>
                  <a:pt x="3955068" y="2972800"/>
                  <a:pt x="3957538" y="2963743"/>
                </a:cubicBezTo>
                <a:cubicBezTo>
                  <a:pt x="3957221" y="2960830"/>
                  <a:pt x="3955574" y="2959056"/>
                  <a:pt x="3952598" y="2958423"/>
                </a:cubicBezTo>
                <a:cubicBezTo>
                  <a:pt x="3949621" y="2957790"/>
                  <a:pt x="3947214" y="2957536"/>
                  <a:pt x="3945378" y="2957663"/>
                </a:cubicBezTo>
                <a:close/>
                <a:moveTo>
                  <a:pt x="3972738" y="2924222"/>
                </a:moveTo>
                <a:cubicBezTo>
                  <a:pt x="3969825" y="2924159"/>
                  <a:pt x="3967291" y="2924286"/>
                  <a:pt x="3965138" y="2924602"/>
                </a:cubicBezTo>
                <a:cubicBezTo>
                  <a:pt x="3962985" y="2924919"/>
                  <a:pt x="3960451" y="2925806"/>
                  <a:pt x="3957538" y="2927262"/>
                </a:cubicBezTo>
                <a:cubicBezTo>
                  <a:pt x="3957538" y="2933343"/>
                  <a:pt x="3960578" y="2936382"/>
                  <a:pt x="3966658" y="2936382"/>
                </a:cubicBezTo>
                <a:cubicBezTo>
                  <a:pt x="3969571" y="2936446"/>
                  <a:pt x="3972105" y="2936319"/>
                  <a:pt x="3974258" y="2936003"/>
                </a:cubicBezTo>
                <a:cubicBezTo>
                  <a:pt x="3976411" y="2935686"/>
                  <a:pt x="3978945" y="2934799"/>
                  <a:pt x="3981858" y="2933343"/>
                </a:cubicBezTo>
                <a:cubicBezTo>
                  <a:pt x="3981858" y="2927262"/>
                  <a:pt x="3978818" y="2924222"/>
                  <a:pt x="3972738" y="2924222"/>
                </a:cubicBezTo>
                <a:close/>
                <a:moveTo>
                  <a:pt x="4015299" y="2899902"/>
                </a:moveTo>
                <a:cubicBezTo>
                  <a:pt x="4010992" y="2900029"/>
                  <a:pt x="4008206" y="2901295"/>
                  <a:pt x="4006939" y="2903702"/>
                </a:cubicBezTo>
                <a:cubicBezTo>
                  <a:pt x="4005672" y="2906109"/>
                  <a:pt x="4004405" y="2908895"/>
                  <a:pt x="4003139" y="2912062"/>
                </a:cubicBezTo>
                <a:lnTo>
                  <a:pt x="4000099" y="2918142"/>
                </a:lnTo>
                <a:cubicBezTo>
                  <a:pt x="4003899" y="2914152"/>
                  <a:pt x="4009219" y="2912252"/>
                  <a:pt x="4016059" y="2912442"/>
                </a:cubicBezTo>
                <a:cubicBezTo>
                  <a:pt x="4022899" y="2912632"/>
                  <a:pt x="4026699" y="2911492"/>
                  <a:pt x="4027459" y="2909022"/>
                </a:cubicBezTo>
                <a:cubicBezTo>
                  <a:pt x="4027142" y="2905982"/>
                  <a:pt x="4025496" y="2903702"/>
                  <a:pt x="4022519" y="2902182"/>
                </a:cubicBezTo>
                <a:cubicBezTo>
                  <a:pt x="4019542" y="2900662"/>
                  <a:pt x="4017136" y="2899902"/>
                  <a:pt x="4015299" y="2899902"/>
                </a:cubicBezTo>
                <a:close/>
                <a:moveTo>
                  <a:pt x="4124741" y="2872541"/>
                </a:moveTo>
                <a:cubicBezTo>
                  <a:pt x="4122018" y="2873555"/>
                  <a:pt x="4116064" y="2878368"/>
                  <a:pt x="4106881" y="2886981"/>
                </a:cubicBezTo>
                <a:cubicBezTo>
                  <a:pt x="4097697" y="2895595"/>
                  <a:pt x="4092504" y="2901928"/>
                  <a:pt x="4091300" y="2905982"/>
                </a:cubicBezTo>
                <a:cubicBezTo>
                  <a:pt x="4082054" y="2910605"/>
                  <a:pt x="4073187" y="2916559"/>
                  <a:pt x="4064700" y="2923842"/>
                </a:cubicBezTo>
                <a:cubicBezTo>
                  <a:pt x="4056213" y="2931126"/>
                  <a:pt x="4048866" y="2939359"/>
                  <a:pt x="4042660" y="2948543"/>
                </a:cubicBezTo>
                <a:cubicBezTo>
                  <a:pt x="4055137" y="2947529"/>
                  <a:pt x="4068943" y="2943476"/>
                  <a:pt x="4084080" y="2936382"/>
                </a:cubicBezTo>
                <a:cubicBezTo>
                  <a:pt x="4099217" y="2929289"/>
                  <a:pt x="4113784" y="2925235"/>
                  <a:pt x="4127781" y="2924222"/>
                </a:cubicBezTo>
                <a:lnTo>
                  <a:pt x="4164262" y="2902942"/>
                </a:lnTo>
                <a:cubicBezTo>
                  <a:pt x="4166099" y="2903069"/>
                  <a:pt x="4168505" y="2902815"/>
                  <a:pt x="4171482" y="2902182"/>
                </a:cubicBezTo>
                <a:cubicBezTo>
                  <a:pt x="4174459" y="2901549"/>
                  <a:pt x="4176105" y="2899775"/>
                  <a:pt x="4176422" y="2896862"/>
                </a:cubicBezTo>
                <a:cubicBezTo>
                  <a:pt x="4174839" y="2891858"/>
                  <a:pt x="4167365" y="2886665"/>
                  <a:pt x="4154002" y="2881281"/>
                </a:cubicBezTo>
                <a:cubicBezTo>
                  <a:pt x="4140638" y="2875898"/>
                  <a:pt x="4130885" y="2872985"/>
                  <a:pt x="4124741" y="2872541"/>
                </a:cubicBezTo>
                <a:close/>
                <a:moveTo>
                  <a:pt x="4252424" y="2781339"/>
                </a:moveTo>
                <a:cubicBezTo>
                  <a:pt x="4251031" y="2781466"/>
                  <a:pt x="4250017" y="2781973"/>
                  <a:pt x="4249384" y="2782859"/>
                </a:cubicBezTo>
                <a:cubicBezTo>
                  <a:pt x="4248750" y="2783746"/>
                  <a:pt x="4247737" y="2784253"/>
                  <a:pt x="4246344" y="2784379"/>
                </a:cubicBezTo>
                <a:cubicBezTo>
                  <a:pt x="4246217" y="2786089"/>
                  <a:pt x="4246470" y="2787989"/>
                  <a:pt x="4247104" y="2790079"/>
                </a:cubicBezTo>
                <a:cubicBezTo>
                  <a:pt x="4247737" y="2792169"/>
                  <a:pt x="4249510" y="2793310"/>
                  <a:pt x="4252424" y="2793500"/>
                </a:cubicBezTo>
                <a:cubicBezTo>
                  <a:pt x="4254957" y="2792993"/>
                  <a:pt x="4255971" y="2790966"/>
                  <a:pt x="4255464" y="2787419"/>
                </a:cubicBezTo>
                <a:cubicBezTo>
                  <a:pt x="4255971" y="2783873"/>
                  <a:pt x="4254957" y="2781846"/>
                  <a:pt x="4252424" y="2781339"/>
                </a:cubicBezTo>
                <a:close/>
                <a:moveTo>
                  <a:pt x="4307145" y="2744859"/>
                </a:moveTo>
                <a:cubicBezTo>
                  <a:pt x="4307652" y="2750432"/>
                  <a:pt x="4309678" y="2754485"/>
                  <a:pt x="4313225" y="2757019"/>
                </a:cubicBezTo>
                <a:cubicBezTo>
                  <a:pt x="4316138" y="2756829"/>
                  <a:pt x="4317912" y="2755689"/>
                  <a:pt x="4318545" y="2753599"/>
                </a:cubicBezTo>
                <a:cubicBezTo>
                  <a:pt x="4319178" y="2751509"/>
                  <a:pt x="4319432" y="2749609"/>
                  <a:pt x="4319305" y="2747899"/>
                </a:cubicBezTo>
                <a:close/>
                <a:moveTo>
                  <a:pt x="3969698" y="2741818"/>
                </a:moveTo>
                <a:lnTo>
                  <a:pt x="3966658" y="2747899"/>
                </a:lnTo>
                <a:cubicBezTo>
                  <a:pt x="3967228" y="2753599"/>
                  <a:pt x="3967608" y="2756639"/>
                  <a:pt x="3967798" y="2757019"/>
                </a:cubicBezTo>
                <a:cubicBezTo>
                  <a:pt x="3967988" y="2757399"/>
                  <a:pt x="3964568" y="2757399"/>
                  <a:pt x="3957538" y="2757019"/>
                </a:cubicBezTo>
                <a:lnTo>
                  <a:pt x="3945378" y="2769179"/>
                </a:lnTo>
                <a:cubicBezTo>
                  <a:pt x="3942084" y="2768989"/>
                  <a:pt x="3938791" y="2769369"/>
                  <a:pt x="3935497" y="2770319"/>
                </a:cubicBezTo>
                <a:cubicBezTo>
                  <a:pt x="3932204" y="2771269"/>
                  <a:pt x="3930430" y="2773929"/>
                  <a:pt x="3930177" y="2778299"/>
                </a:cubicBezTo>
                <a:lnTo>
                  <a:pt x="3930177" y="2781339"/>
                </a:lnTo>
                <a:cubicBezTo>
                  <a:pt x="3927834" y="2781529"/>
                  <a:pt x="3923400" y="2782669"/>
                  <a:pt x="3916877" y="2784759"/>
                </a:cubicBezTo>
                <a:cubicBezTo>
                  <a:pt x="3910353" y="2786849"/>
                  <a:pt x="3906680" y="2788749"/>
                  <a:pt x="3905857" y="2790459"/>
                </a:cubicBezTo>
                <a:lnTo>
                  <a:pt x="3906888" y="2791261"/>
                </a:lnTo>
                <a:lnTo>
                  <a:pt x="3931680" y="2783982"/>
                </a:lnTo>
                <a:lnTo>
                  <a:pt x="3934557" y="2783182"/>
                </a:lnTo>
                <a:lnTo>
                  <a:pt x="3945378" y="2769179"/>
                </a:lnTo>
                <a:lnTo>
                  <a:pt x="3981858" y="2760059"/>
                </a:lnTo>
                <a:close/>
                <a:moveTo>
                  <a:pt x="4010224" y="2734873"/>
                </a:moveTo>
                <a:lnTo>
                  <a:pt x="3994018" y="2741818"/>
                </a:lnTo>
                <a:lnTo>
                  <a:pt x="4000099" y="2741818"/>
                </a:lnTo>
                <a:lnTo>
                  <a:pt x="3999388" y="2757819"/>
                </a:lnTo>
                <a:lnTo>
                  <a:pt x="4011862" y="2750542"/>
                </a:lnTo>
                <a:cubicBezTo>
                  <a:pt x="4013699" y="2750669"/>
                  <a:pt x="4016105" y="2750415"/>
                  <a:pt x="4019082" y="2749782"/>
                </a:cubicBezTo>
                <a:cubicBezTo>
                  <a:pt x="4022059" y="2749149"/>
                  <a:pt x="4023705" y="2747375"/>
                  <a:pt x="4024022" y="2744462"/>
                </a:cubicBezTo>
                <a:close/>
                <a:moveTo>
                  <a:pt x="4377066" y="2708378"/>
                </a:moveTo>
                <a:cubicBezTo>
                  <a:pt x="4372570" y="2708505"/>
                  <a:pt x="4369403" y="2709771"/>
                  <a:pt x="4367566" y="2712178"/>
                </a:cubicBezTo>
                <a:cubicBezTo>
                  <a:pt x="4365729" y="2714585"/>
                  <a:pt x="4364843" y="2717371"/>
                  <a:pt x="4364906" y="2720538"/>
                </a:cubicBezTo>
                <a:cubicBezTo>
                  <a:pt x="4363196" y="2720475"/>
                  <a:pt x="4361296" y="2720601"/>
                  <a:pt x="4359206" y="2720918"/>
                </a:cubicBezTo>
                <a:cubicBezTo>
                  <a:pt x="4357116" y="2721235"/>
                  <a:pt x="4355976" y="2722121"/>
                  <a:pt x="4355786" y="2723578"/>
                </a:cubicBezTo>
                <a:cubicBezTo>
                  <a:pt x="4355976" y="2725288"/>
                  <a:pt x="4357116" y="2727188"/>
                  <a:pt x="4359206" y="2729278"/>
                </a:cubicBezTo>
                <a:cubicBezTo>
                  <a:pt x="4361296" y="2731368"/>
                  <a:pt x="4363196" y="2732508"/>
                  <a:pt x="4364906" y="2732698"/>
                </a:cubicBezTo>
                <a:cubicBezTo>
                  <a:pt x="4361929" y="2724465"/>
                  <a:pt x="4364843" y="2720411"/>
                  <a:pt x="4373646" y="2720538"/>
                </a:cubicBezTo>
                <a:cubicBezTo>
                  <a:pt x="4382450" y="2720665"/>
                  <a:pt x="4387643" y="2719652"/>
                  <a:pt x="4389227" y="2717498"/>
                </a:cubicBezTo>
                <a:cubicBezTo>
                  <a:pt x="4388910" y="2714458"/>
                  <a:pt x="4387263" y="2712178"/>
                  <a:pt x="4384286" y="2710658"/>
                </a:cubicBezTo>
                <a:cubicBezTo>
                  <a:pt x="4381310" y="2709138"/>
                  <a:pt x="4378903" y="2708378"/>
                  <a:pt x="4377066" y="2708378"/>
                </a:cubicBezTo>
                <a:close/>
                <a:moveTo>
                  <a:pt x="3664898" y="2437018"/>
                </a:moveTo>
                <a:lnTo>
                  <a:pt x="3661858" y="2443099"/>
                </a:lnTo>
                <a:cubicBezTo>
                  <a:pt x="3662428" y="2448799"/>
                  <a:pt x="3662808" y="2451839"/>
                  <a:pt x="3662998" y="2452219"/>
                </a:cubicBezTo>
                <a:cubicBezTo>
                  <a:pt x="3663188" y="2452599"/>
                  <a:pt x="3659768" y="2452599"/>
                  <a:pt x="3652738" y="2452219"/>
                </a:cubicBezTo>
                <a:lnTo>
                  <a:pt x="3640578" y="2464379"/>
                </a:lnTo>
                <a:cubicBezTo>
                  <a:pt x="3637284" y="2464189"/>
                  <a:pt x="3633991" y="2464569"/>
                  <a:pt x="3630697" y="2465519"/>
                </a:cubicBezTo>
                <a:cubicBezTo>
                  <a:pt x="3627404" y="2466469"/>
                  <a:pt x="3625630" y="2469129"/>
                  <a:pt x="3625377" y="2473499"/>
                </a:cubicBezTo>
                <a:lnTo>
                  <a:pt x="3625377" y="2476539"/>
                </a:lnTo>
                <a:cubicBezTo>
                  <a:pt x="3623034" y="2476729"/>
                  <a:pt x="3618600" y="2477869"/>
                  <a:pt x="3612077" y="2479959"/>
                </a:cubicBezTo>
                <a:cubicBezTo>
                  <a:pt x="3605553" y="2482049"/>
                  <a:pt x="3601880" y="2483949"/>
                  <a:pt x="3601057" y="2485659"/>
                </a:cubicBezTo>
                <a:lnTo>
                  <a:pt x="3602088" y="2486461"/>
                </a:lnTo>
                <a:lnTo>
                  <a:pt x="3626880" y="2479182"/>
                </a:lnTo>
                <a:lnTo>
                  <a:pt x="3629757" y="2478382"/>
                </a:lnTo>
                <a:lnTo>
                  <a:pt x="3640578" y="2464379"/>
                </a:lnTo>
                <a:lnTo>
                  <a:pt x="3677058" y="2455259"/>
                </a:lnTo>
                <a:close/>
                <a:moveTo>
                  <a:pt x="3707150" y="2429334"/>
                </a:moveTo>
                <a:lnTo>
                  <a:pt x="3689218" y="2437018"/>
                </a:lnTo>
                <a:lnTo>
                  <a:pt x="3695299" y="2437018"/>
                </a:lnTo>
                <a:lnTo>
                  <a:pt x="3694588" y="2453019"/>
                </a:lnTo>
                <a:lnTo>
                  <a:pt x="3707062" y="2445742"/>
                </a:lnTo>
                <a:cubicBezTo>
                  <a:pt x="3708899" y="2445869"/>
                  <a:pt x="3711305" y="2445615"/>
                  <a:pt x="3714282" y="2444982"/>
                </a:cubicBezTo>
                <a:cubicBezTo>
                  <a:pt x="3717259" y="2444349"/>
                  <a:pt x="3718905" y="2442575"/>
                  <a:pt x="3719222" y="2439662"/>
                </a:cubicBezTo>
                <a:cubicBezTo>
                  <a:pt x="3718431" y="2437160"/>
                  <a:pt x="3716166" y="2434611"/>
                  <a:pt x="3712430" y="2432014"/>
                </a:cubicBezTo>
                <a:close/>
                <a:moveTo>
                  <a:pt x="4450028" y="2422612"/>
                </a:moveTo>
                <a:cubicBezTo>
                  <a:pt x="4449901" y="2424449"/>
                  <a:pt x="4450154" y="2426855"/>
                  <a:pt x="4450788" y="2429832"/>
                </a:cubicBezTo>
                <a:cubicBezTo>
                  <a:pt x="4451421" y="2432809"/>
                  <a:pt x="4453195" y="2434456"/>
                  <a:pt x="4456108" y="2434772"/>
                </a:cubicBezTo>
                <a:cubicBezTo>
                  <a:pt x="4457565" y="2434582"/>
                  <a:pt x="4458451" y="2433442"/>
                  <a:pt x="4458768" y="2431352"/>
                </a:cubicBezTo>
                <a:cubicBezTo>
                  <a:pt x="4459085" y="2429262"/>
                  <a:pt x="4459211" y="2427362"/>
                  <a:pt x="4459148" y="2425652"/>
                </a:cubicBezTo>
                <a:close/>
                <a:moveTo>
                  <a:pt x="3836135" y="2414026"/>
                </a:moveTo>
                <a:cubicBezTo>
                  <a:pt x="3836008" y="2415863"/>
                  <a:pt x="3836261" y="2418269"/>
                  <a:pt x="3836895" y="2421246"/>
                </a:cubicBezTo>
                <a:lnTo>
                  <a:pt x="3839464" y="2423631"/>
                </a:lnTo>
                <a:lnTo>
                  <a:pt x="3844878" y="2422729"/>
                </a:lnTo>
                <a:lnTo>
                  <a:pt x="3845255" y="2417066"/>
                </a:lnTo>
                <a:close/>
                <a:moveTo>
                  <a:pt x="4507789" y="2398291"/>
                </a:moveTo>
                <a:cubicBezTo>
                  <a:pt x="4507789" y="2401458"/>
                  <a:pt x="4508549" y="2404245"/>
                  <a:pt x="4510069" y="2406652"/>
                </a:cubicBezTo>
                <a:cubicBezTo>
                  <a:pt x="4511589" y="2409058"/>
                  <a:pt x="4513869" y="2410325"/>
                  <a:pt x="4516909" y="2410452"/>
                </a:cubicBezTo>
                <a:cubicBezTo>
                  <a:pt x="4518492" y="2410262"/>
                  <a:pt x="4519886" y="2409122"/>
                  <a:pt x="4521089" y="2407032"/>
                </a:cubicBezTo>
                <a:cubicBezTo>
                  <a:pt x="4522293" y="2404942"/>
                  <a:pt x="4522926" y="2403041"/>
                  <a:pt x="4522989" y="2401332"/>
                </a:cubicBezTo>
                <a:close/>
                <a:moveTo>
                  <a:pt x="3893896" y="2389705"/>
                </a:moveTo>
                <a:cubicBezTo>
                  <a:pt x="3893896" y="2392872"/>
                  <a:pt x="3894656" y="2395659"/>
                  <a:pt x="3896176" y="2398066"/>
                </a:cubicBezTo>
                <a:cubicBezTo>
                  <a:pt x="3897696" y="2400472"/>
                  <a:pt x="3899976" y="2401739"/>
                  <a:pt x="3903016" y="2401866"/>
                </a:cubicBezTo>
                <a:cubicBezTo>
                  <a:pt x="3904599" y="2401676"/>
                  <a:pt x="3905993" y="2400536"/>
                  <a:pt x="3907196" y="2398446"/>
                </a:cubicBezTo>
                <a:cubicBezTo>
                  <a:pt x="3908400" y="2396356"/>
                  <a:pt x="3909033" y="2394455"/>
                  <a:pt x="3909096" y="2392746"/>
                </a:cubicBezTo>
                <a:close/>
                <a:moveTo>
                  <a:pt x="4568590" y="2370931"/>
                </a:moveTo>
                <a:cubicBezTo>
                  <a:pt x="4568590" y="2372894"/>
                  <a:pt x="4569350" y="2375808"/>
                  <a:pt x="4570870" y="2379671"/>
                </a:cubicBezTo>
                <a:cubicBezTo>
                  <a:pt x="4572390" y="2383535"/>
                  <a:pt x="4574670" y="2385688"/>
                  <a:pt x="4577710" y="2386131"/>
                </a:cubicBezTo>
                <a:cubicBezTo>
                  <a:pt x="4580244" y="2385625"/>
                  <a:pt x="4581257" y="2383598"/>
                  <a:pt x="4580750" y="2380051"/>
                </a:cubicBezTo>
                <a:cubicBezTo>
                  <a:pt x="4580750" y="2373971"/>
                  <a:pt x="4577710" y="2370931"/>
                  <a:pt x="4571630" y="2370931"/>
                </a:cubicBezTo>
                <a:close/>
                <a:moveTo>
                  <a:pt x="3954697" y="2362345"/>
                </a:moveTo>
                <a:cubicBezTo>
                  <a:pt x="3954697" y="2364308"/>
                  <a:pt x="3955457" y="2367222"/>
                  <a:pt x="3956977" y="2371085"/>
                </a:cubicBezTo>
                <a:lnTo>
                  <a:pt x="3960970" y="2374856"/>
                </a:lnTo>
                <a:lnTo>
                  <a:pt x="3965673" y="2373834"/>
                </a:lnTo>
                <a:lnTo>
                  <a:pt x="3966857" y="2371465"/>
                </a:lnTo>
                <a:cubicBezTo>
                  <a:pt x="3966857" y="2365385"/>
                  <a:pt x="3963817" y="2362345"/>
                  <a:pt x="3957737" y="2362345"/>
                </a:cubicBezTo>
                <a:close/>
                <a:moveTo>
                  <a:pt x="4073676" y="2313555"/>
                </a:moveTo>
                <a:lnTo>
                  <a:pt x="4048179" y="2319404"/>
                </a:lnTo>
                <a:cubicBezTo>
                  <a:pt x="4024365" y="2327574"/>
                  <a:pt x="4004352" y="2337834"/>
                  <a:pt x="3988138" y="2350185"/>
                </a:cubicBezTo>
                <a:lnTo>
                  <a:pt x="3985098" y="2362345"/>
                </a:lnTo>
                <a:lnTo>
                  <a:pt x="4027659" y="2338024"/>
                </a:lnTo>
                <a:lnTo>
                  <a:pt x="4029982" y="2340159"/>
                </a:lnTo>
                <a:lnTo>
                  <a:pt x="4032746" y="2333656"/>
                </a:lnTo>
                <a:lnTo>
                  <a:pt x="4032746" y="2330616"/>
                </a:lnTo>
                <a:cubicBezTo>
                  <a:pt x="4037559" y="2330680"/>
                  <a:pt x="4042372" y="2329793"/>
                  <a:pt x="4047186" y="2327956"/>
                </a:cubicBezTo>
                <a:cubicBezTo>
                  <a:pt x="4051999" y="2326119"/>
                  <a:pt x="4055293" y="2322953"/>
                  <a:pt x="4057066" y="2318456"/>
                </a:cubicBezTo>
                <a:close/>
                <a:moveTo>
                  <a:pt x="3002495" y="2286893"/>
                </a:moveTo>
                <a:lnTo>
                  <a:pt x="3001213" y="2288175"/>
                </a:lnTo>
                <a:lnTo>
                  <a:pt x="3001540" y="2288641"/>
                </a:lnTo>
                <a:lnTo>
                  <a:pt x="3003039" y="2286893"/>
                </a:lnTo>
                <a:close/>
                <a:moveTo>
                  <a:pt x="3513625" y="2286309"/>
                </a:moveTo>
                <a:lnTo>
                  <a:pt x="3509489" y="2290945"/>
                </a:lnTo>
                <a:lnTo>
                  <a:pt x="3509940" y="2294553"/>
                </a:lnTo>
                <a:lnTo>
                  <a:pt x="3517618" y="2292299"/>
                </a:lnTo>
                <a:close/>
                <a:moveTo>
                  <a:pt x="3558099" y="2275498"/>
                </a:moveTo>
                <a:lnTo>
                  <a:pt x="3536818" y="2284618"/>
                </a:lnTo>
                <a:lnTo>
                  <a:pt x="3542899" y="2284618"/>
                </a:lnTo>
                <a:lnTo>
                  <a:pt x="3542887" y="2284880"/>
                </a:lnTo>
                <a:lnTo>
                  <a:pt x="3546387" y="2283852"/>
                </a:lnTo>
                <a:lnTo>
                  <a:pt x="3576410" y="2275498"/>
                </a:lnTo>
                <a:close/>
                <a:moveTo>
                  <a:pt x="4297628" y="2270212"/>
                </a:moveTo>
                <a:cubicBezTo>
                  <a:pt x="4297501" y="2272049"/>
                  <a:pt x="4297754" y="2274455"/>
                  <a:pt x="4298388" y="2277432"/>
                </a:cubicBezTo>
                <a:cubicBezTo>
                  <a:pt x="4299021" y="2280409"/>
                  <a:pt x="4300795" y="2282056"/>
                  <a:pt x="4303708" y="2282372"/>
                </a:cubicBezTo>
                <a:cubicBezTo>
                  <a:pt x="4305165" y="2282182"/>
                  <a:pt x="4306051" y="2281042"/>
                  <a:pt x="4306368" y="2278952"/>
                </a:cubicBezTo>
                <a:cubicBezTo>
                  <a:pt x="4306685" y="2276862"/>
                  <a:pt x="4306811" y="2274962"/>
                  <a:pt x="4306748" y="2273252"/>
                </a:cubicBezTo>
                <a:close/>
                <a:moveTo>
                  <a:pt x="3069478" y="2249652"/>
                </a:moveTo>
                <a:lnTo>
                  <a:pt x="3056374" y="2254294"/>
                </a:lnTo>
                <a:lnTo>
                  <a:pt x="3054943" y="2255726"/>
                </a:lnTo>
                <a:cubicBezTo>
                  <a:pt x="3055133" y="2257183"/>
                  <a:pt x="3056273" y="2258069"/>
                  <a:pt x="3058363" y="2258386"/>
                </a:cubicBezTo>
                <a:cubicBezTo>
                  <a:pt x="3060453" y="2258703"/>
                  <a:pt x="3062353" y="2258829"/>
                  <a:pt x="3064063" y="2258766"/>
                </a:cubicBezTo>
                <a:lnTo>
                  <a:pt x="3069482" y="2262272"/>
                </a:lnTo>
                <a:lnTo>
                  <a:pt x="3085249" y="2252137"/>
                </a:lnTo>
                <a:lnTo>
                  <a:pt x="3094807" y="2250169"/>
                </a:lnTo>
                <a:close/>
                <a:moveTo>
                  <a:pt x="4355389" y="2245891"/>
                </a:moveTo>
                <a:cubicBezTo>
                  <a:pt x="4355389" y="2249058"/>
                  <a:pt x="4356149" y="2251845"/>
                  <a:pt x="4357669" y="2254252"/>
                </a:cubicBezTo>
                <a:cubicBezTo>
                  <a:pt x="4359189" y="2256658"/>
                  <a:pt x="4361469" y="2257925"/>
                  <a:pt x="4364509" y="2258052"/>
                </a:cubicBezTo>
                <a:cubicBezTo>
                  <a:pt x="4366092" y="2257862"/>
                  <a:pt x="4367486" y="2256722"/>
                  <a:pt x="4368689" y="2254632"/>
                </a:cubicBezTo>
                <a:cubicBezTo>
                  <a:pt x="4369893" y="2252542"/>
                  <a:pt x="4370526" y="2250641"/>
                  <a:pt x="4370589" y="2248932"/>
                </a:cubicBezTo>
                <a:close/>
                <a:moveTo>
                  <a:pt x="3112798" y="2238251"/>
                </a:moveTo>
                <a:lnTo>
                  <a:pt x="3112032" y="2238963"/>
                </a:lnTo>
                <a:lnTo>
                  <a:pt x="3113036" y="2238778"/>
                </a:lnTo>
                <a:lnTo>
                  <a:pt x="3113129" y="2238629"/>
                </a:lnTo>
                <a:close/>
                <a:moveTo>
                  <a:pt x="3189854" y="2221137"/>
                </a:moveTo>
                <a:lnTo>
                  <a:pt x="3184216" y="2226775"/>
                </a:lnTo>
                <a:lnTo>
                  <a:pt x="3188611" y="2230856"/>
                </a:lnTo>
                <a:cubicBezTo>
                  <a:pt x="3190068" y="2230666"/>
                  <a:pt x="3190954" y="2229526"/>
                  <a:pt x="3191271" y="2227436"/>
                </a:cubicBezTo>
                <a:cubicBezTo>
                  <a:pt x="3191588" y="2225346"/>
                  <a:pt x="3191714" y="2223446"/>
                  <a:pt x="3191651" y="2221736"/>
                </a:cubicBezTo>
                <a:close/>
                <a:moveTo>
                  <a:pt x="4416190" y="2218531"/>
                </a:moveTo>
                <a:cubicBezTo>
                  <a:pt x="4416190" y="2220494"/>
                  <a:pt x="4416950" y="2223408"/>
                  <a:pt x="4418470" y="2227271"/>
                </a:cubicBezTo>
                <a:cubicBezTo>
                  <a:pt x="4419990" y="2231135"/>
                  <a:pt x="4422270" y="2233288"/>
                  <a:pt x="4425310" y="2233731"/>
                </a:cubicBezTo>
                <a:cubicBezTo>
                  <a:pt x="4427844" y="2233225"/>
                  <a:pt x="4428857" y="2231198"/>
                  <a:pt x="4428350" y="2227651"/>
                </a:cubicBezTo>
                <a:cubicBezTo>
                  <a:pt x="4428350" y="2221571"/>
                  <a:pt x="4425310" y="2218531"/>
                  <a:pt x="4419230" y="2218531"/>
                </a:cubicBezTo>
                <a:close/>
                <a:moveTo>
                  <a:pt x="3240292" y="2194375"/>
                </a:moveTo>
                <a:cubicBezTo>
                  <a:pt x="3240292" y="2197542"/>
                  <a:pt x="3241052" y="2200329"/>
                  <a:pt x="3242572" y="2202736"/>
                </a:cubicBezTo>
                <a:cubicBezTo>
                  <a:pt x="3244092" y="2205142"/>
                  <a:pt x="3246372" y="2206409"/>
                  <a:pt x="3249412" y="2206536"/>
                </a:cubicBezTo>
                <a:cubicBezTo>
                  <a:pt x="3250995" y="2206346"/>
                  <a:pt x="3252389" y="2205206"/>
                  <a:pt x="3253592" y="2203116"/>
                </a:cubicBezTo>
                <a:cubicBezTo>
                  <a:pt x="3254796" y="2201026"/>
                  <a:pt x="3255429" y="2199125"/>
                  <a:pt x="3255492" y="2197416"/>
                </a:cubicBezTo>
                <a:close/>
                <a:moveTo>
                  <a:pt x="3403536" y="2122018"/>
                </a:moveTo>
                <a:lnTo>
                  <a:pt x="3394575" y="2124074"/>
                </a:lnTo>
                <a:lnTo>
                  <a:pt x="3393116" y="2124822"/>
                </a:lnTo>
                <a:lnTo>
                  <a:pt x="3392484" y="2125769"/>
                </a:lnTo>
                <a:lnTo>
                  <a:pt x="3392484" y="2128809"/>
                </a:lnTo>
                <a:cubicBezTo>
                  <a:pt x="3390141" y="2128999"/>
                  <a:pt x="3385707" y="2130139"/>
                  <a:pt x="3379184" y="2132229"/>
                </a:cubicBezTo>
                <a:cubicBezTo>
                  <a:pt x="3372660" y="2134319"/>
                  <a:pt x="3368987" y="2136219"/>
                  <a:pt x="3368164" y="2137929"/>
                </a:cubicBezTo>
                <a:cubicBezTo>
                  <a:pt x="3368354" y="2139386"/>
                  <a:pt x="3369494" y="2140273"/>
                  <a:pt x="3371584" y="2140590"/>
                </a:cubicBezTo>
                <a:cubicBezTo>
                  <a:pt x="3373674" y="2140906"/>
                  <a:pt x="3375574" y="2141033"/>
                  <a:pt x="3377284" y="2140970"/>
                </a:cubicBezTo>
                <a:cubicBezTo>
                  <a:pt x="3383491" y="2140716"/>
                  <a:pt x="3389317" y="2138183"/>
                  <a:pt x="3394764" y="2133370"/>
                </a:cubicBezTo>
                <a:close/>
                <a:moveTo>
                  <a:pt x="4145228" y="2117812"/>
                </a:moveTo>
                <a:cubicBezTo>
                  <a:pt x="4145101" y="2119649"/>
                  <a:pt x="4145354" y="2122055"/>
                  <a:pt x="4145988" y="2125032"/>
                </a:cubicBezTo>
                <a:cubicBezTo>
                  <a:pt x="4146621" y="2128009"/>
                  <a:pt x="4148395" y="2129656"/>
                  <a:pt x="4151308" y="2129972"/>
                </a:cubicBezTo>
                <a:cubicBezTo>
                  <a:pt x="4152765" y="2129782"/>
                  <a:pt x="4153651" y="2128642"/>
                  <a:pt x="4153968" y="2126552"/>
                </a:cubicBezTo>
                <a:cubicBezTo>
                  <a:pt x="4154285" y="2124462"/>
                  <a:pt x="4154411" y="2122562"/>
                  <a:pt x="4154348" y="2120852"/>
                </a:cubicBezTo>
                <a:close/>
                <a:moveTo>
                  <a:pt x="4202989" y="2093491"/>
                </a:moveTo>
                <a:cubicBezTo>
                  <a:pt x="4202989" y="2096658"/>
                  <a:pt x="4203749" y="2099445"/>
                  <a:pt x="4205269" y="2101852"/>
                </a:cubicBezTo>
                <a:cubicBezTo>
                  <a:pt x="4206789" y="2104258"/>
                  <a:pt x="4209069" y="2105525"/>
                  <a:pt x="4212109" y="2105652"/>
                </a:cubicBezTo>
                <a:cubicBezTo>
                  <a:pt x="4213692" y="2105462"/>
                  <a:pt x="4215086" y="2104322"/>
                  <a:pt x="4216289" y="2102232"/>
                </a:cubicBezTo>
                <a:cubicBezTo>
                  <a:pt x="4217493" y="2100142"/>
                  <a:pt x="4218126" y="2098241"/>
                  <a:pt x="4218189" y="2096532"/>
                </a:cubicBezTo>
                <a:close/>
                <a:moveTo>
                  <a:pt x="3432005" y="2089288"/>
                </a:moveTo>
                <a:lnTo>
                  <a:pt x="3428965" y="2095369"/>
                </a:lnTo>
                <a:lnTo>
                  <a:pt x="3429354" y="2098481"/>
                </a:lnTo>
                <a:lnTo>
                  <a:pt x="3439549" y="2100605"/>
                </a:lnTo>
                <a:close/>
                <a:moveTo>
                  <a:pt x="4263790" y="2066131"/>
                </a:moveTo>
                <a:cubicBezTo>
                  <a:pt x="4263790" y="2068094"/>
                  <a:pt x="4264550" y="2071008"/>
                  <a:pt x="4266070" y="2074871"/>
                </a:cubicBezTo>
                <a:cubicBezTo>
                  <a:pt x="4267590" y="2078735"/>
                  <a:pt x="4269870" y="2080888"/>
                  <a:pt x="4272910" y="2081331"/>
                </a:cubicBezTo>
                <a:cubicBezTo>
                  <a:pt x="4275444" y="2080825"/>
                  <a:pt x="4276457" y="2078798"/>
                  <a:pt x="4275950" y="2075251"/>
                </a:cubicBezTo>
                <a:cubicBezTo>
                  <a:pt x="4275950" y="2069171"/>
                  <a:pt x="4272910" y="2066131"/>
                  <a:pt x="4266830" y="2066131"/>
                </a:cubicBezTo>
                <a:close/>
                <a:moveTo>
                  <a:pt x="3222146" y="2024681"/>
                </a:moveTo>
                <a:lnTo>
                  <a:pt x="3220642" y="2025897"/>
                </a:lnTo>
                <a:lnTo>
                  <a:pt x="3222853" y="2024892"/>
                </a:lnTo>
                <a:close/>
                <a:moveTo>
                  <a:pt x="3325508" y="1969960"/>
                </a:moveTo>
                <a:cubicBezTo>
                  <a:pt x="3312081" y="1970783"/>
                  <a:pt x="3300175" y="1975977"/>
                  <a:pt x="3289788" y="1985540"/>
                </a:cubicBezTo>
                <a:cubicBezTo>
                  <a:pt x="3279401" y="1995104"/>
                  <a:pt x="3269014" y="2004097"/>
                  <a:pt x="3258627" y="2012521"/>
                </a:cubicBezTo>
                <a:lnTo>
                  <a:pt x="3272346" y="2013235"/>
                </a:lnTo>
                <a:lnTo>
                  <a:pt x="3301282" y="2007207"/>
                </a:lnTo>
                <a:lnTo>
                  <a:pt x="3336068" y="1985800"/>
                </a:lnTo>
                <a:lnTo>
                  <a:pt x="3331588" y="1979080"/>
                </a:lnTo>
                <a:cubicBezTo>
                  <a:pt x="3331462" y="1973760"/>
                  <a:pt x="3329435" y="1970720"/>
                  <a:pt x="3325508" y="1969960"/>
                </a:cubicBezTo>
                <a:close/>
                <a:moveTo>
                  <a:pt x="3992828" y="1965412"/>
                </a:moveTo>
                <a:cubicBezTo>
                  <a:pt x="3992701" y="1967249"/>
                  <a:pt x="3992954" y="1969655"/>
                  <a:pt x="3993588" y="1972632"/>
                </a:cubicBezTo>
                <a:cubicBezTo>
                  <a:pt x="3994221" y="1975609"/>
                  <a:pt x="3995995" y="1977256"/>
                  <a:pt x="3998908" y="1977572"/>
                </a:cubicBezTo>
                <a:cubicBezTo>
                  <a:pt x="4000365" y="1977382"/>
                  <a:pt x="4001251" y="1976242"/>
                  <a:pt x="4001568" y="1974152"/>
                </a:cubicBezTo>
                <a:cubicBezTo>
                  <a:pt x="4001885" y="1972062"/>
                  <a:pt x="4002011" y="1970162"/>
                  <a:pt x="4001948" y="1968452"/>
                </a:cubicBezTo>
                <a:close/>
                <a:moveTo>
                  <a:pt x="4050589" y="1941091"/>
                </a:moveTo>
                <a:cubicBezTo>
                  <a:pt x="4050589" y="1944258"/>
                  <a:pt x="4051349" y="1947045"/>
                  <a:pt x="4052869" y="1949452"/>
                </a:cubicBezTo>
                <a:cubicBezTo>
                  <a:pt x="4054389" y="1951858"/>
                  <a:pt x="4056669" y="1953125"/>
                  <a:pt x="4059709" y="1953252"/>
                </a:cubicBezTo>
                <a:cubicBezTo>
                  <a:pt x="4061292" y="1953062"/>
                  <a:pt x="4062686" y="1951922"/>
                  <a:pt x="4063889" y="1949832"/>
                </a:cubicBezTo>
                <a:cubicBezTo>
                  <a:pt x="4065093" y="1947742"/>
                  <a:pt x="4065726" y="1945841"/>
                  <a:pt x="4065789" y="1944132"/>
                </a:cubicBezTo>
                <a:close/>
                <a:moveTo>
                  <a:pt x="3349829" y="1933479"/>
                </a:moveTo>
                <a:cubicBezTo>
                  <a:pt x="3348436" y="1933606"/>
                  <a:pt x="3347422" y="1934113"/>
                  <a:pt x="3346789" y="1934999"/>
                </a:cubicBezTo>
                <a:cubicBezTo>
                  <a:pt x="3346155" y="1935886"/>
                  <a:pt x="3345142" y="1936393"/>
                  <a:pt x="3343749" y="1936519"/>
                </a:cubicBezTo>
                <a:cubicBezTo>
                  <a:pt x="3343622" y="1938229"/>
                  <a:pt x="3343875" y="1940129"/>
                  <a:pt x="3344509" y="1942219"/>
                </a:cubicBezTo>
                <a:cubicBezTo>
                  <a:pt x="3345142" y="1944309"/>
                  <a:pt x="3346915" y="1945450"/>
                  <a:pt x="3349829" y="1945640"/>
                </a:cubicBezTo>
                <a:cubicBezTo>
                  <a:pt x="3352362" y="1945133"/>
                  <a:pt x="3353376" y="1943106"/>
                  <a:pt x="3352869" y="1939559"/>
                </a:cubicBezTo>
                <a:cubicBezTo>
                  <a:pt x="3353376" y="1936013"/>
                  <a:pt x="3352362" y="1933986"/>
                  <a:pt x="3349829" y="1933479"/>
                </a:cubicBezTo>
                <a:close/>
                <a:moveTo>
                  <a:pt x="4111390" y="1913731"/>
                </a:moveTo>
                <a:cubicBezTo>
                  <a:pt x="4111390" y="1915694"/>
                  <a:pt x="4112150" y="1918608"/>
                  <a:pt x="4113670" y="1922471"/>
                </a:cubicBezTo>
                <a:cubicBezTo>
                  <a:pt x="4115190" y="1926335"/>
                  <a:pt x="4117470" y="1928488"/>
                  <a:pt x="4120510" y="1928931"/>
                </a:cubicBezTo>
                <a:cubicBezTo>
                  <a:pt x="4123044" y="1928425"/>
                  <a:pt x="4124057" y="1926398"/>
                  <a:pt x="4123550" y="1922851"/>
                </a:cubicBezTo>
                <a:cubicBezTo>
                  <a:pt x="4123550" y="1916771"/>
                  <a:pt x="4120510" y="1913731"/>
                  <a:pt x="4114430" y="1913731"/>
                </a:cubicBezTo>
                <a:close/>
                <a:moveTo>
                  <a:pt x="3404550" y="1896999"/>
                </a:moveTo>
                <a:cubicBezTo>
                  <a:pt x="3405057" y="1902572"/>
                  <a:pt x="3407083" y="1906625"/>
                  <a:pt x="3410630" y="1909159"/>
                </a:cubicBezTo>
                <a:cubicBezTo>
                  <a:pt x="3413543" y="1908969"/>
                  <a:pt x="3415317" y="1907829"/>
                  <a:pt x="3415950" y="1905739"/>
                </a:cubicBezTo>
                <a:cubicBezTo>
                  <a:pt x="3416583" y="1903649"/>
                  <a:pt x="3416837" y="1901749"/>
                  <a:pt x="3416710" y="1900039"/>
                </a:cubicBezTo>
                <a:close/>
                <a:moveTo>
                  <a:pt x="3474471" y="1860518"/>
                </a:moveTo>
                <a:cubicBezTo>
                  <a:pt x="3469975" y="1860645"/>
                  <a:pt x="3466808" y="1861911"/>
                  <a:pt x="3464971" y="1864318"/>
                </a:cubicBezTo>
                <a:cubicBezTo>
                  <a:pt x="3463134" y="1866725"/>
                  <a:pt x="3462248" y="1869511"/>
                  <a:pt x="3462311" y="1872678"/>
                </a:cubicBezTo>
                <a:cubicBezTo>
                  <a:pt x="3460601" y="1872615"/>
                  <a:pt x="3458701" y="1872741"/>
                  <a:pt x="3456611" y="1873058"/>
                </a:cubicBezTo>
                <a:cubicBezTo>
                  <a:pt x="3454521" y="1873375"/>
                  <a:pt x="3453381" y="1874261"/>
                  <a:pt x="3453191" y="1875718"/>
                </a:cubicBezTo>
                <a:cubicBezTo>
                  <a:pt x="3453381" y="1877428"/>
                  <a:pt x="3454521" y="1879328"/>
                  <a:pt x="3456611" y="1881418"/>
                </a:cubicBezTo>
                <a:cubicBezTo>
                  <a:pt x="3458701" y="1883508"/>
                  <a:pt x="3460601" y="1884648"/>
                  <a:pt x="3462311" y="1884838"/>
                </a:cubicBezTo>
                <a:cubicBezTo>
                  <a:pt x="3459334" y="1876605"/>
                  <a:pt x="3462248" y="1872551"/>
                  <a:pt x="3471051" y="1872678"/>
                </a:cubicBezTo>
                <a:cubicBezTo>
                  <a:pt x="3479855" y="1872805"/>
                  <a:pt x="3485048" y="1871792"/>
                  <a:pt x="3486632" y="1869638"/>
                </a:cubicBezTo>
                <a:cubicBezTo>
                  <a:pt x="3486315" y="1866598"/>
                  <a:pt x="3484668" y="1864318"/>
                  <a:pt x="3481691" y="1862798"/>
                </a:cubicBezTo>
                <a:cubicBezTo>
                  <a:pt x="3478715" y="1861278"/>
                  <a:pt x="3476308" y="1860518"/>
                  <a:pt x="3474471" y="1860518"/>
                </a:cubicBezTo>
                <a:close/>
                <a:moveTo>
                  <a:pt x="3392086" y="1784199"/>
                </a:moveTo>
                <a:cubicBezTo>
                  <a:pt x="3390566" y="1799336"/>
                  <a:pt x="3384486" y="1808583"/>
                  <a:pt x="3373846" y="1811940"/>
                </a:cubicBezTo>
                <a:cubicBezTo>
                  <a:pt x="3363205" y="1815296"/>
                  <a:pt x="3357125" y="1822263"/>
                  <a:pt x="3355605" y="1832840"/>
                </a:cubicBezTo>
                <a:lnTo>
                  <a:pt x="3367382" y="1838127"/>
                </a:lnTo>
                <a:lnTo>
                  <a:pt x="3374909" y="1836577"/>
                </a:lnTo>
                <a:cubicBezTo>
                  <a:pt x="3378836" y="1834741"/>
                  <a:pt x="3381623" y="1831574"/>
                  <a:pt x="3383269" y="1827077"/>
                </a:cubicBezTo>
                <a:cubicBezTo>
                  <a:pt x="3388209" y="1827014"/>
                  <a:pt x="3393530" y="1825620"/>
                  <a:pt x="3399230" y="1822897"/>
                </a:cubicBezTo>
                <a:cubicBezTo>
                  <a:pt x="3404930" y="1820174"/>
                  <a:pt x="3408730" y="1816500"/>
                  <a:pt x="3410630" y="1811877"/>
                </a:cubicBezTo>
                <a:lnTo>
                  <a:pt x="3419528" y="1808848"/>
                </a:lnTo>
                <a:lnTo>
                  <a:pt x="3416407" y="1808519"/>
                </a:lnTo>
                <a:cubicBezTo>
                  <a:pt x="3414697" y="1806999"/>
                  <a:pt x="3412797" y="1805479"/>
                  <a:pt x="3410707" y="1803959"/>
                </a:cubicBezTo>
                <a:cubicBezTo>
                  <a:pt x="3408617" y="1802439"/>
                  <a:pt x="3407476" y="1800919"/>
                  <a:pt x="3407287" y="1799399"/>
                </a:cubicBezTo>
                <a:cubicBezTo>
                  <a:pt x="3407476" y="1797943"/>
                  <a:pt x="3408617" y="1797056"/>
                  <a:pt x="3410707" y="1796739"/>
                </a:cubicBezTo>
                <a:cubicBezTo>
                  <a:pt x="3412797" y="1796422"/>
                  <a:pt x="3414697" y="1796296"/>
                  <a:pt x="3416407" y="1796359"/>
                </a:cubicBezTo>
                <a:cubicBezTo>
                  <a:pt x="3415900" y="1787746"/>
                  <a:pt x="3410833" y="1783692"/>
                  <a:pt x="3401206" y="1784199"/>
                </a:cubicBezTo>
                <a:close/>
                <a:moveTo>
                  <a:pt x="3378010" y="1774629"/>
                </a:moveTo>
                <a:lnTo>
                  <a:pt x="3357423" y="1779352"/>
                </a:lnTo>
                <a:lnTo>
                  <a:pt x="3355605" y="1784199"/>
                </a:lnTo>
                <a:lnTo>
                  <a:pt x="3306964" y="1805479"/>
                </a:lnTo>
                <a:lnTo>
                  <a:pt x="3305839" y="1808105"/>
                </a:lnTo>
                <a:lnTo>
                  <a:pt x="3317281" y="1818620"/>
                </a:lnTo>
                <a:lnTo>
                  <a:pt x="3317717" y="1819675"/>
                </a:lnTo>
                <a:lnTo>
                  <a:pt x="3355605" y="1796359"/>
                </a:lnTo>
                <a:cubicBezTo>
                  <a:pt x="3356365" y="1788759"/>
                  <a:pt x="3360925" y="1782679"/>
                  <a:pt x="3369286" y="1778119"/>
                </a:cubicBezTo>
                <a:close/>
                <a:moveTo>
                  <a:pt x="3425527" y="1772039"/>
                </a:moveTo>
                <a:cubicBezTo>
                  <a:pt x="3425653" y="1775332"/>
                  <a:pt x="3426920" y="1778625"/>
                  <a:pt x="3429327" y="1781919"/>
                </a:cubicBezTo>
                <a:lnTo>
                  <a:pt x="3437460" y="1787094"/>
                </a:lnTo>
                <a:lnTo>
                  <a:pt x="3437991" y="1786996"/>
                </a:lnTo>
                <a:lnTo>
                  <a:pt x="3452887" y="1775079"/>
                </a:lnTo>
                <a:close/>
                <a:moveTo>
                  <a:pt x="3912335" y="1770082"/>
                </a:moveTo>
                <a:cubicBezTo>
                  <a:pt x="3912208" y="1771919"/>
                  <a:pt x="3912461" y="1774325"/>
                  <a:pt x="3913095" y="1777302"/>
                </a:cubicBezTo>
                <a:cubicBezTo>
                  <a:pt x="3913728" y="1780279"/>
                  <a:pt x="3915502" y="1781926"/>
                  <a:pt x="3918415" y="1782242"/>
                </a:cubicBezTo>
                <a:cubicBezTo>
                  <a:pt x="3919872" y="1782052"/>
                  <a:pt x="3920758" y="1780912"/>
                  <a:pt x="3921075" y="1778822"/>
                </a:cubicBezTo>
                <a:cubicBezTo>
                  <a:pt x="3921392" y="1776732"/>
                  <a:pt x="3921518" y="1774832"/>
                  <a:pt x="3921455" y="1773122"/>
                </a:cubicBezTo>
                <a:close/>
                <a:moveTo>
                  <a:pt x="3970096" y="1745761"/>
                </a:moveTo>
                <a:cubicBezTo>
                  <a:pt x="3970096" y="1748928"/>
                  <a:pt x="3970856" y="1751715"/>
                  <a:pt x="3972376" y="1754122"/>
                </a:cubicBezTo>
                <a:cubicBezTo>
                  <a:pt x="3973896" y="1756528"/>
                  <a:pt x="3976176" y="1757795"/>
                  <a:pt x="3979216" y="1757922"/>
                </a:cubicBezTo>
                <a:cubicBezTo>
                  <a:pt x="3980799" y="1757732"/>
                  <a:pt x="3982193" y="1756592"/>
                  <a:pt x="3983396" y="1754502"/>
                </a:cubicBezTo>
                <a:cubicBezTo>
                  <a:pt x="3984600" y="1752412"/>
                  <a:pt x="3985233" y="1750511"/>
                  <a:pt x="3985296" y="1748802"/>
                </a:cubicBezTo>
                <a:close/>
                <a:moveTo>
                  <a:pt x="3425527" y="1720358"/>
                </a:moveTo>
                <a:cubicBezTo>
                  <a:pt x="3418813" y="1720548"/>
                  <a:pt x="3411720" y="1723208"/>
                  <a:pt x="3404246" y="1728338"/>
                </a:cubicBezTo>
                <a:cubicBezTo>
                  <a:pt x="3396773" y="1733468"/>
                  <a:pt x="3392719" y="1739928"/>
                  <a:pt x="3392086" y="1747718"/>
                </a:cubicBezTo>
                <a:cubicBezTo>
                  <a:pt x="3386576" y="1748225"/>
                  <a:pt x="3382396" y="1750251"/>
                  <a:pt x="3379546" y="1753798"/>
                </a:cubicBezTo>
                <a:cubicBezTo>
                  <a:pt x="3376696" y="1757345"/>
                  <a:pt x="3371756" y="1759372"/>
                  <a:pt x="3364725" y="1759878"/>
                </a:cubicBezTo>
                <a:lnTo>
                  <a:pt x="3363717" y="1762568"/>
                </a:lnTo>
                <a:lnTo>
                  <a:pt x="3370102" y="1763899"/>
                </a:lnTo>
                <a:lnTo>
                  <a:pt x="3386289" y="1771317"/>
                </a:lnTo>
                <a:lnTo>
                  <a:pt x="3392086" y="1768999"/>
                </a:lnTo>
                <a:cubicBezTo>
                  <a:pt x="3396836" y="1760955"/>
                  <a:pt x="3403296" y="1753482"/>
                  <a:pt x="3411467" y="1746578"/>
                </a:cubicBezTo>
                <a:cubicBezTo>
                  <a:pt x="3419637" y="1739675"/>
                  <a:pt x="3428377" y="1736001"/>
                  <a:pt x="3437687" y="1735558"/>
                </a:cubicBezTo>
                <a:cubicBezTo>
                  <a:pt x="3436610" y="1731061"/>
                  <a:pt x="3438004" y="1727895"/>
                  <a:pt x="3441867" y="1726058"/>
                </a:cubicBezTo>
                <a:cubicBezTo>
                  <a:pt x="3445731" y="1724221"/>
                  <a:pt x="3449404" y="1723334"/>
                  <a:pt x="3452887" y="1723398"/>
                </a:cubicBezTo>
                <a:close/>
                <a:moveTo>
                  <a:pt x="4030897" y="1718401"/>
                </a:moveTo>
                <a:cubicBezTo>
                  <a:pt x="4030897" y="1720364"/>
                  <a:pt x="4031657" y="1723278"/>
                  <a:pt x="4033177" y="1727141"/>
                </a:cubicBezTo>
                <a:cubicBezTo>
                  <a:pt x="4034697" y="1731005"/>
                  <a:pt x="4036977" y="1733158"/>
                  <a:pt x="4040017" y="1733601"/>
                </a:cubicBezTo>
                <a:cubicBezTo>
                  <a:pt x="4042551" y="1733095"/>
                  <a:pt x="4043564" y="1731068"/>
                  <a:pt x="4043057" y="1727521"/>
                </a:cubicBezTo>
                <a:cubicBezTo>
                  <a:pt x="4043057" y="1721441"/>
                  <a:pt x="4040017" y="1718401"/>
                  <a:pt x="4033937" y="1718401"/>
                </a:cubicBezTo>
                <a:close/>
                <a:moveTo>
                  <a:pt x="3790334" y="1568354"/>
                </a:moveTo>
                <a:cubicBezTo>
                  <a:pt x="3789828" y="1576968"/>
                  <a:pt x="3793881" y="1581022"/>
                  <a:pt x="3802495" y="1580515"/>
                </a:cubicBezTo>
                <a:cubicBezTo>
                  <a:pt x="3802368" y="1577348"/>
                  <a:pt x="3801101" y="1574561"/>
                  <a:pt x="3798694" y="1572155"/>
                </a:cubicBezTo>
                <a:cubicBezTo>
                  <a:pt x="3796288" y="1569748"/>
                  <a:pt x="3793501" y="1568481"/>
                  <a:pt x="3790334" y="1568354"/>
                </a:cubicBezTo>
                <a:close/>
                <a:moveTo>
                  <a:pt x="3769054" y="1568354"/>
                </a:moveTo>
                <a:cubicBezTo>
                  <a:pt x="3748217" y="1569748"/>
                  <a:pt x="3729090" y="1577601"/>
                  <a:pt x="3711673" y="1591915"/>
                </a:cubicBezTo>
                <a:cubicBezTo>
                  <a:pt x="3694256" y="1606229"/>
                  <a:pt x="3675889" y="1618642"/>
                  <a:pt x="3656572" y="1629156"/>
                </a:cubicBezTo>
                <a:cubicBezTo>
                  <a:pt x="3654545" y="1642583"/>
                  <a:pt x="3646438" y="1650690"/>
                  <a:pt x="3632251" y="1653476"/>
                </a:cubicBezTo>
                <a:cubicBezTo>
                  <a:pt x="3618064" y="1656263"/>
                  <a:pt x="3609957" y="1664370"/>
                  <a:pt x="3607931" y="1677797"/>
                </a:cubicBezTo>
                <a:cubicBezTo>
                  <a:pt x="3590957" y="1680140"/>
                  <a:pt x="3565623" y="1691414"/>
                  <a:pt x="3531929" y="1711617"/>
                </a:cubicBezTo>
                <a:cubicBezTo>
                  <a:pt x="3498235" y="1731821"/>
                  <a:pt x="3475941" y="1746895"/>
                  <a:pt x="3465048" y="1756838"/>
                </a:cubicBezTo>
                <a:cubicBezTo>
                  <a:pt x="3482465" y="1745818"/>
                  <a:pt x="3502352" y="1737458"/>
                  <a:pt x="3524709" y="1731758"/>
                </a:cubicBezTo>
                <a:cubicBezTo>
                  <a:pt x="3547066" y="1726058"/>
                  <a:pt x="3567713" y="1716178"/>
                  <a:pt x="3586650" y="1702117"/>
                </a:cubicBezTo>
                <a:cubicBezTo>
                  <a:pt x="3588297" y="1697620"/>
                  <a:pt x="3591084" y="1694454"/>
                  <a:pt x="3595010" y="1692617"/>
                </a:cubicBezTo>
                <a:cubicBezTo>
                  <a:pt x="3598937" y="1690780"/>
                  <a:pt x="3603244" y="1689894"/>
                  <a:pt x="3607931" y="1689957"/>
                </a:cubicBezTo>
                <a:cubicBezTo>
                  <a:pt x="3608121" y="1683877"/>
                  <a:pt x="3610021" y="1679317"/>
                  <a:pt x="3613631" y="1676277"/>
                </a:cubicBezTo>
                <a:cubicBezTo>
                  <a:pt x="3617241" y="1673237"/>
                  <a:pt x="3621421" y="1671717"/>
                  <a:pt x="3626171" y="1671717"/>
                </a:cubicBezTo>
                <a:lnTo>
                  <a:pt x="3635291" y="1671717"/>
                </a:lnTo>
                <a:lnTo>
                  <a:pt x="3680892" y="1653476"/>
                </a:lnTo>
                <a:lnTo>
                  <a:pt x="3696092" y="1626116"/>
                </a:lnTo>
                <a:lnTo>
                  <a:pt x="3729533" y="1616995"/>
                </a:lnTo>
                <a:cubicBezTo>
                  <a:pt x="3736753" y="1609459"/>
                  <a:pt x="3745873" y="1604772"/>
                  <a:pt x="3756894" y="1602935"/>
                </a:cubicBezTo>
                <a:cubicBezTo>
                  <a:pt x="3767914" y="1601098"/>
                  <a:pt x="3773994" y="1592612"/>
                  <a:pt x="3775134" y="1577475"/>
                </a:cubicBezTo>
                <a:cubicBezTo>
                  <a:pt x="3774627" y="1571394"/>
                  <a:pt x="3772601" y="1568354"/>
                  <a:pt x="3769054" y="1568354"/>
                </a:cubicBezTo>
                <a:close/>
                <a:moveTo>
                  <a:pt x="3829855" y="1544034"/>
                </a:moveTo>
                <a:cubicBezTo>
                  <a:pt x="3827322" y="1543527"/>
                  <a:pt x="3826308" y="1544541"/>
                  <a:pt x="3826815" y="1547074"/>
                </a:cubicBezTo>
                <a:cubicBezTo>
                  <a:pt x="3826752" y="1551444"/>
                  <a:pt x="3827638" y="1554104"/>
                  <a:pt x="3829475" y="1555054"/>
                </a:cubicBezTo>
                <a:cubicBezTo>
                  <a:pt x="3831312" y="1556004"/>
                  <a:pt x="3834479" y="1556384"/>
                  <a:pt x="3838975" y="1556194"/>
                </a:cubicBezTo>
                <a:cubicBezTo>
                  <a:pt x="3838975" y="1553027"/>
                  <a:pt x="3838215" y="1550241"/>
                  <a:pt x="3836695" y="1547834"/>
                </a:cubicBezTo>
                <a:cubicBezTo>
                  <a:pt x="3835175" y="1545427"/>
                  <a:pt x="3832895" y="1544161"/>
                  <a:pt x="3829855" y="1544034"/>
                </a:cubicBezTo>
                <a:close/>
                <a:moveTo>
                  <a:pt x="941545" y="1540966"/>
                </a:moveTo>
                <a:cubicBezTo>
                  <a:pt x="939012" y="1541473"/>
                  <a:pt x="937998" y="1543499"/>
                  <a:pt x="938505" y="1547046"/>
                </a:cubicBezTo>
                <a:cubicBezTo>
                  <a:pt x="934008" y="1550340"/>
                  <a:pt x="930841" y="1555153"/>
                  <a:pt x="929005" y="1561487"/>
                </a:cubicBezTo>
                <a:cubicBezTo>
                  <a:pt x="927168" y="1567820"/>
                  <a:pt x="926281" y="1574154"/>
                  <a:pt x="926344" y="1580487"/>
                </a:cubicBezTo>
                <a:lnTo>
                  <a:pt x="941545" y="1568327"/>
                </a:lnTo>
                <a:cubicBezTo>
                  <a:pt x="947625" y="1568327"/>
                  <a:pt x="950665" y="1565287"/>
                  <a:pt x="950665" y="1559206"/>
                </a:cubicBezTo>
                <a:cubicBezTo>
                  <a:pt x="950665" y="1557116"/>
                  <a:pt x="949905" y="1553696"/>
                  <a:pt x="948385" y="1548946"/>
                </a:cubicBezTo>
                <a:cubicBezTo>
                  <a:pt x="946865" y="1544196"/>
                  <a:pt x="944585" y="1541536"/>
                  <a:pt x="941545" y="1540966"/>
                </a:cubicBezTo>
                <a:close/>
                <a:moveTo>
                  <a:pt x="1038827" y="1458884"/>
                </a:moveTo>
                <a:cubicBezTo>
                  <a:pt x="1037370" y="1459391"/>
                  <a:pt x="1036484" y="1461418"/>
                  <a:pt x="1036167" y="1464965"/>
                </a:cubicBezTo>
                <a:cubicBezTo>
                  <a:pt x="1035850" y="1468511"/>
                  <a:pt x="1035724" y="1470538"/>
                  <a:pt x="1035787" y="1471045"/>
                </a:cubicBezTo>
                <a:cubicBezTo>
                  <a:pt x="1031037" y="1470918"/>
                  <a:pt x="1026857" y="1471931"/>
                  <a:pt x="1023247" y="1474085"/>
                </a:cubicBezTo>
                <a:cubicBezTo>
                  <a:pt x="1019637" y="1476238"/>
                  <a:pt x="1017737" y="1480292"/>
                  <a:pt x="1017547" y="1486245"/>
                </a:cubicBezTo>
                <a:cubicBezTo>
                  <a:pt x="1017483" y="1486498"/>
                  <a:pt x="1017610" y="1487512"/>
                  <a:pt x="1017927" y="1489285"/>
                </a:cubicBezTo>
                <a:cubicBezTo>
                  <a:pt x="1018243" y="1491058"/>
                  <a:pt x="1019130" y="1492072"/>
                  <a:pt x="1020587" y="1492325"/>
                </a:cubicBezTo>
                <a:cubicBezTo>
                  <a:pt x="1022043" y="1492008"/>
                  <a:pt x="1022930" y="1490362"/>
                  <a:pt x="1023247" y="1487385"/>
                </a:cubicBezTo>
                <a:cubicBezTo>
                  <a:pt x="1023563" y="1484408"/>
                  <a:pt x="1023690" y="1482002"/>
                  <a:pt x="1023627" y="1480165"/>
                </a:cubicBezTo>
                <a:cubicBezTo>
                  <a:pt x="1028377" y="1480292"/>
                  <a:pt x="1032557" y="1479278"/>
                  <a:pt x="1036167" y="1477125"/>
                </a:cubicBezTo>
                <a:cubicBezTo>
                  <a:pt x="1039777" y="1474972"/>
                  <a:pt x="1041677" y="1470918"/>
                  <a:pt x="1041867" y="1464965"/>
                </a:cubicBezTo>
                <a:cubicBezTo>
                  <a:pt x="1041930" y="1464711"/>
                  <a:pt x="1041804" y="1463698"/>
                  <a:pt x="1041487" y="1461924"/>
                </a:cubicBezTo>
                <a:cubicBezTo>
                  <a:pt x="1041170" y="1460151"/>
                  <a:pt x="1040284" y="1459138"/>
                  <a:pt x="1038827" y="1458884"/>
                </a:cubicBezTo>
                <a:close/>
                <a:moveTo>
                  <a:pt x="4136901" y="1303869"/>
                </a:moveTo>
                <a:lnTo>
                  <a:pt x="4155142" y="1319069"/>
                </a:lnTo>
                <a:cubicBezTo>
                  <a:pt x="4159892" y="1319006"/>
                  <a:pt x="4164072" y="1317613"/>
                  <a:pt x="4167682" y="1314889"/>
                </a:cubicBezTo>
                <a:cubicBezTo>
                  <a:pt x="4171292" y="1312166"/>
                  <a:pt x="4173192" y="1308492"/>
                  <a:pt x="4173382" y="1303869"/>
                </a:cubicBezTo>
                <a:close/>
                <a:moveTo>
                  <a:pt x="4267624" y="1279548"/>
                </a:moveTo>
                <a:cubicBezTo>
                  <a:pt x="4268257" y="1285185"/>
                  <a:pt x="4271551" y="1287592"/>
                  <a:pt x="4277504" y="1286769"/>
                </a:cubicBezTo>
                <a:cubicBezTo>
                  <a:pt x="4283458" y="1285945"/>
                  <a:pt x="4288271" y="1284552"/>
                  <a:pt x="4291945" y="1282589"/>
                </a:cubicBezTo>
                <a:close/>
                <a:moveTo>
                  <a:pt x="4404427" y="1255228"/>
                </a:moveTo>
                <a:cubicBezTo>
                  <a:pt x="4404427" y="1257571"/>
                  <a:pt x="4405187" y="1262005"/>
                  <a:pt x="4406707" y="1268528"/>
                </a:cubicBezTo>
                <a:cubicBezTo>
                  <a:pt x="4408227" y="1275052"/>
                  <a:pt x="4410507" y="1278725"/>
                  <a:pt x="4413547" y="1279548"/>
                </a:cubicBezTo>
                <a:cubicBezTo>
                  <a:pt x="4415004" y="1279232"/>
                  <a:pt x="4415890" y="1277585"/>
                  <a:pt x="4416207" y="1274608"/>
                </a:cubicBezTo>
                <a:cubicBezTo>
                  <a:pt x="4416524" y="1271632"/>
                  <a:pt x="4416650" y="1269225"/>
                  <a:pt x="4416587" y="1267388"/>
                </a:cubicBezTo>
                <a:cubicBezTo>
                  <a:pt x="4417094" y="1267452"/>
                  <a:pt x="4419120" y="1267325"/>
                  <a:pt x="4422667" y="1267008"/>
                </a:cubicBezTo>
                <a:cubicBezTo>
                  <a:pt x="4426214" y="1266692"/>
                  <a:pt x="4428241" y="1265805"/>
                  <a:pt x="4428747" y="1264348"/>
                </a:cubicBezTo>
                <a:cubicBezTo>
                  <a:pt x="4427924" y="1262638"/>
                  <a:pt x="4424251" y="1260738"/>
                  <a:pt x="4417727" y="1258648"/>
                </a:cubicBezTo>
                <a:cubicBezTo>
                  <a:pt x="4411204" y="1256558"/>
                  <a:pt x="4406770" y="1255418"/>
                  <a:pt x="4404427" y="1255228"/>
                </a:cubicBezTo>
                <a:close/>
                <a:moveTo>
                  <a:pt x="4319305" y="1255228"/>
                </a:moveTo>
                <a:cubicBezTo>
                  <a:pt x="4316012" y="1256938"/>
                  <a:pt x="4312718" y="1259598"/>
                  <a:pt x="4309425" y="1263208"/>
                </a:cubicBezTo>
                <a:cubicBezTo>
                  <a:pt x="4306132" y="1266818"/>
                  <a:pt x="4304358" y="1270238"/>
                  <a:pt x="4304105" y="1273468"/>
                </a:cubicBezTo>
                <a:cubicBezTo>
                  <a:pt x="4304358" y="1276382"/>
                  <a:pt x="4306132" y="1278155"/>
                  <a:pt x="4309425" y="1278789"/>
                </a:cubicBezTo>
                <a:cubicBezTo>
                  <a:pt x="4312718" y="1279422"/>
                  <a:pt x="4316012" y="1279675"/>
                  <a:pt x="4319305" y="1279548"/>
                </a:cubicBezTo>
                <a:lnTo>
                  <a:pt x="4352746" y="1279548"/>
                </a:lnTo>
                <a:cubicBezTo>
                  <a:pt x="4361359" y="1280055"/>
                  <a:pt x="4365413" y="1276002"/>
                  <a:pt x="4364906" y="1267388"/>
                </a:cubicBezTo>
                <a:lnTo>
                  <a:pt x="4361866" y="1255228"/>
                </a:lnTo>
                <a:close/>
                <a:moveTo>
                  <a:pt x="4443948" y="1243068"/>
                </a:moveTo>
                <a:cubicBezTo>
                  <a:pt x="4442554" y="1243194"/>
                  <a:pt x="4441541" y="1243701"/>
                  <a:pt x="4440908" y="1244588"/>
                </a:cubicBezTo>
                <a:cubicBezTo>
                  <a:pt x="4440274" y="1245475"/>
                  <a:pt x="4439261" y="1245981"/>
                  <a:pt x="4437868" y="1246108"/>
                </a:cubicBezTo>
                <a:cubicBezTo>
                  <a:pt x="4437931" y="1247945"/>
                  <a:pt x="4438564" y="1250351"/>
                  <a:pt x="4439768" y="1253328"/>
                </a:cubicBezTo>
                <a:cubicBezTo>
                  <a:pt x="4440971" y="1256305"/>
                  <a:pt x="4442364" y="1257951"/>
                  <a:pt x="4443948" y="1258268"/>
                </a:cubicBezTo>
                <a:cubicBezTo>
                  <a:pt x="4446861" y="1258078"/>
                  <a:pt x="4448635" y="1256938"/>
                  <a:pt x="4449268" y="1254848"/>
                </a:cubicBezTo>
                <a:cubicBezTo>
                  <a:pt x="4449901" y="1252758"/>
                  <a:pt x="4450154" y="1250858"/>
                  <a:pt x="4450028" y="1249148"/>
                </a:cubicBezTo>
                <a:cubicBezTo>
                  <a:pt x="4449521" y="1245601"/>
                  <a:pt x="4447494" y="1243575"/>
                  <a:pt x="4443948" y="1243068"/>
                </a:cubicBezTo>
                <a:close/>
                <a:moveTo>
                  <a:pt x="1360620" y="1109525"/>
                </a:moveTo>
                <a:cubicBezTo>
                  <a:pt x="1358087" y="1110032"/>
                  <a:pt x="1357074" y="1112058"/>
                  <a:pt x="1357580" y="1115605"/>
                </a:cubicBezTo>
                <a:cubicBezTo>
                  <a:pt x="1353084" y="1118899"/>
                  <a:pt x="1349917" y="1123712"/>
                  <a:pt x="1348080" y="1130046"/>
                </a:cubicBezTo>
                <a:cubicBezTo>
                  <a:pt x="1346244" y="1136379"/>
                  <a:pt x="1345357" y="1142713"/>
                  <a:pt x="1345420" y="1149046"/>
                </a:cubicBezTo>
                <a:lnTo>
                  <a:pt x="1360620" y="1136886"/>
                </a:lnTo>
                <a:cubicBezTo>
                  <a:pt x="1366701" y="1136886"/>
                  <a:pt x="1369741" y="1133846"/>
                  <a:pt x="1369741" y="1127765"/>
                </a:cubicBezTo>
                <a:cubicBezTo>
                  <a:pt x="1369741" y="1125675"/>
                  <a:pt x="1368981" y="1122255"/>
                  <a:pt x="1367461" y="1117505"/>
                </a:cubicBezTo>
                <a:cubicBezTo>
                  <a:pt x="1365941" y="1112755"/>
                  <a:pt x="1363661" y="1110095"/>
                  <a:pt x="1360620" y="1109525"/>
                </a:cubicBezTo>
                <a:close/>
                <a:moveTo>
                  <a:pt x="1457903" y="1027443"/>
                </a:moveTo>
                <a:cubicBezTo>
                  <a:pt x="1456446" y="1027950"/>
                  <a:pt x="1455559" y="1029977"/>
                  <a:pt x="1455242" y="1033524"/>
                </a:cubicBezTo>
                <a:cubicBezTo>
                  <a:pt x="1454926" y="1037070"/>
                  <a:pt x="1454799" y="1039097"/>
                  <a:pt x="1454862" y="1039604"/>
                </a:cubicBezTo>
                <a:cubicBezTo>
                  <a:pt x="1450112" y="1039477"/>
                  <a:pt x="1445932" y="1040490"/>
                  <a:pt x="1442322" y="1042644"/>
                </a:cubicBezTo>
                <a:cubicBezTo>
                  <a:pt x="1438712" y="1044797"/>
                  <a:pt x="1436812" y="1048851"/>
                  <a:pt x="1436622" y="1054804"/>
                </a:cubicBezTo>
                <a:cubicBezTo>
                  <a:pt x="1436559" y="1055057"/>
                  <a:pt x="1436685" y="1056071"/>
                  <a:pt x="1437002" y="1057844"/>
                </a:cubicBezTo>
                <a:cubicBezTo>
                  <a:pt x="1437319" y="1059617"/>
                  <a:pt x="1438205" y="1060631"/>
                  <a:pt x="1439662" y="1060884"/>
                </a:cubicBezTo>
                <a:cubicBezTo>
                  <a:pt x="1441119" y="1060567"/>
                  <a:pt x="1442005" y="1058921"/>
                  <a:pt x="1442322" y="1055944"/>
                </a:cubicBezTo>
                <a:cubicBezTo>
                  <a:pt x="1442639" y="1052967"/>
                  <a:pt x="1442766" y="1050561"/>
                  <a:pt x="1442702" y="1048724"/>
                </a:cubicBezTo>
                <a:cubicBezTo>
                  <a:pt x="1447452" y="1048851"/>
                  <a:pt x="1451632" y="1047837"/>
                  <a:pt x="1455242" y="1045684"/>
                </a:cubicBezTo>
                <a:cubicBezTo>
                  <a:pt x="1458853" y="1043531"/>
                  <a:pt x="1460753" y="1039477"/>
                  <a:pt x="1460943" y="1033524"/>
                </a:cubicBezTo>
                <a:cubicBezTo>
                  <a:pt x="1461006" y="1033270"/>
                  <a:pt x="1460879" y="1032257"/>
                  <a:pt x="1460563" y="1030483"/>
                </a:cubicBezTo>
                <a:cubicBezTo>
                  <a:pt x="1460246" y="1028710"/>
                  <a:pt x="1459359" y="1027697"/>
                  <a:pt x="1457903" y="1027443"/>
                </a:cubicBezTo>
                <a:close/>
                <a:moveTo>
                  <a:pt x="3240387" y="0"/>
                </a:moveTo>
                <a:cubicBezTo>
                  <a:pt x="3244313" y="1014"/>
                  <a:pt x="3248620" y="5066"/>
                  <a:pt x="3253307" y="12160"/>
                </a:cubicBezTo>
                <a:cubicBezTo>
                  <a:pt x="3257994" y="19253"/>
                  <a:pt x="3266860" y="23308"/>
                  <a:pt x="3279907" y="24320"/>
                </a:cubicBezTo>
                <a:cubicBezTo>
                  <a:pt x="3308535" y="24700"/>
                  <a:pt x="3336402" y="26221"/>
                  <a:pt x="3363509" y="28880"/>
                </a:cubicBezTo>
                <a:cubicBezTo>
                  <a:pt x="3390616" y="31540"/>
                  <a:pt x="3418483" y="33060"/>
                  <a:pt x="3447111" y="33441"/>
                </a:cubicBezTo>
                <a:cubicBezTo>
                  <a:pt x="3462818" y="49148"/>
                  <a:pt x="3477005" y="66375"/>
                  <a:pt x="3489672" y="85122"/>
                </a:cubicBezTo>
                <a:lnTo>
                  <a:pt x="3489672" y="133762"/>
                </a:lnTo>
                <a:cubicBezTo>
                  <a:pt x="3485998" y="136866"/>
                  <a:pt x="3481185" y="140539"/>
                  <a:pt x="3475231" y="144783"/>
                </a:cubicBezTo>
                <a:cubicBezTo>
                  <a:pt x="3469278" y="149026"/>
                  <a:pt x="3465984" y="153460"/>
                  <a:pt x="3465351" y="158083"/>
                </a:cubicBezTo>
                <a:cubicBezTo>
                  <a:pt x="3467631" y="162326"/>
                  <a:pt x="3478271" y="164480"/>
                  <a:pt x="3497272" y="164543"/>
                </a:cubicBezTo>
                <a:cubicBezTo>
                  <a:pt x="3516272" y="164606"/>
                  <a:pt x="3529952" y="164480"/>
                  <a:pt x="3538313" y="164163"/>
                </a:cubicBezTo>
                <a:lnTo>
                  <a:pt x="3590880" y="210889"/>
                </a:lnTo>
                <a:lnTo>
                  <a:pt x="3599208" y="207490"/>
                </a:lnTo>
                <a:cubicBezTo>
                  <a:pt x="3599082" y="205653"/>
                  <a:pt x="3599335" y="203247"/>
                  <a:pt x="3599968" y="200270"/>
                </a:cubicBezTo>
                <a:cubicBezTo>
                  <a:pt x="3600602" y="197293"/>
                  <a:pt x="3602375" y="195647"/>
                  <a:pt x="3605289" y="195330"/>
                </a:cubicBezTo>
                <a:cubicBezTo>
                  <a:pt x="3609215" y="196343"/>
                  <a:pt x="3613522" y="200397"/>
                  <a:pt x="3618209" y="207490"/>
                </a:cubicBezTo>
                <a:cubicBezTo>
                  <a:pt x="3622896" y="214584"/>
                  <a:pt x="3631762" y="218637"/>
                  <a:pt x="3644809" y="219650"/>
                </a:cubicBezTo>
                <a:cubicBezTo>
                  <a:pt x="3673437" y="220031"/>
                  <a:pt x="3701304" y="221550"/>
                  <a:pt x="3728411" y="224211"/>
                </a:cubicBezTo>
                <a:cubicBezTo>
                  <a:pt x="3755518" y="226870"/>
                  <a:pt x="3783385" y="228391"/>
                  <a:pt x="3812013" y="228770"/>
                </a:cubicBezTo>
                <a:cubicBezTo>
                  <a:pt x="3827720" y="244478"/>
                  <a:pt x="3841907" y="261704"/>
                  <a:pt x="3854574" y="280452"/>
                </a:cubicBezTo>
                <a:lnTo>
                  <a:pt x="3854574" y="329092"/>
                </a:lnTo>
                <a:cubicBezTo>
                  <a:pt x="3850900" y="332196"/>
                  <a:pt x="3846087" y="335869"/>
                  <a:pt x="3840133" y="340113"/>
                </a:cubicBezTo>
                <a:cubicBezTo>
                  <a:pt x="3834180" y="344356"/>
                  <a:pt x="3830886" y="348790"/>
                  <a:pt x="3830253" y="353414"/>
                </a:cubicBezTo>
                <a:cubicBezTo>
                  <a:pt x="3832533" y="357656"/>
                  <a:pt x="3843173" y="359810"/>
                  <a:pt x="3862174" y="359873"/>
                </a:cubicBezTo>
                <a:cubicBezTo>
                  <a:pt x="3881174" y="359936"/>
                  <a:pt x="3894854" y="359810"/>
                  <a:pt x="3903215" y="359493"/>
                </a:cubicBezTo>
                <a:lnTo>
                  <a:pt x="3957936" y="408134"/>
                </a:lnTo>
                <a:cubicBezTo>
                  <a:pt x="3959963" y="419028"/>
                  <a:pt x="3968069" y="426122"/>
                  <a:pt x="3982256" y="429415"/>
                </a:cubicBezTo>
                <a:cubicBezTo>
                  <a:pt x="3996443" y="432708"/>
                  <a:pt x="4004550" y="439802"/>
                  <a:pt x="4006577" y="450695"/>
                </a:cubicBezTo>
                <a:cubicBezTo>
                  <a:pt x="4005310" y="480779"/>
                  <a:pt x="4000243" y="504213"/>
                  <a:pt x="3991376" y="520997"/>
                </a:cubicBezTo>
                <a:lnTo>
                  <a:pt x="3983272" y="554832"/>
                </a:lnTo>
                <a:lnTo>
                  <a:pt x="3983708" y="554823"/>
                </a:lnTo>
                <a:lnTo>
                  <a:pt x="4005688" y="574361"/>
                </a:lnTo>
                <a:lnTo>
                  <a:pt x="4044906" y="576500"/>
                </a:lnTo>
                <a:lnTo>
                  <a:pt x="4056466" y="590538"/>
                </a:lnTo>
                <a:lnTo>
                  <a:pt x="4067378" y="590538"/>
                </a:lnTo>
                <a:cubicBezTo>
                  <a:pt x="4065921" y="581545"/>
                  <a:pt x="4074915" y="577491"/>
                  <a:pt x="4094358" y="578378"/>
                </a:cubicBezTo>
                <a:cubicBezTo>
                  <a:pt x="4113802" y="579264"/>
                  <a:pt x="4125076" y="584331"/>
                  <a:pt x="4128179" y="593578"/>
                </a:cubicBezTo>
                <a:cubicBezTo>
                  <a:pt x="4126659" y="600608"/>
                  <a:pt x="4119819" y="604028"/>
                  <a:pt x="4107659" y="603838"/>
                </a:cubicBezTo>
                <a:cubicBezTo>
                  <a:pt x="4095498" y="603648"/>
                  <a:pt x="4087138" y="603269"/>
                  <a:pt x="4082578" y="602698"/>
                </a:cubicBezTo>
                <a:lnTo>
                  <a:pt x="4079538" y="614858"/>
                </a:lnTo>
                <a:lnTo>
                  <a:pt x="4077622" y="616227"/>
                </a:lnTo>
                <a:lnTo>
                  <a:pt x="4087467" y="628182"/>
                </a:lnTo>
                <a:lnTo>
                  <a:pt x="4087467" y="676823"/>
                </a:lnTo>
                <a:lnTo>
                  <a:pt x="4083024" y="680213"/>
                </a:lnTo>
                <a:lnTo>
                  <a:pt x="4082320" y="686164"/>
                </a:lnTo>
                <a:lnTo>
                  <a:pt x="4075401" y="706133"/>
                </a:lnTo>
                <a:lnTo>
                  <a:pt x="4095067" y="707603"/>
                </a:lnTo>
                <a:cubicBezTo>
                  <a:pt x="4114067" y="707666"/>
                  <a:pt x="4127747" y="707540"/>
                  <a:pt x="4136108" y="707223"/>
                </a:cubicBezTo>
                <a:lnTo>
                  <a:pt x="4158088" y="726761"/>
                </a:lnTo>
                <a:lnTo>
                  <a:pt x="4197306" y="728900"/>
                </a:lnTo>
                <a:cubicBezTo>
                  <a:pt x="4213013" y="744607"/>
                  <a:pt x="4227200" y="761834"/>
                  <a:pt x="4239867" y="780581"/>
                </a:cubicBezTo>
                <a:lnTo>
                  <a:pt x="4239867" y="829222"/>
                </a:lnTo>
                <a:lnTo>
                  <a:pt x="4235424" y="832613"/>
                </a:lnTo>
                <a:lnTo>
                  <a:pt x="4234720" y="838563"/>
                </a:lnTo>
                <a:lnTo>
                  <a:pt x="4227801" y="858532"/>
                </a:lnTo>
                <a:lnTo>
                  <a:pt x="4247467" y="860003"/>
                </a:lnTo>
                <a:cubicBezTo>
                  <a:pt x="4266467" y="860066"/>
                  <a:pt x="4280147" y="859940"/>
                  <a:pt x="4288508" y="859623"/>
                </a:cubicBezTo>
                <a:lnTo>
                  <a:pt x="4310488" y="879161"/>
                </a:lnTo>
                <a:lnTo>
                  <a:pt x="4349706" y="881300"/>
                </a:lnTo>
                <a:cubicBezTo>
                  <a:pt x="4365413" y="897007"/>
                  <a:pt x="4379600" y="914234"/>
                  <a:pt x="4392267" y="932981"/>
                </a:cubicBezTo>
                <a:lnTo>
                  <a:pt x="4392267" y="981622"/>
                </a:lnTo>
                <a:lnTo>
                  <a:pt x="4387824" y="985013"/>
                </a:lnTo>
                <a:lnTo>
                  <a:pt x="4387120" y="990963"/>
                </a:lnTo>
                <a:lnTo>
                  <a:pt x="4380201" y="1010932"/>
                </a:lnTo>
                <a:lnTo>
                  <a:pt x="4399867" y="1012403"/>
                </a:lnTo>
                <a:cubicBezTo>
                  <a:pt x="4418867" y="1012466"/>
                  <a:pt x="4432547" y="1012340"/>
                  <a:pt x="4440908" y="1012023"/>
                </a:cubicBezTo>
                <a:lnTo>
                  <a:pt x="4495629" y="1060664"/>
                </a:lnTo>
                <a:cubicBezTo>
                  <a:pt x="4497656" y="1071558"/>
                  <a:pt x="4505762" y="1078651"/>
                  <a:pt x="4519949" y="1081944"/>
                </a:cubicBezTo>
                <a:cubicBezTo>
                  <a:pt x="4534136" y="1085238"/>
                  <a:pt x="4542243" y="1092331"/>
                  <a:pt x="4544270" y="1103225"/>
                </a:cubicBezTo>
                <a:cubicBezTo>
                  <a:pt x="4543003" y="1133309"/>
                  <a:pt x="4537936" y="1156743"/>
                  <a:pt x="4529069" y="1173526"/>
                </a:cubicBezTo>
                <a:cubicBezTo>
                  <a:pt x="4520203" y="1190310"/>
                  <a:pt x="4515136" y="1211464"/>
                  <a:pt x="4513869" y="1236988"/>
                </a:cubicBezTo>
                <a:cubicBezTo>
                  <a:pt x="4514186" y="1239901"/>
                  <a:pt x="4515832" y="1241674"/>
                  <a:pt x="4518809" y="1242308"/>
                </a:cubicBezTo>
                <a:cubicBezTo>
                  <a:pt x="4521786" y="1242941"/>
                  <a:pt x="4524193" y="1243194"/>
                  <a:pt x="4526029" y="1243068"/>
                </a:cubicBezTo>
                <a:lnTo>
                  <a:pt x="4605071" y="1243068"/>
                </a:lnTo>
                <a:cubicBezTo>
                  <a:pt x="4603614" y="1234074"/>
                  <a:pt x="4612608" y="1230021"/>
                  <a:pt x="4632051" y="1230908"/>
                </a:cubicBezTo>
                <a:cubicBezTo>
                  <a:pt x="4651495" y="1231794"/>
                  <a:pt x="4662769" y="1236861"/>
                  <a:pt x="4665872" y="1246108"/>
                </a:cubicBezTo>
                <a:cubicBezTo>
                  <a:pt x="4664352" y="1253138"/>
                  <a:pt x="4657512" y="1256558"/>
                  <a:pt x="4645352" y="1256368"/>
                </a:cubicBezTo>
                <a:cubicBezTo>
                  <a:pt x="4633191" y="1256178"/>
                  <a:pt x="4624831" y="1255798"/>
                  <a:pt x="4620271" y="1255228"/>
                </a:cubicBezTo>
                <a:lnTo>
                  <a:pt x="4617231" y="1267388"/>
                </a:lnTo>
                <a:lnTo>
                  <a:pt x="4595951" y="1282589"/>
                </a:lnTo>
                <a:cubicBezTo>
                  <a:pt x="4589807" y="1283729"/>
                  <a:pt x="4580054" y="1285249"/>
                  <a:pt x="4566690" y="1287149"/>
                </a:cubicBezTo>
                <a:cubicBezTo>
                  <a:pt x="4553327" y="1289049"/>
                  <a:pt x="4545853" y="1293609"/>
                  <a:pt x="4544270" y="1300829"/>
                </a:cubicBezTo>
                <a:cubicBezTo>
                  <a:pt x="4527866" y="1301462"/>
                  <a:pt x="4515072" y="1303996"/>
                  <a:pt x="4505889" y="1308429"/>
                </a:cubicBezTo>
                <a:cubicBezTo>
                  <a:pt x="4496705" y="1312862"/>
                  <a:pt x="4489232" y="1315396"/>
                  <a:pt x="4483468" y="1316029"/>
                </a:cubicBezTo>
                <a:cubicBezTo>
                  <a:pt x="4483089" y="1306149"/>
                  <a:pt x="4480808" y="1302349"/>
                  <a:pt x="4476628" y="1304629"/>
                </a:cubicBezTo>
                <a:cubicBezTo>
                  <a:pt x="4472448" y="1306909"/>
                  <a:pt x="4468648" y="1310709"/>
                  <a:pt x="4465228" y="1316029"/>
                </a:cubicBezTo>
                <a:cubicBezTo>
                  <a:pt x="4462378" y="1316029"/>
                  <a:pt x="4455918" y="1316789"/>
                  <a:pt x="4445848" y="1318309"/>
                </a:cubicBezTo>
                <a:cubicBezTo>
                  <a:pt x="4435777" y="1319829"/>
                  <a:pt x="4430077" y="1322109"/>
                  <a:pt x="4428747" y="1325149"/>
                </a:cubicBezTo>
                <a:cubicBezTo>
                  <a:pt x="4429444" y="1326606"/>
                  <a:pt x="4432611" y="1327493"/>
                  <a:pt x="4438248" y="1327809"/>
                </a:cubicBezTo>
                <a:cubicBezTo>
                  <a:pt x="4443884" y="1328126"/>
                  <a:pt x="4447811" y="1328253"/>
                  <a:pt x="4450028" y="1328190"/>
                </a:cubicBezTo>
                <a:cubicBezTo>
                  <a:pt x="4463898" y="1326099"/>
                  <a:pt x="4474918" y="1323439"/>
                  <a:pt x="4483089" y="1320209"/>
                </a:cubicBezTo>
                <a:cubicBezTo>
                  <a:pt x="4491259" y="1316979"/>
                  <a:pt x="4495439" y="1325720"/>
                  <a:pt x="4495629" y="1346430"/>
                </a:cubicBezTo>
                <a:cubicBezTo>
                  <a:pt x="4495755" y="1348140"/>
                  <a:pt x="4495502" y="1350040"/>
                  <a:pt x="4494869" y="1352130"/>
                </a:cubicBezTo>
                <a:cubicBezTo>
                  <a:pt x="4494235" y="1354220"/>
                  <a:pt x="4492462" y="1355360"/>
                  <a:pt x="4489549" y="1355550"/>
                </a:cubicBezTo>
                <a:cubicBezTo>
                  <a:pt x="4486382" y="1355297"/>
                  <a:pt x="4482835" y="1353523"/>
                  <a:pt x="4478908" y="1350230"/>
                </a:cubicBezTo>
                <a:cubicBezTo>
                  <a:pt x="4474982" y="1346937"/>
                  <a:pt x="4471435" y="1343643"/>
                  <a:pt x="4468268" y="1340350"/>
                </a:cubicBezTo>
                <a:cubicBezTo>
                  <a:pt x="4461175" y="1347253"/>
                  <a:pt x="4452561" y="1351687"/>
                  <a:pt x="4442428" y="1353650"/>
                </a:cubicBezTo>
                <a:cubicBezTo>
                  <a:pt x="4432294" y="1355613"/>
                  <a:pt x="4426721" y="1359287"/>
                  <a:pt x="4425707" y="1364670"/>
                </a:cubicBezTo>
                <a:cubicBezTo>
                  <a:pt x="4424821" y="1373664"/>
                  <a:pt x="4418994" y="1379997"/>
                  <a:pt x="4408227" y="1383671"/>
                </a:cubicBezTo>
                <a:cubicBezTo>
                  <a:pt x="4397460" y="1387344"/>
                  <a:pt x="4387073" y="1389118"/>
                  <a:pt x="4377066" y="1388991"/>
                </a:cubicBezTo>
                <a:lnTo>
                  <a:pt x="4352746" y="1413311"/>
                </a:lnTo>
                <a:lnTo>
                  <a:pt x="4319305" y="1419391"/>
                </a:lnTo>
                <a:lnTo>
                  <a:pt x="4288904" y="1413311"/>
                </a:lnTo>
                <a:lnTo>
                  <a:pt x="4276744" y="1422431"/>
                </a:lnTo>
                <a:lnTo>
                  <a:pt x="4249384" y="1422431"/>
                </a:lnTo>
                <a:lnTo>
                  <a:pt x="4246344" y="1434592"/>
                </a:lnTo>
                <a:lnTo>
                  <a:pt x="4212903" y="1434592"/>
                </a:lnTo>
                <a:cubicBezTo>
                  <a:pt x="4183579" y="1455555"/>
                  <a:pt x="4147985" y="1471389"/>
                  <a:pt x="4106121" y="1482093"/>
                </a:cubicBezTo>
                <a:cubicBezTo>
                  <a:pt x="4064257" y="1492796"/>
                  <a:pt x="4027902" y="1509390"/>
                  <a:pt x="3997059" y="1531874"/>
                </a:cubicBezTo>
                <a:cubicBezTo>
                  <a:pt x="3985152" y="1532380"/>
                  <a:pt x="3973245" y="1534407"/>
                  <a:pt x="3961338" y="1537954"/>
                </a:cubicBezTo>
                <a:cubicBezTo>
                  <a:pt x="3949431" y="1541501"/>
                  <a:pt x="3936004" y="1543527"/>
                  <a:pt x="3921057" y="1544034"/>
                </a:cubicBezTo>
                <a:lnTo>
                  <a:pt x="3899777" y="1556194"/>
                </a:lnTo>
                <a:lnTo>
                  <a:pt x="3884576" y="1580515"/>
                </a:lnTo>
                <a:cubicBezTo>
                  <a:pt x="3875519" y="1580008"/>
                  <a:pt x="3863993" y="1581022"/>
                  <a:pt x="3849996" y="1583555"/>
                </a:cubicBezTo>
                <a:cubicBezTo>
                  <a:pt x="3835999" y="1586088"/>
                  <a:pt x="3828272" y="1593182"/>
                  <a:pt x="3826815" y="1604835"/>
                </a:cubicBezTo>
                <a:cubicBezTo>
                  <a:pt x="3816555" y="1605722"/>
                  <a:pt x="3807435" y="1609269"/>
                  <a:pt x="3799454" y="1615475"/>
                </a:cubicBezTo>
                <a:cubicBezTo>
                  <a:pt x="3791474" y="1621682"/>
                  <a:pt x="3782354" y="1625229"/>
                  <a:pt x="3772094" y="1626116"/>
                </a:cubicBezTo>
                <a:lnTo>
                  <a:pt x="3729533" y="1662596"/>
                </a:lnTo>
                <a:lnTo>
                  <a:pt x="3680892" y="1677797"/>
                </a:lnTo>
                <a:lnTo>
                  <a:pt x="3662652" y="1702117"/>
                </a:lnTo>
                <a:cubicBezTo>
                  <a:pt x="3640738" y="1711871"/>
                  <a:pt x="3618444" y="1721244"/>
                  <a:pt x="3595770" y="1730238"/>
                </a:cubicBezTo>
                <a:lnTo>
                  <a:pt x="3581776" y="1740365"/>
                </a:lnTo>
                <a:lnTo>
                  <a:pt x="3586954" y="1748035"/>
                </a:lnTo>
                <a:cubicBezTo>
                  <a:pt x="3584927" y="1757662"/>
                  <a:pt x="3576060" y="1764249"/>
                  <a:pt x="3560353" y="1767796"/>
                </a:cubicBezTo>
                <a:cubicBezTo>
                  <a:pt x="3544646" y="1771343"/>
                  <a:pt x="3534259" y="1777930"/>
                  <a:pt x="3529192" y="1787556"/>
                </a:cubicBezTo>
                <a:cubicBezTo>
                  <a:pt x="3518996" y="1788506"/>
                  <a:pt x="3512789" y="1794206"/>
                  <a:pt x="3510572" y="1804657"/>
                </a:cubicBezTo>
                <a:cubicBezTo>
                  <a:pt x="3508355" y="1815107"/>
                  <a:pt x="3507469" y="1824607"/>
                  <a:pt x="3507912" y="1833157"/>
                </a:cubicBezTo>
                <a:lnTo>
                  <a:pt x="3507912" y="1851398"/>
                </a:lnTo>
                <a:cubicBezTo>
                  <a:pt x="3513549" y="1842088"/>
                  <a:pt x="3521275" y="1837907"/>
                  <a:pt x="3531092" y="1838857"/>
                </a:cubicBezTo>
                <a:cubicBezTo>
                  <a:pt x="3540909" y="1839807"/>
                  <a:pt x="3546356" y="1847028"/>
                  <a:pt x="3547433" y="1860518"/>
                </a:cubicBezTo>
                <a:lnTo>
                  <a:pt x="3547433" y="1863558"/>
                </a:lnTo>
                <a:cubicBezTo>
                  <a:pt x="3542085" y="1867968"/>
                  <a:pt x="3523056" y="1880090"/>
                  <a:pt x="3490347" y="1899926"/>
                </a:cubicBezTo>
                <a:lnTo>
                  <a:pt x="3394268" y="1956997"/>
                </a:lnTo>
                <a:lnTo>
                  <a:pt x="3404930" y="1953388"/>
                </a:lnTo>
                <a:cubicBezTo>
                  <a:pt x="3412530" y="1951172"/>
                  <a:pt x="3418515" y="1949857"/>
                  <a:pt x="3422885" y="1949446"/>
                </a:cubicBezTo>
                <a:cubicBezTo>
                  <a:pt x="3424658" y="1944949"/>
                  <a:pt x="3427952" y="1941782"/>
                  <a:pt x="3432765" y="1939946"/>
                </a:cubicBezTo>
                <a:cubicBezTo>
                  <a:pt x="3437578" y="1938109"/>
                  <a:pt x="3442392" y="1937222"/>
                  <a:pt x="3447205" y="1937285"/>
                </a:cubicBezTo>
                <a:lnTo>
                  <a:pt x="3465446" y="1925125"/>
                </a:lnTo>
                <a:cubicBezTo>
                  <a:pt x="3473996" y="1924618"/>
                  <a:pt x="3481216" y="1922592"/>
                  <a:pt x="3487106" y="1919045"/>
                </a:cubicBezTo>
                <a:cubicBezTo>
                  <a:pt x="3492996" y="1915498"/>
                  <a:pt x="3500976" y="1913472"/>
                  <a:pt x="3511047" y="1912965"/>
                </a:cubicBezTo>
                <a:lnTo>
                  <a:pt x="3553607" y="1879524"/>
                </a:lnTo>
                <a:lnTo>
                  <a:pt x="3623529" y="1864324"/>
                </a:lnTo>
                <a:cubicBezTo>
                  <a:pt x="3630876" y="1858117"/>
                  <a:pt x="3638222" y="1853050"/>
                  <a:pt x="3645569" y="1849123"/>
                </a:cubicBezTo>
                <a:cubicBezTo>
                  <a:pt x="3652916" y="1845197"/>
                  <a:pt x="3661783" y="1843170"/>
                  <a:pt x="3672170" y="1843043"/>
                </a:cubicBezTo>
                <a:cubicBezTo>
                  <a:pt x="3672043" y="1845133"/>
                  <a:pt x="3672297" y="1848554"/>
                  <a:pt x="3672930" y="1853304"/>
                </a:cubicBezTo>
                <a:cubicBezTo>
                  <a:pt x="3673563" y="1858054"/>
                  <a:pt x="3675337" y="1860714"/>
                  <a:pt x="3678250" y="1861284"/>
                </a:cubicBezTo>
                <a:cubicBezTo>
                  <a:pt x="3680023" y="1860524"/>
                  <a:pt x="3687117" y="1857484"/>
                  <a:pt x="3699531" y="1852164"/>
                </a:cubicBezTo>
                <a:cubicBezTo>
                  <a:pt x="3711944" y="1846844"/>
                  <a:pt x="3728158" y="1843803"/>
                  <a:pt x="3748171" y="1843043"/>
                </a:cubicBezTo>
                <a:cubicBezTo>
                  <a:pt x="3749945" y="1838547"/>
                  <a:pt x="3753238" y="1835380"/>
                  <a:pt x="3758052" y="1833543"/>
                </a:cubicBezTo>
                <a:cubicBezTo>
                  <a:pt x="3762865" y="1831707"/>
                  <a:pt x="3767679" y="1830820"/>
                  <a:pt x="3772492" y="1830883"/>
                </a:cubicBezTo>
                <a:lnTo>
                  <a:pt x="3815053" y="1803523"/>
                </a:lnTo>
                <a:cubicBezTo>
                  <a:pt x="3818600" y="1803586"/>
                  <a:pt x="3822906" y="1802699"/>
                  <a:pt x="3827973" y="1800863"/>
                </a:cubicBezTo>
                <a:cubicBezTo>
                  <a:pt x="3833040" y="1799026"/>
                  <a:pt x="3835826" y="1795859"/>
                  <a:pt x="3836333" y="1791362"/>
                </a:cubicBezTo>
                <a:cubicBezTo>
                  <a:pt x="3841147" y="1791426"/>
                  <a:pt x="3845960" y="1790539"/>
                  <a:pt x="3850774" y="1788702"/>
                </a:cubicBezTo>
                <a:cubicBezTo>
                  <a:pt x="3855587" y="1786866"/>
                  <a:pt x="3858880" y="1783699"/>
                  <a:pt x="3860654" y="1779202"/>
                </a:cubicBezTo>
                <a:cubicBezTo>
                  <a:pt x="3870787" y="1778315"/>
                  <a:pt x="3879401" y="1774769"/>
                  <a:pt x="3886494" y="1768562"/>
                </a:cubicBezTo>
                <a:cubicBezTo>
                  <a:pt x="3893588" y="1762355"/>
                  <a:pt x="3902201" y="1758808"/>
                  <a:pt x="3912335" y="1757922"/>
                </a:cubicBezTo>
                <a:cubicBezTo>
                  <a:pt x="3917718" y="1758555"/>
                  <a:pt x="3924432" y="1758808"/>
                  <a:pt x="3932475" y="1758682"/>
                </a:cubicBezTo>
                <a:cubicBezTo>
                  <a:pt x="3940519" y="1758555"/>
                  <a:pt x="3944952" y="1754248"/>
                  <a:pt x="3945775" y="1745761"/>
                </a:cubicBezTo>
                <a:cubicBezTo>
                  <a:pt x="3952742" y="1744621"/>
                  <a:pt x="3963129" y="1740061"/>
                  <a:pt x="3976936" y="1732081"/>
                </a:cubicBezTo>
                <a:cubicBezTo>
                  <a:pt x="3990743" y="1724101"/>
                  <a:pt x="4002650" y="1719541"/>
                  <a:pt x="4012657" y="1718401"/>
                </a:cubicBezTo>
                <a:cubicBezTo>
                  <a:pt x="4013037" y="1713904"/>
                  <a:pt x="4015317" y="1710737"/>
                  <a:pt x="4019497" y="1708901"/>
                </a:cubicBezTo>
                <a:cubicBezTo>
                  <a:pt x="4023677" y="1707064"/>
                  <a:pt x="4027477" y="1706177"/>
                  <a:pt x="4030897" y="1706241"/>
                </a:cubicBezTo>
                <a:cubicBezTo>
                  <a:pt x="4046478" y="1695284"/>
                  <a:pt x="4063958" y="1685277"/>
                  <a:pt x="4083338" y="1676220"/>
                </a:cubicBezTo>
                <a:cubicBezTo>
                  <a:pt x="4102719" y="1667163"/>
                  <a:pt x="4121719" y="1660956"/>
                  <a:pt x="4140339" y="1657600"/>
                </a:cubicBezTo>
                <a:cubicBezTo>
                  <a:pt x="4140466" y="1654559"/>
                  <a:pt x="4141733" y="1652280"/>
                  <a:pt x="4144139" y="1650759"/>
                </a:cubicBezTo>
                <a:cubicBezTo>
                  <a:pt x="4146546" y="1649239"/>
                  <a:pt x="4149333" y="1648479"/>
                  <a:pt x="4152500" y="1648479"/>
                </a:cubicBezTo>
                <a:cubicBezTo>
                  <a:pt x="4158580" y="1648606"/>
                  <a:pt x="4164660" y="1649873"/>
                  <a:pt x="4170740" y="1652280"/>
                </a:cubicBezTo>
                <a:cubicBezTo>
                  <a:pt x="4176820" y="1654686"/>
                  <a:pt x="4182900" y="1657473"/>
                  <a:pt x="4188981" y="1660640"/>
                </a:cubicBezTo>
                <a:cubicBezTo>
                  <a:pt x="4169727" y="1662350"/>
                  <a:pt x="4148193" y="1667290"/>
                  <a:pt x="4124379" y="1675460"/>
                </a:cubicBezTo>
                <a:cubicBezTo>
                  <a:pt x="4100565" y="1683630"/>
                  <a:pt x="4080552" y="1693890"/>
                  <a:pt x="4064338" y="1706241"/>
                </a:cubicBezTo>
                <a:lnTo>
                  <a:pt x="4061298" y="1718401"/>
                </a:lnTo>
                <a:lnTo>
                  <a:pt x="4103859" y="1694080"/>
                </a:lnTo>
                <a:cubicBezTo>
                  <a:pt x="4108735" y="1697247"/>
                  <a:pt x="4113422" y="1701554"/>
                  <a:pt x="4117919" y="1707001"/>
                </a:cubicBezTo>
                <a:cubicBezTo>
                  <a:pt x="4122416" y="1712447"/>
                  <a:pt x="4124823" y="1718274"/>
                  <a:pt x="4125139" y="1724481"/>
                </a:cubicBezTo>
                <a:cubicBezTo>
                  <a:pt x="4124632" y="1728851"/>
                  <a:pt x="4121846" y="1731511"/>
                  <a:pt x="4116779" y="1732461"/>
                </a:cubicBezTo>
                <a:cubicBezTo>
                  <a:pt x="4111712" y="1733411"/>
                  <a:pt x="4107406" y="1733791"/>
                  <a:pt x="4103859" y="1733601"/>
                </a:cubicBezTo>
                <a:cubicBezTo>
                  <a:pt x="4096005" y="1739491"/>
                  <a:pt x="4078271" y="1748232"/>
                  <a:pt x="4050658" y="1759822"/>
                </a:cubicBezTo>
                <a:cubicBezTo>
                  <a:pt x="4023044" y="1771412"/>
                  <a:pt x="4005310" y="1777872"/>
                  <a:pt x="3997457" y="1779202"/>
                </a:cubicBezTo>
                <a:lnTo>
                  <a:pt x="3945775" y="1809603"/>
                </a:lnTo>
                <a:cubicBezTo>
                  <a:pt x="3941215" y="1828983"/>
                  <a:pt x="3921455" y="1842663"/>
                  <a:pt x="3886494" y="1850644"/>
                </a:cubicBezTo>
                <a:cubicBezTo>
                  <a:pt x="3851534" y="1858624"/>
                  <a:pt x="3828733" y="1863184"/>
                  <a:pt x="3818093" y="1864324"/>
                </a:cubicBezTo>
                <a:lnTo>
                  <a:pt x="3812013" y="1879524"/>
                </a:lnTo>
                <a:lnTo>
                  <a:pt x="3781612" y="1879524"/>
                </a:lnTo>
                <a:lnTo>
                  <a:pt x="3757292" y="1888644"/>
                </a:lnTo>
                <a:cubicBezTo>
                  <a:pt x="3755518" y="1895991"/>
                  <a:pt x="3751465" y="1905618"/>
                  <a:pt x="3745131" y="1917525"/>
                </a:cubicBezTo>
                <a:cubicBezTo>
                  <a:pt x="3738798" y="1929432"/>
                  <a:pt x="3731704" y="1936019"/>
                  <a:pt x="3723851" y="1937285"/>
                </a:cubicBezTo>
                <a:lnTo>
                  <a:pt x="3672170" y="1964646"/>
                </a:lnTo>
                <a:cubicBezTo>
                  <a:pt x="3670903" y="1972563"/>
                  <a:pt x="3664317" y="1980290"/>
                  <a:pt x="3652410" y="1987826"/>
                </a:cubicBezTo>
                <a:cubicBezTo>
                  <a:pt x="3640503" y="1995363"/>
                  <a:pt x="3630876" y="2000810"/>
                  <a:pt x="3623529" y="2004167"/>
                </a:cubicBezTo>
                <a:lnTo>
                  <a:pt x="3617449" y="2034567"/>
                </a:lnTo>
                <a:cubicBezTo>
                  <a:pt x="3612635" y="2034504"/>
                  <a:pt x="3607822" y="2035391"/>
                  <a:pt x="3603008" y="2037227"/>
                </a:cubicBezTo>
                <a:cubicBezTo>
                  <a:pt x="3598195" y="2039064"/>
                  <a:pt x="3594902" y="2042231"/>
                  <a:pt x="3593128" y="2046728"/>
                </a:cubicBezTo>
                <a:cubicBezTo>
                  <a:pt x="3585908" y="2047108"/>
                  <a:pt x="3579828" y="2048628"/>
                  <a:pt x="3574888" y="2051288"/>
                </a:cubicBezTo>
                <a:cubicBezTo>
                  <a:pt x="3569948" y="2053948"/>
                  <a:pt x="3563868" y="2055468"/>
                  <a:pt x="3556648" y="2055848"/>
                </a:cubicBezTo>
                <a:lnTo>
                  <a:pt x="3526247" y="2080168"/>
                </a:lnTo>
                <a:lnTo>
                  <a:pt x="3477606" y="2080168"/>
                </a:lnTo>
                <a:lnTo>
                  <a:pt x="3456325" y="2089288"/>
                </a:lnTo>
                <a:lnTo>
                  <a:pt x="3462406" y="2089288"/>
                </a:lnTo>
                <a:cubicBezTo>
                  <a:pt x="3460632" y="2094419"/>
                  <a:pt x="3460379" y="2100119"/>
                  <a:pt x="3461646" y="2106389"/>
                </a:cubicBezTo>
                <a:cubicBezTo>
                  <a:pt x="3462912" y="2112659"/>
                  <a:pt x="3467219" y="2116079"/>
                  <a:pt x="3474566" y="2116649"/>
                </a:cubicBezTo>
                <a:cubicBezTo>
                  <a:pt x="3481343" y="2116079"/>
                  <a:pt x="3493630" y="2112659"/>
                  <a:pt x="3511427" y="2106389"/>
                </a:cubicBezTo>
                <a:cubicBezTo>
                  <a:pt x="3529224" y="2100119"/>
                  <a:pt x="3539230" y="2094419"/>
                  <a:pt x="3541447" y="2089288"/>
                </a:cubicBezTo>
                <a:lnTo>
                  <a:pt x="3568808" y="2089288"/>
                </a:lnTo>
                <a:lnTo>
                  <a:pt x="3580968" y="2080168"/>
                </a:lnTo>
                <a:cubicBezTo>
                  <a:pt x="3593128" y="2079662"/>
                  <a:pt x="3605289" y="2077635"/>
                  <a:pt x="3617449" y="2074088"/>
                </a:cubicBezTo>
                <a:cubicBezTo>
                  <a:pt x="3629609" y="2070541"/>
                  <a:pt x="3641769" y="2068515"/>
                  <a:pt x="3653930" y="2068008"/>
                </a:cubicBezTo>
                <a:cubicBezTo>
                  <a:pt x="3660960" y="2063385"/>
                  <a:pt x="3674260" y="2058191"/>
                  <a:pt x="3693830" y="2052428"/>
                </a:cubicBezTo>
                <a:cubicBezTo>
                  <a:pt x="3713401" y="2046664"/>
                  <a:pt x="3724421" y="2040711"/>
                  <a:pt x="3726891" y="2034567"/>
                </a:cubicBezTo>
                <a:cubicBezTo>
                  <a:pt x="3731578" y="2034631"/>
                  <a:pt x="3735885" y="2033744"/>
                  <a:pt x="3739811" y="2031907"/>
                </a:cubicBezTo>
                <a:cubicBezTo>
                  <a:pt x="3743738" y="2030071"/>
                  <a:pt x="3746525" y="2026904"/>
                  <a:pt x="3748171" y="2022407"/>
                </a:cubicBezTo>
                <a:cubicBezTo>
                  <a:pt x="3753111" y="2022344"/>
                  <a:pt x="3758432" y="2020950"/>
                  <a:pt x="3764132" y="2018227"/>
                </a:cubicBezTo>
                <a:cubicBezTo>
                  <a:pt x="3769832" y="2015504"/>
                  <a:pt x="3773632" y="2011830"/>
                  <a:pt x="3775532" y="2007207"/>
                </a:cubicBezTo>
                <a:cubicBezTo>
                  <a:pt x="3783195" y="2007080"/>
                  <a:pt x="3789149" y="2005054"/>
                  <a:pt x="3793392" y="2001127"/>
                </a:cubicBezTo>
                <a:cubicBezTo>
                  <a:pt x="3797636" y="1997200"/>
                  <a:pt x="3799789" y="1992133"/>
                  <a:pt x="3799853" y="1985926"/>
                </a:cubicBezTo>
                <a:lnTo>
                  <a:pt x="3799853" y="1982886"/>
                </a:lnTo>
                <a:cubicBezTo>
                  <a:pt x="3804666" y="1982950"/>
                  <a:pt x="3809479" y="1982063"/>
                  <a:pt x="3814293" y="1980226"/>
                </a:cubicBezTo>
                <a:cubicBezTo>
                  <a:pt x="3819106" y="1978389"/>
                  <a:pt x="3822400" y="1975223"/>
                  <a:pt x="3824173" y="1970726"/>
                </a:cubicBezTo>
                <a:cubicBezTo>
                  <a:pt x="3839627" y="1969966"/>
                  <a:pt x="3855080" y="1965406"/>
                  <a:pt x="3870534" y="1957046"/>
                </a:cubicBezTo>
                <a:cubicBezTo>
                  <a:pt x="3885988" y="1948686"/>
                  <a:pt x="3899921" y="1941085"/>
                  <a:pt x="3912335" y="1934245"/>
                </a:cubicBezTo>
                <a:cubicBezTo>
                  <a:pt x="3912272" y="1931079"/>
                  <a:pt x="3913158" y="1928292"/>
                  <a:pt x="3914995" y="1925885"/>
                </a:cubicBezTo>
                <a:cubicBezTo>
                  <a:pt x="3916832" y="1923479"/>
                  <a:pt x="3919998" y="1922212"/>
                  <a:pt x="3924495" y="1922085"/>
                </a:cubicBezTo>
                <a:cubicBezTo>
                  <a:pt x="3929625" y="1922212"/>
                  <a:pt x="3935325" y="1924238"/>
                  <a:pt x="3941595" y="1928165"/>
                </a:cubicBezTo>
                <a:cubicBezTo>
                  <a:pt x="3947866" y="1932092"/>
                  <a:pt x="3951286" y="1937159"/>
                  <a:pt x="3951856" y="1943365"/>
                </a:cubicBezTo>
                <a:cubicBezTo>
                  <a:pt x="3949829" y="1952992"/>
                  <a:pt x="3940962" y="1959579"/>
                  <a:pt x="3925255" y="1963126"/>
                </a:cubicBezTo>
                <a:cubicBezTo>
                  <a:pt x="3909548" y="1966673"/>
                  <a:pt x="3899161" y="1973260"/>
                  <a:pt x="3894094" y="1982886"/>
                </a:cubicBezTo>
                <a:cubicBezTo>
                  <a:pt x="3883898" y="1983836"/>
                  <a:pt x="3877691" y="1989536"/>
                  <a:pt x="3875474" y="1999987"/>
                </a:cubicBezTo>
                <a:lnTo>
                  <a:pt x="3874306" y="2012507"/>
                </a:lnTo>
                <a:lnTo>
                  <a:pt x="3895546" y="1998853"/>
                </a:lnTo>
                <a:cubicBezTo>
                  <a:pt x="3899093" y="1998916"/>
                  <a:pt x="3903399" y="1998029"/>
                  <a:pt x="3908466" y="1996193"/>
                </a:cubicBezTo>
                <a:cubicBezTo>
                  <a:pt x="3913533" y="1994356"/>
                  <a:pt x="3916319" y="1991189"/>
                  <a:pt x="3916826" y="1986692"/>
                </a:cubicBezTo>
                <a:cubicBezTo>
                  <a:pt x="3921640" y="1986756"/>
                  <a:pt x="3926453" y="1985869"/>
                  <a:pt x="3931267" y="1984032"/>
                </a:cubicBezTo>
                <a:cubicBezTo>
                  <a:pt x="3936080" y="1982196"/>
                  <a:pt x="3939373" y="1979029"/>
                  <a:pt x="3941147" y="1974532"/>
                </a:cubicBezTo>
                <a:cubicBezTo>
                  <a:pt x="3951280" y="1973645"/>
                  <a:pt x="3959894" y="1970099"/>
                  <a:pt x="3966987" y="1963892"/>
                </a:cubicBezTo>
                <a:cubicBezTo>
                  <a:pt x="3974081" y="1957685"/>
                  <a:pt x="3982694" y="1954138"/>
                  <a:pt x="3992828" y="1953252"/>
                </a:cubicBezTo>
                <a:cubicBezTo>
                  <a:pt x="3998211" y="1953885"/>
                  <a:pt x="4004925" y="1954138"/>
                  <a:pt x="4012968" y="1954012"/>
                </a:cubicBezTo>
                <a:cubicBezTo>
                  <a:pt x="4021012" y="1953885"/>
                  <a:pt x="4025445" y="1949578"/>
                  <a:pt x="4026268" y="1941091"/>
                </a:cubicBezTo>
                <a:cubicBezTo>
                  <a:pt x="4033235" y="1939951"/>
                  <a:pt x="4043622" y="1935391"/>
                  <a:pt x="4057429" y="1927411"/>
                </a:cubicBezTo>
                <a:cubicBezTo>
                  <a:pt x="4071236" y="1919431"/>
                  <a:pt x="4083143" y="1914871"/>
                  <a:pt x="4093150" y="1913731"/>
                </a:cubicBezTo>
                <a:cubicBezTo>
                  <a:pt x="4093530" y="1909234"/>
                  <a:pt x="4095810" y="1906067"/>
                  <a:pt x="4099990" y="1904231"/>
                </a:cubicBezTo>
                <a:cubicBezTo>
                  <a:pt x="4104170" y="1902394"/>
                  <a:pt x="4107970" y="1901507"/>
                  <a:pt x="4111390" y="1901571"/>
                </a:cubicBezTo>
                <a:cubicBezTo>
                  <a:pt x="4126971" y="1890614"/>
                  <a:pt x="4144451" y="1880607"/>
                  <a:pt x="4163831" y="1871550"/>
                </a:cubicBezTo>
                <a:cubicBezTo>
                  <a:pt x="4183212" y="1862493"/>
                  <a:pt x="4202212" y="1856286"/>
                  <a:pt x="4220832" y="1852930"/>
                </a:cubicBezTo>
                <a:cubicBezTo>
                  <a:pt x="4220959" y="1849889"/>
                  <a:pt x="4222226" y="1847610"/>
                  <a:pt x="4224632" y="1846089"/>
                </a:cubicBezTo>
                <a:cubicBezTo>
                  <a:pt x="4227039" y="1844569"/>
                  <a:pt x="4229826" y="1843809"/>
                  <a:pt x="4232993" y="1843809"/>
                </a:cubicBezTo>
                <a:cubicBezTo>
                  <a:pt x="4239073" y="1843936"/>
                  <a:pt x="4245153" y="1845203"/>
                  <a:pt x="4251233" y="1847610"/>
                </a:cubicBezTo>
                <a:cubicBezTo>
                  <a:pt x="4257313" y="1850016"/>
                  <a:pt x="4263393" y="1852803"/>
                  <a:pt x="4269474" y="1855970"/>
                </a:cubicBezTo>
                <a:cubicBezTo>
                  <a:pt x="4250220" y="1857680"/>
                  <a:pt x="4228686" y="1862620"/>
                  <a:pt x="4204872" y="1870790"/>
                </a:cubicBezTo>
                <a:cubicBezTo>
                  <a:pt x="4181058" y="1878960"/>
                  <a:pt x="4161045" y="1889220"/>
                  <a:pt x="4144831" y="1901571"/>
                </a:cubicBezTo>
                <a:lnTo>
                  <a:pt x="4141791" y="1913731"/>
                </a:lnTo>
                <a:lnTo>
                  <a:pt x="4184352" y="1889410"/>
                </a:lnTo>
                <a:cubicBezTo>
                  <a:pt x="4189228" y="1892577"/>
                  <a:pt x="4193915" y="1896884"/>
                  <a:pt x="4198412" y="1902331"/>
                </a:cubicBezTo>
                <a:cubicBezTo>
                  <a:pt x="4202909" y="1907777"/>
                  <a:pt x="4205316" y="1913604"/>
                  <a:pt x="4205632" y="1919811"/>
                </a:cubicBezTo>
                <a:cubicBezTo>
                  <a:pt x="4205125" y="1924181"/>
                  <a:pt x="4202339" y="1926841"/>
                  <a:pt x="4197272" y="1927791"/>
                </a:cubicBezTo>
                <a:cubicBezTo>
                  <a:pt x="4192205" y="1928741"/>
                  <a:pt x="4187899" y="1929121"/>
                  <a:pt x="4184352" y="1928931"/>
                </a:cubicBezTo>
                <a:cubicBezTo>
                  <a:pt x="4176498" y="1934821"/>
                  <a:pt x="4158764" y="1943562"/>
                  <a:pt x="4131151" y="1955152"/>
                </a:cubicBezTo>
                <a:cubicBezTo>
                  <a:pt x="4103537" y="1966742"/>
                  <a:pt x="4085803" y="1973202"/>
                  <a:pt x="4077950" y="1974532"/>
                </a:cubicBezTo>
                <a:lnTo>
                  <a:pt x="4026268" y="2004933"/>
                </a:lnTo>
                <a:cubicBezTo>
                  <a:pt x="4021708" y="2024313"/>
                  <a:pt x="4001948" y="2037993"/>
                  <a:pt x="3966987" y="2045974"/>
                </a:cubicBezTo>
                <a:cubicBezTo>
                  <a:pt x="3949507" y="2049964"/>
                  <a:pt x="3935067" y="2053099"/>
                  <a:pt x="3923667" y="2055379"/>
                </a:cubicBezTo>
                <a:lnTo>
                  <a:pt x="3912335" y="2057310"/>
                </a:lnTo>
                <a:lnTo>
                  <a:pt x="3912335" y="2058888"/>
                </a:lnTo>
                <a:cubicBezTo>
                  <a:pt x="3909661" y="2061093"/>
                  <a:pt x="3903567" y="2065226"/>
                  <a:pt x="3894052" y="2071287"/>
                </a:cubicBezTo>
                <a:lnTo>
                  <a:pt x="3893893" y="2071386"/>
                </a:lnTo>
                <a:lnTo>
                  <a:pt x="3892506" y="2074854"/>
                </a:lnTo>
                <a:lnTo>
                  <a:pt x="3888278" y="2074854"/>
                </a:lnTo>
                <a:lnTo>
                  <a:pt x="3855249" y="2095256"/>
                </a:lnTo>
                <a:lnTo>
                  <a:pt x="3825625" y="2112853"/>
                </a:lnTo>
                <a:lnTo>
                  <a:pt x="3825624" y="2112855"/>
                </a:lnTo>
                <a:cubicBezTo>
                  <a:pt x="3819291" y="2124762"/>
                  <a:pt x="3812197" y="2131349"/>
                  <a:pt x="3804344" y="2132615"/>
                </a:cubicBezTo>
                <a:lnTo>
                  <a:pt x="3752663" y="2159976"/>
                </a:lnTo>
                <a:cubicBezTo>
                  <a:pt x="3751396" y="2167893"/>
                  <a:pt x="3744810" y="2175620"/>
                  <a:pt x="3732903" y="2183156"/>
                </a:cubicBezTo>
                <a:cubicBezTo>
                  <a:pt x="3720996" y="2190693"/>
                  <a:pt x="3711369" y="2196140"/>
                  <a:pt x="3704022" y="2199497"/>
                </a:cubicBezTo>
                <a:lnTo>
                  <a:pt x="3697942" y="2229897"/>
                </a:lnTo>
                <a:cubicBezTo>
                  <a:pt x="3693128" y="2229834"/>
                  <a:pt x="3688315" y="2230721"/>
                  <a:pt x="3683501" y="2232557"/>
                </a:cubicBezTo>
                <a:lnTo>
                  <a:pt x="3677580" y="2238251"/>
                </a:lnTo>
                <a:lnTo>
                  <a:pt x="3687370" y="2238251"/>
                </a:lnTo>
                <a:cubicBezTo>
                  <a:pt x="3691804" y="2231918"/>
                  <a:pt x="3699657" y="2227865"/>
                  <a:pt x="3710931" y="2226091"/>
                </a:cubicBezTo>
                <a:cubicBezTo>
                  <a:pt x="3722204" y="2224318"/>
                  <a:pt x="3728538" y="2226345"/>
                  <a:pt x="3729931" y="2232171"/>
                </a:cubicBezTo>
                <a:cubicBezTo>
                  <a:pt x="3727714" y="2236225"/>
                  <a:pt x="3718468" y="2242558"/>
                  <a:pt x="3702191" y="2251172"/>
                </a:cubicBezTo>
                <a:cubicBezTo>
                  <a:pt x="3685913" y="2259785"/>
                  <a:pt x="3675907" y="2264599"/>
                  <a:pt x="3672170" y="2265612"/>
                </a:cubicBezTo>
                <a:lnTo>
                  <a:pt x="3663518" y="2275156"/>
                </a:lnTo>
                <a:lnTo>
                  <a:pt x="3697942" y="2269418"/>
                </a:lnTo>
                <a:lnTo>
                  <a:pt x="3731831" y="2263770"/>
                </a:lnTo>
                <a:lnTo>
                  <a:pt x="3735411" y="2262861"/>
                </a:lnTo>
                <a:lnTo>
                  <a:pt x="3749671" y="2255975"/>
                </a:lnTo>
                <a:lnTo>
                  <a:pt x="3750150" y="2255816"/>
                </a:lnTo>
                <a:lnTo>
                  <a:pt x="3786500" y="2227254"/>
                </a:lnTo>
                <a:lnTo>
                  <a:pt x="3828282" y="2218171"/>
                </a:lnTo>
                <a:lnTo>
                  <a:pt x="3828664" y="2217737"/>
                </a:lnTo>
                <a:cubicBezTo>
                  <a:pt x="3833604" y="2217674"/>
                  <a:pt x="3838925" y="2216280"/>
                  <a:pt x="3844625" y="2213557"/>
                </a:cubicBezTo>
                <a:cubicBezTo>
                  <a:pt x="3850325" y="2210834"/>
                  <a:pt x="3854125" y="2207160"/>
                  <a:pt x="3856025" y="2202537"/>
                </a:cubicBezTo>
                <a:cubicBezTo>
                  <a:pt x="3863688" y="2202410"/>
                  <a:pt x="3869642" y="2200384"/>
                  <a:pt x="3873885" y="2196457"/>
                </a:cubicBezTo>
                <a:cubicBezTo>
                  <a:pt x="3878129" y="2192530"/>
                  <a:pt x="3880282" y="2187463"/>
                  <a:pt x="3880346" y="2181256"/>
                </a:cubicBezTo>
                <a:lnTo>
                  <a:pt x="3880346" y="2178216"/>
                </a:lnTo>
                <a:cubicBezTo>
                  <a:pt x="3885159" y="2178280"/>
                  <a:pt x="3889972" y="2177393"/>
                  <a:pt x="3894786" y="2175556"/>
                </a:cubicBezTo>
                <a:cubicBezTo>
                  <a:pt x="3899599" y="2173719"/>
                  <a:pt x="3902893" y="2170553"/>
                  <a:pt x="3904666" y="2166056"/>
                </a:cubicBezTo>
                <a:cubicBezTo>
                  <a:pt x="3920120" y="2165296"/>
                  <a:pt x="3935573" y="2160736"/>
                  <a:pt x="3951027" y="2152376"/>
                </a:cubicBezTo>
                <a:cubicBezTo>
                  <a:pt x="3966481" y="2144016"/>
                  <a:pt x="3980414" y="2136415"/>
                  <a:pt x="3992828" y="2129575"/>
                </a:cubicBezTo>
                <a:cubicBezTo>
                  <a:pt x="3992765" y="2126409"/>
                  <a:pt x="3993651" y="2123622"/>
                  <a:pt x="3995488" y="2121215"/>
                </a:cubicBezTo>
                <a:cubicBezTo>
                  <a:pt x="3997325" y="2118809"/>
                  <a:pt x="4000491" y="2117542"/>
                  <a:pt x="4004988" y="2117415"/>
                </a:cubicBezTo>
                <a:cubicBezTo>
                  <a:pt x="4010118" y="2117542"/>
                  <a:pt x="4015818" y="2119568"/>
                  <a:pt x="4022088" y="2123495"/>
                </a:cubicBezTo>
                <a:cubicBezTo>
                  <a:pt x="4028359" y="2127422"/>
                  <a:pt x="4031779" y="2132489"/>
                  <a:pt x="4032349" y="2138695"/>
                </a:cubicBezTo>
                <a:cubicBezTo>
                  <a:pt x="4030322" y="2148322"/>
                  <a:pt x="4021455" y="2154909"/>
                  <a:pt x="4005748" y="2158456"/>
                </a:cubicBezTo>
                <a:cubicBezTo>
                  <a:pt x="3990041" y="2162003"/>
                  <a:pt x="3979654" y="2168590"/>
                  <a:pt x="3974587" y="2178216"/>
                </a:cubicBezTo>
                <a:cubicBezTo>
                  <a:pt x="3964391" y="2179166"/>
                  <a:pt x="3958184" y="2184866"/>
                  <a:pt x="3955967" y="2195317"/>
                </a:cubicBezTo>
                <a:lnTo>
                  <a:pt x="3955952" y="2195482"/>
                </a:lnTo>
                <a:lnTo>
                  <a:pt x="3981064" y="2190773"/>
                </a:lnTo>
                <a:cubicBezTo>
                  <a:pt x="3982838" y="2186277"/>
                  <a:pt x="3986131" y="2183110"/>
                  <a:pt x="3990945" y="2181273"/>
                </a:cubicBezTo>
                <a:cubicBezTo>
                  <a:pt x="3995758" y="2179437"/>
                  <a:pt x="4000572" y="2178550"/>
                  <a:pt x="4005385" y="2178613"/>
                </a:cubicBezTo>
                <a:lnTo>
                  <a:pt x="4047946" y="2151253"/>
                </a:lnTo>
                <a:cubicBezTo>
                  <a:pt x="4051493" y="2151316"/>
                  <a:pt x="4055799" y="2150429"/>
                  <a:pt x="4060866" y="2148593"/>
                </a:cubicBezTo>
                <a:cubicBezTo>
                  <a:pt x="4065933" y="2146756"/>
                  <a:pt x="4068719" y="2143589"/>
                  <a:pt x="4069226" y="2139092"/>
                </a:cubicBezTo>
                <a:cubicBezTo>
                  <a:pt x="4074040" y="2139156"/>
                  <a:pt x="4078853" y="2138269"/>
                  <a:pt x="4083667" y="2136432"/>
                </a:cubicBezTo>
                <a:cubicBezTo>
                  <a:pt x="4088480" y="2134596"/>
                  <a:pt x="4091773" y="2131429"/>
                  <a:pt x="4093547" y="2126932"/>
                </a:cubicBezTo>
                <a:cubicBezTo>
                  <a:pt x="4103680" y="2126045"/>
                  <a:pt x="4112294" y="2122499"/>
                  <a:pt x="4119387" y="2116292"/>
                </a:cubicBezTo>
                <a:cubicBezTo>
                  <a:pt x="4126481" y="2110085"/>
                  <a:pt x="4135094" y="2106538"/>
                  <a:pt x="4145228" y="2105652"/>
                </a:cubicBezTo>
                <a:cubicBezTo>
                  <a:pt x="4150611" y="2106285"/>
                  <a:pt x="4157325" y="2106538"/>
                  <a:pt x="4165368" y="2106412"/>
                </a:cubicBezTo>
                <a:cubicBezTo>
                  <a:pt x="4173412" y="2106285"/>
                  <a:pt x="4177845" y="2101978"/>
                  <a:pt x="4178668" y="2093491"/>
                </a:cubicBezTo>
                <a:cubicBezTo>
                  <a:pt x="4185635" y="2092351"/>
                  <a:pt x="4196022" y="2087791"/>
                  <a:pt x="4209829" y="2079811"/>
                </a:cubicBezTo>
                <a:cubicBezTo>
                  <a:pt x="4223636" y="2071831"/>
                  <a:pt x="4235543" y="2067271"/>
                  <a:pt x="4245550" y="2066131"/>
                </a:cubicBezTo>
                <a:cubicBezTo>
                  <a:pt x="4245930" y="2061634"/>
                  <a:pt x="4248210" y="2058467"/>
                  <a:pt x="4252390" y="2056631"/>
                </a:cubicBezTo>
                <a:cubicBezTo>
                  <a:pt x="4256570" y="2054794"/>
                  <a:pt x="4260370" y="2053907"/>
                  <a:pt x="4263790" y="2053971"/>
                </a:cubicBezTo>
                <a:cubicBezTo>
                  <a:pt x="4279371" y="2043014"/>
                  <a:pt x="4296851" y="2033007"/>
                  <a:pt x="4316231" y="2023950"/>
                </a:cubicBezTo>
                <a:cubicBezTo>
                  <a:pt x="4335612" y="2014893"/>
                  <a:pt x="4354612" y="2008686"/>
                  <a:pt x="4373232" y="2005330"/>
                </a:cubicBezTo>
                <a:cubicBezTo>
                  <a:pt x="4373359" y="2002289"/>
                  <a:pt x="4374626" y="2000010"/>
                  <a:pt x="4377032" y="1998489"/>
                </a:cubicBezTo>
                <a:cubicBezTo>
                  <a:pt x="4379439" y="1996969"/>
                  <a:pt x="4382226" y="1996209"/>
                  <a:pt x="4385393" y="1996209"/>
                </a:cubicBezTo>
                <a:cubicBezTo>
                  <a:pt x="4391473" y="1996336"/>
                  <a:pt x="4397553" y="1997603"/>
                  <a:pt x="4403633" y="2000010"/>
                </a:cubicBezTo>
                <a:cubicBezTo>
                  <a:pt x="4409713" y="2002416"/>
                  <a:pt x="4415793" y="2005203"/>
                  <a:pt x="4421874" y="2008370"/>
                </a:cubicBezTo>
                <a:cubicBezTo>
                  <a:pt x="4402620" y="2010080"/>
                  <a:pt x="4381086" y="2015020"/>
                  <a:pt x="4357272" y="2023190"/>
                </a:cubicBezTo>
                <a:cubicBezTo>
                  <a:pt x="4333458" y="2031360"/>
                  <a:pt x="4313445" y="2041620"/>
                  <a:pt x="4297231" y="2053971"/>
                </a:cubicBezTo>
                <a:lnTo>
                  <a:pt x="4294191" y="2066131"/>
                </a:lnTo>
                <a:lnTo>
                  <a:pt x="4336752" y="2041810"/>
                </a:lnTo>
                <a:cubicBezTo>
                  <a:pt x="4341628" y="2044977"/>
                  <a:pt x="4346315" y="2049284"/>
                  <a:pt x="4350812" y="2054731"/>
                </a:cubicBezTo>
                <a:cubicBezTo>
                  <a:pt x="4355309" y="2060177"/>
                  <a:pt x="4357716" y="2066004"/>
                  <a:pt x="4358032" y="2072211"/>
                </a:cubicBezTo>
                <a:cubicBezTo>
                  <a:pt x="4357525" y="2076581"/>
                  <a:pt x="4354739" y="2079241"/>
                  <a:pt x="4349672" y="2080191"/>
                </a:cubicBezTo>
                <a:cubicBezTo>
                  <a:pt x="4344605" y="2081141"/>
                  <a:pt x="4340299" y="2081521"/>
                  <a:pt x="4336752" y="2081331"/>
                </a:cubicBezTo>
                <a:cubicBezTo>
                  <a:pt x="4328898" y="2087221"/>
                  <a:pt x="4311164" y="2095962"/>
                  <a:pt x="4283551" y="2107552"/>
                </a:cubicBezTo>
                <a:cubicBezTo>
                  <a:pt x="4255937" y="2119142"/>
                  <a:pt x="4238203" y="2125602"/>
                  <a:pt x="4230350" y="2126932"/>
                </a:cubicBezTo>
                <a:lnTo>
                  <a:pt x="4178668" y="2157333"/>
                </a:lnTo>
                <a:cubicBezTo>
                  <a:pt x="4174108" y="2176713"/>
                  <a:pt x="4154348" y="2190393"/>
                  <a:pt x="4119387" y="2198374"/>
                </a:cubicBezTo>
                <a:cubicBezTo>
                  <a:pt x="4084427" y="2206354"/>
                  <a:pt x="4061626" y="2210914"/>
                  <a:pt x="4050986" y="2212054"/>
                </a:cubicBezTo>
                <a:lnTo>
                  <a:pt x="4044906" y="2227254"/>
                </a:lnTo>
                <a:lnTo>
                  <a:pt x="4014505" y="2227254"/>
                </a:lnTo>
                <a:lnTo>
                  <a:pt x="3990185" y="2236374"/>
                </a:lnTo>
                <a:lnTo>
                  <a:pt x="3989029" y="2239118"/>
                </a:lnTo>
                <a:lnTo>
                  <a:pt x="3992828" y="2251178"/>
                </a:lnTo>
                <a:lnTo>
                  <a:pt x="3992828" y="2254218"/>
                </a:lnTo>
                <a:lnTo>
                  <a:pt x="3978612" y="2263860"/>
                </a:lnTo>
                <a:lnTo>
                  <a:pt x="3978024" y="2265255"/>
                </a:lnTo>
                <a:cubicBezTo>
                  <a:pt x="3971691" y="2277162"/>
                  <a:pt x="3964597" y="2283749"/>
                  <a:pt x="3956744" y="2285015"/>
                </a:cubicBezTo>
                <a:lnTo>
                  <a:pt x="3905063" y="2312376"/>
                </a:lnTo>
                <a:cubicBezTo>
                  <a:pt x="3903796" y="2320293"/>
                  <a:pt x="3897210" y="2328020"/>
                  <a:pt x="3885303" y="2335556"/>
                </a:cubicBezTo>
                <a:cubicBezTo>
                  <a:pt x="3873396" y="2343093"/>
                  <a:pt x="3863769" y="2348540"/>
                  <a:pt x="3856422" y="2351897"/>
                </a:cubicBezTo>
                <a:lnTo>
                  <a:pt x="3850342" y="2382297"/>
                </a:lnTo>
                <a:cubicBezTo>
                  <a:pt x="3845528" y="2382234"/>
                  <a:pt x="3840715" y="2383121"/>
                  <a:pt x="3835901" y="2384957"/>
                </a:cubicBezTo>
                <a:cubicBezTo>
                  <a:pt x="3831088" y="2386794"/>
                  <a:pt x="3827795" y="2389961"/>
                  <a:pt x="3826021" y="2394458"/>
                </a:cubicBezTo>
                <a:cubicBezTo>
                  <a:pt x="3818801" y="2394838"/>
                  <a:pt x="3812721" y="2396358"/>
                  <a:pt x="3807781" y="2399018"/>
                </a:cubicBezTo>
                <a:cubicBezTo>
                  <a:pt x="3802841" y="2401678"/>
                  <a:pt x="3796761" y="2403198"/>
                  <a:pt x="3789541" y="2403578"/>
                </a:cubicBezTo>
                <a:lnTo>
                  <a:pt x="3759140" y="2427898"/>
                </a:lnTo>
                <a:lnTo>
                  <a:pt x="3731860" y="2427898"/>
                </a:lnTo>
                <a:lnTo>
                  <a:pt x="3746583" y="2433581"/>
                </a:lnTo>
                <a:lnTo>
                  <a:pt x="3767863" y="2433581"/>
                </a:lnTo>
                <a:lnTo>
                  <a:pt x="3780250" y="2427188"/>
                </a:lnTo>
                <a:lnTo>
                  <a:pt x="3784454" y="2423146"/>
                </a:lnTo>
                <a:cubicBezTo>
                  <a:pt x="3794587" y="2422259"/>
                  <a:pt x="3803201" y="2418713"/>
                  <a:pt x="3810294" y="2412506"/>
                </a:cubicBezTo>
                <a:cubicBezTo>
                  <a:pt x="3817388" y="2406299"/>
                  <a:pt x="3826001" y="2402752"/>
                  <a:pt x="3836135" y="2401866"/>
                </a:cubicBezTo>
                <a:cubicBezTo>
                  <a:pt x="3841518" y="2402499"/>
                  <a:pt x="3848232" y="2402752"/>
                  <a:pt x="3856275" y="2402626"/>
                </a:cubicBezTo>
                <a:cubicBezTo>
                  <a:pt x="3864319" y="2402499"/>
                  <a:pt x="3868752" y="2398192"/>
                  <a:pt x="3869575" y="2389705"/>
                </a:cubicBezTo>
                <a:cubicBezTo>
                  <a:pt x="3876542" y="2388565"/>
                  <a:pt x="3886929" y="2384005"/>
                  <a:pt x="3900736" y="2376025"/>
                </a:cubicBezTo>
                <a:cubicBezTo>
                  <a:pt x="3914543" y="2368045"/>
                  <a:pt x="3926450" y="2363485"/>
                  <a:pt x="3936457" y="2362345"/>
                </a:cubicBezTo>
                <a:cubicBezTo>
                  <a:pt x="3936837" y="2357848"/>
                  <a:pt x="3939117" y="2354681"/>
                  <a:pt x="3943297" y="2352845"/>
                </a:cubicBezTo>
                <a:cubicBezTo>
                  <a:pt x="3947477" y="2351008"/>
                  <a:pt x="3951277" y="2350121"/>
                  <a:pt x="3954697" y="2350185"/>
                </a:cubicBezTo>
                <a:cubicBezTo>
                  <a:pt x="3970278" y="2339228"/>
                  <a:pt x="3987758" y="2329221"/>
                  <a:pt x="4007138" y="2320164"/>
                </a:cubicBezTo>
                <a:cubicBezTo>
                  <a:pt x="4026519" y="2311107"/>
                  <a:pt x="4045519" y="2304900"/>
                  <a:pt x="4064139" y="2301544"/>
                </a:cubicBezTo>
                <a:cubicBezTo>
                  <a:pt x="4064266" y="2298503"/>
                  <a:pt x="4065533" y="2296224"/>
                  <a:pt x="4067939" y="2294703"/>
                </a:cubicBezTo>
                <a:cubicBezTo>
                  <a:pt x="4070346" y="2293183"/>
                  <a:pt x="4073133" y="2292423"/>
                  <a:pt x="4076300" y="2292423"/>
                </a:cubicBezTo>
                <a:cubicBezTo>
                  <a:pt x="4082380" y="2292550"/>
                  <a:pt x="4088460" y="2293817"/>
                  <a:pt x="4094540" y="2296224"/>
                </a:cubicBezTo>
                <a:lnTo>
                  <a:pt x="4107889" y="2302342"/>
                </a:lnTo>
                <a:lnTo>
                  <a:pt x="4145228" y="2281975"/>
                </a:lnTo>
                <a:cubicBezTo>
                  <a:pt x="4145165" y="2278809"/>
                  <a:pt x="4146051" y="2276022"/>
                  <a:pt x="4147888" y="2273615"/>
                </a:cubicBezTo>
                <a:cubicBezTo>
                  <a:pt x="4149725" y="2271209"/>
                  <a:pt x="4152891" y="2269942"/>
                  <a:pt x="4157388" y="2269815"/>
                </a:cubicBezTo>
                <a:cubicBezTo>
                  <a:pt x="4162518" y="2269942"/>
                  <a:pt x="4168218" y="2271968"/>
                  <a:pt x="4174488" y="2275895"/>
                </a:cubicBezTo>
                <a:cubicBezTo>
                  <a:pt x="4180759" y="2279822"/>
                  <a:pt x="4184179" y="2284889"/>
                  <a:pt x="4184749" y="2291095"/>
                </a:cubicBezTo>
                <a:cubicBezTo>
                  <a:pt x="4182722" y="2300722"/>
                  <a:pt x="4173855" y="2307309"/>
                  <a:pt x="4158148" y="2310856"/>
                </a:cubicBezTo>
                <a:cubicBezTo>
                  <a:pt x="4142441" y="2314403"/>
                  <a:pt x="4132054" y="2320990"/>
                  <a:pt x="4126987" y="2330616"/>
                </a:cubicBezTo>
                <a:cubicBezTo>
                  <a:pt x="4116791" y="2331566"/>
                  <a:pt x="4110584" y="2337266"/>
                  <a:pt x="4108367" y="2347717"/>
                </a:cubicBezTo>
                <a:lnTo>
                  <a:pt x="4108352" y="2347882"/>
                </a:lnTo>
                <a:lnTo>
                  <a:pt x="4133464" y="2343173"/>
                </a:lnTo>
                <a:cubicBezTo>
                  <a:pt x="4135238" y="2338677"/>
                  <a:pt x="4138531" y="2335510"/>
                  <a:pt x="4143345" y="2333673"/>
                </a:cubicBezTo>
                <a:cubicBezTo>
                  <a:pt x="4148158" y="2331837"/>
                  <a:pt x="4152972" y="2330950"/>
                  <a:pt x="4157785" y="2331013"/>
                </a:cubicBezTo>
                <a:lnTo>
                  <a:pt x="4200346" y="2303653"/>
                </a:lnTo>
                <a:cubicBezTo>
                  <a:pt x="4203893" y="2303716"/>
                  <a:pt x="4208199" y="2302829"/>
                  <a:pt x="4213266" y="2300993"/>
                </a:cubicBezTo>
                <a:cubicBezTo>
                  <a:pt x="4218333" y="2299156"/>
                  <a:pt x="4221119" y="2295989"/>
                  <a:pt x="4221626" y="2291492"/>
                </a:cubicBezTo>
                <a:cubicBezTo>
                  <a:pt x="4226440" y="2291556"/>
                  <a:pt x="4231253" y="2290669"/>
                  <a:pt x="4236067" y="2288832"/>
                </a:cubicBezTo>
                <a:cubicBezTo>
                  <a:pt x="4240880" y="2286996"/>
                  <a:pt x="4244173" y="2283829"/>
                  <a:pt x="4245947" y="2279332"/>
                </a:cubicBezTo>
                <a:cubicBezTo>
                  <a:pt x="4256080" y="2278445"/>
                  <a:pt x="4264694" y="2274899"/>
                  <a:pt x="4271787" y="2268692"/>
                </a:cubicBezTo>
                <a:cubicBezTo>
                  <a:pt x="4278881" y="2262485"/>
                  <a:pt x="4287494" y="2258938"/>
                  <a:pt x="4297628" y="2258052"/>
                </a:cubicBezTo>
                <a:cubicBezTo>
                  <a:pt x="4303011" y="2258685"/>
                  <a:pt x="4309725" y="2258938"/>
                  <a:pt x="4317768" y="2258812"/>
                </a:cubicBezTo>
                <a:cubicBezTo>
                  <a:pt x="4325812" y="2258685"/>
                  <a:pt x="4330245" y="2254378"/>
                  <a:pt x="4331068" y="2245891"/>
                </a:cubicBezTo>
                <a:cubicBezTo>
                  <a:pt x="4338035" y="2244751"/>
                  <a:pt x="4348422" y="2240191"/>
                  <a:pt x="4362229" y="2232211"/>
                </a:cubicBezTo>
                <a:cubicBezTo>
                  <a:pt x="4376036" y="2224231"/>
                  <a:pt x="4387943" y="2219671"/>
                  <a:pt x="4397950" y="2218531"/>
                </a:cubicBezTo>
                <a:cubicBezTo>
                  <a:pt x="4398330" y="2214034"/>
                  <a:pt x="4400610" y="2210867"/>
                  <a:pt x="4404790" y="2209031"/>
                </a:cubicBezTo>
                <a:cubicBezTo>
                  <a:pt x="4408970" y="2207194"/>
                  <a:pt x="4412770" y="2206307"/>
                  <a:pt x="4416190" y="2206371"/>
                </a:cubicBezTo>
                <a:cubicBezTo>
                  <a:pt x="4431771" y="2195414"/>
                  <a:pt x="4449251" y="2185407"/>
                  <a:pt x="4468631" y="2176350"/>
                </a:cubicBezTo>
                <a:cubicBezTo>
                  <a:pt x="4488012" y="2167293"/>
                  <a:pt x="4507012" y="2161086"/>
                  <a:pt x="4525632" y="2157730"/>
                </a:cubicBezTo>
                <a:cubicBezTo>
                  <a:pt x="4525759" y="2154689"/>
                  <a:pt x="4527026" y="2152410"/>
                  <a:pt x="4529432" y="2150889"/>
                </a:cubicBezTo>
                <a:cubicBezTo>
                  <a:pt x="4531839" y="2149369"/>
                  <a:pt x="4534626" y="2148609"/>
                  <a:pt x="4537793" y="2148609"/>
                </a:cubicBezTo>
                <a:cubicBezTo>
                  <a:pt x="4543873" y="2148736"/>
                  <a:pt x="4549953" y="2150003"/>
                  <a:pt x="4556033" y="2152410"/>
                </a:cubicBezTo>
                <a:cubicBezTo>
                  <a:pt x="4562113" y="2154816"/>
                  <a:pt x="4568193" y="2157603"/>
                  <a:pt x="4574274" y="2160770"/>
                </a:cubicBezTo>
                <a:cubicBezTo>
                  <a:pt x="4555020" y="2162480"/>
                  <a:pt x="4533486" y="2167420"/>
                  <a:pt x="4509672" y="2175590"/>
                </a:cubicBezTo>
                <a:cubicBezTo>
                  <a:pt x="4485858" y="2183760"/>
                  <a:pt x="4465845" y="2194020"/>
                  <a:pt x="4449631" y="2206371"/>
                </a:cubicBezTo>
                <a:lnTo>
                  <a:pt x="4446591" y="2218531"/>
                </a:lnTo>
                <a:lnTo>
                  <a:pt x="4489152" y="2194210"/>
                </a:lnTo>
                <a:cubicBezTo>
                  <a:pt x="4494028" y="2197377"/>
                  <a:pt x="4498715" y="2201684"/>
                  <a:pt x="4503212" y="2207131"/>
                </a:cubicBezTo>
                <a:cubicBezTo>
                  <a:pt x="4507709" y="2212577"/>
                  <a:pt x="4510116" y="2218404"/>
                  <a:pt x="4510432" y="2224611"/>
                </a:cubicBezTo>
                <a:cubicBezTo>
                  <a:pt x="4509925" y="2228981"/>
                  <a:pt x="4507139" y="2231641"/>
                  <a:pt x="4502072" y="2232591"/>
                </a:cubicBezTo>
                <a:cubicBezTo>
                  <a:pt x="4497005" y="2233541"/>
                  <a:pt x="4492699" y="2233921"/>
                  <a:pt x="4489152" y="2233731"/>
                </a:cubicBezTo>
                <a:cubicBezTo>
                  <a:pt x="4481298" y="2239621"/>
                  <a:pt x="4463564" y="2248362"/>
                  <a:pt x="4435951" y="2259952"/>
                </a:cubicBezTo>
                <a:cubicBezTo>
                  <a:pt x="4408337" y="2271542"/>
                  <a:pt x="4390603" y="2278002"/>
                  <a:pt x="4382750" y="2279332"/>
                </a:cubicBezTo>
                <a:lnTo>
                  <a:pt x="4331068" y="2309733"/>
                </a:lnTo>
                <a:cubicBezTo>
                  <a:pt x="4326508" y="2329113"/>
                  <a:pt x="4306748" y="2342793"/>
                  <a:pt x="4271787" y="2350774"/>
                </a:cubicBezTo>
                <a:cubicBezTo>
                  <a:pt x="4236827" y="2358754"/>
                  <a:pt x="4214026" y="2363314"/>
                  <a:pt x="4203386" y="2364454"/>
                </a:cubicBezTo>
                <a:lnTo>
                  <a:pt x="4197306" y="2379654"/>
                </a:lnTo>
                <a:lnTo>
                  <a:pt x="4166905" y="2379654"/>
                </a:lnTo>
                <a:lnTo>
                  <a:pt x="4142585" y="2388774"/>
                </a:lnTo>
                <a:lnTo>
                  <a:pt x="4141429" y="2391518"/>
                </a:lnTo>
                <a:lnTo>
                  <a:pt x="4145228" y="2403578"/>
                </a:lnTo>
                <a:lnTo>
                  <a:pt x="4145228" y="2406618"/>
                </a:lnTo>
                <a:lnTo>
                  <a:pt x="4131012" y="2416260"/>
                </a:lnTo>
                <a:lnTo>
                  <a:pt x="4130424" y="2417655"/>
                </a:lnTo>
                <a:cubicBezTo>
                  <a:pt x="4124091" y="2429562"/>
                  <a:pt x="4116997" y="2436149"/>
                  <a:pt x="4109144" y="2437415"/>
                </a:cubicBezTo>
                <a:lnTo>
                  <a:pt x="4057463" y="2464776"/>
                </a:lnTo>
                <a:cubicBezTo>
                  <a:pt x="4056196" y="2472693"/>
                  <a:pt x="4049610" y="2480420"/>
                  <a:pt x="4037703" y="2487956"/>
                </a:cubicBezTo>
                <a:cubicBezTo>
                  <a:pt x="4025796" y="2495493"/>
                  <a:pt x="4016169" y="2500940"/>
                  <a:pt x="4008822" y="2504297"/>
                </a:cubicBezTo>
                <a:lnTo>
                  <a:pt x="4002742" y="2534697"/>
                </a:lnTo>
                <a:cubicBezTo>
                  <a:pt x="3997928" y="2534634"/>
                  <a:pt x="3993115" y="2535521"/>
                  <a:pt x="3988301" y="2537357"/>
                </a:cubicBezTo>
                <a:cubicBezTo>
                  <a:pt x="3983488" y="2539194"/>
                  <a:pt x="3980195" y="2542361"/>
                  <a:pt x="3978421" y="2546858"/>
                </a:cubicBezTo>
                <a:cubicBezTo>
                  <a:pt x="3971201" y="2547238"/>
                  <a:pt x="3965121" y="2548758"/>
                  <a:pt x="3960181" y="2551418"/>
                </a:cubicBezTo>
                <a:cubicBezTo>
                  <a:pt x="3955241" y="2554078"/>
                  <a:pt x="3949161" y="2555598"/>
                  <a:pt x="3941941" y="2555978"/>
                </a:cubicBezTo>
                <a:lnTo>
                  <a:pt x="3911540" y="2580298"/>
                </a:lnTo>
                <a:lnTo>
                  <a:pt x="3884260" y="2580298"/>
                </a:lnTo>
                <a:lnTo>
                  <a:pt x="3898983" y="2585981"/>
                </a:lnTo>
                <a:lnTo>
                  <a:pt x="3920263" y="2585981"/>
                </a:lnTo>
                <a:cubicBezTo>
                  <a:pt x="3924697" y="2579648"/>
                  <a:pt x="3932550" y="2575595"/>
                  <a:pt x="3943824" y="2573821"/>
                </a:cubicBezTo>
                <a:cubicBezTo>
                  <a:pt x="3955097" y="2572048"/>
                  <a:pt x="3961431" y="2574075"/>
                  <a:pt x="3962824" y="2579901"/>
                </a:cubicBezTo>
                <a:cubicBezTo>
                  <a:pt x="3961716" y="2581928"/>
                  <a:pt x="3958850" y="2584525"/>
                  <a:pt x="3954227" y="2587692"/>
                </a:cubicBezTo>
                <a:lnTo>
                  <a:pt x="3951278" y="2589418"/>
                </a:lnTo>
                <a:lnTo>
                  <a:pt x="3954101" y="2589418"/>
                </a:lnTo>
                <a:lnTo>
                  <a:pt x="3966261" y="2580298"/>
                </a:lnTo>
                <a:cubicBezTo>
                  <a:pt x="3978421" y="2579792"/>
                  <a:pt x="3990582" y="2577765"/>
                  <a:pt x="4002742" y="2574218"/>
                </a:cubicBezTo>
                <a:lnTo>
                  <a:pt x="4036631" y="2568570"/>
                </a:lnTo>
                <a:lnTo>
                  <a:pt x="4040211" y="2567661"/>
                </a:lnTo>
                <a:lnTo>
                  <a:pt x="4054470" y="2560775"/>
                </a:lnTo>
                <a:lnTo>
                  <a:pt x="4054950" y="2560616"/>
                </a:lnTo>
                <a:lnTo>
                  <a:pt x="4091300" y="2532054"/>
                </a:lnTo>
                <a:lnTo>
                  <a:pt x="4133082" y="2522971"/>
                </a:lnTo>
                <a:lnTo>
                  <a:pt x="4133464" y="2522537"/>
                </a:lnTo>
                <a:cubicBezTo>
                  <a:pt x="4138404" y="2522474"/>
                  <a:pt x="4143725" y="2521080"/>
                  <a:pt x="4149425" y="2518357"/>
                </a:cubicBezTo>
                <a:cubicBezTo>
                  <a:pt x="4155125" y="2515634"/>
                  <a:pt x="4158925" y="2511960"/>
                  <a:pt x="4160825" y="2507337"/>
                </a:cubicBezTo>
                <a:cubicBezTo>
                  <a:pt x="4168488" y="2507210"/>
                  <a:pt x="4174442" y="2505184"/>
                  <a:pt x="4178685" y="2501257"/>
                </a:cubicBezTo>
                <a:cubicBezTo>
                  <a:pt x="4182929" y="2497330"/>
                  <a:pt x="4185082" y="2492263"/>
                  <a:pt x="4185146" y="2486056"/>
                </a:cubicBezTo>
                <a:lnTo>
                  <a:pt x="4185146" y="2483016"/>
                </a:lnTo>
                <a:cubicBezTo>
                  <a:pt x="4189959" y="2483080"/>
                  <a:pt x="4194772" y="2482193"/>
                  <a:pt x="4199586" y="2480356"/>
                </a:cubicBezTo>
                <a:cubicBezTo>
                  <a:pt x="4204399" y="2478519"/>
                  <a:pt x="4207693" y="2475353"/>
                  <a:pt x="4209466" y="2470856"/>
                </a:cubicBezTo>
                <a:cubicBezTo>
                  <a:pt x="4224920" y="2470096"/>
                  <a:pt x="4240373" y="2465536"/>
                  <a:pt x="4255827" y="2457176"/>
                </a:cubicBezTo>
                <a:cubicBezTo>
                  <a:pt x="4271281" y="2448816"/>
                  <a:pt x="4285214" y="2441215"/>
                  <a:pt x="4297628" y="2434375"/>
                </a:cubicBezTo>
                <a:cubicBezTo>
                  <a:pt x="4297565" y="2431209"/>
                  <a:pt x="4298451" y="2428422"/>
                  <a:pt x="4300288" y="2426015"/>
                </a:cubicBezTo>
                <a:cubicBezTo>
                  <a:pt x="4302125" y="2423609"/>
                  <a:pt x="4305291" y="2422342"/>
                  <a:pt x="4309788" y="2422215"/>
                </a:cubicBezTo>
                <a:cubicBezTo>
                  <a:pt x="4314918" y="2422342"/>
                  <a:pt x="4320618" y="2424368"/>
                  <a:pt x="4326888" y="2428295"/>
                </a:cubicBezTo>
                <a:cubicBezTo>
                  <a:pt x="4333159" y="2432222"/>
                  <a:pt x="4336579" y="2437289"/>
                  <a:pt x="4337149" y="2443495"/>
                </a:cubicBezTo>
                <a:cubicBezTo>
                  <a:pt x="4335122" y="2453122"/>
                  <a:pt x="4326255" y="2459709"/>
                  <a:pt x="4310548" y="2463256"/>
                </a:cubicBezTo>
                <a:cubicBezTo>
                  <a:pt x="4294841" y="2466803"/>
                  <a:pt x="4284454" y="2473390"/>
                  <a:pt x="4279387" y="2483016"/>
                </a:cubicBezTo>
                <a:cubicBezTo>
                  <a:pt x="4269191" y="2483966"/>
                  <a:pt x="4262984" y="2489666"/>
                  <a:pt x="4260767" y="2500117"/>
                </a:cubicBezTo>
                <a:lnTo>
                  <a:pt x="4260752" y="2500282"/>
                </a:lnTo>
                <a:lnTo>
                  <a:pt x="4285864" y="2495573"/>
                </a:lnTo>
                <a:cubicBezTo>
                  <a:pt x="4287638" y="2491077"/>
                  <a:pt x="4290931" y="2487910"/>
                  <a:pt x="4295745" y="2486073"/>
                </a:cubicBezTo>
                <a:cubicBezTo>
                  <a:pt x="4300558" y="2484237"/>
                  <a:pt x="4305372" y="2483350"/>
                  <a:pt x="4310185" y="2483413"/>
                </a:cubicBezTo>
                <a:lnTo>
                  <a:pt x="4352746" y="2456053"/>
                </a:lnTo>
                <a:cubicBezTo>
                  <a:pt x="4356293" y="2456116"/>
                  <a:pt x="4360599" y="2455229"/>
                  <a:pt x="4365666" y="2453393"/>
                </a:cubicBezTo>
                <a:cubicBezTo>
                  <a:pt x="4370733" y="2451556"/>
                  <a:pt x="4373519" y="2448389"/>
                  <a:pt x="4374026" y="2443892"/>
                </a:cubicBezTo>
                <a:cubicBezTo>
                  <a:pt x="4378840" y="2443956"/>
                  <a:pt x="4383653" y="2443069"/>
                  <a:pt x="4388467" y="2441232"/>
                </a:cubicBezTo>
                <a:cubicBezTo>
                  <a:pt x="4393280" y="2439396"/>
                  <a:pt x="4396573" y="2436229"/>
                  <a:pt x="4398347" y="2431732"/>
                </a:cubicBezTo>
                <a:cubicBezTo>
                  <a:pt x="4408480" y="2430845"/>
                  <a:pt x="4417094" y="2427299"/>
                  <a:pt x="4424187" y="2421092"/>
                </a:cubicBezTo>
                <a:cubicBezTo>
                  <a:pt x="4431281" y="2414885"/>
                  <a:pt x="4439894" y="2411338"/>
                  <a:pt x="4450028" y="2410452"/>
                </a:cubicBezTo>
                <a:cubicBezTo>
                  <a:pt x="4455411" y="2411085"/>
                  <a:pt x="4462125" y="2411338"/>
                  <a:pt x="4470168" y="2411212"/>
                </a:cubicBezTo>
                <a:cubicBezTo>
                  <a:pt x="4478212" y="2411085"/>
                  <a:pt x="4482645" y="2406778"/>
                  <a:pt x="4483468" y="2398291"/>
                </a:cubicBezTo>
                <a:cubicBezTo>
                  <a:pt x="4490435" y="2397151"/>
                  <a:pt x="4500822" y="2392591"/>
                  <a:pt x="4514629" y="2384611"/>
                </a:cubicBezTo>
                <a:cubicBezTo>
                  <a:pt x="4528436" y="2376631"/>
                  <a:pt x="4540343" y="2372071"/>
                  <a:pt x="4550350" y="2370931"/>
                </a:cubicBezTo>
                <a:cubicBezTo>
                  <a:pt x="4550730" y="2366434"/>
                  <a:pt x="4553010" y="2363267"/>
                  <a:pt x="4557190" y="2361431"/>
                </a:cubicBezTo>
                <a:cubicBezTo>
                  <a:pt x="4561370" y="2359594"/>
                  <a:pt x="4565170" y="2358707"/>
                  <a:pt x="4568590" y="2358771"/>
                </a:cubicBezTo>
                <a:cubicBezTo>
                  <a:pt x="4584171" y="2347814"/>
                  <a:pt x="4601651" y="2337807"/>
                  <a:pt x="4621031" y="2328750"/>
                </a:cubicBezTo>
                <a:cubicBezTo>
                  <a:pt x="4640412" y="2319693"/>
                  <a:pt x="4659412" y="2313486"/>
                  <a:pt x="4678032" y="2310130"/>
                </a:cubicBezTo>
                <a:cubicBezTo>
                  <a:pt x="4678159" y="2307089"/>
                  <a:pt x="4679426" y="2304810"/>
                  <a:pt x="4681832" y="2303289"/>
                </a:cubicBezTo>
                <a:cubicBezTo>
                  <a:pt x="4684239" y="2301769"/>
                  <a:pt x="4687026" y="2301009"/>
                  <a:pt x="4690193" y="2301009"/>
                </a:cubicBezTo>
                <a:cubicBezTo>
                  <a:pt x="4696273" y="2301136"/>
                  <a:pt x="4702353" y="2302403"/>
                  <a:pt x="4708433" y="2304810"/>
                </a:cubicBezTo>
                <a:cubicBezTo>
                  <a:pt x="4714513" y="2307216"/>
                  <a:pt x="4720593" y="2310003"/>
                  <a:pt x="4726674" y="2313170"/>
                </a:cubicBezTo>
                <a:cubicBezTo>
                  <a:pt x="4707420" y="2314880"/>
                  <a:pt x="4685886" y="2319820"/>
                  <a:pt x="4662072" y="2327990"/>
                </a:cubicBezTo>
                <a:cubicBezTo>
                  <a:pt x="4638258" y="2336160"/>
                  <a:pt x="4618245" y="2346420"/>
                  <a:pt x="4602031" y="2358771"/>
                </a:cubicBezTo>
                <a:lnTo>
                  <a:pt x="4598991" y="2370931"/>
                </a:lnTo>
                <a:lnTo>
                  <a:pt x="4641552" y="2346610"/>
                </a:lnTo>
                <a:cubicBezTo>
                  <a:pt x="4646428" y="2349777"/>
                  <a:pt x="4651115" y="2354084"/>
                  <a:pt x="4655612" y="2359531"/>
                </a:cubicBezTo>
                <a:cubicBezTo>
                  <a:pt x="4660109" y="2364977"/>
                  <a:pt x="4662516" y="2370804"/>
                  <a:pt x="4662832" y="2377011"/>
                </a:cubicBezTo>
                <a:cubicBezTo>
                  <a:pt x="4662325" y="2381381"/>
                  <a:pt x="4659539" y="2384041"/>
                  <a:pt x="4654472" y="2384991"/>
                </a:cubicBezTo>
                <a:cubicBezTo>
                  <a:pt x="4649405" y="2385941"/>
                  <a:pt x="4645099" y="2386321"/>
                  <a:pt x="4641552" y="2386131"/>
                </a:cubicBezTo>
                <a:cubicBezTo>
                  <a:pt x="4633698" y="2392021"/>
                  <a:pt x="4615964" y="2400762"/>
                  <a:pt x="4588351" y="2412352"/>
                </a:cubicBezTo>
                <a:cubicBezTo>
                  <a:pt x="4560737" y="2423942"/>
                  <a:pt x="4543003" y="2430402"/>
                  <a:pt x="4535150" y="2431732"/>
                </a:cubicBezTo>
                <a:lnTo>
                  <a:pt x="4483468" y="2462133"/>
                </a:lnTo>
                <a:cubicBezTo>
                  <a:pt x="4478908" y="2481513"/>
                  <a:pt x="4459148" y="2495193"/>
                  <a:pt x="4424187" y="2503174"/>
                </a:cubicBezTo>
                <a:cubicBezTo>
                  <a:pt x="4389227" y="2511154"/>
                  <a:pt x="4366426" y="2515714"/>
                  <a:pt x="4355786" y="2516854"/>
                </a:cubicBezTo>
                <a:lnTo>
                  <a:pt x="4349706" y="2532054"/>
                </a:lnTo>
                <a:lnTo>
                  <a:pt x="4319305" y="2532054"/>
                </a:lnTo>
                <a:lnTo>
                  <a:pt x="4294985" y="2541174"/>
                </a:lnTo>
                <a:lnTo>
                  <a:pt x="4293829" y="2543918"/>
                </a:lnTo>
                <a:lnTo>
                  <a:pt x="4297628" y="2555978"/>
                </a:lnTo>
                <a:lnTo>
                  <a:pt x="4297628" y="2559018"/>
                </a:lnTo>
                <a:lnTo>
                  <a:pt x="4283412" y="2568660"/>
                </a:lnTo>
                <a:lnTo>
                  <a:pt x="4282824" y="2570055"/>
                </a:lnTo>
                <a:cubicBezTo>
                  <a:pt x="4276491" y="2581962"/>
                  <a:pt x="4269397" y="2588549"/>
                  <a:pt x="4261544" y="2589815"/>
                </a:cubicBezTo>
                <a:lnTo>
                  <a:pt x="4209863" y="2617176"/>
                </a:lnTo>
                <a:cubicBezTo>
                  <a:pt x="4208596" y="2625093"/>
                  <a:pt x="4202010" y="2632820"/>
                  <a:pt x="4190103" y="2640356"/>
                </a:cubicBezTo>
                <a:cubicBezTo>
                  <a:pt x="4178196" y="2647893"/>
                  <a:pt x="4168569" y="2653340"/>
                  <a:pt x="4161222" y="2656697"/>
                </a:cubicBezTo>
                <a:lnTo>
                  <a:pt x="4155142" y="2687097"/>
                </a:lnTo>
                <a:cubicBezTo>
                  <a:pt x="4150328" y="2687034"/>
                  <a:pt x="4145515" y="2687921"/>
                  <a:pt x="4140701" y="2689757"/>
                </a:cubicBezTo>
                <a:cubicBezTo>
                  <a:pt x="4135888" y="2691594"/>
                  <a:pt x="4132595" y="2694761"/>
                  <a:pt x="4130821" y="2699258"/>
                </a:cubicBezTo>
                <a:cubicBezTo>
                  <a:pt x="4123601" y="2699638"/>
                  <a:pt x="4117521" y="2701158"/>
                  <a:pt x="4112581" y="2703818"/>
                </a:cubicBezTo>
                <a:cubicBezTo>
                  <a:pt x="4107641" y="2706478"/>
                  <a:pt x="4101561" y="2707998"/>
                  <a:pt x="4094341" y="2708378"/>
                </a:cubicBezTo>
                <a:lnTo>
                  <a:pt x="4063940" y="2732698"/>
                </a:lnTo>
                <a:lnTo>
                  <a:pt x="4036660" y="2732698"/>
                </a:lnTo>
                <a:lnTo>
                  <a:pt x="4051383" y="2738381"/>
                </a:lnTo>
                <a:lnTo>
                  <a:pt x="4072663" y="2738381"/>
                </a:lnTo>
                <a:cubicBezTo>
                  <a:pt x="4077097" y="2732048"/>
                  <a:pt x="4084950" y="2727995"/>
                  <a:pt x="4096224" y="2726221"/>
                </a:cubicBezTo>
                <a:cubicBezTo>
                  <a:pt x="4107497" y="2724448"/>
                  <a:pt x="4113831" y="2726475"/>
                  <a:pt x="4115224" y="2732301"/>
                </a:cubicBezTo>
                <a:cubicBezTo>
                  <a:pt x="4114116" y="2734328"/>
                  <a:pt x="4111250" y="2736925"/>
                  <a:pt x="4106626" y="2740092"/>
                </a:cubicBezTo>
                <a:lnTo>
                  <a:pt x="4103678" y="2741818"/>
                </a:lnTo>
                <a:lnTo>
                  <a:pt x="4106501" y="2741818"/>
                </a:lnTo>
                <a:lnTo>
                  <a:pt x="4118661" y="2732698"/>
                </a:lnTo>
                <a:cubicBezTo>
                  <a:pt x="4130821" y="2732192"/>
                  <a:pt x="4142982" y="2730165"/>
                  <a:pt x="4155142" y="2726618"/>
                </a:cubicBezTo>
                <a:cubicBezTo>
                  <a:pt x="4167302" y="2723071"/>
                  <a:pt x="4179462" y="2721045"/>
                  <a:pt x="4191623" y="2720538"/>
                </a:cubicBezTo>
                <a:cubicBezTo>
                  <a:pt x="4198653" y="2715915"/>
                  <a:pt x="4211953" y="2710721"/>
                  <a:pt x="4231523" y="2704958"/>
                </a:cubicBezTo>
                <a:cubicBezTo>
                  <a:pt x="4251094" y="2699194"/>
                  <a:pt x="4262114" y="2693241"/>
                  <a:pt x="4264584" y="2687097"/>
                </a:cubicBezTo>
                <a:cubicBezTo>
                  <a:pt x="4269271" y="2687161"/>
                  <a:pt x="4273578" y="2686274"/>
                  <a:pt x="4277504" y="2684437"/>
                </a:cubicBezTo>
                <a:cubicBezTo>
                  <a:pt x="4281431" y="2682601"/>
                  <a:pt x="4284218" y="2679434"/>
                  <a:pt x="4285864" y="2674937"/>
                </a:cubicBezTo>
                <a:cubicBezTo>
                  <a:pt x="4290804" y="2674874"/>
                  <a:pt x="4296125" y="2673480"/>
                  <a:pt x="4301825" y="2670757"/>
                </a:cubicBezTo>
                <a:cubicBezTo>
                  <a:pt x="4307525" y="2668034"/>
                  <a:pt x="4311325" y="2664360"/>
                  <a:pt x="4313225" y="2659737"/>
                </a:cubicBezTo>
                <a:cubicBezTo>
                  <a:pt x="4320888" y="2659610"/>
                  <a:pt x="4326842" y="2657584"/>
                  <a:pt x="4331085" y="2653657"/>
                </a:cubicBezTo>
                <a:cubicBezTo>
                  <a:pt x="4335329" y="2649730"/>
                  <a:pt x="4337482" y="2644663"/>
                  <a:pt x="4337546" y="2638456"/>
                </a:cubicBezTo>
                <a:lnTo>
                  <a:pt x="4337546" y="2635416"/>
                </a:lnTo>
                <a:cubicBezTo>
                  <a:pt x="4342359" y="2635480"/>
                  <a:pt x="4347172" y="2634593"/>
                  <a:pt x="4351986" y="2632756"/>
                </a:cubicBezTo>
                <a:cubicBezTo>
                  <a:pt x="4356799" y="2630919"/>
                  <a:pt x="4360093" y="2627753"/>
                  <a:pt x="4361866" y="2623256"/>
                </a:cubicBezTo>
                <a:cubicBezTo>
                  <a:pt x="4377320" y="2622496"/>
                  <a:pt x="4392773" y="2617936"/>
                  <a:pt x="4408227" y="2609576"/>
                </a:cubicBezTo>
                <a:cubicBezTo>
                  <a:pt x="4423681" y="2601216"/>
                  <a:pt x="4437614" y="2593615"/>
                  <a:pt x="4450028" y="2586775"/>
                </a:cubicBezTo>
                <a:cubicBezTo>
                  <a:pt x="4449965" y="2583609"/>
                  <a:pt x="4450851" y="2580822"/>
                  <a:pt x="4452688" y="2578415"/>
                </a:cubicBezTo>
                <a:cubicBezTo>
                  <a:pt x="4454525" y="2576009"/>
                  <a:pt x="4457691" y="2574742"/>
                  <a:pt x="4462188" y="2574615"/>
                </a:cubicBezTo>
                <a:cubicBezTo>
                  <a:pt x="4467318" y="2574742"/>
                  <a:pt x="4473018" y="2576768"/>
                  <a:pt x="4479288" y="2580695"/>
                </a:cubicBezTo>
                <a:cubicBezTo>
                  <a:pt x="4485559" y="2584622"/>
                  <a:pt x="4488979" y="2589689"/>
                  <a:pt x="4489549" y="2595895"/>
                </a:cubicBezTo>
                <a:cubicBezTo>
                  <a:pt x="4487522" y="2605522"/>
                  <a:pt x="4478655" y="2612109"/>
                  <a:pt x="4462948" y="2615656"/>
                </a:cubicBezTo>
                <a:cubicBezTo>
                  <a:pt x="4447241" y="2619203"/>
                  <a:pt x="4436854" y="2625790"/>
                  <a:pt x="4431787" y="2635416"/>
                </a:cubicBezTo>
                <a:cubicBezTo>
                  <a:pt x="4421591" y="2636366"/>
                  <a:pt x="4415384" y="2642066"/>
                  <a:pt x="4413167" y="2652517"/>
                </a:cubicBezTo>
                <a:cubicBezTo>
                  <a:pt x="4410950" y="2662967"/>
                  <a:pt x="4410064" y="2672467"/>
                  <a:pt x="4410507" y="2681017"/>
                </a:cubicBezTo>
                <a:lnTo>
                  <a:pt x="4410507" y="2699258"/>
                </a:lnTo>
                <a:cubicBezTo>
                  <a:pt x="4416144" y="2689948"/>
                  <a:pt x="4423870" y="2685767"/>
                  <a:pt x="4433687" y="2686717"/>
                </a:cubicBezTo>
                <a:cubicBezTo>
                  <a:pt x="4443504" y="2687667"/>
                  <a:pt x="4448951" y="2694888"/>
                  <a:pt x="4450028" y="2708378"/>
                </a:cubicBezTo>
                <a:lnTo>
                  <a:pt x="4450028" y="2711418"/>
                </a:lnTo>
                <a:cubicBezTo>
                  <a:pt x="4444680" y="2715828"/>
                  <a:pt x="4425651" y="2727950"/>
                  <a:pt x="4392942" y="2747786"/>
                </a:cubicBezTo>
                <a:cubicBezTo>
                  <a:pt x="4360233" y="2767622"/>
                  <a:pt x="4327693" y="2786950"/>
                  <a:pt x="4295322" y="2805772"/>
                </a:cubicBezTo>
                <a:cubicBezTo>
                  <a:pt x="4262951" y="2824595"/>
                  <a:pt x="4244598" y="2834690"/>
                  <a:pt x="4240264" y="2836060"/>
                </a:cubicBezTo>
                <a:cubicBezTo>
                  <a:pt x="4236337" y="2835300"/>
                  <a:pt x="4234310" y="2832260"/>
                  <a:pt x="4234183" y="2826940"/>
                </a:cubicBezTo>
                <a:cubicBezTo>
                  <a:pt x="4234057" y="2821620"/>
                  <a:pt x="4232030" y="2818580"/>
                  <a:pt x="4228103" y="2817820"/>
                </a:cubicBezTo>
                <a:cubicBezTo>
                  <a:pt x="4214676" y="2818643"/>
                  <a:pt x="4202770" y="2823837"/>
                  <a:pt x="4192383" y="2833400"/>
                </a:cubicBezTo>
                <a:cubicBezTo>
                  <a:pt x="4181996" y="2842964"/>
                  <a:pt x="4171609" y="2851957"/>
                  <a:pt x="4161222" y="2860381"/>
                </a:cubicBezTo>
                <a:cubicBezTo>
                  <a:pt x="4176866" y="2857658"/>
                  <a:pt x="4184339" y="2861584"/>
                  <a:pt x="4183642" y="2872161"/>
                </a:cubicBezTo>
                <a:cubicBezTo>
                  <a:pt x="4182946" y="2882738"/>
                  <a:pt x="4189659" y="2888945"/>
                  <a:pt x="4203783" y="2890781"/>
                </a:cubicBezTo>
                <a:lnTo>
                  <a:pt x="4225063" y="2890781"/>
                </a:lnTo>
                <a:cubicBezTo>
                  <a:pt x="4229497" y="2884448"/>
                  <a:pt x="4237350" y="2880395"/>
                  <a:pt x="4248624" y="2878621"/>
                </a:cubicBezTo>
                <a:cubicBezTo>
                  <a:pt x="4259897" y="2876848"/>
                  <a:pt x="4266231" y="2878875"/>
                  <a:pt x="4267624" y="2884701"/>
                </a:cubicBezTo>
                <a:cubicBezTo>
                  <a:pt x="4265407" y="2888755"/>
                  <a:pt x="4256161" y="2895088"/>
                  <a:pt x="4239884" y="2903702"/>
                </a:cubicBezTo>
                <a:cubicBezTo>
                  <a:pt x="4223606" y="2912315"/>
                  <a:pt x="4213600" y="2917129"/>
                  <a:pt x="4209863" y="2918142"/>
                </a:cubicBezTo>
                <a:cubicBezTo>
                  <a:pt x="4206126" y="2925235"/>
                  <a:pt x="4190799" y="2939169"/>
                  <a:pt x="4163882" y="2959943"/>
                </a:cubicBezTo>
                <a:cubicBezTo>
                  <a:pt x="4136965" y="2980717"/>
                  <a:pt x="4120878" y="2993130"/>
                  <a:pt x="4115621" y="2997184"/>
                </a:cubicBezTo>
                <a:cubicBezTo>
                  <a:pt x="4108781" y="2996360"/>
                  <a:pt x="4101181" y="2995727"/>
                  <a:pt x="4092821" y="2995284"/>
                </a:cubicBezTo>
                <a:cubicBezTo>
                  <a:pt x="4084460" y="2994840"/>
                  <a:pt x="4079900" y="2999527"/>
                  <a:pt x="4079140" y="3009344"/>
                </a:cubicBezTo>
                <a:cubicBezTo>
                  <a:pt x="4069070" y="3012194"/>
                  <a:pt x="4053490" y="3023974"/>
                  <a:pt x="4032399" y="3044685"/>
                </a:cubicBezTo>
                <a:cubicBezTo>
                  <a:pt x="4011309" y="3065395"/>
                  <a:pt x="3999529" y="3077935"/>
                  <a:pt x="3997059" y="3082306"/>
                </a:cubicBezTo>
                <a:cubicBezTo>
                  <a:pt x="3993512" y="3082242"/>
                  <a:pt x="3989205" y="3083129"/>
                  <a:pt x="3984138" y="3084966"/>
                </a:cubicBezTo>
                <a:cubicBezTo>
                  <a:pt x="3979071" y="3086802"/>
                  <a:pt x="3976285" y="3089969"/>
                  <a:pt x="3975778" y="3094466"/>
                </a:cubicBezTo>
                <a:cubicBezTo>
                  <a:pt x="3973688" y="3094276"/>
                  <a:pt x="3970268" y="3094656"/>
                  <a:pt x="3965518" y="3095606"/>
                </a:cubicBezTo>
                <a:cubicBezTo>
                  <a:pt x="3960768" y="3096556"/>
                  <a:pt x="3958108" y="3099216"/>
                  <a:pt x="3957538" y="3103586"/>
                </a:cubicBezTo>
                <a:cubicBezTo>
                  <a:pt x="3957728" y="3105043"/>
                  <a:pt x="3958868" y="3105929"/>
                  <a:pt x="3960958" y="3106246"/>
                </a:cubicBezTo>
                <a:cubicBezTo>
                  <a:pt x="3963048" y="3106563"/>
                  <a:pt x="3964948" y="3106689"/>
                  <a:pt x="3966658" y="3106626"/>
                </a:cubicBezTo>
                <a:cubicBezTo>
                  <a:pt x="3970205" y="3108273"/>
                  <a:pt x="3974511" y="3111059"/>
                  <a:pt x="3979578" y="3114986"/>
                </a:cubicBezTo>
                <a:cubicBezTo>
                  <a:pt x="3984645" y="3118913"/>
                  <a:pt x="3987432" y="3123220"/>
                  <a:pt x="3987938" y="3127907"/>
                </a:cubicBezTo>
                <a:cubicBezTo>
                  <a:pt x="3987685" y="3129363"/>
                  <a:pt x="3986672" y="3130250"/>
                  <a:pt x="3984898" y="3130567"/>
                </a:cubicBezTo>
                <a:cubicBezTo>
                  <a:pt x="3983125" y="3130883"/>
                  <a:pt x="3982111" y="3131010"/>
                  <a:pt x="3981858" y="3130946"/>
                </a:cubicBezTo>
                <a:lnTo>
                  <a:pt x="3939297" y="3155267"/>
                </a:lnTo>
                <a:cubicBezTo>
                  <a:pt x="3938094" y="3162740"/>
                  <a:pt x="3932141" y="3166794"/>
                  <a:pt x="3921437" y="3167427"/>
                </a:cubicBezTo>
                <a:cubicBezTo>
                  <a:pt x="3910734" y="3168060"/>
                  <a:pt x="3902500" y="3175154"/>
                  <a:pt x="3896736" y="3188708"/>
                </a:cubicBezTo>
                <a:cubicBezTo>
                  <a:pt x="3879826" y="3193458"/>
                  <a:pt x="3862726" y="3199918"/>
                  <a:pt x="3845436" y="3208088"/>
                </a:cubicBezTo>
                <a:cubicBezTo>
                  <a:pt x="3828145" y="3216258"/>
                  <a:pt x="3811805" y="3224998"/>
                  <a:pt x="3796414" y="3234308"/>
                </a:cubicBezTo>
                <a:cubicBezTo>
                  <a:pt x="3788054" y="3234815"/>
                  <a:pt x="3781974" y="3236842"/>
                  <a:pt x="3778174" y="3240389"/>
                </a:cubicBezTo>
                <a:cubicBezTo>
                  <a:pt x="3774374" y="3243936"/>
                  <a:pt x="3768294" y="3245962"/>
                  <a:pt x="3759934" y="3246469"/>
                </a:cubicBezTo>
                <a:cubicBezTo>
                  <a:pt x="3747267" y="3252549"/>
                  <a:pt x="3736120" y="3261669"/>
                  <a:pt x="3726493" y="3273829"/>
                </a:cubicBezTo>
                <a:lnTo>
                  <a:pt x="3696092" y="3273829"/>
                </a:lnTo>
                <a:lnTo>
                  <a:pt x="3677852" y="3285990"/>
                </a:lnTo>
                <a:cubicBezTo>
                  <a:pt x="3674495" y="3290993"/>
                  <a:pt x="3664488" y="3296187"/>
                  <a:pt x="3647831" y="3301570"/>
                </a:cubicBezTo>
                <a:cubicBezTo>
                  <a:pt x="3631174" y="3306953"/>
                  <a:pt x="3618887" y="3309867"/>
                  <a:pt x="3610971" y="3310310"/>
                </a:cubicBezTo>
                <a:lnTo>
                  <a:pt x="3595770" y="3334631"/>
                </a:lnTo>
                <a:cubicBezTo>
                  <a:pt x="3588930" y="3333807"/>
                  <a:pt x="3581330" y="3333174"/>
                  <a:pt x="3572970" y="3332731"/>
                </a:cubicBezTo>
                <a:cubicBezTo>
                  <a:pt x="3564610" y="3332287"/>
                  <a:pt x="3560050" y="3336974"/>
                  <a:pt x="3559290" y="3346791"/>
                </a:cubicBezTo>
                <a:cubicBezTo>
                  <a:pt x="3551689" y="3345461"/>
                  <a:pt x="3541049" y="3342801"/>
                  <a:pt x="3527369" y="3338811"/>
                </a:cubicBezTo>
                <a:cubicBezTo>
                  <a:pt x="3513689" y="3334821"/>
                  <a:pt x="3506088" y="3337481"/>
                  <a:pt x="3504568" y="3346791"/>
                </a:cubicBezTo>
                <a:cubicBezTo>
                  <a:pt x="3490571" y="3353124"/>
                  <a:pt x="3475244" y="3358698"/>
                  <a:pt x="3458587" y="3363511"/>
                </a:cubicBezTo>
                <a:cubicBezTo>
                  <a:pt x="3441930" y="3368325"/>
                  <a:pt x="3425843" y="3370858"/>
                  <a:pt x="3410327" y="3371111"/>
                </a:cubicBezTo>
                <a:cubicBezTo>
                  <a:pt x="3405640" y="3371048"/>
                  <a:pt x="3400573" y="3370415"/>
                  <a:pt x="3395126" y="3369211"/>
                </a:cubicBezTo>
                <a:cubicBezTo>
                  <a:pt x="3389679" y="3368008"/>
                  <a:pt x="3384613" y="3366615"/>
                  <a:pt x="3379926" y="3365031"/>
                </a:cubicBezTo>
                <a:cubicBezTo>
                  <a:pt x="3371692" y="3366805"/>
                  <a:pt x="3358519" y="3370098"/>
                  <a:pt x="3340405" y="3374912"/>
                </a:cubicBezTo>
                <a:cubicBezTo>
                  <a:pt x="3322291" y="3379725"/>
                  <a:pt x="3312158" y="3384538"/>
                  <a:pt x="3310004" y="3389352"/>
                </a:cubicBezTo>
                <a:cubicBezTo>
                  <a:pt x="3306946" y="3400011"/>
                  <a:pt x="3283338" y="3412133"/>
                  <a:pt x="3239182" y="3425720"/>
                </a:cubicBezTo>
                <a:cubicBezTo>
                  <a:pt x="3195026" y="3439306"/>
                  <a:pt x="3148675" y="3451204"/>
                  <a:pt x="3100127" y="3461413"/>
                </a:cubicBezTo>
                <a:cubicBezTo>
                  <a:pt x="3051580" y="3471621"/>
                  <a:pt x="3019191" y="3476988"/>
                  <a:pt x="3002958" y="3477514"/>
                </a:cubicBezTo>
                <a:cubicBezTo>
                  <a:pt x="2998208" y="3477577"/>
                  <a:pt x="2993268" y="3476690"/>
                  <a:pt x="2988138" y="3474854"/>
                </a:cubicBezTo>
                <a:cubicBezTo>
                  <a:pt x="2983008" y="3473017"/>
                  <a:pt x="2978828" y="3469850"/>
                  <a:pt x="2975597" y="3465353"/>
                </a:cubicBezTo>
                <a:cubicBezTo>
                  <a:pt x="2973634" y="3465417"/>
                  <a:pt x="2970721" y="3465290"/>
                  <a:pt x="2966857" y="3464973"/>
                </a:cubicBezTo>
                <a:cubicBezTo>
                  <a:pt x="2962994" y="3464657"/>
                  <a:pt x="2960840" y="3463770"/>
                  <a:pt x="2960397" y="3462313"/>
                </a:cubicBezTo>
                <a:cubicBezTo>
                  <a:pt x="2960714" y="3459337"/>
                  <a:pt x="2962361" y="3456930"/>
                  <a:pt x="2965337" y="3455093"/>
                </a:cubicBezTo>
                <a:cubicBezTo>
                  <a:pt x="2968314" y="3453256"/>
                  <a:pt x="2970721" y="3451610"/>
                  <a:pt x="2972557" y="3450153"/>
                </a:cubicBezTo>
                <a:cubicBezTo>
                  <a:pt x="2972177" y="3445656"/>
                  <a:pt x="2969897" y="3442490"/>
                  <a:pt x="2965717" y="3440653"/>
                </a:cubicBezTo>
                <a:cubicBezTo>
                  <a:pt x="2961537" y="3438816"/>
                  <a:pt x="2957737" y="3437929"/>
                  <a:pt x="2954317" y="3437993"/>
                </a:cubicBezTo>
                <a:cubicBezTo>
                  <a:pt x="2949884" y="3438120"/>
                  <a:pt x="2942030" y="3439386"/>
                  <a:pt x="2930757" y="3441793"/>
                </a:cubicBezTo>
                <a:cubicBezTo>
                  <a:pt x="2919483" y="3444200"/>
                  <a:pt x="2913150" y="3446986"/>
                  <a:pt x="2911756" y="3450153"/>
                </a:cubicBezTo>
                <a:cubicBezTo>
                  <a:pt x="2912136" y="3451610"/>
                  <a:pt x="2913656" y="3452496"/>
                  <a:pt x="2916316" y="3452813"/>
                </a:cubicBezTo>
                <a:cubicBezTo>
                  <a:pt x="2918976" y="3453130"/>
                  <a:pt x="2920496" y="3453256"/>
                  <a:pt x="2920876" y="3453193"/>
                </a:cubicBezTo>
                <a:lnTo>
                  <a:pt x="2902636" y="3465353"/>
                </a:lnTo>
                <a:cubicBezTo>
                  <a:pt x="2887499" y="3464847"/>
                  <a:pt x="2873692" y="3462820"/>
                  <a:pt x="2861215" y="3459273"/>
                </a:cubicBezTo>
                <a:cubicBezTo>
                  <a:pt x="2848738" y="3455726"/>
                  <a:pt x="2837211" y="3453700"/>
                  <a:pt x="2826634" y="3453193"/>
                </a:cubicBezTo>
                <a:cubicBezTo>
                  <a:pt x="2818908" y="3453826"/>
                  <a:pt x="2809281" y="3456360"/>
                  <a:pt x="2797754" y="3460793"/>
                </a:cubicBezTo>
                <a:cubicBezTo>
                  <a:pt x="2786227" y="3465227"/>
                  <a:pt x="2773560" y="3467760"/>
                  <a:pt x="2759753" y="3468393"/>
                </a:cubicBezTo>
                <a:cubicBezTo>
                  <a:pt x="2754496" y="3468710"/>
                  <a:pt x="2748290" y="3468077"/>
                  <a:pt x="2741133" y="3466493"/>
                </a:cubicBezTo>
                <a:cubicBezTo>
                  <a:pt x="2733976" y="3464910"/>
                  <a:pt x="2730049" y="3460477"/>
                  <a:pt x="2729352" y="3453193"/>
                </a:cubicBezTo>
                <a:cubicBezTo>
                  <a:pt x="2719029" y="3453763"/>
                  <a:pt x="2705475" y="3454143"/>
                  <a:pt x="2688692" y="3454333"/>
                </a:cubicBezTo>
                <a:lnTo>
                  <a:pt x="2687757" y="3454083"/>
                </a:lnTo>
                <a:lnTo>
                  <a:pt x="2673268" y="3461833"/>
                </a:lnTo>
                <a:cubicBezTo>
                  <a:pt x="2664908" y="3462340"/>
                  <a:pt x="2658828" y="3464367"/>
                  <a:pt x="2655028" y="3467914"/>
                </a:cubicBezTo>
                <a:cubicBezTo>
                  <a:pt x="2651228" y="3471461"/>
                  <a:pt x="2645148" y="3473487"/>
                  <a:pt x="2636788" y="3473994"/>
                </a:cubicBezTo>
                <a:cubicBezTo>
                  <a:pt x="2624121" y="3480074"/>
                  <a:pt x="2612974" y="3489194"/>
                  <a:pt x="2603347" y="3501354"/>
                </a:cubicBezTo>
                <a:lnTo>
                  <a:pt x="2572946" y="3501354"/>
                </a:lnTo>
                <a:lnTo>
                  <a:pt x="2554706" y="3513515"/>
                </a:lnTo>
                <a:cubicBezTo>
                  <a:pt x="2551349" y="3518518"/>
                  <a:pt x="2541342" y="3523712"/>
                  <a:pt x="2524685" y="3529095"/>
                </a:cubicBezTo>
                <a:cubicBezTo>
                  <a:pt x="2508028" y="3534478"/>
                  <a:pt x="2495741" y="3537392"/>
                  <a:pt x="2487825" y="3537835"/>
                </a:cubicBezTo>
                <a:lnTo>
                  <a:pt x="2472624" y="3562156"/>
                </a:lnTo>
                <a:cubicBezTo>
                  <a:pt x="2465784" y="3561332"/>
                  <a:pt x="2458184" y="3560699"/>
                  <a:pt x="2449824" y="3560256"/>
                </a:cubicBezTo>
                <a:cubicBezTo>
                  <a:pt x="2441464" y="3559812"/>
                  <a:pt x="2436904" y="3564499"/>
                  <a:pt x="2436144" y="3574316"/>
                </a:cubicBezTo>
                <a:cubicBezTo>
                  <a:pt x="2428543" y="3572986"/>
                  <a:pt x="2417903" y="3570326"/>
                  <a:pt x="2404223" y="3566336"/>
                </a:cubicBezTo>
                <a:cubicBezTo>
                  <a:pt x="2390543" y="3562346"/>
                  <a:pt x="2382942" y="3565006"/>
                  <a:pt x="2381422" y="3574316"/>
                </a:cubicBezTo>
                <a:cubicBezTo>
                  <a:pt x="2367425" y="3580649"/>
                  <a:pt x="2352098" y="3586223"/>
                  <a:pt x="2335441" y="3591036"/>
                </a:cubicBezTo>
                <a:cubicBezTo>
                  <a:pt x="2318784" y="3595850"/>
                  <a:pt x="2302697" y="3598383"/>
                  <a:pt x="2287181" y="3598636"/>
                </a:cubicBezTo>
                <a:cubicBezTo>
                  <a:pt x="2282494" y="3598573"/>
                  <a:pt x="2277427" y="3597940"/>
                  <a:pt x="2271980" y="3596736"/>
                </a:cubicBezTo>
                <a:cubicBezTo>
                  <a:pt x="2266533" y="3595533"/>
                  <a:pt x="2261467" y="3594140"/>
                  <a:pt x="2256780" y="3592556"/>
                </a:cubicBezTo>
                <a:cubicBezTo>
                  <a:pt x="2248546" y="3594330"/>
                  <a:pt x="2235373" y="3597623"/>
                  <a:pt x="2217259" y="3602437"/>
                </a:cubicBezTo>
                <a:cubicBezTo>
                  <a:pt x="2199145" y="3607250"/>
                  <a:pt x="2189012" y="3612063"/>
                  <a:pt x="2186858" y="3616877"/>
                </a:cubicBezTo>
                <a:cubicBezTo>
                  <a:pt x="2183799" y="3627536"/>
                  <a:pt x="2160192" y="3639658"/>
                  <a:pt x="2116036" y="3653245"/>
                </a:cubicBezTo>
                <a:cubicBezTo>
                  <a:pt x="2071880" y="3666831"/>
                  <a:pt x="2025528" y="3678729"/>
                  <a:pt x="1976981" y="3688938"/>
                </a:cubicBezTo>
                <a:cubicBezTo>
                  <a:pt x="1928434" y="3699146"/>
                  <a:pt x="1896044" y="3704513"/>
                  <a:pt x="1879812" y="3705039"/>
                </a:cubicBezTo>
                <a:cubicBezTo>
                  <a:pt x="1875062" y="3705102"/>
                  <a:pt x="1870122" y="3704215"/>
                  <a:pt x="1864991" y="3702379"/>
                </a:cubicBezTo>
                <a:lnTo>
                  <a:pt x="1861130" y="3699453"/>
                </a:lnTo>
                <a:lnTo>
                  <a:pt x="1847416" y="3704025"/>
                </a:lnTo>
                <a:cubicBezTo>
                  <a:pt x="1843616" y="3707572"/>
                  <a:pt x="1837535" y="3709598"/>
                  <a:pt x="1829175" y="3710105"/>
                </a:cubicBezTo>
                <a:cubicBezTo>
                  <a:pt x="1816508" y="3716185"/>
                  <a:pt x="1805361" y="3725305"/>
                  <a:pt x="1795735" y="3737465"/>
                </a:cubicBezTo>
                <a:lnTo>
                  <a:pt x="1765334" y="3737465"/>
                </a:lnTo>
                <a:lnTo>
                  <a:pt x="1747094" y="3749626"/>
                </a:lnTo>
                <a:cubicBezTo>
                  <a:pt x="1743737" y="3754629"/>
                  <a:pt x="1733730" y="3759823"/>
                  <a:pt x="1717073" y="3765206"/>
                </a:cubicBezTo>
                <a:cubicBezTo>
                  <a:pt x="1700416" y="3770589"/>
                  <a:pt x="1688129" y="3773503"/>
                  <a:pt x="1680212" y="3773946"/>
                </a:cubicBezTo>
                <a:lnTo>
                  <a:pt x="1665012" y="3798267"/>
                </a:lnTo>
                <a:cubicBezTo>
                  <a:pt x="1658172" y="3797443"/>
                  <a:pt x="1650572" y="3796810"/>
                  <a:pt x="1642211" y="3796367"/>
                </a:cubicBezTo>
                <a:cubicBezTo>
                  <a:pt x="1633851" y="3795923"/>
                  <a:pt x="1629291" y="3800610"/>
                  <a:pt x="1628531" y="3810427"/>
                </a:cubicBezTo>
                <a:cubicBezTo>
                  <a:pt x="1620931" y="3809097"/>
                  <a:pt x="1610291" y="3806437"/>
                  <a:pt x="1596610" y="3802447"/>
                </a:cubicBezTo>
                <a:cubicBezTo>
                  <a:pt x="1582930" y="3798457"/>
                  <a:pt x="1575330" y="3801117"/>
                  <a:pt x="1573810" y="3810427"/>
                </a:cubicBezTo>
                <a:cubicBezTo>
                  <a:pt x="1559813" y="3816760"/>
                  <a:pt x="1544486" y="3822334"/>
                  <a:pt x="1527829" y="3827147"/>
                </a:cubicBezTo>
                <a:cubicBezTo>
                  <a:pt x="1511172" y="3831961"/>
                  <a:pt x="1495085" y="3834494"/>
                  <a:pt x="1479568" y="3834747"/>
                </a:cubicBezTo>
                <a:cubicBezTo>
                  <a:pt x="1474881" y="3834684"/>
                  <a:pt x="1469814" y="3834051"/>
                  <a:pt x="1464368" y="3832847"/>
                </a:cubicBezTo>
                <a:cubicBezTo>
                  <a:pt x="1458921" y="3831644"/>
                  <a:pt x="1453854" y="3830251"/>
                  <a:pt x="1449167" y="3828667"/>
                </a:cubicBezTo>
                <a:cubicBezTo>
                  <a:pt x="1440934" y="3830441"/>
                  <a:pt x="1427760" y="3833734"/>
                  <a:pt x="1409647" y="3838548"/>
                </a:cubicBezTo>
                <a:cubicBezTo>
                  <a:pt x="1391533" y="3843361"/>
                  <a:pt x="1381399" y="3848174"/>
                  <a:pt x="1379246" y="3852988"/>
                </a:cubicBezTo>
                <a:cubicBezTo>
                  <a:pt x="1376187" y="3863647"/>
                  <a:pt x="1352580" y="3875769"/>
                  <a:pt x="1308424" y="3889356"/>
                </a:cubicBezTo>
                <a:cubicBezTo>
                  <a:pt x="1264268" y="3902942"/>
                  <a:pt x="1217916" y="3914840"/>
                  <a:pt x="1169369" y="3925049"/>
                </a:cubicBezTo>
                <a:cubicBezTo>
                  <a:pt x="1120822" y="3935257"/>
                  <a:pt x="1088432" y="3940624"/>
                  <a:pt x="1072200" y="3941150"/>
                </a:cubicBezTo>
                <a:cubicBezTo>
                  <a:pt x="1067450" y="3941213"/>
                  <a:pt x="1062510" y="3940326"/>
                  <a:pt x="1057380" y="3938490"/>
                </a:cubicBezTo>
                <a:cubicBezTo>
                  <a:pt x="1052250" y="3936653"/>
                  <a:pt x="1048070" y="3933486"/>
                  <a:pt x="1044840" y="3928989"/>
                </a:cubicBezTo>
                <a:cubicBezTo>
                  <a:pt x="1042876" y="3929053"/>
                  <a:pt x="1039963" y="3928926"/>
                  <a:pt x="1036099" y="3928609"/>
                </a:cubicBezTo>
                <a:cubicBezTo>
                  <a:pt x="1032236" y="3928293"/>
                  <a:pt x="1030082" y="3927406"/>
                  <a:pt x="1029639" y="3925949"/>
                </a:cubicBezTo>
                <a:cubicBezTo>
                  <a:pt x="1029956" y="3922973"/>
                  <a:pt x="1031603" y="3920566"/>
                  <a:pt x="1034579" y="3918729"/>
                </a:cubicBezTo>
                <a:cubicBezTo>
                  <a:pt x="1037556" y="3916892"/>
                  <a:pt x="1039963" y="3915246"/>
                  <a:pt x="1041799" y="3913789"/>
                </a:cubicBezTo>
                <a:cubicBezTo>
                  <a:pt x="1041420" y="3909292"/>
                  <a:pt x="1039140" y="3906126"/>
                  <a:pt x="1034959" y="3904289"/>
                </a:cubicBezTo>
                <a:cubicBezTo>
                  <a:pt x="1030779" y="3902452"/>
                  <a:pt x="1026979" y="3901565"/>
                  <a:pt x="1023559" y="3901629"/>
                </a:cubicBezTo>
                <a:cubicBezTo>
                  <a:pt x="1019126" y="3901756"/>
                  <a:pt x="1011272" y="3903022"/>
                  <a:pt x="999999" y="3905429"/>
                </a:cubicBezTo>
                <a:cubicBezTo>
                  <a:pt x="988725" y="3907836"/>
                  <a:pt x="982392" y="3910622"/>
                  <a:pt x="980998" y="3913789"/>
                </a:cubicBezTo>
                <a:cubicBezTo>
                  <a:pt x="981378" y="3915246"/>
                  <a:pt x="982898" y="3916132"/>
                  <a:pt x="985558" y="3916449"/>
                </a:cubicBezTo>
                <a:cubicBezTo>
                  <a:pt x="988218" y="3916766"/>
                  <a:pt x="989738" y="3916892"/>
                  <a:pt x="990118" y="3916829"/>
                </a:cubicBezTo>
                <a:lnTo>
                  <a:pt x="971878" y="3928989"/>
                </a:lnTo>
                <a:cubicBezTo>
                  <a:pt x="956741" y="3928483"/>
                  <a:pt x="942934" y="3926456"/>
                  <a:pt x="930457" y="3922909"/>
                </a:cubicBezTo>
                <a:cubicBezTo>
                  <a:pt x="917980" y="3919362"/>
                  <a:pt x="906454" y="3917336"/>
                  <a:pt x="895876" y="3916829"/>
                </a:cubicBezTo>
                <a:cubicBezTo>
                  <a:pt x="888150" y="3917462"/>
                  <a:pt x="878523" y="3919996"/>
                  <a:pt x="866996" y="3924429"/>
                </a:cubicBezTo>
                <a:cubicBezTo>
                  <a:pt x="855469" y="3928863"/>
                  <a:pt x="842802" y="3931396"/>
                  <a:pt x="828995" y="3932029"/>
                </a:cubicBezTo>
                <a:cubicBezTo>
                  <a:pt x="823738" y="3932346"/>
                  <a:pt x="817532" y="3931713"/>
                  <a:pt x="810375" y="3930129"/>
                </a:cubicBezTo>
                <a:cubicBezTo>
                  <a:pt x="803218" y="3928546"/>
                  <a:pt x="799291" y="3924113"/>
                  <a:pt x="798594" y="3916829"/>
                </a:cubicBezTo>
                <a:cubicBezTo>
                  <a:pt x="788271" y="3917399"/>
                  <a:pt x="774717" y="3917779"/>
                  <a:pt x="757934" y="3917969"/>
                </a:cubicBezTo>
                <a:cubicBezTo>
                  <a:pt x="741150" y="3918159"/>
                  <a:pt x="728356" y="3914739"/>
                  <a:pt x="719553" y="3907709"/>
                </a:cubicBezTo>
                <a:lnTo>
                  <a:pt x="658752" y="3901629"/>
                </a:lnTo>
                <a:lnTo>
                  <a:pt x="657462" y="3901023"/>
                </a:lnTo>
                <a:lnTo>
                  <a:pt x="629356" y="3906644"/>
                </a:lnTo>
                <a:cubicBezTo>
                  <a:pt x="624099" y="3906961"/>
                  <a:pt x="617892" y="3906328"/>
                  <a:pt x="610736" y="3904744"/>
                </a:cubicBezTo>
                <a:cubicBezTo>
                  <a:pt x="603579" y="3903161"/>
                  <a:pt x="599652" y="3898728"/>
                  <a:pt x="598955" y="3891444"/>
                </a:cubicBezTo>
                <a:cubicBezTo>
                  <a:pt x="588632" y="3892014"/>
                  <a:pt x="575078" y="3892394"/>
                  <a:pt x="558295" y="3892584"/>
                </a:cubicBezTo>
                <a:cubicBezTo>
                  <a:pt x="541511" y="3892774"/>
                  <a:pt x="528717" y="3889354"/>
                  <a:pt x="519914" y="3882324"/>
                </a:cubicBezTo>
                <a:lnTo>
                  <a:pt x="459113" y="3876244"/>
                </a:lnTo>
                <a:cubicBezTo>
                  <a:pt x="451132" y="3873267"/>
                  <a:pt x="442772" y="3869340"/>
                  <a:pt x="434032" y="3864463"/>
                </a:cubicBezTo>
                <a:cubicBezTo>
                  <a:pt x="425292" y="3859587"/>
                  <a:pt x="418452" y="3853380"/>
                  <a:pt x="413512" y="3845843"/>
                </a:cubicBezTo>
                <a:lnTo>
                  <a:pt x="407432" y="3858003"/>
                </a:lnTo>
                <a:lnTo>
                  <a:pt x="367911" y="3858003"/>
                </a:lnTo>
                <a:lnTo>
                  <a:pt x="301029" y="3827603"/>
                </a:lnTo>
                <a:cubicBezTo>
                  <a:pt x="300523" y="3824056"/>
                  <a:pt x="298496" y="3822029"/>
                  <a:pt x="294949" y="3821523"/>
                </a:cubicBezTo>
                <a:cubicBezTo>
                  <a:pt x="288869" y="3821776"/>
                  <a:pt x="284309" y="3821269"/>
                  <a:pt x="281269" y="3820003"/>
                </a:cubicBezTo>
                <a:cubicBezTo>
                  <a:pt x="278229" y="3818736"/>
                  <a:pt x="276709" y="3815189"/>
                  <a:pt x="276709" y="3809362"/>
                </a:cubicBezTo>
                <a:lnTo>
                  <a:pt x="231108" y="3766802"/>
                </a:lnTo>
                <a:cubicBezTo>
                  <a:pt x="223444" y="3768195"/>
                  <a:pt x="217491" y="3766928"/>
                  <a:pt x="213248" y="3763002"/>
                </a:cubicBezTo>
                <a:cubicBezTo>
                  <a:pt x="209004" y="3759075"/>
                  <a:pt x="206851" y="3753248"/>
                  <a:pt x="206787" y="3745521"/>
                </a:cubicBezTo>
                <a:lnTo>
                  <a:pt x="173346" y="3736401"/>
                </a:lnTo>
                <a:cubicBezTo>
                  <a:pt x="175120" y="3730068"/>
                  <a:pt x="175373" y="3724494"/>
                  <a:pt x="174107" y="3719681"/>
                </a:cubicBezTo>
                <a:cubicBezTo>
                  <a:pt x="172840" y="3714867"/>
                  <a:pt x="168533" y="3712334"/>
                  <a:pt x="161186" y="3712080"/>
                </a:cubicBezTo>
                <a:cubicBezTo>
                  <a:pt x="162833" y="3705620"/>
                  <a:pt x="162580" y="3699540"/>
                  <a:pt x="160426" y="3693840"/>
                </a:cubicBezTo>
                <a:cubicBezTo>
                  <a:pt x="158273" y="3688140"/>
                  <a:pt x="153460" y="3685100"/>
                  <a:pt x="145986" y="3684720"/>
                </a:cubicBezTo>
                <a:lnTo>
                  <a:pt x="118626" y="3669520"/>
                </a:lnTo>
                <a:cubicBezTo>
                  <a:pt x="117232" y="3656916"/>
                  <a:pt x="111659" y="3647922"/>
                  <a:pt x="101905" y="3642539"/>
                </a:cubicBezTo>
                <a:cubicBezTo>
                  <a:pt x="92152" y="3637156"/>
                  <a:pt x="86578" y="3628922"/>
                  <a:pt x="85185" y="3617838"/>
                </a:cubicBezTo>
                <a:lnTo>
                  <a:pt x="73025" y="3593518"/>
                </a:lnTo>
                <a:cubicBezTo>
                  <a:pt x="67198" y="3593201"/>
                  <a:pt x="63651" y="3590795"/>
                  <a:pt x="62384" y="3586298"/>
                </a:cubicBezTo>
                <a:cubicBezTo>
                  <a:pt x="61118" y="3581801"/>
                  <a:pt x="60611" y="3577114"/>
                  <a:pt x="60864" y="3572238"/>
                </a:cubicBezTo>
                <a:lnTo>
                  <a:pt x="60864" y="3547917"/>
                </a:lnTo>
                <a:lnTo>
                  <a:pt x="39584" y="3532717"/>
                </a:lnTo>
                <a:lnTo>
                  <a:pt x="39584" y="3484076"/>
                </a:lnTo>
                <a:cubicBezTo>
                  <a:pt x="21343" y="3462795"/>
                  <a:pt x="15263" y="3438475"/>
                  <a:pt x="21343" y="3411114"/>
                </a:cubicBezTo>
                <a:cubicBezTo>
                  <a:pt x="18177" y="3404907"/>
                  <a:pt x="15390" y="3398321"/>
                  <a:pt x="12983" y="3391354"/>
                </a:cubicBezTo>
                <a:cubicBezTo>
                  <a:pt x="10576" y="3384387"/>
                  <a:pt x="9310" y="3377800"/>
                  <a:pt x="9183" y="3371594"/>
                </a:cubicBezTo>
                <a:cubicBezTo>
                  <a:pt x="9816" y="3347336"/>
                  <a:pt x="12350" y="3323649"/>
                  <a:pt x="16783" y="3300532"/>
                </a:cubicBezTo>
                <a:cubicBezTo>
                  <a:pt x="21217" y="3277415"/>
                  <a:pt x="23750" y="3254488"/>
                  <a:pt x="24383" y="3231751"/>
                </a:cubicBezTo>
                <a:lnTo>
                  <a:pt x="12223" y="3225670"/>
                </a:lnTo>
                <a:cubicBezTo>
                  <a:pt x="10893" y="3216360"/>
                  <a:pt x="11273" y="3206860"/>
                  <a:pt x="13363" y="3197170"/>
                </a:cubicBezTo>
                <a:cubicBezTo>
                  <a:pt x="15453" y="3187480"/>
                  <a:pt x="18113" y="3178740"/>
                  <a:pt x="21343" y="3170949"/>
                </a:cubicBezTo>
                <a:cubicBezTo>
                  <a:pt x="6650" y="3171456"/>
                  <a:pt x="-444" y="3164363"/>
                  <a:pt x="63" y="3149669"/>
                </a:cubicBezTo>
                <a:cubicBezTo>
                  <a:pt x="-190" y="3141752"/>
                  <a:pt x="316" y="3133265"/>
                  <a:pt x="1583" y="3124208"/>
                </a:cubicBezTo>
                <a:cubicBezTo>
                  <a:pt x="2850" y="3115151"/>
                  <a:pt x="6396" y="3107425"/>
                  <a:pt x="12223" y="3101028"/>
                </a:cubicBezTo>
                <a:cubicBezTo>
                  <a:pt x="12730" y="3085828"/>
                  <a:pt x="14757" y="3070627"/>
                  <a:pt x="18303" y="3055427"/>
                </a:cubicBezTo>
                <a:cubicBezTo>
                  <a:pt x="21850" y="3040227"/>
                  <a:pt x="23877" y="3025026"/>
                  <a:pt x="24383" y="3009826"/>
                </a:cubicBezTo>
                <a:cubicBezTo>
                  <a:pt x="29007" y="3006659"/>
                  <a:pt x="32680" y="3002353"/>
                  <a:pt x="35404" y="2996906"/>
                </a:cubicBezTo>
                <a:cubicBezTo>
                  <a:pt x="38127" y="2991459"/>
                  <a:pt x="39521" y="2985632"/>
                  <a:pt x="39584" y="2979425"/>
                </a:cubicBezTo>
                <a:cubicBezTo>
                  <a:pt x="45411" y="2978792"/>
                  <a:pt x="48957" y="2975499"/>
                  <a:pt x="50224" y="2969545"/>
                </a:cubicBezTo>
                <a:cubicBezTo>
                  <a:pt x="51491" y="2963592"/>
                  <a:pt x="51997" y="2958778"/>
                  <a:pt x="51744" y="2955105"/>
                </a:cubicBezTo>
                <a:lnTo>
                  <a:pt x="51744" y="2939904"/>
                </a:lnTo>
                <a:cubicBezTo>
                  <a:pt x="54847" y="2929074"/>
                  <a:pt x="59281" y="2918054"/>
                  <a:pt x="65044" y="2906844"/>
                </a:cubicBezTo>
                <a:cubicBezTo>
                  <a:pt x="70808" y="2895634"/>
                  <a:pt x="77521" y="2885373"/>
                  <a:pt x="85185" y="2876063"/>
                </a:cubicBezTo>
                <a:cubicBezTo>
                  <a:pt x="86135" y="2855923"/>
                  <a:pt x="91835" y="2831602"/>
                  <a:pt x="102285" y="2803102"/>
                </a:cubicBezTo>
                <a:cubicBezTo>
                  <a:pt x="112735" y="2774601"/>
                  <a:pt x="122236" y="2753321"/>
                  <a:pt x="130786" y="2739260"/>
                </a:cubicBezTo>
                <a:cubicBezTo>
                  <a:pt x="131630" y="2727588"/>
                  <a:pt x="138724" y="2708372"/>
                  <a:pt x="152066" y="2681612"/>
                </a:cubicBezTo>
                <a:cubicBezTo>
                  <a:pt x="165409" y="2654852"/>
                  <a:pt x="179934" y="2629781"/>
                  <a:pt x="195640" y="2606398"/>
                </a:cubicBezTo>
                <a:cubicBezTo>
                  <a:pt x="211347" y="2583016"/>
                  <a:pt x="223170" y="2570556"/>
                  <a:pt x="231108" y="2569017"/>
                </a:cubicBezTo>
                <a:lnTo>
                  <a:pt x="237188" y="2523416"/>
                </a:lnTo>
                <a:cubicBezTo>
                  <a:pt x="264549" y="2480855"/>
                  <a:pt x="294949" y="2441334"/>
                  <a:pt x="328390" y="2404854"/>
                </a:cubicBezTo>
                <a:cubicBezTo>
                  <a:pt x="334470" y="2404347"/>
                  <a:pt x="337510" y="2402320"/>
                  <a:pt x="337510" y="2398773"/>
                </a:cubicBezTo>
                <a:cubicBezTo>
                  <a:pt x="336940" y="2394023"/>
                  <a:pt x="336560" y="2389843"/>
                  <a:pt x="336370" y="2386233"/>
                </a:cubicBezTo>
                <a:cubicBezTo>
                  <a:pt x="336180" y="2382623"/>
                  <a:pt x="339600" y="2380723"/>
                  <a:pt x="346630" y="2380533"/>
                </a:cubicBezTo>
                <a:cubicBezTo>
                  <a:pt x="353154" y="2366726"/>
                  <a:pt x="362147" y="2353299"/>
                  <a:pt x="373611" y="2340252"/>
                </a:cubicBezTo>
                <a:cubicBezTo>
                  <a:pt x="385074" y="2327205"/>
                  <a:pt x="396348" y="2315298"/>
                  <a:pt x="407432" y="2304532"/>
                </a:cubicBezTo>
                <a:cubicBezTo>
                  <a:pt x="407938" y="2299021"/>
                  <a:pt x="409965" y="2294841"/>
                  <a:pt x="413512" y="2291991"/>
                </a:cubicBezTo>
                <a:cubicBezTo>
                  <a:pt x="417058" y="2289141"/>
                  <a:pt x="419085" y="2284201"/>
                  <a:pt x="419592" y="2277171"/>
                </a:cubicBezTo>
                <a:lnTo>
                  <a:pt x="446952" y="2258931"/>
                </a:lnTo>
                <a:lnTo>
                  <a:pt x="471273" y="2198129"/>
                </a:lnTo>
                <a:lnTo>
                  <a:pt x="495593" y="2179889"/>
                </a:lnTo>
                <a:cubicBezTo>
                  <a:pt x="495530" y="2175076"/>
                  <a:pt x="496416" y="2170262"/>
                  <a:pt x="498253" y="2165449"/>
                </a:cubicBezTo>
                <a:cubicBezTo>
                  <a:pt x="500090" y="2160635"/>
                  <a:pt x="503257" y="2157342"/>
                  <a:pt x="507754" y="2155569"/>
                </a:cubicBezTo>
                <a:cubicBezTo>
                  <a:pt x="520420" y="2137835"/>
                  <a:pt x="531567" y="2118581"/>
                  <a:pt x="541194" y="2097807"/>
                </a:cubicBezTo>
                <a:lnTo>
                  <a:pt x="550627" y="2089754"/>
                </a:lnTo>
                <a:lnTo>
                  <a:pt x="568631" y="2058677"/>
                </a:lnTo>
                <a:cubicBezTo>
                  <a:pt x="584337" y="2035295"/>
                  <a:pt x="596160" y="2022835"/>
                  <a:pt x="604098" y="2021296"/>
                </a:cubicBezTo>
                <a:lnTo>
                  <a:pt x="610178" y="1975695"/>
                </a:lnTo>
                <a:cubicBezTo>
                  <a:pt x="637539" y="1933134"/>
                  <a:pt x="667939" y="1893613"/>
                  <a:pt x="701380" y="1857133"/>
                </a:cubicBezTo>
                <a:cubicBezTo>
                  <a:pt x="707460" y="1856626"/>
                  <a:pt x="710500" y="1854599"/>
                  <a:pt x="710500" y="1851052"/>
                </a:cubicBezTo>
                <a:cubicBezTo>
                  <a:pt x="709930" y="1846302"/>
                  <a:pt x="709550" y="1842122"/>
                  <a:pt x="709360" y="1838512"/>
                </a:cubicBezTo>
                <a:cubicBezTo>
                  <a:pt x="709170" y="1834902"/>
                  <a:pt x="712590" y="1833002"/>
                  <a:pt x="719620" y="1832812"/>
                </a:cubicBezTo>
                <a:cubicBezTo>
                  <a:pt x="726144" y="1819005"/>
                  <a:pt x="735137" y="1805578"/>
                  <a:pt x="746601" y="1792531"/>
                </a:cubicBezTo>
                <a:cubicBezTo>
                  <a:pt x="758065" y="1779484"/>
                  <a:pt x="769338" y="1767577"/>
                  <a:pt x="780422" y="1756811"/>
                </a:cubicBezTo>
                <a:cubicBezTo>
                  <a:pt x="780928" y="1751300"/>
                  <a:pt x="782955" y="1747120"/>
                  <a:pt x="786502" y="1744270"/>
                </a:cubicBezTo>
                <a:cubicBezTo>
                  <a:pt x="790049" y="1741420"/>
                  <a:pt x="792075" y="1736480"/>
                  <a:pt x="792582" y="1729450"/>
                </a:cubicBezTo>
                <a:lnTo>
                  <a:pt x="819943" y="1711210"/>
                </a:lnTo>
                <a:lnTo>
                  <a:pt x="844263" y="1650408"/>
                </a:lnTo>
                <a:lnTo>
                  <a:pt x="868583" y="1632168"/>
                </a:lnTo>
                <a:cubicBezTo>
                  <a:pt x="868520" y="1627355"/>
                  <a:pt x="869407" y="1622541"/>
                  <a:pt x="871243" y="1617728"/>
                </a:cubicBezTo>
                <a:cubicBezTo>
                  <a:pt x="873080" y="1612914"/>
                  <a:pt x="876247" y="1609621"/>
                  <a:pt x="880744" y="1607848"/>
                </a:cubicBezTo>
                <a:cubicBezTo>
                  <a:pt x="893411" y="1590114"/>
                  <a:pt x="904557" y="1570860"/>
                  <a:pt x="914185" y="1550086"/>
                </a:cubicBezTo>
                <a:cubicBezTo>
                  <a:pt x="932615" y="1533113"/>
                  <a:pt x="954275" y="1514619"/>
                  <a:pt x="979166" y="1494605"/>
                </a:cubicBezTo>
                <a:cubicBezTo>
                  <a:pt x="1004056" y="1474591"/>
                  <a:pt x="1021917" y="1454578"/>
                  <a:pt x="1032747" y="1434564"/>
                </a:cubicBezTo>
                <a:lnTo>
                  <a:pt x="1057067" y="1431524"/>
                </a:lnTo>
                <a:lnTo>
                  <a:pt x="1060107" y="1422404"/>
                </a:lnTo>
                <a:cubicBezTo>
                  <a:pt x="1063401" y="1422404"/>
                  <a:pt x="1066694" y="1421644"/>
                  <a:pt x="1069988" y="1420124"/>
                </a:cubicBezTo>
                <a:cubicBezTo>
                  <a:pt x="1073281" y="1418604"/>
                  <a:pt x="1075054" y="1416324"/>
                  <a:pt x="1075308" y="1413284"/>
                </a:cubicBezTo>
                <a:lnTo>
                  <a:pt x="1075308" y="1410243"/>
                </a:lnTo>
                <a:cubicBezTo>
                  <a:pt x="1092155" y="1395170"/>
                  <a:pt x="1108621" y="1379716"/>
                  <a:pt x="1124708" y="1363883"/>
                </a:cubicBezTo>
                <a:cubicBezTo>
                  <a:pt x="1140795" y="1348049"/>
                  <a:pt x="1155742" y="1331075"/>
                  <a:pt x="1169549" y="1312961"/>
                </a:cubicBezTo>
                <a:cubicBezTo>
                  <a:pt x="1175756" y="1313405"/>
                  <a:pt x="1180823" y="1313278"/>
                  <a:pt x="1184750" y="1312581"/>
                </a:cubicBezTo>
                <a:cubicBezTo>
                  <a:pt x="1188676" y="1311885"/>
                  <a:pt x="1190703" y="1307958"/>
                  <a:pt x="1190830" y="1300801"/>
                </a:cubicBezTo>
                <a:lnTo>
                  <a:pt x="1190830" y="1291681"/>
                </a:lnTo>
                <a:cubicBezTo>
                  <a:pt x="1199696" y="1291174"/>
                  <a:pt x="1207803" y="1289148"/>
                  <a:pt x="1215150" y="1285601"/>
                </a:cubicBezTo>
                <a:lnTo>
                  <a:pt x="1239078" y="1279619"/>
                </a:lnTo>
                <a:lnTo>
                  <a:pt x="1240576" y="1275875"/>
                </a:lnTo>
                <a:lnTo>
                  <a:pt x="1245646" y="1259143"/>
                </a:lnTo>
                <a:lnTo>
                  <a:pt x="1247458" y="1258667"/>
                </a:lnTo>
                <a:lnTo>
                  <a:pt x="1263338" y="1218967"/>
                </a:lnTo>
                <a:lnTo>
                  <a:pt x="1287659" y="1200727"/>
                </a:lnTo>
                <a:cubicBezTo>
                  <a:pt x="1287596" y="1195914"/>
                  <a:pt x="1288482" y="1191100"/>
                  <a:pt x="1290319" y="1186287"/>
                </a:cubicBezTo>
                <a:cubicBezTo>
                  <a:pt x="1292156" y="1181473"/>
                  <a:pt x="1295323" y="1178180"/>
                  <a:pt x="1299819" y="1176407"/>
                </a:cubicBezTo>
                <a:cubicBezTo>
                  <a:pt x="1312486" y="1158673"/>
                  <a:pt x="1323633" y="1139419"/>
                  <a:pt x="1333260" y="1118645"/>
                </a:cubicBezTo>
                <a:cubicBezTo>
                  <a:pt x="1351690" y="1101672"/>
                  <a:pt x="1373351" y="1083178"/>
                  <a:pt x="1398241" y="1063164"/>
                </a:cubicBezTo>
                <a:cubicBezTo>
                  <a:pt x="1423132" y="1043150"/>
                  <a:pt x="1440992" y="1023137"/>
                  <a:pt x="1451822" y="1003123"/>
                </a:cubicBezTo>
                <a:lnTo>
                  <a:pt x="1476143" y="1000083"/>
                </a:lnTo>
                <a:lnTo>
                  <a:pt x="1479183" y="990963"/>
                </a:lnTo>
                <a:cubicBezTo>
                  <a:pt x="1482476" y="990963"/>
                  <a:pt x="1485770" y="990203"/>
                  <a:pt x="1489063" y="988683"/>
                </a:cubicBezTo>
                <a:cubicBezTo>
                  <a:pt x="1492357" y="987163"/>
                  <a:pt x="1494130" y="984883"/>
                  <a:pt x="1494383" y="981843"/>
                </a:cubicBezTo>
                <a:lnTo>
                  <a:pt x="1494383" y="978802"/>
                </a:lnTo>
                <a:cubicBezTo>
                  <a:pt x="1511230" y="963729"/>
                  <a:pt x="1527697" y="948275"/>
                  <a:pt x="1543784" y="932442"/>
                </a:cubicBezTo>
                <a:cubicBezTo>
                  <a:pt x="1559871" y="916608"/>
                  <a:pt x="1574818" y="899634"/>
                  <a:pt x="1588625" y="881520"/>
                </a:cubicBezTo>
                <a:cubicBezTo>
                  <a:pt x="1594832" y="881964"/>
                  <a:pt x="1599899" y="881837"/>
                  <a:pt x="1603826" y="881140"/>
                </a:cubicBezTo>
                <a:cubicBezTo>
                  <a:pt x="1607752" y="880444"/>
                  <a:pt x="1609779" y="876517"/>
                  <a:pt x="1609906" y="869360"/>
                </a:cubicBezTo>
                <a:lnTo>
                  <a:pt x="1609906" y="860240"/>
                </a:lnTo>
                <a:cubicBezTo>
                  <a:pt x="1618772" y="859733"/>
                  <a:pt x="1626879" y="857707"/>
                  <a:pt x="1634226" y="854160"/>
                </a:cubicBezTo>
                <a:cubicBezTo>
                  <a:pt x="1641573" y="850613"/>
                  <a:pt x="1649680" y="848586"/>
                  <a:pt x="1658547" y="848080"/>
                </a:cubicBezTo>
                <a:cubicBezTo>
                  <a:pt x="1660193" y="828889"/>
                  <a:pt x="1666780" y="820909"/>
                  <a:pt x="1678307" y="824139"/>
                </a:cubicBezTo>
                <a:cubicBezTo>
                  <a:pt x="1689834" y="827369"/>
                  <a:pt x="1696421" y="820149"/>
                  <a:pt x="1698067" y="802479"/>
                </a:cubicBezTo>
                <a:lnTo>
                  <a:pt x="1698067" y="799439"/>
                </a:lnTo>
                <a:cubicBezTo>
                  <a:pt x="1701741" y="799502"/>
                  <a:pt x="1706554" y="798616"/>
                  <a:pt x="1712508" y="796779"/>
                </a:cubicBezTo>
                <a:cubicBezTo>
                  <a:pt x="1718461" y="794942"/>
                  <a:pt x="1721755" y="791775"/>
                  <a:pt x="1722388" y="787279"/>
                </a:cubicBezTo>
                <a:lnTo>
                  <a:pt x="1740628" y="787279"/>
                </a:lnTo>
                <a:lnTo>
                  <a:pt x="1746708" y="759918"/>
                </a:lnTo>
                <a:cubicBezTo>
                  <a:pt x="1753802" y="753141"/>
                  <a:pt x="1762415" y="749214"/>
                  <a:pt x="1772549" y="748138"/>
                </a:cubicBezTo>
                <a:cubicBezTo>
                  <a:pt x="1782683" y="747061"/>
                  <a:pt x="1788256" y="743894"/>
                  <a:pt x="1789269" y="738638"/>
                </a:cubicBezTo>
                <a:cubicBezTo>
                  <a:pt x="1789079" y="735471"/>
                  <a:pt x="1789459" y="732684"/>
                  <a:pt x="1790409" y="730277"/>
                </a:cubicBezTo>
                <a:cubicBezTo>
                  <a:pt x="1791359" y="727871"/>
                  <a:pt x="1794019" y="726604"/>
                  <a:pt x="1798389" y="726477"/>
                </a:cubicBezTo>
                <a:cubicBezTo>
                  <a:pt x="1806116" y="723121"/>
                  <a:pt x="1813463" y="717674"/>
                  <a:pt x="1820430" y="710137"/>
                </a:cubicBezTo>
                <a:cubicBezTo>
                  <a:pt x="1827397" y="702600"/>
                  <a:pt x="1833224" y="694873"/>
                  <a:pt x="1837910" y="686957"/>
                </a:cubicBezTo>
                <a:cubicBezTo>
                  <a:pt x="1847917" y="687083"/>
                  <a:pt x="1858304" y="684550"/>
                  <a:pt x="1869071" y="679356"/>
                </a:cubicBezTo>
                <a:cubicBezTo>
                  <a:pt x="1879838" y="674163"/>
                  <a:pt x="1885665" y="665550"/>
                  <a:pt x="1886551" y="653516"/>
                </a:cubicBezTo>
                <a:cubicBezTo>
                  <a:pt x="1888578" y="642623"/>
                  <a:pt x="1896685" y="636289"/>
                  <a:pt x="1910872" y="634516"/>
                </a:cubicBezTo>
                <a:cubicBezTo>
                  <a:pt x="1925059" y="632742"/>
                  <a:pt x="1933166" y="627929"/>
                  <a:pt x="1935192" y="620076"/>
                </a:cubicBezTo>
                <a:cubicBezTo>
                  <a:pt x="1945199" y="617035"/>
                  <a:pt x="1961666" y="604875"/>
                  <a:pt x="1984593" y="583594"/>
                </a:cubicBezTo>
                <a:cubicBezTo>
                  <a:pt x="2007520" y="562314"/>
                  <a:pt x="2022467" y="550154"/>
                  <a:pt x="2029434" y="547114"/>
                </a:cubicBezTo>
                <a:cubicBezTo>
                  <a:pt x="2040581" y="539323"/>
                  <a:pt x="2054008" y="532864"/>
                  <a:pt x="2069715" y="527733"/>
                </a:cubicBezTo>
                <a:lnTo>
                  <a:pt x="2099974" y="522348"/>
                </a:lnTo>
                <a:lnTo>
                  <a:pt x="2100458" y="520753"/>
                </a:lnTo>
                <a:cubicBezTo>
                  <a:pt x="2103751" y="516763"/>
                  <a:pt x="2108280" y="515576"/>
                  <a:pt x="2114043" y="517191"/>
                </a:cubicBezTo>
                <a:lnTo>
                  <a:pt x="2116215" y="516712"/>
                </a:lnTo>
                <a:lnTo>
                  <a:pt x="2132796" y="486312"/>
                </a:lnTo>
                <a:lnTo>
                  <a:pt x="2151723" y="486485"/>
                </a:lnTo>
                <a:lnTo>
                  <a:pt x="2158124" y="480330"/>
                </a:lnTo>
                <a:lnTo>
                  <a:pt x="2176364" y="480330"/>
                </a:lnTo>
                <a:lnTo>
                  <a:pt x="2182444" y="452970"/>
                </a:lnTo>
                <a:cubicBezTo>
                  <a:pt x="2189538" y="446192"/>
                  <a:pt x="2198152" y="442266"/>
                  <a:pt x="2208285" y="441189"/>
                </a:cubicBezTo>
                <a:cubicBezTo>
                  <a:pt x="2218419" y="440112"/>
                  <a:pt x="2223992" y="436946"/>
                  <a:pt x="2225006" y="431689"/>
                </a:cubicBezTo>
                <a:cubicBezTo>
                  <a:pt x="2224816" y="428522"/>
                  <a:pt x="2225196" y="425736"/>
                  <a:pt x="2226146" y="423328"/>
                </a:cubicBezTo>
                <a:cubicBezTo>
                  <a:pt x="2227096" y="420922"/>
                  <a:pt x="2229756" y="419655"/>
                  <a:pt x="2234126" y="419529"/>
                </a:cubicBezTo>
                <a:cubicBezTo>
                  <a:pt x="2241853" y="416172"/>
                  <a:pt x="2249200" y="410725"/>
                  <a:pt x="2256166" y="403188"/>
                </a:cubicBezTo>
                <a:cubicBezTo>
                  <a:pt x="2263133" y="395652"/>
                  <a:pt x="2268960" y="387924"/>
                  <a:pt x="2273647" y="380007"/>
                </a:cubicBezTo>
                <a:cubicBezTo>
                  <a:pt x="2283653" y="380134"/>
                  <a:pt x="2294040" y="377601"/>
                  <a:pt x="2304807" y="372407"/>
                </a:cubicBezTo>
                <a:cubicBezTo>
                  <a:pt x="2315574" y="367214"/>
                  <a:pt x="2321401" y="358600"/>
                  <a:pt x="2322288" y="346567"/>
                </a:cubicBezTo>
                <a:cubicBezTo>
                  <a:pt x="2324314" y="335674"/>
                  <a:pt x="2332421" y="329340"/>
                  <a:pt x="2346608" y="327566"/>
                </a:cubicBezTo>
                <a:cubicBezTo>
                  <a:pt x="2360795" y="325793"/>
                  <a:pt x="2368902" y="320980"/>
                  <a:pt x="2370929" y="313127"/>
                </a:cubicBezTo>
                <a:cubicBezTo>
                  <a:pt x="2380935" y="310086"/>
                  <a:pt x="2397403" y="297926"/>
                  <a:pt x="2420330" y="276645"/>
                </a:cubicBezTo>
                <a:cubicBezTo>
                  <a:pt x="2443257" y="255365"/>
                  <a:pt x="2458204" y="243205"/>
                  <a:pt x="2465171" y="240165"/>
                </a:cubicBezTo>
                <a:cubicBezTo>
                  <a:pt x="2476317" y="232375"/>
                  <a:pt x="2489744" y="225915"/>
                  <a:pt x="2505452" y="220785"/>
                </a:cubicBezTo>
                <a:cubicBezTo>
                  <a:pt x="2521158" y="215654"/>
                  <a:pt x="2536105" y="212994"/>
                  <a:pt x="2550292" y="212804"/>
                </a:cubicBezTo>
                <a:lnTo>
                  <a:pt x="2568533" y="179363"/>
                </a:lnTo>
                <a:cubicBezTo>
                  <a:pt x="2581326" y="180060"/>
                  <a:pt x="2595260" y="180187"/>
                  <a:pt x="2610334" y="179744"/>
                </a:cubicBezTo>
                <a:cubicBezTo>
                  <a:pt x="2625407" y="179301"/>
                  <a:pt x="2637821" y="174107"/>
                  <a:pt x="2647574" y="164163"/>
                </a:cubicBezTo>
                <a:cubicBezTo>
                  <a:pt x="2648081" y="155550"/>
                  <a:pt x="2653148" y="151496"/>
                  <a:pt x="2662775" y="152003"/>
                </a:cubicBezTo>
                <a:cubicBezTo>
                  <a:pt x="2672022" y="153017"/>
                  <a:pt x="2679368" y="153270"/>
                  <a:pt x="2684815" y="152763"/>
                </a:cubicBezTo>
                <a:cubicBezTo>
                  <a:pt x="2690262" y="152256"/>
                  <a:pt x="2693049" y="144910"/>
                  <a:pt x="2693175" y="130722"/>
                </a:cubicBezTo>
                <a:lnTo>
                  <a:pt x="2750937" y="130722"/>
                </a:lnTo>
                <a:lnTo>
                  <a:pt x="2766137" y="118562"/>
                </a:lnTo>
                <a:cubicBezTo>
                  <a:pt x="2785834" y="117169"/>
                  <a:pt x="2806481" y="111595"/>
                  <a:pt x="2828078" y="101842"/>
                </a:cubicBezTo>
                <a:cubicBezTo>
                  <a:pt x="2849675" y="92089"/>
                  <a:pt x="2872602" y="86515"/>
                  <a:pt x="2896859" y="85122"/>
                </a:cubicBezTo>
                <a:lnTo>
                  <a:pt x="2887739" y="112482"/>
                </a:lnTo>
                <a:lnTo>
                  <a:pt x="2927260" y="106402"/>
                </a:lnTo>
                <a:lnTo>
                  <a:pt x="2963741" y="85122"/>
                </a:lnTo>
                <a:cubicBezTo>
                  <a:pt x="2978941" y="85312"/>
                  <a:pt x="3000222" y="82651"/>
                  <a:pt x="3027582" y="77141"/>
                </a:cubicBezTo>
                <a:cubicBezTo>
                  <a:pt x="3054943" y="71632"/>
                  <a:pt x="3070143" y="62131"/>
                  <a:pt x="3073183" y="48641"/>
                </a:cubicBezTo>
                <a:lnTo>
                  <a:pt x="3073183" y="45601"/>
                </a:lnTo>
                <a:cubicBezTo>
                  <a:pt x="3079200" y="46234"/>
                  <a:pt x="3088447" y="46487"/>
                  <a:pt x="3100924" y="46360"/>
                </a:cubicBezTo>
                <a:cubicBezTo>
                  <a:pt x="3113401" y="46234"/>
                  <a:pt x="3120367" y="41927"/>
                  <a:pt x="3121824" y="33441"/>
                </a:cubicBezTo>
                <a:cubicBezTo>
                  <a:pt x="3134111" y="33124"/>
                  <a:pt x="3154378" y="30717"/>
                  <a:pt x="3182625" y="26221"/>
                </a:cubicBezTo>
                <a:cubicBezTo>
                  <a:pt x="3210873" y="21724"/>
                  <a:pt x="3228100" y="17036"/>
                  <a:pt x="3234306" y="12160"/>
                </a:cubicBezTo>
                <a:cubicBezTo>
                  <a:pt x="3234180" y="10324"/>
                  <a:pt x="3234433" y="7916"/>
                  <a:pt x="3235066" y="4940"/>
                </a:cubicBezTo>
                <a:cubicBezTo>
                  <a:pt x="3235700" y="1963"/>
                  <a:pt x="3237473" y="316"/>
                  <a:pt x="3240387" y="0"/>
                </a:cubicBezTo>
                <a:close/>
              </a:path>
            </a:pathLst>
          </a:custGeom>
          <a:blipFill>
            <a:blip r:embed="rId4"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1525">
              <a:latin typeface="Road rage" pitchFamily="50" charset="0"/>
            </a:endParaRPr>
          </a:p>
        </p:txBody>
      </p:sp>
      <p:sp>
        <p:nvSpPr>
          <p:cNvPr id="6" name="Google Shape;1700;p48"/>
          <p:cNvSpPr txBox="1">
            <a:spLocks/>
          </p:cNvSpPr>
          <p:nvPr/>
        </p:nvSpPr>
        <p:spPr>
          <a:xfrm>
            <a:off x="1475656" y="476672"/>
            <a:ext cx="6135501" cy="916779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vi-VN" sz="2100" b="1" smtClean="0">
                <a:solidFill>
                  <a:srgbClr val="7030A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Ý tưởng của người họa sĩ cho bức tranh vẽ về thầy Đuy-sen:</a:t>
            </a:r>
            <a:endParaRPr lang="vi-VN" sz="2100" b="1" dirty="0">
              <a:solidFill>
                <a:srgbClr val="7030A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1704;p48"/>
          <p:cNvSpPr txBox="1">
            <a:spLocks/>
          </p:cNvSpPr>
          <p:nvPr/>
        </p:nvSpPr>
        <p:spPr>
          <a:xfrm>
            <a:off x="323529" y="1988840"/>
            <a:ext cx="2232248" cy="2520280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600"/>
              </a:spcAft>
              <a:buClr>
                <a:schemeClr val="dk1"/>
              </a:buClr>
              <a:buSzPts val="1100"/>
            </a:pPr>
            <a: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Vẽ hai cây phong thầy Đuy-sen và An-tư-nai trồng, cùng đứa trẻ với đôi mắt hân hoan nhìn vào cõi xa xăm kì ảo.</a:t>
            </a:r>
            <a:b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0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Google Shape;1702;p48"/>
          <p:cNvSpPr txBox="1">
            <a:spLocks/>
          </p:cNvSpPr>
          <p:nvPr/>
        </p:nvSpPr>
        <p:spPr>
          <a:xfrm>
            <a:off x="2699792" y="2204864"/>
            <a:ext cx="3024624" cy="2088232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600"/>
              </a:spcAft>
              <a:buNone/>
            </a:pPr>
            <a: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Vẽ cảnh tượng thầy Đuy-sen bế trẻ em qua con suối mùa đông.</a:t>
            </a:r>
            <a:b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0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Google Shape;1706;p48"/>
          <p:cNvSpPr txBox="1">
            <a:spLocks/>
          </p:cNvSpPr>
          <p:nvPr/>
        </p:nvSpPr>
        <p:spPr>
          <a:xfrm>
            <a:off x="6156177" y="2204864"/>
            <a:ext cx="2736303" cy="3600401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600"/>
              </a:spcAft>
              <a:buNone/>
            </a:pPr>
            <a: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Vẽ khoảnh khắc thầy Đuy-sen tiễn An-tư-nai lên tỉnh, sao cho bức tranh ấy diễn tả được tiếng gội cất lên từ tâm hồn Đuy-sen mà đến nay An-tư-nai vẫn còn nghe vẳng lại, sẽ vang dội mãi trong lòng mỗi người.</a:t>
            </a:r>
            <a:b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0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572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>
            <a:extLst>
              <a:ext uri="{FF2B5EF4-FFF2-40B4-BE49-F238E27FC236}">
                <a16:creationId xmlns:a16="http://schemas.microsoft.com/office/drawing/2014/main" xmlns="" id="{78A11BDF-B2E7-9EEC-506B-CEDEACCA2B61}"/>
              </a:ext>
            </a:extLst>
          </p:cNvPr>
          <p:cNvSpPr txBox="1"/>
          <p:nvPr/>
        </p:nvSpPr>
        <p:spPr>
          <a:xfrm>
            <a:off x="591569" y="1129498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57785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3200" b="1" dirty="0">
                <a:solidFill>
                  <a:srgbClr val="00CC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Nghệ thuật</a:t>
            </a:r>
            <a:endParaRPr lang="en-US" sz="3200" b="1" dirty="0">
              <a:solidFill>
                <a:srgbClr val="00CC9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1E4436A8-7008-FAC2-A94A-4EDD5FBB94EC}"/>
              </a:ext>
            </a:extLst>
          </p:cNvPr>
          <p:cNvSpPr txBox="1"/>
          <p:nvPr/>
        </p:nvSpPr>
        <p:spPr>
          <a:xfrm>
            <a:off x="742634" y="242405"/>
            <a:ext cx="4438966" cy="707886"/>
          </a:xfrm>
          <a:prstGeom prst="rect">
            <a:avLst/>
          </a:prstGeom>
          <a:solidFill>
            <a:srgbClr val="00CC99"/>
          </a:solidFill>
          <a:ln>
            <a:solidFill>
              <a:srgbClr val="53A0A0"/>
            </a:solidFill>
          </a:ln>
        </p:spPr>
        <p:txBody>
          <a:bodyPr wrap="square">
            <a:spAutoFit/>
          </a:bodyPr>
          <a:lstStyle/>
          <a:p>
            <a:pPr marL="0" marR="0" indent="57785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4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de-DE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Tổng kết</a:t>
            </a:r>
            <a:endParaRPr lang="en-US" sz="4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5C84D833-2B10-437C-CEE9-521797B8F6FA}"/>
              </a:ext>
            </a:extLst>
          </p:cNvPr>
          <p:cNvSpPr txBox="1"/>
          <p:nvPr/>
        </p:nvSpPr>
        <p:spPr>
          <a:xfrm>
            <a:off x="6515100" y="-1336435"/>
            <a:ext cx="4572000" cy="88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-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-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xmlns="" id="{E2009CD0-6BF6-E295-8D76-950EC4C81827}"/>
              </a:ext>
            </a:extLst>
          </p:cNvPr>
          <p:cNvSpPr txBox="1"/>
          <p:nvPr/>
        </p:nvSpPr>
        <p:spPr>
          <a:xfrm>
            <a:off x="762000" y="2286000"/>
            <a:ext cx="8382000" cy="1083374"/>
          </a:xfrm>
          <a:prstGeom prst="rect">
            <a:avLst/>
          </a:prstGeom>
          <a:solidFill>
            <a:srgbClr val="33CCCC"/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đậm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êm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xmlns="" id="{8A6DB9A1-8920-FB4E-124D-A275162850D9}"/>
              </a:ext>
            </a:extLst>
          </p:cNvPr>
          <p:cNvSpPr txBox="1"/>
          <p:nvPr/>
        </p:nvSpPr>
        <p:spPr>
          <a:xfrm>
            <a:off x="685800" y="3581400"/>
            <a:ext cx="8305800" cy="523220"/>
          </a:xfrm>
          <a:prstGeom prst="rect">
            <a:avLst/>
          </a:prstGeom>
          <a:solidFill>
            <a:srgbClr val="33CC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71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>
            <a:extLst>
              <a:ext uri="{FF2B5EF4-FFF2-40B4-BE49-F238E27FC236}">
                <a16:creationId xmlns:a16="http://schemas.microsoft.com/office/drawing/2014/main" xmlns="" id="{78A11BDF-B2E7-9EEC-506B-CEDEACCA2B61}"/>
              </a:ext>
            </a:extLst>
          </p:cNvPr>
          <p:cNvSpPr txBox="1"/>
          <p:nvPr/>
        </p:nvSpPr>
        <p:spPr>
          <a:xfrm>
            <a:off x="457200" y="533400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57785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3200" b="1" dirty="0">
                <a:solidFill>
                  <a:srgbClr val="00CC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Nội dung</a:t>
            </a:r>
            <a:endParaRPr lang="en-US" sz="3200" b="1" dirty="0">
              <a:solidFill>
                <a:srgbClr val="00CC9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3848CDFB-15C6-8C41-56C9-1E7460FA8970}"/>
              </a:ext>
            </a:extLst>
          </p:cNvPr>
          <p:cNvSpPr txBox="1"/>
          <p:nvPr/>
        </p:nvSpPr>
        <p:spPr>
          <a:xfrm>
            <a:off x="762000" y="1600200"/>
            <a:ext cx="8077200" cy="1578894"/>
          </a:xfrm>
          <a:prstGeom prst="rect">
            <a:avLst/>
          </a:prstGeom>
          <a:solidFill>
            <a:srgbClr val="33CCCC"/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62280" algn="l"/>
              </a:tabLst>
            </a:pPr>
            <a:r>
              <a:rPr lang="pt-BR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Ca 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ngợi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Đuy-sen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An-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E9016172-BD3E-62F6-E0CB-63E695A10A4C}"/>
              </a:ext>
            </a:extLst>
          </p:cNvPr>
          <p:cNvSpPr txBox="1"/>
          <p:nvPr/>
        </p:nvSpPr>
        <p:spPr>
          <a:xfrm>
            <a:off x="762000" y="3429000"/>
            <a:ext cx="8153400" cy="954107"/>
          </a:xfrm>
          <a:prstGeom prst="rect">
            <a:avLst/>
          </a:prstGeom>
          <a:solidFill>
            <a:srgbClr val="33CCCC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điệp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4175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5">
            <a:extLst>
              <a:ext uri="{FF2B5EF4-FFF2-40B4-BE49-F238E27FC236}">
                <a16:creationId xmlns="" xmlns:a16="http://schemas.microsoft.com/office/drawing/2014/main" id="{B83335E7-96BF-E9D0-CE76-F82A97551DC8}"/>
              </a:ext>
            </a:extLst>
          </p:cNvPr>
          <p:cNvSpPr txBox="1"/>
          <p:nvPr/>
        </p:nvSpPr>
        <p:spPr>
          <a:xfrm>
            <a:off x="1115616" y="332656"/>
            <a:ext cx="72728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1040130" algn="l"/>
              </a:tabLst>
            </a:pPr>
            <a:r>
              <a:rPr lang="de-DE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/>
              <a:t>Những sự việc </a:t>
            </a:r>
            <a:r>
              <a:rPr lang="vi-VN" sz="2400" b="1" dirty="0" smtClean="0"/>
              <a:t>chính</a:t>
            </a:r>
            <a:endParaRPr lang="en-US" sz="2400" dirty="0">
              <a:solidFill>
                <a:srgbClr val="3AA08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Hộp Văn bản 28">
            <a:extLst>
              <a:ext uri="{FF2B5EF4-FFF2-40B4-BE49-F238E27FC236}">
                <a16:creationId xmlns="" xmlns:a16="http://schemas.microsoft.com/office/drawing/2014/main" id="{ED666C3C-99C0-6EBE-00F1-BCEE4BB613FE}"/>
              </a:ext>
            </a:extLst>
          </p:cNvPr>
          <p:cNvSpPr txBox="1"/>
          <p:nvPr/>
        </p:nvSpPr>
        <p:spPr>
          <a:xfrm>
            <a:off x="467544" y="1196752"/>
            <a:ext cx="8347450" cy="2308324"/>
          </a:xfrm>
          <a:prstGeom prst="rect">
            <a:avLst/>
          </a:prstGeom>
          <a:noFill/>
          <a:ln w="38100">
            <a:solidFill>
              <a:srgbClr val="00CC99"/>
            </a:solidFill>
          </a:ln>
        </p:spPr>
        <p:txBody>
          <a:bodyPr wrap="square">
            <a:spAutoFit/>
          </a:bodyPr>
          <a:lstStyle/>
          <a:p>
            <a:r>
              <a:rPr lang="vi-VN" sz="2400" dirty="0" smtClean="0">
                <a:latin typeface="+mj-lt"/>
              </a:rPr>
              <a:t>+ </a:t>
            </a:r>
            <a:r>
              <a:rPr lang="vi-VN" sz="2400" dirty="0">
                <a:latin typeface="+mj-lt"/>
              </a:rPr>
              <a:t>Người hoạ sĩ kể về hoàn cảnh bà viện sĩ An-tư-nai gửi bức thư đặc biệt cho anh.</a:t>
            </a:r>
            <a:endParaRPr lang="en-US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+ Trong bức thư, bà viện sĩ An-tư-nai kể lại những kỉ niệm trong quá khứ về người thầy giáo Đuy-sen hết lòng vì học trò.</a:t>
            </a:r>
            <a:endParaRPr lang="en-US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+ Đọc xong bức thư, người hoạ sĩ bày tỏ nhhững băn khoăn, trăn trở về bức tranh dang dở dành tặng người thầy đầu tiên của làng</a:t>
            </a:r>
            <a:r>
              <a:rPr lang="vi-VN" sz="2400" dirty="0" smtClean="0">
                <a:latin typeface="+mj-lt"/>
              </a:rPr>
              <a:t>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0889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" y="381000"/>
            <a:ext cx="1674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9">
            <a:extLst>
              <a:ext uri="{FF2B5EF4-FFF2-40B4-BE49-F238E27FC236}">
                <a16:creationId xmlns="" xmlns:a16="http://schemas.microsoft.com/office/drawing/2014/main" id="{FFD4B38A-3670-D259-EF13-07A56FB4BCA9}"/>
              </a:ext>
            </a:extLst>
          </p:cNvPr>
          <p:cNvSpPr txBox="1"/>
          <p:nvPr/>
        </p:nvSpPr>
        <p:spPr>
          <a:xfrm>
            <a:off x="3743400" y="476672"/>
            <a:ext cx="5400600" cy="2677656"/>
          </a:xfrm>
          <a:prstGeom prst="rect">
            <a:avLst/>
          </a:prstGeom>
          <a:noFill/>
          <a:ln w="38100">
            <a:solidFill>
              <a:srgbClr val="3A863A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AA086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Trin-ghi-dơ</a:t>
            </a:r>
            <a:r>
              <a:rPr lang="en-US" sz="2400" b="1" dirty="0">
                <a:solidFill>
                  <a:srgbClr val="3AA086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Ai-</a:t>
            </a:r>
            <a:r>
              <a:rPr lang="en-US" sz="2400" b="1" dirty="0" err="1">
                <a:solidFill>
                  <a:srgbClr val="3AA086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tơ</a:t>
            </a:r>
            <a:r>
              <a:rPr lang="en-US" sz="2400" b="1" dirty="0">
                <a:solidFill>
                  <a:srgbClr val="3AA086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-ma-</a:t>
            </a:r>
            <a:r>
              <a:rPr lang="en-US" sz="2400" b="1" dirty="0" err="1">
                <a:solidFill>
                  <a:srgbClr val="3AA086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tốp</a:t>
            </a:r>
            <a:r>
              <a:rPr lang="en-US" sz="2400" b="1" dirty="0">
                <a:solidFill>
                  <a:srgbClr val="3AA086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1928-2008)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nhà văn nước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Cư-rơ-gư-xtan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Ai-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-ma-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úc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ea typeface="Times" panose="020B0500000000000000" pitchFamily="34" charset="-93"/>
              <a:cs typeface="Times New Roman" panose="02020603050405020304" pitchFamily="18" charset="0"/>
            </a:endParaRPr>
          </a:p>
        </p:txBody>
      </p:sp>
      <p:pic>
        <p:nvPicPr>
          <p:cNvPr id="5" name="Picture 1" descr="hinh anh chan dung nha van Chyngyz Aitmatov e1602389772773 - Người thầy đầu tiên: Ánh sáng tuyệt đẹp của tri thức">
            <a:extLst>
              <a:ext uri="{FF2B5EF4-FFF2-40B4-BE49-F238E27FC236}">
                <a16:creationId xmlns="" xmlns:a16="http://schemas.microsoft.com/office/drawing/2014/main" id="{E1257047-C8D6-E4A3-2DE7-50789FE596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3703652" cy="4611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24349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Người Thầy Đầu Tiên - Chingiz Aitmatov ~ Chương 0 # mobile">
            <a:extLst>
              <a:ext uri="{FF2B5EF4-FFF2-40B4-BE49-F238E27FC236}">
                <a16:creationId xmlns="" xmlns:a16="http://schemas.microsoft.com/office/drawing/2014/main" id="{EE1B932A-A9B1-1981-3939-7F8514C69C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0494"/>
            <a:ext cx="2402938" cy="3369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0" descr="Cây Phong Non Trùm Khăn Đỏ | Thư viện cá nhân">
            <a:extLst>
              <a:ext uri="{FF2B5EF4-FFF2-40B4-BE49-F238E27FC236}">
                <a16:creationId xmlns="" xmlns:a16="http://schemas.microsoft.com/office/drawing/2014/main" id="{5DF79008-2665-A4F4-7CF7-2B91E6044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964" y="1210493"/>
            <a:ext cx="2059569" cy="3218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6" name="Picture 8" descr="Chinghiz Aitmatov - Sách Truyện Tiểu Thuyết Thư Viện Việt Nam - Vietnamese  Ebooks EPUB PDF">
            <a:extLst>
              <a:ext uri="{FF2B5EF4-FFF2-40B4-BE49-F238E27FC236}">
                <a16:creationId xmlns="" xmlns:a16="http://schemas.microsoft.com/office/drawing/2014/main" id="{AF646946-1D9C-7746-73B6-F08451FA7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454" y="1210494"/>
            <a:ext cx="2059569" cy="32189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Một người chân chính">
            <a:extLst>
              <a:ext uri="{FF2B5EF4-FFF2-40B4-BE49-F238E27FC236}">
                <a16:creationId xmlns="" xmlns:a16="http://schemas.microsoft.com/office/drawing/2014/main" id="{D6714BAB-F65F-4D8E-8070-9E00F9489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944" y="1210494"/>
            <a:ext cx="2000250" cy="32189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5">
            <a:extLst>
              <a:ext uri="{FF2B5EF4-FFF2-40B4-BE49-F238E27FC236}">
                <a16:creationId xmlns="" xmlns:a16="http://schemas.microsoft.com/office/drawing/2014/main" id="{DE035E66-853C-210C-6D0D-42879E632F3D}"/>
              </a:ext>
            </a:extLst>
          </p:cNvPr>
          <p:cNvSpPr txBox="1"/>
          <p:nvPr/>
        </p:nvSpPr>
        <p:spPr>
          <a:xfrm>
            <a:off x="611560" y="5090908"/>
            <a:ext cx="78488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1040130" algn="l"/>
              </a:tabLst>
            </a:pP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400" b="1" dirty="0" smtClean="0">
                <a:solidFill>
                  <a:srgbClr val="3AA08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solidFill>
                <a:srgbClr val="3AA08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38871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4668" y="857251"/>
            <a:ext cx="5409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1 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6467601"/>
              </p:ext>
            </p:extLst>
          </p:nvPr>
        </p:nvGraphicFramePr>
        <p:xfrm>
          <a:off x="827584" y="1628802"/>
          <a:ext cx="6696744" cy="29523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52128"/>
                <a:gridCol w="5544616"/>
              </a:tblGrid>
              <a:tr h="492054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+mj-lt"/>
                        </a:rPr>
                        <a:t>Văn bản</a:t>
                      </a:r>
                      <a:endParaRPr lang="en-US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Vị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trí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đoạn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trích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2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tài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2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+mj-lt"/>
                        </a:rPr>
                        <a:t>Thể loại</a:t>
                      </a:r>
                      <a:endParaRPr lang="en-US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+mj-lt"/>
                        </a:rPr>
                        <a:t>Ngôi kể</a:t>
                      </a:r>
                      <a:endParaRPr lang="en-US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+mj-lt"/>
                        </a:rPr>
                        <a:t>Nhân vật</a:t>
                      </a:r>
                      <a:endParaRPr lang="en-US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+mj-lt"/>
                        </a:rPr>
                        <a:t>Phương thức biểu đạt</a:t>
                      </a:r>
                      <a:endParaRPr lang="en-US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79954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260648"/>
            <a:ext cx="53371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1 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9">
            <a:extLst>
              <a:ext uri="{FF2B5EF4-FFF2-40B4-BE49-F238E27FC236}">
                <a16:creationId xmlns="" xmlns:a16="http://schemas.microsoft.com/office/drawing/2014/main" id="{FFD4B38A-3670-D259-EF13-07A56FB4BCA9}"/>
              </a:ext>
            </a:extLst>
          </p:cNvPr>
          <p:cNvSpPr txBox="1"/>
          <p:nvPr/>
        </p:nvSpPr>
        <p:spPr>
          <a:xfrm>
            <a:off x="859808" y="1214651"/>
            <a:ext cx="7528615" cy="2640723"/>
          </a:xfrm>
          <a:prstGeom prst="rect">
            <a:avLst/>
          </a:prstGeom>
          <a:noFill/>
          <a:ln w="38100">
            <a:solidFill>
              <a:srgbClr val="3A863A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" panose="020B0500000000000000" pitchFamily="34" charset="-93"/>
                <a:ea typeface="Times" panose="020B0500000000000000" pitchFamily="34" charset="-93"/>
                <a:cs typeface="Times" panose="020B0500000000000000" pitchFamily="34" charset="-93"/>
              </a:rPr>
              <a:t>- </a:t>
            </a:r>
            <a:r>
              <a:rPr lang="pt-BR" sz="2400" b="1" dirty="0"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Vị trí đoạn trích:</a:t>
            </a:r>
            <a:r>
              <a:rPr lang="pt-BR" sz="2400" dirty="0"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Nằm </a:t>
            </a:r>
            <a:r>
              <a:rPr lang="pt-BR" sz="2400" dirty="0"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ở phần giữa của tác </a:t>
            </a:r>
            <a:r>
              <a:rPr lang="pt-BR" sz="2400" dirty="0" smtClean="0">
                <a:latin typeface="Times New Roman" pitchFamily="18" charset="0"/>
                <a:ea typeface="Times" panose="020B0500000000000000" pitchFamily="34" charset="-93"/>
                <a:cs typeface="Times New Roman" pitchFamily="18" charset="0"/>
              </a:rPr>
              <a:t>phẩm</a:t>
            </a: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" panose="020B0500000000000000" pitchFamily="34" charset="-93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thầy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loại: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truyện ngắn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kể: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thứ nhất xưng “tôi”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vật: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Viện sĩ An-tư-nai, Họa sĩ, thầy </a:t>
            </a:r>
            <a:r>
              <a:rPr lang="vi-VN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Đuy-sen.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 biểu </a:t>
            </a: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vi-V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507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260648"/>
            <a:ext cx="5337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44415996"/>
              </p:ext>
            </p:extLst>
          </p:nvPr>
        </p:nvGraphicFramePr>
        <p:xfrm>
          <a:off x="1187624" y="1628800"/>
          <a:ext cx="7416825" cy="33123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01851"/>
                <a:gridCol w="3090637"/>
                <a:gridCol w="3024337"/>
              </a:tblGrid>
              <a:tr h="1094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b="1" dirty="0">
                          <a:effectLst/>
                          <a:latin typeface="Times New Roman" pitchFamily="18" charset="0"/>
                          <a:ea typeface="Times" panose="020B0500000000000000" pitchFamily="34" charset="-93"/>
                          <a:cs typeface="Times New Roman" pitchFamily="18" charset="0"/>
                        </a:rPr>
                        <a:t>Phần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Times" panose="020B0500000000000000" pitchFamily="34" charset="-93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b="1" dirty="0">
                          <a:effectLst/>
                          <a:latin typeface="Times New Roman" pitchFamily="18" charset="0"/>
                          <a:ea typeface="Times" panose="020B0500000000000000" pitchFamily="34" charset="-93"/>
                          <a:cs typeface="Times New Roman" pitchFamily="18" charset="0"/>
                        </a:rPr>
                        <a:t>Người kể </a:t>
                      </a:r>
                      <a:r>
                        <a:rPr lang="pt-BR" sz="2400" b="1" dirty="0" smtClean="0">
                          <a:effectLst/>
                          <a:latin typeface="Times New Roman" pitchFamily="18" charset="0"/>
                          <a:ea typeface="Times" panose="020B0500000000000000" pitchFamily="34" charset="-93"/>
                          <a:cs typeface="Times New Roman" pitchFamily="18" charset="0"/>
                        </a:rPr>
                        <a:t>chuyện </a:t>
                      </a:r>
                      <a:r>
                        <a:rPr lang="pt-BR" sz="2400" b="1" dirty="0">
                          <a:effectLst/>
                          <a:latin typeface="Times New Roman" pitchFamily="18" charset="0"/>
                          <a:ea typeface="Times" panose="020B0500000000000000" pitchFamily="34" charset="-93"/>
                          <a:cs typeface="Times New Roman" pitchFamily="18" charset="0"/>
                        </a:rPr>
                        <a:t>– ngôi kể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Times" panose="020B0500000000000000" pitchFamily="34" charset="-93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b="1" dirty="0">
                          <a:effectLst/>
                          <a:latin typeface="Times New Roman" pitchFamily="18" charset="0"/>
                          <a:ea typeface="Times" panose="020B0500000000000000" pitchFamily="34" charset="-93"/>
                          <a:cs typeface="Times New Roman" pitchFamily="18" charset="0"/>
                        </a:rPr>
                        <a:t>Ý chính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Times" panose="020B0500000000000000" pitchFamily="34" charset="-93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0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0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6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0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t-BR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71600" y="548680"/>
            <a:ext cx="777686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vi-VN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HĐCĐ-4p 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vi-VN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 thiện phiếu học tập (người kể chuyện</a:t>
            </a:r>
            <a:r>
              <a:rPr lang="vi-VN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 </a:t>
            </a:r>
            <a:r>
              <a:rPr lang="vi-VN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kể, </a:t>
            </a:r>
            <a:r>
              <a:rPr 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 chính từng phần</a:t>
            </a:r>
            <a:r>
              <a:rPr lang="vi-VN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575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0"/>
            <a:ext cx="53371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137033"/>
              </p:ext>
            </p:extLst>
          </p:nvPr>
        </p:nvGraphicFramePr>
        <p:xfrm>
          <a:off x="395536" y="692696"/>
          <a:ext cx="8568290" cy="52285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5482"/>
                <a:gridCol w="2736304"/>
                <a:gridCol w="4536504"/>
              </a:tblGrid>
              <a:tr h="6937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kể chuyện – ngôi kể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chính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9249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hoạ sĩ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(ngôi thứ nhất)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hoàn cảnh bà An-tư-nai viết thư cho người hoạ sĩ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8373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 viện sĩ An-tư-nai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(ngôi thứ nhất)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bức thư:  Kể về người thầy giáo Đuy-sen hết lòng vì học sinh và tình cảm của An-tư-nai dành cho thầy.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10125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 viện sĩ An-tư-nai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(ngôi thứ nhất)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874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hoạ sĩ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(ngôi thứ nhất)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Băn khoăn, trăn trở của người hoạ sĩ về bức tranh dành cho Người thầy đầu tiên của làng.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728286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85800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vi-VN" sz="20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Ngôn </a:t>
            </a:r>
            <a:r>
              <a:rPr lang="vi-VN" sz="20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ngữ đối thoại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Thầy Đuy-sen trò chuyện, thuyết phục các em nhỏ đi học: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“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ghé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xem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lắm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chả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 …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thích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đi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chứ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?”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“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cứ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gọi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thầy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thầy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muốn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xem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trường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đừng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ngại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.”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khích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An-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“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Dòng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suối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trẻo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thầy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minh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lắm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…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Ôi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ước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thầy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gửi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ra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phố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lớn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còn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khá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hơn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chừng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0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”.</a:t>
            </a:r>
            <a:endParaRPr lang="en-US" sz="2000" i="1" dirty="0" smtClean="0">
              <a:solidFill>
                <a:srgbClr val="0D0D0D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</a:t>
            </a:r>
            <a:r>
              <a:rPr lang="en-US" sz="2000" i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Lời</a:t>
            </a:r>
            <a:r>
              <a:rPr lang="en-US" sz="20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thầy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Đuy-sen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gần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gũi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ân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cần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đầy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yêu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thương</a:t>
            </a: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254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2074</TotalTime>
  <Words>966</Words>
  <Application>Microsoft Office PowerPoint</Application>
  <PresentationFormat>On-screen Show (4:3)</PresentationFormat>
  <Paragraphs>116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hp</cp:lastModifiedBy>
  <cp:revision>165</cp:revision>
  <dcterms:created xsi:type="dcterms:W3CDTF">2022-06-17T20:04:08Z</dcterms:created>
  <dcterms:modified xsi:type="dcterms:W3CDTF">2023-10-22T13:48:42Z</dcterms:modified>
</cp:coreProperties>
</file>