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6" r:id="rId5"/>
    <p:sldId id="262" r:id="rId6"/>
    <p:sldId id="263" r:id="rId7"/>
    <p:sldId id="264" r:id="rId8"/>
    <p:sldId id="265" r:id="rId9"/>
    <p:sldId id="267" r:id="rId10"/>
    <p:sldId id="296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9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-67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DAD0-0D20-45E0-8056-12A0728CFA2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78E3-0DC7-400D-95EF-F5BD3BAAF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9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DAD0-0D20-45E0-8056-12A0728CFA2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78E3-0DC7-400D-95EF-F5BD3BAAF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DAD0-0D20-45E0-8056-12A0728CFA2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78E3-0DC7-400D-95EF-F5BD3BAAF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81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DAD0-0D20-45E0-8056-12A0728CFA2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78E3-0DC7-400D-95EF-F5BD3BAAF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17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DAD0-0D20-45E0-8056-12A0728CFA2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78E3-0DC7-400D-95EF-F5BD3BAAF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3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DAD0-0D20-45E0-8056-12A0728CFA2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78E3-0DC7-400D-95EF-F5BD3BAAF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3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DAD0-0D20-45E0-8056-12A0728CFA2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78E3-0DC7-400D-95EF-F5BD3BAAF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40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DAD0-0D20-45E0-8056-12A0728CFA2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78E3-0DC7-400D-95EF-F5BD3BAAF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6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DAD0-0D20-45E0-8056-12A0728CFA2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78E3-0DC7-400D-95EF-F5BD3BAAF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8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DAD0-0D20-45E0-8056-12A0728CFA2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78E3-0DC7-400D-95EF-F5BD3BAAF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16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DAD0-0D20-45E0-8056-12A0728CFA2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78E3-0DC7-400D-95EF-F5BD3BAAF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92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5DAD0-0D20-45E0-8056-12A0728CFA2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178E3-0DC7-400D-95EF-F5BD3BAAF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1421B1-1906-4F8E-BF53-DF1E9D07C1F2}"/>
              </a:ext>
            </a:extLst>
          </p:cNvPr>
          <p:cNvSpPr txBox="1"/>
          <p:nvPr/>
        </p:nvSpPr>
        <p:spPr>
          <a:xfrm>
            <a:off x="5626608" y="222841"/>
            <a:ext cx="3862329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Bong bóng Lời nói: Hình bầu dục 18">
            <a:extLst>
              <a:ext uri="{FF2B5EF4-FFF2-40B4-BE49-F238E27FC236}">
                <a16:creationId xmlns:a16="http://schemas.microsoft.com/office/drawing/2014/main" xmlns="" id="{D7CDBC88-B427-A7CB-2E10-7D972648A012}"/>
              </a:ext>
            </a:extLst>
          </p:cNvPr>
          <p:cNvSpPr/>
          <p:nvPr/>
        </p:nvSpPr>
        <p:spPr>
          <a:xfrm>
            <a:off x="3140901" y="1374851"/>
            <a:ext cx="6124397" cy="2282749"/>
          </a:xfrm>
          <a:prstGeom prst="wedgeEllipseCallout">
            <a:avLst>
              <a:gd name="adj1" fmla="val 15863"/>
              <a:gd name="adj2" fmla="val 70903"/>
            </a:avLst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Son)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8F186860-C1FE-8E09-9F77-D4F0B1268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28" y="1739509"/>
            <a:ext cx="3151010" cy="278903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8614909D-4CA1-1D63-FB2D-BD315586B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16" y="3101899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4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0442" y="921967"/>
            <a:ext cx="10908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Nhân vật người bố </a:t>
            </a:r>
            <a:r>
              <a:rPr lang="vi-VN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chủ yếu được miêu tả qua lời kể của nhân vật nào? Việc lựa chọn người kể chuyện như vậy có tác dụng gì?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14663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734784" y="931503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157A792-BD51-9571-AEA6-BFAD552EFD73}"/>
              </a:ext>
            </a:extLst>
          </p:cNvPr>
          <p:cNvSpPr txBox="1"/>
          <p:nvPr/>
        </p:nvSpPr>
        <p:spPr>
          <a:xfrm>
            <a:off x="734784" y="109433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</a:t>
            </a:r>
            <a:r>
              <a:rPr lang="en-US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4000" b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 hiểu văn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EB1F037C-95F4-6933-764C-7D8CBC88AF84}"/>
              </a:ext>
            </a:extLst>
          </p:cNvPr>
          <p:cNvSpPr txBox="1"/>
          <p:nvPr/>
        </p:nvSpPr>
        <p:spPr>
          <a:xfrm>
            <a:off x="2872071" y="3313836"/>
            <a:ext cx="7917426" cy="104361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con).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80E92771-DB9E-F554-B902-E227CC2E1595}"/>
              </a:ext>
            </a:extLst>
          </p:cNvPr>
          <p:cNvSpPr txBox="1"/>
          <p:nvPr/>
        </p:nvSpPr>
        <p:spPr>
          <a:xfrm>
            <a:off x="2872071" y="5199068"/>
            <a:ext cx="7917426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C0E7162F-FEC3-0FA2-E0AD-87124855ACB7}"/>
              </a:ext>
            </a:extLst>
          </p:cNvPr>
          <p:cNvSpPr txBox="1"/>
          <p:nvPr/>
        </p:nvSpPr>
        <p:spPr>
          <a:xfrm>
            <a:off x="1699532" y="1658932"/>
            <a:ext cx="8792935" cy="104361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–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xmlns="" id="{1AA89EFA-9D82-ACEE-0A5E-8767C73175A8}"/>
              </a:ext>
            </a:extLst>
          </p:cNvPr>
          <p:cNvSpPr/>
          <p:nvPr/>
        </p:nvSpPr>
        <p:spPr>
          <a:xfrm>
            <a:off x="431568" y="4155450"/>
            <a:ext cx="1941869" cy="8330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dụng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Đường kết nối Mũi tên Thẳng 7">
            <a:extLst>
              <a:ext uri="{FF2B5EF4-FFF2-40B4-BE49-F238E27FC236}">
                <a16:creationId xmlns:a16="http://schemas.microsoft.com/office/drawing/2014/main" xmlns="" id="{764572E1-5880-0356-35AB-DDA2E456CAFC}"/>
              </a:ext>
            </a:extLst>
          </p:cNvPr>
          <p:cNvCxnSpPr>
            <a:stCxn id="14" idx="3"/>
            <a:endCxn id="24" idx="1"/>
          </p:cNvCxnSpPr>
          <p:nvPr/>
        </p:nvCxnSpPr>
        <p:spPr>
          <a:xfrm flipV="1">
            <a:off x="2373437" y="3835646"/>
            <a:ext cx="498634" cy="7363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Đường kết nối Mũi tên Thẳng 16">
            <a:extLst>
              <a:ext uri="{FF2B5EF4-FFF2-40B4-BE49-F238E27FC236}">
                <a16:creationId xmlns:a16="http://schemas.microsoft.com/office/drawing/2014/main" xmlns="" id="{2C40ED00-024C-422F-5C61-B14BD1064B27}"/>
              </a:ext>
            </a:extLst>
          </p:cNvPr>
          <p:cNvCxnSpPr>
            <a:cxnSpLocks/>
            <a:stCxn id="14" idx="3"/>
            <a:endCxn id="26" idx="1"/>
          </p:cNvCxnSpPr>
          <p:nvPr/>
        </p:nvCxnSpPr>
        <p:spPr>
          <a:xfrm>
            <a:off x="2373437" y="4571977"/>
            <a:ext cx="498634" cy="9011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CABD10AF-E6DF-A1AA-F090-A5DA1CE5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9380568" y="-297750"/>
            <a:ext cx="2811432" cy="153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734784" y="804210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CABD10AF-E6DF-A1AA-F090-A5DA1CE5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8308329" y="4736365"/>
            <a:ext cx="3883671" cy="212163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90CF1D4-34C9-93AE-B6C9-BD8C992DF3C8}"/>
              </a:ext>
            </a:extLst>
          </p:cNvPr>
          <p:cNvSpPr txBox="1"/>
          <p:nvPr/>
        </p:nvSpPr>
        <p:spPr>
          <a:xfrm>
            <a:off x="734784" y="1530583"/>
            <a:ext cx="97209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70F92F77-0E5E-DCF0-10AA-BB1FA22C04B0}"/>
              </a:ext>
            </a:extLst>
          </p:cNvPr>
          <p:cNvSpPr txBox="1"/>
          <p:nvPr/>
        </p:nvSpPr>
        <p:spPr>
          <a:xfrm>
            <a:off x="968675" y="2385381"/>
            <a:ext cx="8106499" cy="104361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tưới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803610" y="185198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EB1F037C-95F4-6933-764C-7D8CBC88AF84}"/>
              </a:ext>
            </a:extLst>
          </p:cNvPr>
          <p:cNvSpPr txBox="1"/>
          <p:nvPr/>
        </p:nvSpPr>
        <p:spPr>
          <a:xfrm>
            <a:off x="1086862" y="2695294"/>
            <a:ext cx="9154437" cy="954107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 err="1">
                <a:latin typeface="+mj-lt"/>
              </a:rPr>
              <a:t>Người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bố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hướng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dẫ</a:t>
            </a:r>
            <a:r>
              <a:rPr lang="en-US" sz="2800" dirty="0">
                <a:latin typeface="+mj-lt"/>
              </a:rPr>
              <a:t>n</a:t>
            </a:r>
            <a:r>
              <a:rPr lang="vi-VN" sz="2800" dirty="0">
                <a:latin typeface="+mj-lt"/>
              </a:rPr>
              <a:t> con </a:t>
            </a:r>
            <a:r>
              <a:rPr lang="vi-VN" sz="2800" dirty="0" err="1">
                <a:latin typeface="+mj-lt"/>
              </a:rPr>
              <a:t>nhắm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mắt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lại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chạm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từng</a:t>
            </a:r>
            <a:r>
              <a:rPr lang="vi-VN" sz="2800" dirty="0">
                <a:latin typeface="+mj-lt"/>
              </a:rPr>
              <a:t> bông hoa </a:t>
            </a:r>
            <a:r>
              <a:rPr lang="vi-VN" sz="28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Cảm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nhận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bằng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xúc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giác</a:t>
            </a:r>
            <a:endParaRPr lang="en-US" sz="2800" dirty="0">
              <a:latin typeface="+mj-lt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CABD10AF-E6DF-A1AA-F090-A5DA1CE5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9665110" y="-366193"/>
            <a:ext cx="2526890" cy="135959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90CF1D4-34C9-93AE-B6C9-BD8C992DF3C8}"/>
              </a:ext>
            </a:extLst>
          </p:cNvPr>
          <p:cNvSpPr txBox="1"/>
          <p:nvPr/>
        </p:nvSpPr>
        <p:spPr>
          <a:xfrm>
            <a:off x="803610" y="797516"/>
            <a:ext cx="97209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xmlns="" id="{38CDAC3A-337F-1681-EED7-3450933E6C16}"/>
              </a:ext>
            </a:extLst>
          </p:cNvPr>
          <p:cNvSpPr/>
          <p:nvPr/>
        </p:nvSpPr>
        <p:spPr>
          <a:xfrm>
            <a:off x="998172" y="2047031"/>
            <a:ext cx="8200958" cy="5480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 err="1">
                <a:latin typeface="+mj-lt"/>
              </a:rPr>
              <a:t>Trò</a:t>
            </a:r>
            <a:r>
              <a:rPr lang="vi-VN" sz="2800" dirty="0">
                <a:latin typeface="+mj-lt"/>
              </a:rPr>
              <a:t> chơi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+mj-lt"/>
              </a:rPr>
              <a:t>đoán</a:t>
            </a:r>
            <a:r>
              <a:rPr lang="vi-VN" sz="2800" dirty="0">
                <a:latin typeface="+mj-lt"/>
              </a:rPr>
              <a:t> tên </a:t>
            </a:r>
            <a:r>
              <a:rPr lang="vi-VN" sz="2800" dirty="0" err="1">
                <a:latin typeface="+mj-lt"/>
              </a:rPr>
              <a:t>các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loài</a:t>
            </a:r>
            <a:r>
              <a:rPr lang="vi-VN" sz="2800" dirty="0">
                <a:latin typeface="+mj-lt"/>
              </a:rPr>
              <a:t> hoa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179338F4-BC8E-6F49-C79B-1BF5188998DD}"/>
              </a:ext>
            </a:extLst>
          </p:cNvPr>
          <p:cNvSpPr txBox="1"/>
          <p:nvPr/>
        </p:nvSpPr>
        <p:spPr>
          <a:xfrm>
            <a:off x="998172" y="1434713"/>
            <a:ext cx="454145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2C476E2B-DB9D-38B9-EA95-A293717066A5}"/>
              </a:ext>
            </a:extLst>
          </p:cNvPr>
          <p:cNvSpPr/>
          <p:nvPr/>
        </p:nvSpPr>
        <p:spPr>
          <a:xfrm>
            <a:off x="998172" y="3749565"/>
            <a:ext cx="8200958" cy="5480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>
                <a:latin typeface="+mj-lt"/>
              </a:rPr>
              <a:t>Trò chơi</a:t>
            </a:r>
            <a:r>
              <a:rPr lang="en-US" sz="2800">
                <a:latin typeface="+mj-lt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nhắm mắt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+mj-lt"/>
              </a:rPr>
              <a:t>đoán tên các loài hoa</a:t>
            </a:r>
            <a:r>
              <a:rPr lang="en-US" sz="2800">
                <a:latin typeface="+mj-lt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trong vườn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6D82C5CF-7704-2267-ADA6-1F26D94A47E1}"/>
              </a:ext>
            </a:extLst>
          </p:cNvPr>
          <p:cNvSpPr txBox="1"/>
          <p:nvPr/>
        </p:nvSpPr>
        <p:spPr>
          <a:xfrm>
            <a:off x="1159603" y="4408480"/>
            <a:ext cx="8505507" cy="104361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nhắm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đi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không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xa.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CD22279C-0397-7AC8-936F-6C35287D6A71}"/>
              </a:ext>
            </a:extLst>
          </p:cNvPr>
          <p:cNvSpPr txBox="1"/>
          <p:nvPr/>
        </p:nvSpPr>
        <p:spPr>
          <a:xfrm>
            <a:off x="1159602" y="5595928"/>
            <a:ext cx="8505507" cy="104361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suýt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đuối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0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  <p:bldP spid="10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803610" y="185198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EB1F037C-95F4-6933-764C-7D8CBC88AF84}"/>
              </a:ext>
            </a:extLst>
          </p:cNvPr>
          <p:cNvSpPr txBox="1"/>
          <p:nvPr/>
        </p:nvSpPr>
        <p:spPr>
          <a:xfrm>
            <a:off x="1103769" y="2992354"/>
            <a:ext cx="9984461" cy="104361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CABD10AF-E6DF-A1AA-F090-A5DA1CE5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9665110" y="-366193"/>
            <a:ext cx="2526890" cy="135959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90CF1D4-34C9-93AE-B6C9-BD8C992DF3C8}"/>
              </a:ext>
            </a:extLst>
          </p:cNvPr>
          <p:cNvSpPr txBox="1"/>
          <p:nvPr/>
        </p:nvSpPr>
        <p:spPr>
          <a:xfrm>
            <a:off x="803610" y="788677"/>
            <a:ext cx="97209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xmlns="" id="{38CDAC3A-337F-1681-EED7-3450933E6C16}"/>
              </a:ext>
            </a:extLst>
          </p:cNvPr>
          <p:cNvSpPr/>
          <p:nvPr/>
        </p:nvSpPr>
        <p:spPr>
          <a:xfrm>
            <a:off x="998172" y="2201094"/>
            <a:ext cx="8775093" cy="5480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179338F4-BC8E-6F49-C79B-1BF5188998DD}"/>
              </a:ext>
            </a:extLst>
          </p:cNvPr>
          <p:cNvSpPr txBox="1"/>
          <p:nvPr/>
        </p:nvSpPr>
        <p:spPr>
          <a:xfrm>
            <a:off x="998172" y="1485188"/>
            <a:ext cx="454145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2C476E2B-DB9D-38B9-EA95-A293717066A5}"/>
              </a:ext>
            </a:extLst>
          </p:cNvPr>
          <p:cNvSpPr/>
          <p:nvPr/>
        </p:nvSpPr>
        <p:spPr>
          <a:xfrm>
            <a:off x="998172" y="4258970"/>
            <a:ext cx="5901438" cy="5480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chơi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ngửi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tên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hoa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6D82C5CF-7704-2267-ADA6-1F26D94A47E1}"/>
              </a:ext>
            </a:extLst>
          </p:cNvPr>
          <p:cNvSpPr txBox="1"/>
          <p:nvPr/>
        </p:nvSpPr>
        <p:spPr>
          <a:xfrm>
            <a:off x="1109890" y="5030066"/>
            <a:ext cx="8859468" cy="1043171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hoa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khứu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7F6B85AE-0491-3C2A-9985-85F826229B8A}"/>
              </a:ext>
            </a:extLst>
          </p:cNvPr>
          <p:cNvSpPr txBox="1"/>
          <p:nvPr/>
        </p:nvSpPr>
        <p:spPr>
          <a:xfrm>
            <a:off x="425343" y="6213083"/>
            <a:ext cx="1134131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vi-VN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vi-VN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chơi </a:t>
            </a:r>
            <a:r>
              <a:rPr lang="vi-VN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vi-VN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vi-VN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hơn, </a:t>
            </a:r>
            <a:r>
              <a:rPr lang="vi-VN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vi-VN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vi-VN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vi-VN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vi-VN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đứa</a:t>
            </a:r>
            <a:r>
              <a:rPr lang="vi-VN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8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9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  <p:bldP spid="23" grpId="0" animBg="1"/>
      <p:bldP spid="10" grpId="0" animBg="1"/>
      <p:bldP spid="16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803610" y="298173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EB1F037C-95F4-6933-764C-7D8CBC88AF84}"/>
              </a:ext>
            </a:extLst>
          </p:cNvPr>
          <p:cNvSpPr txBox="1"/>
          <p:nvPr/>
        </p:nvSpPr>
        <p:spPr>
          <a:xfrm>
            <a:off x="1268360" y="2795646"/>
            <a:ext cx="4769800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CABD10AF-E6DF-A1AA-F090-A5DA1CE5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9665110" y="-366193"/>
            <a:ext cx="2526890" cy="135959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90CF1D4-34C9-93AE-B6C9-BD8C992DF3C8}"/>
              </a:ext>
            </a:extLst>
          </p:cNvPr>
          <p:cNvSpPr txBox="1"/>
          <p:nvPr/>
        </p:nvSpPr>
        <p:spPr>
          <a:xfrm>
            <a:off x="803610" y="878459"/>
            <a:ext cx="97209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xmlns="" id="{38CDAC3A-337F-1681-EED7-3450933E6C16}"/>
              </a:ext>
            </a:extLst>
          </p:cNvPr>
          <p:cNvSpPr/>
          <p:nvPr/>
        </p:nvSpPr>
        <p:spPr>
          <a:xfrm>
            <a:off x="1008004" y="1700221"/>
            <a:ext cx="7693544" cy="5480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19400411-5797-8FBF-87D0-5CDEB7CEC3F0}"/>
              </a:ext>
            </a:extLst>
          </p:cNvPr>
          <p:cNvSpPr txBox="1"/>
          <p:nvPr/>
        </p:nvSpPr>
        <p:spPr>
          <a:xfrm>
            <a:off x="1268360" y="3608029"/>
            <a:ext cx="9984461" cy="153913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luôn theo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dõi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viên,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khích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hơn: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khen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”;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Phen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”;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81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803610" y="185198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CABD10AF-E6DF-A1AA-F090-A5DA1CE5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9665110" y="-366193"/>
            <a:ext cx="2526890" cy="135959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90CF1D4-34C9-93AE-B6C9-BD8C992DF3C8}"/>
              </a:ext>
            </a:extLst>
          </p:cNvPr>
          <p:cNvSpPr txBox="1"/>
          <p:nvPr/>
        </p:nvSpPr>
        <p:spPr>
          <a:xfrm>
            <a:off x="803610" y="788677"/>
            <a:ext cx="97209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2C476E2B-DB9D-38B9-EA95-A293717066A5}"/>
              </a:ext>
            </a:extLst>
          </p:cNvPr>
          <p:cNvSpPr/>
          <p:nvPr/>
        </p:nvSpPr>
        <p:spPr>
          <a:xfrm>
            <a:off x="890017" y="1427285"/>
            <a:ext cx="5441957" cy="5480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6D82C5CF-7704-2267-ADA6-1F26D94A47E1}"/>
              </a:ext>
            </a:extLst>
          </p:cNvPr>
          <p:cNvSpPr txBox="1"/>
          <p:nvPr/>
        </p:nvSpPr>
        <p:spPr>
          <a:xfrm>
            <a:off x="991903" y="2197010"/>
            <a:ext cx="8859468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369BF184-EE38-851B-72E7-146B37637312}"/>
              </a:ext>
            </a:extLst>
          </p:cNvPr>
          <p:cNvSpPr txBox="1"/>
          <p:nvPr/>
        </p:nvSpPr>
        <p:spPr>
          <a:xfrm>
            <a:off x="991903" y="2966735"/>
            <a:ext cx="8859468" cy="153913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5A81DDF6-F884-EAD2-8C61-4E96A81B42CF}"/>
              </a:ext>
            </a:extLst>
          </p:cNvPr>
          <p:cNvSpPr txBox="1"/>
          <p:nvPr/>
        </p:nvSpPr>
        <p:spPr>
          <a:xfrm>
            <a:off x="619431" y="4727500"/>
            <a:ext cx="1124910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thấu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5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4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803610" y="185198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CABD10AF-E6DF-A1AA-F090-A5DA1CE5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9665110" y="-366193"/>
            <a:ext cx="2526890" cy="135959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90CF1D4-34C9-93AE-B6C9-BD8C992DF3C8}"/>
              </a:ext>
            </a:extLst>
          </p:cNvPr>
          <p:cNvSpPr txBox="1"/>
          <p:nvPr/>
        </p:nvSpPr>
        <p:spPr>
          <a:xfrm>
            <a:off x="880185" y="873096"/>
            <a:ext cx="97209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6D82C5CF-7704-2267-ADA6-1F26D94A47E1}"/>
              </a:ext>
            </a:extLst>
          </p:cNvPr>
          <p:cNvSpPr txBox="1"/>
          <p:nvPr/>
        </p:nvSpPr>
        <p:spPr>
          <a:xfrm>
            <a:off x="991903" y="1961493"/>
            <a:ext cx="8859468" cy="104361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369BF184-EE38-851B-72E7-146B37637312}"/>
              </a:ext>
            </a:extLst>
          </p:cNvPr>
          <p:cNvSpPr txBox="1"/>
          <p:nvPr/>
        </p:nvSpPr>
        <p:spPr>
          <a:xfrm>
            <a:off x="991903" y="3480384"/>
            <a:ext cx="8859468" cy="954107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AB799F51-81AC-2EEE-43A7-F65448712CAF}"/>
              </a:ext>
            </a:extLst>
          </p:cNvPr>
          <p:cNvSpPr txBox="1"/>
          <p:nvPr/>
        </p:nvSpPr>
        <p:spPr>
          <a:xfrm>
            <a:off x="991903" y="4941285"/>
            <a:ext cx="9887189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Cho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132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803610" y="185198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CABD10AF-E6DF-A1AA-F090-A5DA1CE5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9665110" y="-366193"/>
            <a:ext cx="2526890" cy="135959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90CF1D4-34C9-93AE-B6C9-BD8C992DF3C8}"/>
              </a:ext>
            </a:extLst>
          </p:cNvPr>
          <p:cNvSpPr txBox="1"/>
          <p:nvPr/>
        </p:nvSpPr>
        <p:spPr>
          <a:xfrm>
            <a:off x="880185" y="873096"/>
            <a:ext cx="97209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6D82C5CF-7704-2267-ADA6-1F26D94A47E1}"/>
              </a:ext>
            </a:extLst>
          </p:cNvPr>
          <p:cNvSpPr txBox="1"/>
          <p:nvPr/>
        </p:nvSpPr>
        <p:spPr>
          <a:xfrm>
            <a:off x="1100055" y="3190104"/>
            <a:ext cx="10669155" cy="104361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369BF184-EE38-851B-72E7-146B37637312}"/>
              </a:ext>
            </a:extLst>
          </p:cNvPr>
          <p:cNvSpPr txBox="1"/>
          <p:nvPr/>
        </p:nvSpPr>
        <p:spPr>
          <a:xfrm>
            <a:off x="1198379" y="4671297"/>
            <a:ext cx="10669155" cy="954107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E0FF5A8E-C656-C09F-FE9C-0E9C9A3AC4A7}"/>
              </a:ext>
            </a:extLst>
          </p:cNvPr>
          <p:cNvSpPr/>
          <p:nvPr/>
        </p:nvSpPr>
        <p:spPr>
          <a:xfrm>
            <a:off x="1039860" y="1765564"/>
            <a:ext cx="10112280" cy="954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Khi ta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43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880185" y="27921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CABD10AF-E6DF-A1AA-F090-A5DA1CE5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9665110" y="-366193"/>
            <a:ext cx="2526890" cy="135959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90CF1D4-34C9-93AE-B6C9-BD8C992DF3C8}"/>
              </a:ext>
            </a:extLst>
          </p:cNvPr>
          <p:cNvSpPr txBox="1"/>
          <p:nvPr/>
        </p:nvSpPr>
        <p:spPr>
          <a:xfrm>
            <a:off x="880185" y="559847"/>
            <a:ext cx="97209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E0FF5A8E-C656-C09F-FE9C-0E9C9A3AC4A7}"/>
              </a:ext>
            </a:extLst>
          </p:cNvPr>
          <p:cNvSpPr/>
          <p:nvPr/>
        </p:nvSpPr>
        <p:spPr>
          <a:xfrm>
            <a:off x="1106326" y="2213254"/>
            <a:ext cx="4989674" cy="5480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FAA2E28-F5E1-C30D-10F0-85EA587F93EE}"/>
              </a:ext>
            </a:extLst>
          </p:cNvPr>
          <p:cNvSpPr txBox="1"/>
          <p:nvPr/>
        </p:nvSpPr>
        <p:spPr>
          <a:xfrm>
            <a:off x="1150770" y="1367258"/>
            <a:ext cx="2777415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AC0060C4-E401-FBED-234C-616308CCADB7}"/>
              </a:ext>
            </a:extLst>
          </p:cNvPr>
          <p:cNvSpPr txBox="1"/>
          <p:nvPr/>
        </p:nvSpPr>
        <p:spPr>
          <a:xfrm>
            <a:off x="1150770" y="3043953"/>
            <a:ext cx="10107165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61A30282-61E9-72B6-CEF3-AF5D316B0626}"/>
              </a:ext>
            </a:extLst>
          </p:cNvPr>
          <p:cNvSpPr txBox="1"/>
          <p:nvPr/>
        </p:nvSpPr>
        <p:spPr>
          <a:xfrm>
            <a:off x="1150770" y="3772364"/>
            <a:ext cx="9450358" cy="104361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–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con).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52B3253A-C330-0B8F-82F2-217C9CB04225}"/>
              </a:ext>
            </a:extLst>
          </p:cNvPr>
          <p:cNvSpPr txBox="1"/>
          <p:nvPr/>
        </p:nvSpPr>
        <p:spPr>
          <a:xfrm>
            <a:off x="1150770" y="5124873"/>
            <a:ext cx="8185159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3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HÀ NỘI 12 MÙA HOA DƯƠNG HOÀNG YẾN OFFICIAL MV_480p">
            <a:hlinkClick r:id="" action="ppaction://media"/>
            <a:extLst>
              <a:ext uri="{FF2B5EF4-FFF2-40B4-BE49-F238E27FC236}">
                <a16:creationId xmlns:a16="http://schemas.microsoft.com/office/drawing/2014/main" xmlns="" id="{5A7DD12C-F005-614A-B139-AA60329A3D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2063"/>
            <a:ext cx="12192000" cy="685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9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4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880185" y="27921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CABD10AF-E6DF-A1AA-F090-A5DA1CE5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9665110" y="-366193"/>
            <a:ext cx="2526890" cy="135959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90CF1D4-34C9-93AE-B6C9-BD8C992DF3C8}"/>
              </a:ext>
            </a:extLst>
          </p:cNvPr>
          <p:cNvSpPr txBox="1"/>
          <p:nvPr/>
        </p:nvSpPr>
        <p:spPr>
          <a:xfrm>
            <a:off x="880185" y="559847"/>
            <a:ext cx="97209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6D82C5CF-7704-2267-ADA6-1F26D94A47E1}"/>
              </a:ext>
            </a:extLst>
          </p:cNvPr>
          <p:cNvSpPr txBox="1"/>
          <p:nvPr/>
        </p:nvSpPr>
        <p:spPr>
          <a:xfrm>
            <a:off x="1066996" y="2603536"/>
            <a:ext cx="10669155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369BF184-EE38-851B-72E7-146B37637312}"/>
              </a:ext>
            </a:extLst>
          </p:cNvPr>
          <p:cNvSpPr txBox="1"/>
          <p:nvPr/>
        </p:nvSpPr>
        <p:spPr>
          <a:xfrm>
            <a:off x="1066996" y="3385730"/>
            <a:ext cx="10669155" cy="104361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6C24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;...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E0FF5A8E-C656-C09F-FE9C-0E9C9A3AC4A7}"/>
              </a:ext>
            </a:extLst>
          </p:cNvPr>
          <p:cNvSpPr/>
          <p:nvPr/>
        </p:nvSpPr>
        <p:spPr>
          <a:xfrm>
            <a:off x="880185" y="1905896"/>
            <a:ext cx="6096000" cy="5480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FAA2E28-F5E1-C30D-10F0-85EA587F93EE}"/>
              </a:ext>
            </a:extLst>
          </p:cNvPr>
          <p:cNvSpPr txBox="1"/>
          <p:nvPr/>
        </p:nvSpPr>
        <p:spPr>
          <a:xfrm>
            <a:off x="1066996" y="1227361"/>
            <a:ext cx="2777415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CFAFFFE4-7226-2332-DA1B-C762CF15AED7}"/>
              </a:ext>
            </a:extLst>
          </p:cNvPr>
          <p:cNvSpPr txBox="1"/>
          <p:nvPr/>
        </p:nvSpPr>
        <p:spPr>
          <a:xfrm>
            <a:off x="1066997" y="4672825"/>
            <a:ext cx="10669155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ACE51045-D0A6-811D-E528-4E88190D090C}"/>
              </a:ext>
            </a:extLst>
          </p:cNvPr>
          <p:cNvSpPr txBox="1"/>
          <p:nvPr/>
        </p:nvSpPr>
        <p:spPr>
          <a:xfrm>
            <a:off x="1066998" y="5520005"/>
            <a:ext cx="10669155" cy="104361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563245" algn="l"/>
                <a:tab pos="558800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C24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86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0" grpId="0" animBg="1"/>
      <p:bldP spid="12" grpId="0" animBg="1"/>
      <p:bldP spid="13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880185" y="27921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CABD10AF-E6DF-A1AA-F090-A5DA1CE5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9665110" y="-366193"/>
            <a:ext cx="2526890" cy="135959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90CF1D4-34C9-93AE-B6C9-BD8C992DF3C8}"/>
              </a:ext>
            </a:extLst>
          </p:cNvPr>
          <p:cNvSpPr txBox="1"/>
          <p:nvPr/>
        </p:nvSpPr>
        <p:spPr>
          <a:xfrm>
            <a:off x="880185" y="559847"/>
            <a:ext cx="97209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E0FF5A8E-C656-C09F-FE9C-0E9C9A3AC4A7}"/>
              </a:ext>
            </a:extLst>
          </p:cNvPr>
          <p:cNvSpPr/>
          <p:nvPr/>
        </p:nvSpPr>
        <p:spPr>
          <a:xfrm>
            <a:off x="988339" y="2149791"/>
            <a:ext cx="6096000" cy="5480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FAA2E28-F5E1-C30D-10F0-85EA587F93EE}"/>
              </a:ext>
            </a:extLst>
          </p:cNvPr>
          <p:cNvSpPr txBox="1"/>
          <p:nvPr/>
        </p:nvSpPr>
        <p:spPr>
          <a:xfrm>
            <a:off x="1150770" y="1367258"/>
            <a:ext cx="2777415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604BF393-1B97-7516-CF26-4BFA922AB86E}"/>
              </a:ext>
            </a:extLst>
          </p:cNvPr>
          <p:cNvSpPr txBox="1"/>
          <p:nvPr/>
        </p:nvSpPr>
        <p:spPr>
          <a:xfrm>
            <a:off x="1681315" y="3429000"/>
            <a:ext cx="97209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con,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xmlns="" id="{D275C550-39D4-35C9-5EFB-95DFC8CEF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569528"/>
              </p:ext>
            </p:extLst>
          </p:nvPr>
        </p:nvGraphicFramePr>
        <p:xfrm>
          <a:off x="152399" y="1280934"/>
          <a:ext cx="11741650" cy="56840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71638">
                  <a:extLst>
                    <a:ext uri="{9D8B030D-6E8A-4147-A177-3AD203B41FA5}">
                      <a16:colId xmlns:a16="http://schemas.microsoft.com/office/drawing/2014/main" xmlns="" val="3496011550"/>
                    </a:ext>
                  </a:extLst>
                </a:gridCol>
                <a:gridCol w="9041262">
                  <a:extLst>
                    <a:ext uri="{9D8B030D-6E8A-4147-A177-3AD203B41FA5}">
                      <a16:colId xmlns:a16="http://schemas.microsoft.com/office/drawing/2014/main" xmlns="" val="193264453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xmlns="" val="3231247834"/>
                    </a:ext>
                  </a:extLst>
                </a:gridCol>
              </a:tblGrid>
              <a:tr h="3165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59" marR="62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59" marR="62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59" marR="62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8230565"/>
                  </a:ext>
                </a:extLst>
              </a:tr>
              <a:tr h="138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CĐ</a:t>
                      </a:r>
                      <a:r>
                        <a:rPr lang="en-US" sz="2400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59" marR="62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Khi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Khi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quà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59" marR="62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59" marR="62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02811696"/>
                  </a:ext>
                </a:extLst>
              </a:tr>
              <a:tr h="3340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CĐ</a:t>
                      </a:r>
                      <a:r>
                        <a:rPr lang="en-US" sz="2400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59" marR="62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59" marR="62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59" marR="62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98919108"/>
                  </a:ext>
                </a:extLst>
              </a:tr>
              <a:tr h="11590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CĐ</a:t>
                      </a:r>
                      <a:r>
                        <a:rPr lang="en-US" sz="2400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59" marR="62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(Khi “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nhắm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sổ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”?)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59" marR="62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59" marR="62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86777930"/>
                  </a:ext>
                </a:extLst>
              </a:tr>
              <a:tr h="9507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59" marR="62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59" marR="62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559" marR="625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23344317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E7F3B089-3A28-F3BB-3B9F-2AD3BE86A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49" y="265271"/>
            <a:ext cx="11596100" cy="10156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PHIẾU  </a:t>
            </a:r>
            <a:r>
              <a:rPr kumimoji="0" lang="vi-VN" altLang="en-US" sz="3200" b="1" i="0" u="none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HỌC </a:t>
            </a:r>
            <a:r>
              <a:rPr kumimoji="0" lang="vi-VN" altLang="en-US" sz="32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TẬP 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:  TÌM HIỂU NHÂN VẬT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“TÔI”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vi-VN" altLang="en-US" sz="2800" b="1" i="0" u="none" strike="noStrike" cap="none" normalizeH="0" baseline="0" smtClean="0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Nhiệm 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vụ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hiểu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 nhân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vật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 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rút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 ra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xét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 nhân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vật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kumimoji="0" lang="vi-VN" altLang="en-US" sz="2800" b="0" i="0" u="none" strike="noStrike" cap="none" normalizeH="0" baseline="0" dirty="0">
              <a:ln>
                <a:noFill/>
              </a:ln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168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880184" y="27921"/>
            <a:ext cx="688729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–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CABD10AF-E6DF-A1AA-F090-A5DA1CE5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9665110" y="5122506"/>
            <a:ext cx="2526890" cy="173549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90CF1D4-34C9-93AE-B6C9-BD8C992DF3C8}"/>
              </a:ext>
            </a:extLst>
          </p:cNvPr>
          <p:cNvSpPr txBox="1"/>
          <p:nvPr/>
        </p:nvSpPr>
        <p:spPr>
          <a:xfrm>
            <a:off x="880184" y="585428"/>
            <a:ext cx="97209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E0FF5A8E-C656-C09F-FE9C-0E9C9A3AC4A7}"/>
              </a:ext>
            </a:extLst>
          </p:cNvPr>
          <p:cNvSpPr/>
          <p:nvPr/>
        </p:nvSpPr>
        <p:spPr>
          <a:xfrm>
            <a:off x="853898" y="2246637"/>
            <a:ext cx="10295683" cy="69953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FAA2E28-F5E1-C30D-10F0-85EA587F93EE}"/>
              </a:ext>
            </a:extLst>
          </p:cNvPr>
          <p:cNvSpPr txBox="1"/>
          <p:nvPr/>
        </p:nvSpPr>
        <p:spPr>
          <a:xfrm>
            <a:off x="1106326" y="1429424"/>
            <a:ext cx="4989674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*Khi </a:t>
            </a:r>
            <a:r>
              <a:rPr lang="en-US" sz="2800" b="1" dirty="0" err="1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endParaRPr lang="en-US" sz="2800" dirty="0">
              <a:solidFill>
                <a:srgbClr val="3A9262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AC0060C4-E401-FBED-234C-616308CCADB7}"/>
              </a:ext>
            </a:extLst>
          </p:cNvPr>
          <p:cNvSpPr txBox="1"/>
          <p:nvPr/>
        </p:nvSpPr>
        <p:spPr>
          <a:xfrm>
            <a:off x="948158" y="3238500"/>
            <a:ext cx="10107165" cy="153913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;…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75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880184" y="27921"/>
            <a:ext cx="688729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–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CABD10AF-E6DF-A1AA-F090-A5DA1CE5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9665110" y="-366193"/>
            <a:ext cx="2526890" cy="135959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90CF1D4-34C9-93AE-B6C9-BD8C992DF3C8}"/>
              </a:ext>
            </a:extLst>
          </p:cNvPr>
          <p:cNvSpPr txBox="1"/>
          <p:nvPr/>
        </p:nvSpPr>
        <p:spPr>
          <a:xfrm>
            <a:off x="880182" y="587318"/>
            <a:ext cx="97209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E0FF5A8E-C656-C09F-FE9C-0E9C9A3AC4A7}"/>
              </a:ext>
            </a:extLst>
          </p:cNvPr>
          <p:cNvSpPr/>
          <p:nvPr/>
        </p:nvSpPr>
        <p:spPr>
          <a:xfrm>
            <a:off x="1546767" y="1851283"/>
            <a:ext cx="8387771" cy="92684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FAA2E28-F5E1-C30D-10F0-85EA587F93EE}"/>
              </a:ext>
            </a:extLst>
          </p:cNvPr>
          <p:cNvSpPr txBox="1"/>
          <p:nvPr/>
        </p:nvSpPr>
        <p:spPr>
          <a:xfrm>
            <a:off x="1166069" y="1200563"/>
            <a:ext cx="4989674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*Khi </a:t>
            </a:r>
            <a:r>
              <a:rPr lang="en-US" sz="2800" b="1" dirty="0" err="1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926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endParaRPr lang="en-US" sz="2800" dirty="0">
              <a:solidFill>
                <a:srgbClr val="3A9262"/>
              </a:solidFill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61A30282-61E9-72B6-CEF3-AF5D316B0626}"/>
              </a:ext>
            </a:extLst>
          </p:cNvPr>
          <p:cNvSpPr txBox="1"/>
          <p:nvPr/>
        </p:nvSpPr>
        <p:spPr>
          <a:xfrm>
            <a:off x="1111896" y="2864580"/>
            <a:ext cx="9720943" cy="104361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xắn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52B3253A-C330-0B8F-82F2-217C9CB04225}"/>
              </a:ext>
            </a:extLst>
          </p:cNvPr>
          <p:cNvSpPr txBox="1"/>
          <p:nvPr/>
        </p:nvSpPr>
        <p:spPr>
          <a:xfrm>
            <a:off x="1098043" y="4091215"/>
            <a:ext cx="9734796" cy="104361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vùi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mét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A2731169-C971-64CB-4479-BAF2B55D6A38}"/>
              </a:ext>
            </a:extLst>
          </p:cNvPr>
          <p:cNvSpPr txBox="1"/>
          <p:nvPr/>
        </p:nvSpPr>
        <p:spPr>
          <a:xfrm>
            <a:off x="1098043" y="5317850"/>
            <a:ext cx="3328276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7EAADA90-7512-CC26-45B3-49A3ADD25C42}"/>
              </a:ext>
            </a:extLst>
          </p:cNvPr>
          <p:cNvSpPr txBox="1"/>
          <p:nvPr/>
        </p:nvSpPr>
        <p:spPr>
          <a:xfrm>
            <a:off x="1077674" y="6048965"/>
            <a:ext cx="9523451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nháy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ồ…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  <p:bldP spid="19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880184" y="27921"/>
            <a:ext cx="688729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–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CABD10AF-E6DF-A1AA-F090-A5DA1CE5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9665110" y="-366193"/>
            <a:ext cx="2526890" cy="135959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90CF1D4-34C9-93AE-B6C9-BD8C992DF3C8}"/>
              </a:ext>
            </a:extLst>
          </p:cNvPr>
          <p:cNvSpPr txBox="1"/>
          <p:nvPr/>
        </p:nvSpPr>
        <p:spPr>
          <a:xfrm>
            <a:off x="880182" y="587318"/>
            <a:ext cx="97209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61A30282-61E9-72B6-CEF3-AF5D316B0626}"/>
              </a:ext>
            </a:extLst>
          </p:cNvPr>
          <p:cNvSpPr txBox="1"/>
          <p:nvPr/>
        </p:nvSpPr>
        <p:spPr>
          <a:xfrm>
            <a:off x="1235528" y="2071598"/>
            <a:ext cx="9720943" cy="2034211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chơi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n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“tôi”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thay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nhắm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hoa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nhắm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ngửi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52B3253A-C330-0B8F-82F2-217C9CB04225}"/>
              </a:ext>
            </a:extLst>
          </p:cNvPr>
          <p:cNvSpPr txBox="1"/>
          <p:nvPr/>
        </p:nvSpPr>
        <p:spPr>
          <a:xfrm>
            <a:off x="1235528" y="4414433"/>
            <a:ext cx="9734796" cy="153913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chơi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nhân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khu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không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tai,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nhiên.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FA6507E6-ED67-A45C-E6FC-493B35BC4445}"/>
              </a:ext>
            </a:extLst>
          </p:cNvPr>
          <p:cNvSpPr txBox="1"/>
          <p:nvPr/>
        </p:nvSpPr>
        <p:spPr>
          <a:xfrm>
            <a:off x="1057465" y="1258452"/>
            <a:ext cx="232021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Ý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16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880184" y="27921"/>
            <a:ext cx="688729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–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CABD10AF-E6DF-A1AA-F090-A5DA1CE5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9665110" y="5122506"/>
            <a:ext cx="2526890" cy="173549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90CF1D4-34C9-93AE-B6C9-BD8C992DF3C8}"/>
              </a:ext>
            </a:extLst>
          </p:cNvPr>
          <p:cNvSpPr txBox="1"/>
          <p:nvPr/>
        </p:nvSpPr>
        <p:spPr>
          <a:xfrm>
            <a:off x="880184" y="585428"/>
            <a:ext cx="97209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FAA2E28-F5E1-C30D-10F0-85EA587F93EE}"/>
              </a:ext>
            </a:extLst>
          </p:cNvPr>
          <p:cNvSpPr txBox="1"/>
          <p:nvPr/>
        </p:nvSpPr>
        <p:spPr>
          <a:xfrm>
            <a:off x="1171640" y="1583317"/>
            <a:ext cx="6778041" cy="5480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endParaRPr lang="en-US" sz="24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AC0060C4-E401-FBED-234C-616308CCADB7}"/>
              </a:ext>
            </a:extLst>
          </p:cNvPr>
          <p:cNvSpPr txBox="1"/>
          <p:nvPr/>
        </p:nvSpPr>
        <p:spPr>
          <a:xfrm>
            <a:off x="1288147" y="2689956"/>
            <a:ext cx="8592972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96EBBF69-10B6-74EF-D2CE-1FA8C203585E}"/>
              </a:ext>
            </a:extLst>
          </p:cNvPr>
          <p:cNvSpPr txBox="1"/>
          <p:nvPr/>
        </p:nvSpPr>
        <p:spPr>
          <a:xfrm>
            <a:off x="1288146" y="3677405"/>
            <a:ext cx="5433653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D82226A4-934E-3EAC-74BA-33281A60DAC4}"/>
              </a:ext>
            </a:extLst>
          </p:cNvPr>
          <p:cNvSpPr txBox="1"/>
          <p:nvPr/>
        </p:nvSpPr>
        <p:spPr>
          <a:xfrm>
            <a:off x="1288146" y="4430008"/>
            <a:ext cx="98712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=&gt;Nhân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trân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7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945499" y="217745"/>
            <a:ext cx="688729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–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CABD10AF-E6DF-A1AA-F090-A5DA1CE5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9665110" y="-453834"/>
            <a:ext cx="2526890" cy="173549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90CF1D4-34C9-93AE-B6C9-BD8C992DF3C8}"/>
              </a:ext>
            </a:extLst>
          </p:cNvPr>
          <p:cNvSpPr txBox="1"/>
          <p:nvPr/>
        </p:nvSpPr>
        <p:spPr>
          <a:xfrm>
            <a:off x="880184" y="1018956"/>
            <a:ext cx="97209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AC0060C4-E401-FBED-234C-616308CCADB7}"/>
              </a:ext>
            </a:extLst>
          </p:cNvPr>
          <p:cNvSpPr txBox="1"/>
          <p:nvPr/>
        </p:nvSpPr>
        <p:spPr>
          <a:xfrm>
            <a:off x="1152978" y="2062369"/>
            <a:ext cx="8592972" cy="104361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đuối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96EBBF69-10B6-74EF-D2CE-1FA8C203585E}"/>
              </a:ext>
            </a:extLst>
          </p:cNvPr>
          <p:cNvSpPr txBox="1"/>
          <p:nvPr/>
        </p:nvSpPr>
        <p:spPr>
          <a:xfrm>
            <a:off x="1041011" y="3601302"/>
            <a:ext cx="8816907" cy="104361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ngọt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0CF32BB9-5BB6-14D0-D21A-D1649B02B310}"/>
              </a:ext>
            </a:extLst>
          </p:cNvPr>
          <p:cNvSpPr txBox="1"/>
          <p:nvPr/>
        </p:nvSpPr>
        <p:spPr>
          <a:xfrm>
            <a:off x="1041011" y="5033410"/>
            <a:ext cx="10859799" cy="104361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1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880184" y="27921"/>
            <a:ext cx="688729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–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CABD10AF-E6DF-A1AA-F090-A5DA1CE5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9665110" y="5122506"/>
            <a:ext cx="2526890" cy="173549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90CF1D4-34C9-93AE-B6C9-BD8C992DF3C8}"/>
              </a:ext>
            </a:extLst>
          </p:cNvPr>
          <p:cNvSpPr txBox="1"/>
          <p:nvPr/>
        </p:nvSpPr>
        <p:spPr>
          <a:xfrm>
            <a:off x="880184" y="585428"/>
            <a:ext cx="9720943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E0FF5A8E-C656-C09F-FE9C-0E9C9A3AC4A7}"/>
              </a:ext>
            </a:extLst>
          </p:cNvPr>
          <p:cNvSpPr/>
          <p:nvPr/>
        </p:nvSpPr>
        <p:spPr>
          <a:xfrm>
            <a:off x="2108787" y="1629047"/>
            <a:ext cx="7263735" cy="89304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4025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nhắm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sổ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AC0060C4-E401-FBED-234C-616308CCADB7}"/>
              </a:ext>
            </a:extLst>
          </p:cNvPr>
          <p:cNvSpPr txBox="1"/>
          <p:nvPr/>
        </p:nvSpPr>
        <p:spPr>
          <a:xfrm>
            <a:off x="1042417" y="2790342"/>
            <a:ext cx="10107165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4025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8672792E-0B98-1CE2-B520-80F56EE49C25}"/>
              </a:ext>
            </a:extLst>
          </p:cNvPr>
          <p:cNvSpPr txBox="1"/>
          <p:nvPr/>
        </p:nvSpPr>
        <p:spPr>
          <a:xfrm>
            <a:off x="1042417" y="3574548"/>
            <a:ext cx="10107165" cy="2034660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4025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vuờn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123063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880184" y="27921"/>
            <a:ext cx="688729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–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90CF1D4-34C9-93AE-B6C9-BD8C992DF3C8}"/>
              </a:ext>
            </a:extLst>
          </p:cNvPr>
          <p:cNvSpPr txBox="1"/>
          <p:nvPr/>
        </p:nvSpPr>
        <p:spPr>
          <a:xfrm>
            <a:off x="880184" y="585428"/>
            <a:ext cx="9720943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E0FF5A8E-C656-C09F-FE9C-0E9C9A3AC4A7}"/>
              </a:ext>
            </a:extLst>
          </p:cNvPr>
          <p:cNvSpPr/>
          <p:nvPr/>
        </p:nvSpPr>
        <p:spPr>
          <a:xfrm>
            <a:off x="2118118" y="1668822"/>
            <a:ext cx="7697686" cy="65693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402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AC0060C4-E401-FBED-234C-616308CCADB7}"/>
              </a:ext>
            </a:extLst>
          </p:cNvPr>
          <p:cNvSpPr txBox="1"/>
          <p:nvPr/>
        </p:nvSpPr>
        <p:spPr>
          <a:xfrm>
            <a:off x="1042417" y="2664868"/>
            <a:ext cx="10107165" cy="104361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4025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3CB5CB8A-AA2C-D8DE-5F35-22B8F7E1C6F0}"/>
              </a:ext>
            </a:extLst>
          </p:cNvPr>
          <p:cNvSpPr txBox="1"/>
          <p:nvPr/>
        </p:nvSpPr>
        <p:spPr>
          <a:xfrm>
            <a:off x="880184" y="4083944"/>
            <a:ext cx="10801743" cy="2530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4025" algn="l"/>
              </a:tabLst>
            </a:pP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mến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5060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1421B1-1906-4F8E-BF53-DF1E9D07C1F2}"/>
              </a:ext>
            </a:extLst>
          </p:cNvPr>
          <p:cNvSpPr txBox="1"/>
          <p:nvPr/>
        </p:nvSpPr>
        <p:spPr>
          <a:xfrm>
            <a:off x="5626608" y="222841"/>
            <a:ext cx="3862329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Bong bóng Lời nói: Hình bầu dục 18">
            <a:extLst>
              <a:ext uri="{FF2B5EF4-FFF2-40B4-BE49-F238E27FC236}">
                <a16:creationId xmlns:a16="http://schemas.microsoft.com/office/drawing/2014/main" xmlns="" id="{D7CDBC88-B427-A7CB-2E10-7D972648A012}"/>
              </a:ext>
            </a:extLst>
          </p:cNvPr>
          <p:cNvSpPr/>
          <p:nvPr/>
        </p:nvSpPr>
        <p:spPr>
          <a:xfrm>
            <a:off x="2725445" y="1374852"/>
            <a:ext cx="8078679" cy="1489646"/>
          </a:xfrm>
          <a:prstGeom prst="wedgeEllipseCallout">
            <a:avLst>
              <a:gd name="adj1" fmla="val 58968"/>
              <a:gd name="adj2" fmla="val 74661"/>
            </a:avLst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8F186860-C1FE-8E09-9F77-D4F0B1268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28" y="1739509"/>
            <a:ext cx="3151010" cy="278903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64545974-062A-ACB8-5760-07012EB09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644" y="2992399"/>
            <a:ext cx="3276410" cy="3642760"/>
          </a:xfrm>
          <a:prstGeom prst="rect">
            <a:avLst/>
          </a:prstGeom>
        </p:spPr>
      </p:pic>
      <p:sp>
        <p:nvSpPr>
          <p:cNvPr id="11" name="Bong bóng Lời nói: Hình bầu dục 10">
            <a:extLst>
              <a:ext uri="{FF2B5EF4-FFF2-40B4-BE49-F238E27FC236}">
                <a16:creationId xmlns:a16="http://schemas.microsoft.com/office/drawing/2014/main" xmlns="" id="{C1AE2314-1014-EB75-3C90-C519DF7FA4D1}"/>
              </a:ext>
            </a:extLst>
          </p:cNvPr>
          <p:cNvSpPr/>
          <p:nvPr/>
        </p:nvSpPr>
        <p:spPr>
          <a:xfrm>
            <a:off x="2956730" y="3308623"/>
            <a:ext cx="6537231" cy="2381963"/>
          </a:xfrm>
          <a:prstGeom prst="wedgeEllipseCallout">
            <a:avLst>
              <a:gd name="adj1" fmla="val 61679"/>
              <a:gd name="adj2" fmla="val -35031"/>
            </a:avLst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545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418569" y="46639"/>
            <a:ext cx="688729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–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90CF1D4-34C9-93AE-B6C9-BD8C992DF3C8}"/>
              </a:ext>
            </a:extLst>
          </p:cNvPr>
          <p:cNvSpPr txBox="1"/>
          <p:nvPr/>
        </p:nvSpPr>
        <p:spPr>
          <a:xfrm>
            <a:off x="412871" y="659884"/>
            <a:ext cx="11790787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E0FF5A8E-C656-C09F-FE9C-0E9C9A3AC4A7}"/>
              </a:ext>
            </a:extLst>
          </p:cNvPr>
          <p:cNvSpPr/>
          <p:nvPr/>
        </p:nvSpPr>
        <p:spPr>
          <a:xfrm>
            <a:off x="3308878" y="1993202"/>
            <a:ext cx="4900874" cy="65693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4025" algn="l"/>
              </a:tabLst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AC0060C4-E401-FBED-234C-616308CCADB7}"/>
              </a:ext>
            </a:extLst>
          </p:cNvPr>
          <p:cNvSpPr txBox="1"/>
          <p:nvPr/>
        </p:nvSpPr>
        <p:spPr>
          <a:xfrm>
            <a:off x="1115655" y="2881540"/>
            <a:ext cx="10107165" cy="104361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0850" algn="l"/>
              </a:tabLst>
            </a:pP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65D58007-673F-69F6-CB4E-E0D93ED88DCE}"/>
              </a:ext>
            </a:extLst>
          </p:cNvPr>
          <p:cNvSpPr txBox="1"/>
          <p:nvPr/>
        </p:nvSpPr>
        <p:spPr>
          <a:xfrm>
            <a:off x="1115655" y="1297961"/>
            <a:ext cx="2924499" cy="5480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24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xmlns="" id="{11559E7D-C5E1-7EA3-AF98-EF8DA7985752}"/>
              </a:ext>
            </a:extLst>
          </p:cNvPr>
          <p:cNvSpPr/>
          <p:nvPr/>
        </p:nvSpPr>
        <p:spPr>
          <a:xfrm>
            <a:off x="3494314" y="4115084"/>
            <a:ext cx="5127172" cy="65693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4025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E7437461-FEA5-9E12-7321-8B03EFB64EC9}"/>
              </a:ext>
            </a:extLst>
          </p:cNvPr>
          <p:cNvSpPr txBox="1"/>
          <p:nvPr/>
        </p:nvSpPr>
        <p:spPr>
          <a:xfrm>
            <a:off x="1115656" y="4945006"/>
            <a:ext cx="10107165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085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921B2075-20AF-DE1C-DDD9-1FEF57116C00}"/>
              </a:ext>
            </a:extLst>
          </p:cNvPr>
          <p:cNvSpPr txBox="1"/>
          <p:nvPr/>
        </p:nvSpPr>
        <p:spPr>
          <a:xfrm>
            <a:off x="1115656" y="5839082"/>
            <a:ext cx="10939495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085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79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2" grpId="0" animBg="1"/>
      <p:bldP spid="14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DC9DE6AA-6355-1BD0-27F5-69CC674535A0}"/>
              </a:ext>
            </a:extLst>
          </p:cNvPr>
          <p:cNvSpPr txBox="1"/>
          <p:nvPr/>
        </p:nvSpPr>
        <p:spPr>
          <a:xfrm>
            <a:off x="1271873" y="265265"/>
            <a:ext cx="3772075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TỔNG KẾT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851BF9A-587B-2BE7-B186-AD85B59736FC}"/>
              </a:ext>
            </a:extLst>
          </p:cNvPr>
          <p:cNvSpPr txBox="1"/>
          <p:nvPr/>
        </p:nvSpPr>
        <p:spPr>
          <a:xfrm>
            <a:off x="1271873" y="991425"/>
            <a:ext cx="263153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xmlns="" id="{2E83BF3F-D39B-23AF-5C92-08B1EBB8AC06}"/>
              </a:ext>
            </a:extLst>
          </p:cNvPr>
          <p:cNvSpPr/>
          <p:nvPr/>
        </p:nvSpPr>
        <p:spPr>
          <a:xfrm>
            <a:off x="1071465" y="1442803"/>
            <a:ext cx="10777635" cy="5149932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AE21612E-634E-EA4E-A375-99A90616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6160" y="1694234"/>
            <a:ext cx="2108840" cy="231255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E3EF0BF9-EBD7-AE07-C00F-99E0C9798CF3}"/>
              </a:ext>
            </a:extLst>
          </p:cNvPr>
          <p:cNvSpPr txBox="1"/>
          <p:nvPr/>
        </p:nvSpPr>
        <p:spPr>
          <a:xfrm>
            <a:off x="2388145" y="2377094"/>
            <a:ext cx="5865446" cy="54809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sinh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0EBF669-D8A6-9BD6-F406-16DFDA400D5F}"/>
              </a:ext>
            </a:extLst>
          </p:cNvPr>
          <p:cNvSpPr txBox="1"/>
          <p:nvPr/>
        </p:nvSpPr>
        <p:spPr>
          <a:xfrm>
            <a:off x="2388145" y="3099489"/>
            <a:ext cx="5862120" cy="54809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04692259-3029-9505-AD40-79D27233FC69}"/>
              </a:ext>
            </a:extLst>
          </p:cNvPr>
          <p:cNvSpPr txBox="1"/>
          <p:nvPr/>
        </p:nvSpPr>
        <p:spPr>
          <a:xfrm>
            <a:off x="2388145" y="3765942"/>
            <a:ext cx="9055101" cy="954107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65E93EF7-E854-BEA2-836F-56381316E787}"/>
              </a:ext>
            </a:extLst>
          </p:cNvPr>
          <p:cNvSpPr txBox="1"/>
          <p:nvPr/>
        </p:nvSpPr>
        <p:spPr>
          <a:xfrm>
            <a:off x="2388145" y="4862896"/>
            <a:ext cx="7641800" cy="954107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4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DC9DE6AA-6355-1BD0-27F5-69CC674535A0}"/>
              </a:ext>
            </a:extLst>
          </p:cNvPr>
          <p:cNvSpPr txBox="1"/>
          <p:nvPr/>
        </p:nvSpPr>
        <p:spPr>
          <a:xfrm>
            <a:off x="1271873" y="265265"/>
            <a:ext cx="3772075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TỔNG KẾT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851BF9A-587B-2BE7-B186-AD85B59736FC}"/>
              </a:ext>
            </a:extLst>
          </p:cNvPr>
          <p:cNvSpPr txBox="1"/>
          <p:nvPr/>
        </p:nvSpPr>
        <p:spPr>
          <a:xfrm>
            <a:off x="1271873" y="991425"/>
            <a:ext cx="430301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spc="-5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spc="-15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pc="-5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dung – Ý </a:t>
            </a:r>
            <a:r>
              <a:rPr lang="en-US" sz="3200" b="1" spc="-5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xmlns="" id="{2E83BF3F-D39B-23AF-5C92-08B1EBB8AC06}"/>
              </a:ext>
            </a:extLst>
          </p:cNvPr>
          <p:cNvSpPr/>
          <p:nvPr/>
        </p:nvSpPr>
        <p:spPr>
          <a:xfrm>
            <a:off x="926391" y="1575850"/>
            <a:ext cx="10532054" cy="4512008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AE21612E-634E-EA4E-A375-99A90616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643" y="1635567"/>
            <a:ext cx="2108840" cy="231255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E3EF0BF9-EBD7-AE07-C00F-99E0C9798CF3}"/>
              </a:ext>
            </a:extLst>
          </p:cNvPr>
          <p:cNvSpPr txBox="1"/>
          <p:nvPr/>
        </p:nvSpPr>
        <p:spPr>
          <a:xfrm>
            <a:off x="1868064" y="2915121"/>
            <a:ext cx="8903009" cy="153913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10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DC9DE6AA-6355-1BD0-27F5-69CC674535A0}"/>
              </a:ext>
            </a:extLst>
          </p:cNvPr>
          <p:cNvSpPr txBox="1"/>
          <p:nvPr/>
        </p:nvSpPr>
        <p:spPr>
          <a:xfrm>
            <a:off x="1271873" y="265265"/>
            <a:ext cx="3772075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TỔNG KẾT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851BF9A-587B-2BE7-B186-AD85B59736FC}"/>
              </a:ext>
            </a:extLst>
          </p:cNvPr>
          <p:cNvSpPr txBox="1"/>
          <p:nvPr/>
        </p:nvSpPr>
        <p:spPr>
          <a:xfrm>
            <a:off x="1271873" y="991425"/>
            <a:ext cx="430301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spc="-5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spc="-15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pc="-5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dung – Ý </a:t>
            </a:r>
            <a:r>
              <a:rPr lang="en-US" sz="3200" b="1" spc="-5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xmlns="" id="{2E83BF3F-D39B-23AF-5C92-08B1EBB8AC06}"/>
              </a:ext>
            </a:extLst>
          </p:cNvPr>
          <p:cNvSpPr/>
          <p:nvPr/>
        </p:nvSpPr>
        <p:spPr>
          <a:xfrm>
            <a:off x="646472" y="1298047"/>
            <a:ext cx="10899056" cy="5426470"/>
          </a:xfrm>
          <a:prstGeom prst="horizontalScroll">
            <a:avLst>
              <a:gd name="adj" fmla="val 8284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AE21612E-634E-EA4E-A375-99A90616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676" y="1330615"/>
            <a:ext cx="2108840" cy="2312555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266DEF65-AD71-694D-76B8-294708FE8D3B}"/>
              </a:ext>
            </a:extLst>
          </p:cNvPr>
          <p:cNvSpPr txBox="1"/>
          <p:nvPr/>
        </p:nvSpPr>
        <p:spPr>
          <a:xfrm>
            <a:off x="2365836" y="2067823"/>
            <a:ext cx="8514734" cy="954107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gắm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08D1593D-E2B0-5842-524B-B668DF1C19C7}"/>
              </a:ext>
            </a:extLst>
          </p:cNvPr>
          <p:cNvSpPr txBox="1"/>
          <p:nvPr/>
        </p:nvSpPr>
        <p:spPr>
          <a:xfrm>
            <a:off x="1470096" y="3123573"/>
            <a:ext cx="9960709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3332424C-212B-3CD5-552E-5D893087604A}"/>
              </a:ext>
            </a:extLst>
          </p:cNvPr>
          <p:cNvSpPr txBox="1"/>
          <p:nvPr/>
        </p:nvSpPr>
        <p:spPr>
          <a:xfrm>
            <a:off x="1470096" y="4764355"/>
            <a:ext cx="98572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08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xmlns="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ộn: Ngang 10">
            <a:extLst>
              <a:ext uri="{FF2B5EF4-FFF2-40B4-BE49-F238E27FC236}">
                <a16:creationId xmlns:a16="http://schemas.microsoft.com/office/drawing/2014/main" xmlns="" id="{9C751495-63C0-E27F-1D85-A807C976AD09}"/>
              </a:ext>
            </a:extLst>
          </p:cNvPr>
          <p:cNvSpPr/>
          <p:nvPr/>
        </p:nvSpPr>
        <p:spPr>
          <a:xfrm>
            <a:off x="3172409" y="2464959"/>
            <a:ext cx="8634357" cy="2100422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5897" y="2543185"/>
            <a:ext cx="1375150" cy="121869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2A61611D-2109-A0A7-9567-AA3E2E9F4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29" y="1465307"/>
            <a:ext cx="3088955" cy="231805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EAFD1AE9-1E58-916B-7786-D1340C81EBC6}"/>
              </a:ext>
            </a:extLst>
          </p:cNvPr>
          <p:cNvSpPr txBox="1"/>
          <p:nvPr/>
        </p:nvSpPr>
        <p:spPr>
          <a:xfrm>
            <a:off x="3629608" y="2925393"/>
            <a:ext cx="8018537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(5- 7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87918F9E-60A5-732A-D2D3-D35728CCE8F3}"/>
              </a:ext>
            </a:extLst>
          </p:cNvPr>
          <p:cNvSpPr txBox="1"/>
          <p:nvPr/>
        </p:nvSpPr>
        <p:spPr>
          <a:xfrm>
            <a:off x="4091722" y="1476611"/>
            <a:ext cx="430301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57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xmlns="" id="{9ADDE511-7B03-F5DE-55C4-8C5448EE55A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982806"/>
          <a:ext cx="12192000" cy="58751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258">
                  <a:extLst>
                    <a:ext uri="{9D8B030D-6E8A-4147-A177-3AD203B41FA5}">
                      <a16:colId xmlns:a16="http://schemas.microsoft.com/office/drawing/2014/main" xmlns="" val="3939123998"/>
                    </a:ext>
                  </a:extLst>
                </a:gridCol>
                <a:gridCol w="9999361">
                  <a:extLst>
                    <a:ext uri="{9D8B030D-6E8A-4147-A177-3AD203B41FA5}">
                      <a16:colId xmlns:a16="http://schemas.microsoft.com/office/drawing/2014/main" xmlns="" val="2451546109"/>
                    </a:ext>
                  </a:extLst>
                </a:gridCol>
                <a:gridCol w="1554381">
                  <a:extLst>
                    <a:ext uri="{9D8B030D-6E8A-4147-A177-3AD203B41FA5}">
                      <a16:colId xmlns:a16="http://schemas.microsoft.com/office/drawing/2014/main" xmlns="" val="4202624493"/>
                    </a:ext>
                  </a:extLst>
                </a:gridCol>
              </a:tblGrid>
              <a:tr h="8042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BF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BF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BF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2413830"/>
                  </a:ext>
                </a:extLst>
              </a:tr>
              <a:tr h="3853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BF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5 - 7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4905538"/>
                  </a:ext>
                </a:extLst>
              </a:tr>
              <a:tr h="31791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BF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Do ai “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(“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,…)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1400"/>
                        <a:buFont typeface="Times New Roman" panose="02020603050405020304" pitchFamily="18" charset="0"/>
                        <a:buChar char="-"/>
                        <a:tabLst>
                          <a:tab pos="450850" algn="l"/>
                        </a:tabLs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56349566"/>
                  </a:ext>
                </a:extLst>
              </a:tr>
              <a:tr h="3853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BF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55711670"/>
                  </a:ext>
                </a:extLst>
              </a:tr>
              <a:tr h="7040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BF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32444525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AA21E94C-811A-EDA6-DC39-FBF039D2E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3046" y="186398"/>
            <a:ext cx="6085907" cy="58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altLang="en-US" sz="4400" b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413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26B73500-E7E3-A616-4154-EAD0C9AD52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8844366" y="5029200"/>
            <a:ext cx="3347634" cy="18288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FD4B38A-3670-D259-EF13-07A56FB4BCA9}"/>
              </a:ext>
            </a:extLst>
          </p:cNvPr>
          <p:cNvSpPr txBox="1"/>
          <p:nvPr/>
        </p:nvSpPr>
        <p:spPr>
          <a:xfrm>
            <a:off x="2915427" y="2342656"/>
            <a:ext cx="8944986" cy="3025700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tưới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nhắm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ngửi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trốn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nhắm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sổ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AD3CCB00-558C-689A-EC3A-93DD28423DE4}"/>
              </a:ext>
            </a:extLst>
          </p:cNvPr>
          <p:cNvSpPr/>
          <p:nvPr/>
        </p:nvSpPr>
        <p:spPr>
          <a:xfrm>
            <a:off x="285850" y="3265760"/>
            <a:ext cx="1941869" cy="8330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Mũi tên: Phải Có Khía 11">
            <a:extLst>
              <a:ext uri="{FF2B5EF4-FFF2-40B4-BE49-F238E27FC236}">
                <a16:creationId xmlns:a16="http://schemas.microsoft.com/office/drawing/2014/main" xmlns="" id="{FF906E11-F959-3459-84C6-E85C3D1F423B}"/>
              </a:ext>
            </a:extLst>
          </p:cNvPr>
          <p:cNvSpPr/>
          <p:nvPr/>
        </p:nvSpPr>
        <p:spPr>
          <a:xfrm>
            <a:off x="2282186" y="3566000"/>
            <a:ext cx="574265" cy="390525"/>
          </a:xfrm>
          <a:prstGeom prst="notch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4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708557B0-64C8-235E-CDC3-058A2A8A73B3}"/>
              </a:ext>
            </a:extLst>
          </p:cNvPr>
          <p:cNvSpPr txBox="1"/>
          <p:nvPr/>
        </p:nvSpPr>
        <p:spPr>
          <a:xfrm>
            <a:off x="838199" y="237565"/>
            <a:ext cx="6789822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</a:t>
            </a:r>
            <a:r>
              <a:rPr lang="en-US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Đọc, tìm hiểu chung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D7E0F0DC-3ABD-5744-C180-1173A7AC0967}"/>
              </a:ext>
            </a:extLst>
          </p:cNvPr>
          <p:cNvSpPr txBox="1"/>
          <p:nvPr/>
        </p:nvSpPr>
        <p:spPr>
          <a:xfrm>
            <a:off x="838199" y="1287776"/>
            <a:ext cx="609600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smtClean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giả: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Ngọc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Thuần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Flowchart: Terminator 22">
            <a:extLst>
              <a:ext uri="{FF2B5EF4-FFF2-40B4-BE49-F238E27FC236}">
                <a16:creationId xmlns:a16="http://schemas.microsoft.com/office/drawing/2014/main" xmlns="" id="{587A5A89-BB69-8C98-FFAC-FB0EE83D968B}"/>
              </a:ext>
            </a:extLst>
          </p:cNvPr>
          <p:cNvSpPr/>
          <p:nvPr/>
        </p:nvSpPr>
        <p:spPr>
          <a:xfrm>
            <a:off x="3886199" y="2052681"/>
            <a:ext cx="1972698" cy="731998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1972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Terminator 26">
            <a:extLst>
              <a:ext uri="{FF2B5EF4-FFF2-40B4-BE49-F238E27FC236}">
                <a16:creationId xmlns:a16="http://schemas.microsoft.com/office/drawing/2014/main" xmlns="" id="{A3F3463A-A759-13DB-3018-EA4674867021}"/>
              </a:ext>
            </a:extLst>
          </p:cNvPr>
          <p:cNvSpPr/>
          <p:nvPr/>
        </p:nvSpPr>
        <p:spPr>
          <a:xfrm>
            <a:off x="7285887" y="1901021"/>
            <a:ext cx="3957953" cy="882206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Flowchart: Terminator 29">
            <a:extLst>
              <a:ext uri="{FF2B5EF4-FFF2-40B4-BE49-F238E27FC236}">
                <a16:creationId xmlns:a16="http://schemas.microsoft.com/office/drawing/2014/main" xmlns="" id="{BFED0BE3-52B5-6D71-5411-FCA3593725A2}"/>
              </a:ext>
            </a:extLst>
          </p:cNvPr>
          <p:cNvSpPr/>
          <p:nvPr/>
        </p:nvSpPr>
        <p:spPr>
          <a:xfrm>
            <a:off x="3287365" y="3232615"/>
            <a:ext cx="8710388" cy="1133749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xuôi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Nam.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Flowchart: Terminator 22">
            <a:extLst>
              <a:ext uri="{FF2B5EF4-FFF2-40B4-BE49-F238E27FC236}">
                <a16:creationId xmlns:a16="http://schemas.microsoft.com/office/drawing/2014/main" xmlns="" id="{4206B598-5779-F140-EDC3-B342E1A88A67}"/>
              </a:ext>
            </a:extLst>
          </p:cNvPr>
          <p:cNvSpPr/>
          <p:nvPr/>
        </p:nvSpPr>
        <p:spPr>
          <a:xfrm>
            <a:off x="3350864" y="4895884"/>
            <a:ext cx="8710388" cy="1604148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ngộ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6469631-75D8-9910-E29F-4E1CEDC14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76" y="2080727"/>
            <a:ext cx="3476686" cy="47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9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ừa Nhắm Mắt Vừa Mở Cửa Sổ | Tiki">
            <a:extLst>
              <a:ext uri="{FF2B5EF4-FFF2-40B4-BE49-F238E27FC236}">
                <a16:creationId xmlns:a16="http://schemas.microsoft.com/office/drawing/2014/main" xmlns="" id="{6E537E94-4097-0E5F-4FAC-699B854C4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5401" r="22636" b="5556"/>
          <a:stretch/>
        </p:blipFill>
        <p:spPr bwMode="auto">
          <a:xfrm>
            <a:off x="317500" y="292100"/>
            <a:ext cx="3407858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ên Đồi Cao Chăn Bầy Thiên Sứ by Nguyễn Ngọc Thuần">
            <a:extLst>
              <a:ext uri="{FF2B5EF4-FFF2-40B4-BE49-F238E27FC236}">
                <a16:creationId xmlns:a16="http://schemas.microsoft.com/office/drawing/2014/main" xmlns="" id="{4C399EEB-C6A5-27A1-4F88-0D9FACA33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292100"/>
            <a:ext cx="3407858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ọc truyện Một thiên nằm mộng (Phần 03 - Phần cuối) | Listen Notes">
            <a:extLst>
              <a:ext uri="{FF2B5EF4-FFF2-40B4-BE49-F238E27FC236}">
                <a16:creationId xmlns:a16="http://schemas.microsoft.com/office/drawing/2014/main" xmlns="" id="{B2788583-87C4-0FE5-6609-3A3060501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1666" r="30340" b="11481"/>
          <a:stretch/>
        </p:blipFill>
        <p:spPr bwMode="auto">
          <a:xfrm>
            <a:off x="8089900" y="292100"/>
            <a:ext cx="3784600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56699032-4A7D-B4E2-738D-8E16B7EE0CAF}"/>
              </a:ext>
            </a:extLst>
          </p:cNvPr>
          <p:cNvSpPr txBox="1"/>
          <p:nvPr/>
        </p:nvSpPr>
        <p:spPr>
          <a:xfrm>
            <a:off x="457200" y="5981125"/>
            <a:ext cx="1151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TÁC PHẨM CHÍNH CỦA NGUYỄN NGỌC THUẦN</a:t>
            </a:r>
          </a:p>
        </p:txBody>
      </p:sp>
    </p:spTree>
    <p:extLst>
      <p:ext uri="{BB962C8B-B14F-4D97-AF65-F5344CB8AC3E}">
        <p14:creationId xmlns:p14="http://schemas.microsoft.com/office/powerpoint/2010/main" val="3349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734784" y="807025"/>
            <a:ext cx="809171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nhắm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mắt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mở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cửa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sổ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EB1F037C-95F4-6933-764C-7D8CBC88AF84}"/>
              </a:ext>
            </a:extLst>
          </p:cNvPr>
          <p:cNvSpPr txBox="1"/>
          <p:nvPr/>
        </p:nvSpPr>
        <p:spPr>
          <a:xfrm>
            <a:off x="1155698" y="2076724"/>
            <a:ext cx="8839202" cy="954107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2004.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80E92771-DB9E-F554-B902-E227CC2E1595}"/>
              </a:ext>
            </a:extLst>
          </p:cNvPr>
          <p:cNvSpPr txBox="1"/>
          <p:nvPr/>
        </p:nvSpPr>
        <p:spPr>
          <a:xfrm>
            <a:off x="1065825" y="3276600"/>
            <a:ext cx="9425347" cy="1384995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Peter Pan,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Uỷ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2008.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E9EE2863-1495-08E8-4BD8-DD796B902D9A}"/>
              </a:ext>
            </a:extLst>
          </p:cNvPr>
          <p:cNvSpPr txBox="1"/>
          <p:nvPr/>
        </p:nvSpPr>
        <p:spPr>
          <a:xfrm>
            <a:off x="783770" y="1367715"/>
            <a:ext cx="451213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386840" algn="l"/>
              </a:tabLst>
            </a:pP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xứ</a:t>
            </a:r>
            <a:endParaRPr lang="en-US" sz="2800" dirty="0">
              <a:solidFill>
                <a:srgbClr val="3AA0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26B73500-E7E3-A616-4154-EAD0C9AD52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8844366" y="5029200"/>
            <a:ext cx="334763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0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734784" y="807025"/>
            <a:ext cx="809171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nhắm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mắt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mở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cửa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sổ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E9EE2863-1495-08E8-4BD8-DD796B902D9A}"/>
              </a:ext>
            </a:extLst>
          </p:cNvPr>
          <p:cNvSpPr txBox="1"/>
          <p:nvPr/>
        </p:nvSpPr>
        <p:spPr>
          <a:xfrm>
            <a:off x="734784" y="1332563"/>
            <a:ext cx="451213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386840" algn="l"/>
              </a:tabLst>
            </a:pP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</a:t>
            </a:r>
            <a:r>
              <a:rPr lang="en-US" sz="2800" b="1" smtClean="0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3AA0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26B73500-E7E3-A616-4154-EAD0C9AD52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8844366" y="5029200"/>
            <a:ext cx="3347634" cy="18288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FD4B38A-3670-D259-EF13-07A56FB4BCA9}"/>
              </a:ext>
            </a:extLst>
          </p:cNvPr>
          <p:cNvSpPr txBox="1"/>
          <p:nvPr/>
        </p:nvSpPr>
        <p:spPr>
          <a:xfrm>
            <a:off x="3316962" y="1935514"/>
            <a:ext cx="7906658" cy="1539139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AD3CCB00-558C-689A-EC3A-93DD28423DE4}"/>
              </a:ext>
            </a:extLst>
          </p:cNvPr>
          <p:cNvSpPr/>
          <p:nvPr/>
        </p:nvSpPr>
        <p:spPr>
          <a:xfrm>
            <a:off x="447572" y="2269207"/>
            <a:ext cx="1941869" cy="8330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Mũi tên: Phải Có Khía 11">
            <a:extLst>
              <a:ext uri="{FF2B5EF4-FFF2-40B4-BE49-F238E27FC236}">
                <a16:creationId xmlns:a16="http://schemas.microsoft.com/office/drawing/2014/main" xmlns="" id="{FF906E11-F959-3459-84C6-E85C3D1F423B}"/>
              </a:ext>
            </a:extLst>
          </p:cNvPr>
          <p:cNvSpPr/>
          <p:nvPr/>
        </p:nvSpPr>
        <p:spPr>
          <a:xfrm>
            <a:off x="2441077" y="2463702"/>
            <a:ext cx="574265" cy="390525"/>
          </a:xfrm>
          <a:prstGeom prst="notch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D1228FE6-8169-8BBD-4904-8C7774890070}"/>
              </a:ext>
            </a:extLst>
          </p:cNvPr>
          <p:cNvSpPr txBox="1"/>
          <p:nvPr/>
        </p:nvSpPr>
        <p:spPr>
          <a:xfrm>
            <a:off x="3217934" y="3833238"/>
            <a:ext cx="2028980" cy="548099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vừa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xmlns="" id="{D90044D6-71F5-E2D4-A85E-049806ECA247}"/>
              </a:ext>
            </a:extLst>
          </p:cNvPr>
          <p:cNvSpPr/>
          <p:nvPr/>
        </p:nvSpPr>
        <p:spPr>
          <a:xfrm>
            <a:off x="447571" y="3623283"/>
            <a:ext cx="1941869" cy="8330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loại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Mũi tên: Phải Có Khía 15">
            <a:extLst>
              <a:ext uri="{FF2B5EF4-FFF2-40B4-BE49-F238E27FC236}">
                <a16:creationId xmlns:a16="http://schemas.microsoft.com/office/drawing/2014/main" xmlns="" id="{F483A120-6028-0AB6-9E20-F86DF593C6C6}"/>
              </a:ext>
            </a:extLst>
          </p:cNvPr>
          <p:cNvSpPr/>
          <p:nvPr/>
        </p:nvSpPr>
        <p:spPr>
          <a:xfrm>
            <a:off x="2519361" y="3850078"/>
            <a:ext cx="574265" cy="390525"/>
          </a:xfrm>
          <a:prstGeom prst="notch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B15C4E5E-3B36-D709-7B5F-D29B29562DEC}"/>
              </a:ext>
            </a:extLst>
          </p:cNvPr>
          <p:cNvSpPr txBox="1"/>
          <p:nvPr/>
        </p:nvSpPr>
        <p:spPr>
          <a:xfrm>
            <a:off x="3316962" y="4870505"/>
            <a:ext cx="7472765" cy="548099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–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xmlns="" id="{DB874D74-CA99-489C-437F-6C9EA9617D23}"/>
              </a:ext>
            </a:extLst>
          </p:cNvPr>
          <p:cNvSpPr/>
          <p:nvPr/>
        </p:nvSpPr>
        <p:spPr>
          <a:xfrm>
            <a:off x="469960" y="4782468"/>
            <a:ext cx="1941869" cy="8330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Mũi tên: Phải Có Khía 22">
            <a:extLst>
              <a:ext uri="{FF2B5EF4-FFF2-40B4-BE49-F238E27FC236}">
                <a16:creationId xmlns:a16="http://schemas.microsoft.com/office/drawing/2014/main" xmlns="" id="{052434FE-7F7C-83B4-CF48-71D2D3A50886}"/>
              </a:ext>
            </a:extLst>
          </p:cNvPr>
          <p:cNvSpPr/>
          <p:nvPr/>
        </p:nvSpPr>
        <p:spPr>
          <a:xfrm>
            <a:off x="2606426" y="5003733"/>
            <a:ext cx="574265" cy="390525"/>
          </a:xfrm>
          <a:prstGeom prst="notch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9" grpId="0" animBg="1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8E3D724-31E6-7F33-D36D-F8E8AC1713B3}"/>
              </a:ext>
            </a:extLst>
          </p:cNvPr>
          <p:cNvSpPr txBox="1"/>
          <p:nvPr/>
        </p:nvSpPr>
        <p:spPr>
          <a:xfrm>
            <a:off x="734784" y="807025"/>
            <a:ext cx="809171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nhắm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mắt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mở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cửa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sổ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E9EE2863-1495-08E8-4BD8-DD796B902D9A}"/>
              </a:ext>
            </a:extLst>
          </p:cNvPr>
          <p:cNvSpPr txBox="1"/>
          <p:nvPr/>
        </p:nvSpPr>
        <p:spPr>
          <a:xfrm>
            <a:off x="734784" y="1332563"/>
            <a:ext cx="451213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386840" algn="l"/>
              </a:tabLst>
            </a:pP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</a:t>
            </a:r>
            <a:r>
              <a:rPr lang="en-US" sz="2800" b="1" smtClean="0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3AA0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26B73500-E7E3-A616-4154-EAD0C9AD52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34444"/>
          <a:stretch/>
        </p:blipFill>
        <p:spPr>
          <a:xfrm>
            <a:off x="9380568" y="5322124"/>
            <a:ext cx="2811432" cy="153587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FD4B38A-3670-D259-EF13-07A56FB4BCA9}"/>
              </a:ext>
            </a:extLst>
          </p:cNvPr>
          <p:cNvSpPr txBox="1"/>
          <p:nvPr/>
        </p:nvSpPr>
        <p:spPr>
          <a:xfrm>
            <a:off x="3217934" y="2352704"/>
            <a:ext cx="1648738" cy="548099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nhất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AD3CCB00-558C-689A-EC3A-93DD28423DE4}"/>
              </a:ext>
            </a:extLst>
          </p:cNvPr>
          <p:cNvSpPr/>
          <p:nvPr/>
        </p:nvSpPr>
        <p:spPr>
          <a:xfrm>
            <a:off x="447572" y="2269207"/>
            <a:ext cx="1941869" cy="8330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kể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Mũi tên: Phải Có Khía 11">
            <a:extLst>
              <a:ext uri="{FF2B5EF4-FFF2-40B4-BE49-F238E27FC236}">
                <a16:creationId xmlns:a16="http://schemas.microsoft.com/office/drawing/2014/main" xmlns="" id="{FF906E11-F959-3459-84C6-E85C3D1F423B}"/>
              </a:ext>
            </a:extLst>
          </p:cNvPr>
          <p:cNvSpPr/>
          <p:nvPr/>
        </p:nvSpPr>
        <p:spPr>
          <a:xfrm>
            <a:off x="2441077" y="2463702"/>
            <a:ext cx="574265" cy="390525"/>
          </a:xfrm>
          <a:prstGeom prst="notch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D1228FE6-8169-8BBD-4904-8C7774890070}"/>
              </a:ext>
            </a:extLst>
          </p:cNvPr>
          <p:cNvSpPr txBox="1"/>
          <p:nvPr/>
        </p:nvSpPr>
        <p:spPr>
          <a:xfrm>
            <a:off x="3015342" y="3326548"/>
            <a:ext cx="8091715" cy="1043619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 “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xmlns="" id="{D90044D6-71F5-E2D4-A85E-049806ECA247}"/>
              </a:ext>
            </a:extLst>
          </p:cNvPr>
          <p:cNvSpPr/>
          <p:nvPr/>
        </p:nvSpPr>
        <p:spPr>
          <a:xfrm>
            <a:off x="323009" y="4005694"/>
            <a:ext cx="1941869" cy="8330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cục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Mũi tên: Phải Có Khía 15">
            <a:extLst>
              <a:ext uri="{FF2B5EF4-FFF2-40B4-BE49-F238E27FC236}">
                <a16:creationId xmlns:a16="http://schemas.microsoft.com/office/drawing/2014/main" xmlns="" id="{F483A120-6028-0AB6-9E20-F86DF593C6C6}"/>
              </a:ext>
            </a:extLst>
          </p:cNvPr>
          <p:cNvSpPr/>
          <p:nvPr/>
        </p:nvSpPr>
        <p:spPr>
          <a:xfrm rot="19673815">
            <a:off x="2203641" y="3800434"/>
            <a:ext cx="698573" cy="329246"/>
          </a:xfrm>
          <a:prstGeom prst="notch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B15C4E5E-3B36-D709-7B5F-D29B29562DEC}"/>
              </a:ext>
            </a:extLst>
          </p:cNvPr>
          <p:cNvSpPr txBox="1"/>
          <p:nvPr/>
        </p:nvSpPr>
        <p:spPr>
          <a:xfrm>
            <a:off x="2990849" y="4622744"/>
            <a:ext cx="7068772" cy="1043619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Mũi tên: Phải Có Khía 22">
            <a:extLst>
              <a:ext uri="{FF2B5EF4-FFF2-40B4-BE49-F238E27FC236}">
                <a16:creationId xmlns:a16="http://schemas.microsoft.com/office/drawing/2014/main" xmlns="" id="{052434FE-7F7C-83B4-CF48-71D2D3A50886}"/>
              </a:ext>
            </a:extLst>
          </p:cNvPr>
          <p:cNvSpPr/>
          <p:nvPr/>
        </p:nvSpPr>
        <p:spPr>
          <a:xfrm rot="1695160">
            <a:off x="2196305" y="4769891"/>
            <a:ext cx="666549" cy="326720"/>
          </a:xfrm>
          <a:prstGeom prst="notch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3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9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3218</Words>
  <Application>Microsoft Office PowerPoint</Application>
  <PresentationFormat>Custom</PresentationFormat>
  <Paragraphs>203</Paragraphs>
  <Slides>35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21AK22.COM &amp; HIENPC.COM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Windows User</cp:lastModifiedBy>
  <cp:revision>8</cp:revision>
  <dcterms:created xsi:type="dcterms:W3CDTF">2022-10-10T07:29:09Z</dcterms:created>
  <dcterms:modified xsi:type="dcterms:W3CDTF">2022-10-12T08:07:33Z</dcterms:modified>
</cp:coreProperties>
</file>