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336" r:id="rId8"/>
    <p:sldId id="340" r:id="rId9"/>
    <p:sldId id="339" r:id="rId10"/>
    <p:sldId id="337" r:id="rId11"/>
    <p:sldId id="346" r:id="rId12"/>
    <p:sldId id="343" r:id="rId13"/>
    <p:sldId id="341" r:id="rId14"/>
    <p:sldId id="34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6600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úy Mai" userId="222f1c7e07c9bd7a" providerId="LiveId" clId="{0BA4981A-A543-4951-BD58-DD48E8F7C5EA}"/>
    <pc:docChg chg="undo custSel addSld delSld modSld sldOrd modMainMaster">
      <pc:chgData name="Thúy Mai" userId="222f1c7e07c9bd7a" providerId="LiveId" clId="{0BA4981A-A543-4951-BD58-DD48E8F7C5EA}" dt="2022-06-01T02:47:31.408" v="1110"/>
      <pc:docMkLst>
        <pc:docMk/>
      </pc:docMkLst>
      <pc:sldChg chg="addSp modSp mod modTransition modAnim">
        <pc:chgData name="Thúy Mai" userId="222f1c7e07c9bd7a" providerId="LiveId" clId="{0BA4981A-A543-4951-BD58-DD48E8F7C5EA}" dt="2022-06-01T02:47:31.408" v="1110"/>
        <pc:sldMkLst>
          <pc:docMk/>
          <pc:sldMk cId="1098178164" sldId="256"/>
        </pc:sldMkLst>
        <pc:spChg chg="mod">
          <ac:chgData name="Thúy Mai" userId="222f1c7e07c9bd7a" providerId="LiveId" clId="{0BA4981A-A543-4951-BD58-DD48E8F7C5EA}" dt="2022-06-01T02:40:45.730" v="818" actId="207"/>
          <ac:spMkLst>
            <pc:docMk/>
            <pc:sldMk cId="1098178164" sldId="256"/>
            <ac:spMk id="6" creationId="{B83B94CF-5ACC-1869-4322-A8DC9A3D4C0B}"/>
          </ac:spMkLst>
        </pc:spChg>
        <pc:spChg chg="add mod">
          <ac:chgData name="Thúy Mai" userId="222f1c7e07c9bd7a" providerId="LiveId" clId="{0BA4981A-A543-4951-BD58-DD48E8F7C5EA}" dt="2022-06-01T02:40:39.220" v="816" actId="207"/>
          <ac:spMkLst>
            <pc:docMk/>
            <pc:sldMk cId="1098178164" sldId="256"/>
            <ac:spMk id="10" creationId="{CF77FFBC-3B86-56A2-D12E-CED5D66CA708}"/>
          </ac:spMkLst>
        </pc:spChg>
        <pc:picChg chg="add mod ord">
          <ac:chgData name="Thúy Mai" userId="222f1c7e07c9bd7a" providerId="LiveId" clId="{0BA4981A-A543-4951-BD58-DD48E8F7C5EA}" dt="2022-06-01T02:40:10.971" v="802" actId="14100"/>
          <ac:picMkLst>
            <pc:docMk/>
            <pc:sldMk cId="1098178164" sldId="256"/>
            <ac:picMk id="8" creationId="{7DC3AEE4-A550-E8E4-1844-D50CFC07D6EA}"/>
          </ac:picMkLst>
        </pc:picChg>
      </pc:sldChg>
      <pc:sldChg chg="del">
        <pc:chgData name="Thúy Mai" userId="222f1c7e07c9bd7a" providerId="LiveId" clId="{0BA4981A-A543-4951-BD58-DD48E8F7C5EA}" dt="2022-06-01T02:00:56.693" v="1" actId="47"/>
        <pc:sldMkLst>
          <pc:docMk/>
          <pc:sldMk cId="382795761" sldId="257"/>
        </pc:sldMkLst>
      </pc:sldChg>
      <pc:sldChg chg="addSp delSp modSp add mod modTransition delAnim modAnim">
        <pc:chgData name="Thúy Mai" userId="222f1c7e07c9bd7a" providerId="LiveId" clId="{0BA4981A-A543-4951-BD58-DD48E8F7C5EA}" dt="2022-06-01T02:47:31.408" v="1110"/>
        <pc:sldMkLst>
          <pc:docMk/>
          <pc:sldMk cId="299901974" sldId="260"/>
        </pc:sldMkLst>
        <pc:spChg chg="del">
          <ac:chgData name="Thúy Mai" userId="222f1c7e07c9bd7a" providerId="LiveId" clId="{0BA4981A-A543-4951-BD58-DD48E8F7C5EA}" dt="2022-06-01T02:01:15.707" v="31" actId="478"/>
          <ac:spMkLst>
            <pc:docMk/>
            <pc:sldMk cId="299901974" sldId="260"/>
            <ac:spMk id="10" creationId="{7AF6853A-49B4-5245-7666-FB8FF016B8F4}"/>
          </ac:spMkLst>
        </pc:spChg>
        <pc:spChg chg="del">
          <ac:chgData name="Thúy Mai" userId="222f1c7e07c9bd7a" providerId="LiveId" clId="{0BA4981A-A543-4951-BD58-DD48E8F7C5EA}" dt="2022-06-01T02:01:19.404" v="34" actId="478"/>
          <ac:spMkLst>
            <pc:docMk/>
            <pc:sldMk cId="299901974" sldId="260"/>
            <ac:spMk id="12" creationId="{627168ED-839F-1359-3E39-9C9459BF4E38}"/>
          </ac:spMkLst>
        </pc:spChg>
        <pc:spChg chg="mod">
          <ac:chgData name="Thúy Mai" userId="222f1c7e07c9bd7a" providerId="LiveId" clId="{0BA4981A-A543-4951-BD58-DD48E8F7C5EA}" dt="2022-06-01T02:01:05.880" v="30" actId="1076"/>
          <ac:spMkLst>
            <pc:docMk/>
            <pc:sldMk cId="299901974" sldId="260"/>
            <ac:spMk id="14" creationId="{761421B1-1906-4F8E-BF53-DF1E9D07C1F2}"/>
          </ac:spMkLst>
        </pc:spChg>
        <pc:spChg chg="del mod">
          <ac:chgData name="Thúy Mai" userId="222f1c7e07c9bd7a" providerId="LiveId" clId="{0BA4981A-A543-4951-BD58-DD48E8F7C5EA}" dt="2022-06-01T02:01:18.039" v="33" actId="478"/>
          <ac:spMkLst>
            <pc:docMk/>
            <pc:sldMk cId="299901974" sldId="260"/>
            <ac:spMk id="17" creationId="{134E3699-12A8-A9BE-8BD7-48E5E16E1544}"/>
          </ac:spMkLst>
        </pc:spChg>
        <pc:spChg chg="add mod">
          <ac:chgData name="Thúy Mai" userId="222f1c7e07c9bd7a" providerId="LiveId" clId="{0BA4981A-A543-4951-BD58-DD48E8F7C5EA}" dt="2022-06-01T02:01:53.702" v="50" actId="1076"/>
          <ac:spMkLst>
            <pc:docMk/>
            <pc:sldMk cId="299901974" sldId="260"/>
            <ac:spMk id="18" creationId="{CA6DEAB0-C79B-192B-2799-57ECB86351E3}"/>
          </ac:spMkLst>
        </pc:spChg>
        <pc:graphicFrameChg chg="add del mod">
          <ac:chgData name="Thúy Mai" userId="222f1c7e07c9bd7a" providerId="LiveId" clId="{0BA4981A-A543-4951-BD58-DD48E8F7C5EA}" dt="2022-06-01T02:01:31.281" v="42"/>
          <ac:graphicFrameMkLst>
            <pc:docMk/>
            <pc:sldMk cId="299901974" sldId="260"/>
            <ac:graphicFrameMk id="2" creationId="{B66FD058-9B54-B48E-6326-EB6E3B6AE854}"/>
          </ac:graphicFrameMkLst>
        </pc:graphicFrameChg>
        <pc:picChg chg="del">
          <ac:chgData name="Thúy Mai" userId="222f1c7e07c9bd7a" providerId="LiveId" clId="{0BA4981A-A543-4951-BD58-DD48E8F7C5EA}" dt="2022-06-01T02:01:20.987" v="36" actId="478"/>
          <ac:picMkLst>
            <pc:docMk/>
            <pc:sldMk cId="299901974" sldId="260"/>
            <ac:picMk id="13" creationId="{C15E6C65-EFB7-84BD-B60E-E7A04C7239CD}"/>
          </ac:picMkLst>
        </pc:picChg>
        <pc:picChg chg="mod">
          <ac:chgData name="Thúy Mai" userId="222f1c7e07c9bd7a" providerId="LiveId" clId="{0BA4981A-A543-4951-BD58-DD48E8F7C5EA}" dt="2022-06-01T02:01:26.965" v="39" actId="1076"/>
          <ac:picMkLst>
            <pc:docMk/>
            <pc:sldMk cId="299901974" sldId="260"/>
            <ac:picMk id="16" creationId="{5C5C7C35-3603-50A0-0422-3A796ED7BB2C}"/>
          </ac:picMkLst>
        </pc:picChg>
        <pc:picChg chg="del">
          <ac:chgData name="Thúy Mai" userId="222f1c7e07c9bd7a" providerId="LiveId" clId="{0BA4981A-A543-4951-BD58-DD48E8F7C5EA}" dt="2022-06-01T02:01:20.170" v="35" actId="478"/>
          <ac:picMkLst>
            <pc:docMk/>
            <pc:sldMk cId="299901974" sldId="260"/>
            <ac:picMk id="20" creationId="{1CF6C174-6B7E-4BF8-4578-C4BB51D00411}"/>
          </ac:picMkLst>
        </pc:picChg>
      </pc:sldChg>
      <pc:sldChg chg="addSp delSp modSp new mod modTransition setBg modAnim">
        <pc:chgData name="Thúy Mai" userId="222f1c7e07c9bd7a" providerId="LiveId" clId="{0BA4981A-A543-4951-BD58-DD48E8F7C5EA}" dt="2022-06-01T02:47:31.408" v="1110"/>
        <pc:sldMkLst>
          <pc:docMk/>
          <pc:sldMk cId="1764262412" sldId="261"/>
        </pc:sldMkLst>
        <pc:spChg chg="del">
          <ac:chgData name="Thúy Mai" userId="222f1c7e07c9bd7a" providerId="LiveId" clId="{0BA4981A-A543-4951-BD58-DD48E8F7C5EA}" dt="2022-06-01T02:02:00.333" v="53" actId="478"/>
          <ac:spMkLst>
            <pc:docMk/>
            <pc:sldMk cId="1764262412" sldId="261"/>
            <ac:spMk id="2" creationId="{C49BEF1A-600C-A34E-3F99-B6F15C5C8632}"/>
          </ac:spMkLst>
        </pc:spChg>
        <pc:spChg chg="del">
          <ac:chgData name="Thúy Mai" userId="222f1c7e07c9bd7a" providerId="LiveId" clId="{0BA4981A-A543-4951-BD58-DD48E8F7C5EA}" dt="2022-06-01T02:02:01.134" v="54" actId="478"/>
          <ac:spMkLst>
            <pc:docMk/>
            <pc:sldMk cId="1764262412" sldId="261"/>
            <ac:spMk id="3" creationId="{455AE615-49CD-E621-D5F8-6D07A5FA2E03}"/>
          </ac:spMkLst>
        </pc:spChg>
        <pc:spChg chg="add del mod">
          <ac:chgData name="Thúy Mai" userId="222f1c7e07c9bd7a" providerId="LiveId" clId="{0BA4981A-A543-4951-BD58-DD48E8F7C5EA}" dt="2022-06-01T02:05:11.756" v="112" actId="478"/>
          <ac:spMkLst>
            <pc:docMk/>
            <pc:sldMk cId="1764262412" sldId="261"/>
            <ac:spMk id="4" creationId="{E91DAE74-4C61-D3B8-CE2A-5862A363CCC6}"/>
          </ac:spMkLst>
        </pc:spChg>
        <pc:spChg chg="add mod">
          <ac:chgData name="Thúy Mai" userId="222f1c7e07c9bd7a" providerId="LiveId" clId="{0BA4981A-A543-4951-BD58-DD48E8F7C5EA}" dt="2022-06-01T02:43:31.123" v="856" actId="1076"/>
          <ac:spMkLst>
            <pc:docMk/>
            <pc:sldMk cId="1764262412" sldId="261"/>
            <ac:spMk id="11" creationId="{457B7CE1-FC4B-CC59-1371-C9619CD2630E}"/>
          </ac:spMkLst>
        </pc:spChg>
        <pc:graphicFrameChg chg="add del mod">
          <ac:chgData name="Thúy Mai" userId="222f1c7e07c9bd7a" providerId="LiveId" clId="{0BA4981A-A543-4951-BD58-DD48E8F7C5EA}" dt="2022-06-01T02:05:13.170" v="115"/>
          <ac:graphicFrameMkLst>
            <pc:docMk/>
            <pc:sldMk cId="1764262412" sldId="261"/>
            <ac:graphicFrameMk id="9" creationId="{19255C9E-AC79-4EBE-CC99-EAF92D1D1DC3}"/>
          </ac:graphicFrameMkLst>
        </pc:graphicFrameChg>
        <pc:picChg chg="add mod">
          <ac:chgData name="Thúy Mai" userId="222f1c7e07c9bd7a" providerId="LiveId" clId="{0BA4981A-A543-4951-BD58-DD48E8F7C5EA}" dt="2022-06-01T02:11:03.165" v="265" actId="1076"/>
          <ac:picMkLst>
            <pc:docMk/>
            <pc:sldMk cId="1764262412" sldId="261"/>
            <ac:picMk id="5" creationId="{FF007A0A-A24E-CBFE-B601-299065982849}"/>
          </ac:picMkLst>
        </pc:picChg>
        <pc:picChg chg="add mod">
          <ac:chgData name="Thúy Mai" userId="222f1c7e07c9bd7a" providerId="LiveId" clId="{0BA4981A-A543-4951-BD58-DD48E8F7C5EA}" dt="2022-06-01T02:11:11.772" v="271" actId="14100"/>
          <ac:picMkLst>
            <pc:docMk/>
            <pc:sldMk cId="1764262412" sldId="261"/>
            <ac:picMk id="6" creationId="{03A72028-6E39-45AC-91B9-04CB3EB22647}"/>
          </ac:picMkLst>
        </pc:picChg>
        <pc:picChg chg="add mod">
          <ac:chgData name="Thúy Mai" userId="222f1c7e07c9bd7a" providerId="LiveId" clId="{0BA4981A-A543-4951-BD58-DD48E8F7C5EA}" dt="2022-06-01T02:11:20.789" v="277" actId="14100"/>
          <ac:picMkLst>
            <pc:docMk/>
            <pc:sldMk cId="1764262412" sldId="261"/>
            <ac:picMk id="7" creationId="{16945D28-51E1-4A0F-A46D-6A4CA3122309}"/>
          </ac:picMkLst>
        </pc:picChg>
        <pc:picChg chg="add mod">
          <ac:chgData name="Thúy Mai" userId="222f1c7e07c9bd7a" providerId="LiveId" clId="{0BA4981A-A543-4951-BD58-DD48E8F7C5EA}" dt="2022-06-01T02:11:32.605" v="282" actId="14100"/>
          <ac:picMkLst>
            <pc:docMk/>
            <pc:sldMk cId="1764262412" sldId="261"/>
            <ac:picMk id="8" creationId="{F9BBF89A-B9D0-46D2-5496-2506BA5C9899}"/>
          </ac:picMkLst>
        </pc:picChg>
      </pc:sldChg>
      <pc:sldChg chg="addSp delSp modSp new mod ord modTransition">
        <pc:chgData name="Thúy Mai" userId="222f1c7e07c9bd7a" providerId="LiveId" clId="{0BA4981A-A543-4951-BD58-DD48E8F7C5EA}" dt="2022-06-01T02:47:31.408" v="1110"/>
        <pc:sldMkLst>
          <pc:docMk/>
          <pc:sldMk cId="1112022650" sldId="262"/>
        </pc:sldMkLst>
        <pc:spChg chg="del">
          <ac:chgData name="Thúy Mai" userId="222f1c7e07c9bd7a" providerId="LiveId" clId="{0BA4981A-A543-4951-BD58-DD48E8F7C5EA}" dt="2022-06-01T02:12:49.447" v="294" actId="478"/>
          <ac:spMkLst>
            <pc:docMk/>
            <pc:sldMk cId="1112022650" sldId="262"/>
            <ac:spMk id="2" creationId="{CB53A5B3-DB78-335D-221E-A158F8814FDE}"/>
          </ac:spMkLst>
        </pc:spChg>
        <pc:spChg chg="del">
          <ac:chgData name="Thúy Mai" userId="222f1c7e07c9bd7a" providerId="LiveId" clId="{0BA4981A-A543-4951-BD58-DD48E8F7C5EA}" dt="2022-06-01T02:12:47.993" v="293"/>
          <ac:spMkLst>
            <pc:docMk/>
            <pc:sldMk cId="1112022650" sldId="262"/>
            <ac:spMk id="3" creationId="{FAD75767-7931-A7A5-7D79-02D18F84BF56}"/>
          </ac:spMkLst>
        </pc:spChg>
        <pc:spChg chg="add mod">
          <ac:chgData name="Thúy Mai" userId="222f1c7e07c9bd7a" providerId="LiveId" clId="{0BA4981A-A543-4951-BD58-DD48E8F7C5EA}" dt="2022-06-01T02:14:44.269" v="329" actId="1076"/>
          <ac:spMkLst>
            <pc:docMk/>
            <pc:sldMk cId="1112022650" sldId="262"/>
            <ac:spMk id="5" creationId="{86F3D52B-9633-D52C-CA70-51E1637FB8DB}"/>
          </ac:spMkLst>
        </pc:spChg>
        <pc:spChg chg="add mod">
          <ac:chgData name="Thúy Mai" userId="222f1c7e07c9bd7a" providerId="LiveId" clId="{0BA4981A-A543-4951-BD58-DD48E8F7C5EA}" dt="2022-06-01T02:14:42.277" v="328" actId="14100"/>
          <ac:spMkLst>
            <pc:docMk/>
            <pc:sldMk cId="1112022650" sldId="262"/>
            <ac:spMk id="7" creationId="{94FAED29-BEF9-6670-E873-6A379FE660A9}"/>
          </ac:spMkLst>
        </pc:spChg>
        <pc:graphicFrameChg chg="add mod modGraphic">
          <ac:chgData name="Thúy Mai" userId="222f1c7e07c9bd7a" providerId="LiveId" clId="{0BA4981A-A543-4951-BD58-DD48E8F7C5EA}" dt="2022-06-01T02:15:26.436" v="343" actId="1076"/>
          <ac:graphicFrameMkLst>
            <pc:docMk/>
            <pc:sldMk cId="1112022650" sldId="262"/>
            <ac:graphicFrameMk id="4" creationId="{58D04A60-85CE-84EA-632B-27FF179EC0F0}"/>
          </ac:graphicFrameMkLst>
        </pc:graphicFrameChg>
      </pc:sldChg>
      <pc:sldChg chg="addSp delSp modSp add mod modTransition modAnim">
        <pc:chgData name="Thúy Mai" userId="222f1c7e07c9bd7a" providerId="LiveId" clId="{0BA4981A-A543-4951-BD58-DD48E8F7C5EA}" dt="2022-06-01T02:47:31.408" v="1110"/>
        <pc:sldMkLst>
          <pc:docMk/>
          <pc:sldMk cId="3948976312" sldId="263"/>
        </pc:sldMkLst>
        <pc:spChg chg="add mod">
          <ac:chgData name="Thúy Mai" userId="222f1c7e07c9bd7a" providerId="LiveId" clId="{0BA4981A-A543-4951-BD58-DD48E8F7C5EA}" dt="2022-06-01T02:08:27.458" v="188" actId="20577"/>
          <ac:spMkLst>
            <pc:docMk/>
            <pc:sldMk cId="3948976312" sldId="263"/>
            <ac:spMk id="9" creationId="{31E99887-FAE7-05B5-28FD-F5BA5EEE6E1E}"/>
          </ac:spMkLst>
        </pc:spChg>
        <pc:spChg chg="del">
          <ac:chgData name="Thúy Mai" userId="222f1c7e07c9bd7a" providerId="LiveId" clId="{0BA4981A-A543-4951-BD58-DD48E8F7C5EA}" dt="2022-06-01T02:07:09.885" v="158" actId="478"/>
          <ac:spMkLst>
            <pc:docMk/>
            <pc:sldMk cId="3948976312" sldId="263"/>
            <ac:spMk id="11" creationId="{457B7CE1-FC4B-CC59-1371-C9619CD2630E}"/>
          </ac:spMkLst>
        </pc:spChg>
        <pc:graphicFrameChg chg="add del mod">
          <ac:chgData name="Thúy Mai" userId="222f1c7e07c9bd7a" providerId="LiveId" clId="{0BA4981A-A543-4951-BD58-DD48E8F7C5EA}" dt="2022-06-01T02:07:38.522" v="168"/>
          <ac:graphicFrameMkLst>
            <pc:docMk/>
            <pc:sldMk cId="3948976312" sldId="263"/>
            <ac:graphicFrameMk id="2" creationId="{C0220DB4-063E-45C8-05DA-93C4E83C6AF0}"/>
          </ac:graphicFrameMkLst>
        </pc:graphicFrameChg>
        <pc:picChg chg="mod">
          <ac:chgData name="Thúy Mai" userId="222f1c7e07c9bd7a" providerId="LiveId" clId="{0BA4981A-A543-4951-BD58-DD48E8F7C5EA}" dt="2022-06-01T02:07:27.596" v="165" actId="1076"/>
          <ac:picMkLst>
            <pc:docMk/>
            <pc:sldMk cId="3948976312" sldId="263"/>
            <ac:picMk id="5" creationId="{FF007A0A-A24E-CBFE-B601-299065982849}"/>
          </ac:picMkLst>
        </pc:picChg>
        <pc:picChg chg="del">
          <ac:chgData name="Thúy Mai" userId="222f1c7e07c9bd7a" providerId="LiveId" clId="{0BA4981A-A543-4951-BD58-DD48E8F7C5EA}" dt="2022-06-01T02:07:20.070" v="159" actId="478"/>
          <ac:picMkLst>
            <pc:docMk/>
            <pc:sldMk cId="3948976312" sldId="263"/>
            <ac:picMk id="6" creationId="{03A72028-6E39-45AC-91B9-04CB3EB22647}"/>
          </ac:picMkLst>
        </pc:picChg>
        <pc:picChg chg="del">
          <ac:chgData name="Thúy Mai" userId="222f1c7e07c9bd7a" providerId="LiveId" clId="{0BA4981A-A543-4951-BD58-DD48E8F7C5EA}" dt="2022-06-01T02:07:20.853" v="160" actId="478"/>
          <ac:picMkLst>
            <pc:docMk/>
            <pc:sldMk cId="3948976312" sldId="263"/>
            <ac:picMk id="7" creationId="{16945D28-51E1-4A0F-A46D-6A4CA3122309}"/>
          </ac:picMkLst>
        </pc:picChg>
        <pc:picChg chg="del">
          <ac:chgData name="Thúy Mai" userId="222f1c7e07c9bd7a" providerId="LiveId" clId="{0BA4981A-A543-4951-BD58-DD48E8F7C5EA}" dt="2022-06-01T02:07:21.585" v="161" actId="478"/>
          <ac:picMkLst>
            <pc:docMk/>
            <pc:sldMk cId="3948976312" sldId="263"/>
            <ac:picMk id="8" creationId="{F9BBF89A-B9D0-46D2-5496-2506BA5C9899}"/>
          </ac:picMkLst>
        </pc:picChg>
      </pc:sldChg>
      <pc:sldChg chg="addSp delSp modSp add mod modTransition modAnim">
        <pc:chgData name="Thúy Mai" userId="222f1c7e07c9bd7a" providerId="LiveId" clId="{0BA4981A-A543-4951-BD58-DD48E8F7C5EA}" dt="2022-06-01T02:47:31.408" v="1110"/>
        <pc:sldMkLst>
          <pc:docMk/>
          <pc:sldMk cId="3503668030" sldId="264"/>
        </pc:sldMkLst>
        <pc:spChg chg="mod">
          <ac:chgData name="Thúy Mai" userId="222f1c7e07c9bd7a" providerId="LiveId" clId="{0BA4981A-A543-4951-BD58-DD48E8F7C5EA}" dt="2022-06-01T02:09:02.368" v="205" actId="122"/>
          <ac:spMkLst>
            <pc:docMk/>
            <pc:sldMk cId="3503668030" sldId="264"/>
            <ac:spMk id="9" creationId="{31E99887-FAE7-05B5-28FD-F5BA5EEE6E1E}"/>
          </ac:spMkLst>
        </pc:spChg>
        <pc:graphicFrameChg chg="add del mod">
          <ac:chgData name="Thúy Mai" userId="222f1c7e07c9bd7a" providerId="LiveId" clId="{0BA4981A-A543-4951-BD58-DD48E8F7C5EA}" dt="2022-06-01T02:08:54.221" v="200"/>
          <ac:graphicFrameMkLst>
            <pc:docMk/>
            <pc:sldMk cId="3503668030" sldId="264"/>
            <ac:graphicFrameMk id="2" creationId="{5804CBAB-7E2E-C290-A52A-87D1D48C8014}"/>
          </ac:graphicFrameMkLst>
        </pc:graphicFrameChg>
        <pc:picChg chg="add mod">
          <ac:chgData name="Thúy Mai" userId="222f1c7e07c9bd7a" providerId="LiveId" clId="{0BA4981A-A543-4951-BD58-DD48E8F7C5EA}" dt="2022-06-01T02:08:43.992" v="195" actId="1076"/>
          <ac:picMkLst>
            <pc:docMk/>
            <pc:sldMk cId="3503668030" sldId="264"/>
            <ac:picMk id="4" creationId="{57DC45D1-CEA0-C9F1-B715-2164662CB24F}"/>
          </ac:picMkLst>
        </pc:picChg>
        <pc:picChg chg="del">
          <ac:chgData name="Thúy Mai" userId="222f1c7e07c9bd7a" providerId="LiveId" clId="{0BA4981A-A543-4951-BD58-DD48E8F7C5EA}" dt="2022-06-01T02:08:36.283" v="190" actId="478"/>
          <ac:picMkLst>
            <pc:docMk/>
            <pc:sldMk cId="3503668030" sldId="264"/>
            <ac:picMk id="5" creationId="{FF007A0A-A24E-CBFE-B601-299065982849}"/>
          </ac:picMkLst>
        </pc:picChg>
      </pc:sldChg>
      <pc:sldChg chg="addSp delSp modSp add mod modTransition modAnim">
        <pc:chgData name="Thúy Mai" userId="222f1c7e07c9bd7a" providerId="LiveId" clId="{0BA4981A-A543-4951-BD58-DD48E8F7C5EA}" dt="2022-06-01T02:47:31.408" v="1110"/>
        <pc:sldMkLst>
          <pc:docMk/>
          <pc:sldMk cId="2634348545" sldId="265"/>
        </pc:sldMkLst>
        <pc:spChg chg="mod">
          <ac:chgData name="Thúy Mai" userId="222f1c7e07c9bd7a" providerId="LiveId" clId="{0BA4981A-A543-4951-BD58-DD48E8F7C5EA}" dt="2022-06-01T02:09:51.096" v="226" actId="122"/>
          <ac:spMkLst>
            <pc:docMk/>
            <pc:sldMk cId="2634348545" sldId="265"/>
            <ac:spMk id="9" creationId="{31E99887-FAE7-05B5-28FD-F5BA5EEE6E1E}"/>
          </ac:spMkLst>
        </pc:spChg>
        <pc:graphicFrameChg chg="add del mod">
          <ac:chgData name="Thúy Mai" userId="222f1c7e07c9bd7a" providerId="LiveId" clId="{0BA4981A-A543-4951-BD58-DD48E8F7C5EA}" dt="2022-06-01T02:09:39.673" v="219"/>
          <ac:graphicFrameMkLst>
            <pc:docMk/>
            <pc:sldMk cId="2634348545" sldId="265"/>
            <ac:graphicFrameMk id="2" creationId="{0FEE8CD7-CBBA-58FB-029A-6F5FF9BB64F3}"/>
          </ac:graphicFrameMkLst>
        </pc:graphicFrameChg>
        <pc:picChg chg="del">
          <ac:chgData name="Thúy Mai" userId="222f1c7e07c9bd7a" providerId="LiveId" clId="{0BA4981A-A543-4951-BD58-DD48E8F7C5EA}" dt="2022-06-01T02:09:17.425" v="207" actId="478"/>
          <ac:picMkLst>
            <pc:docMk/>
            <pc:sldMk cId="2634348545" sldId="265"/>
            <ac:picMk id="4" creationId="{57DC45D1-CEA0-C9F1-B715-2164662CB24F}"/>
          </ac:picMkLst>
        </pc:picChg>
        <pc:picChg chg="add mod">
          <ac:chgData name="Thúy Mai" userId="222f1c7e07c9bd7a" providerId="LiveId" clId="{0BA4981A-A543-4951-BD58-DD48E8F7C5EA}" dt="2022-06-01T02:09:28.776" v="214" actId="14100"/>
          <ac:picMkLst>
            <pc:docMk/>
            <pc:sldMk cId="2634348545" sldId="265"/>
            <ac:picMk id="5" creationId="{D6279AF9-5516-CC46-5CB3-BE019F2DD4BB}"/>
          </ac:picMkLst>
        </pc:picChg>
      </pc:sldChg>
      <pc:sldChg chg="addSp delSp modSp add mod modTransition modAnim">
        <pc:chgData name="Thúy Mai" userId="222f1c7e07c9bd7a" providerId="LiveId" clId="{0BA4981A-A543-4951-BD58-DD48E8F7C5EA}" dt="2022-06-01T02:47:31.408" v="1110"/>
        <pc:sldMkLst>
          <pc:docMk/>
          <pc:sldMk cId="883085828" sldId="266"/>
        </pc:sldMkLst>
        <pc:spChg chg="mod">
          <ac:chgData name="Thúy Mai" userId="222f1c7e07c9bd7a" providerId="LiveId" clId="{0BA4981A-A543-4951-BD58-DD48E8F7C5EA}" dt="2022-06-01T02:10:32.336" v="254" actId="1076"/>
          <ac:spMkLst>
            <pc:docMk/>
            <pc:sldMk cId="883085828" sldId="266"/>
            <ac:spMk id="9" creationId="{31E99887-FAE7-05B5-28FD-F5BA5EEE6E1E}"/>
          </ac:spMkLst>
        </pc:spChg>
        <pc:graphicFrameChg chg="add del mod">
          <ac:chgData name="Thúy Mai" userId="222f1c7e07c9bd7a" providerId="LiveId" clId="{0BA4981A-A543-4951-BD58-DD48E8F7C5EA}" dt="2022-06-01T02:10:22.142" v="241"/>
          <ac:graphicFrameMkLst>
            <pc:docMk/>
            <pc:sldMk cId="883085828" sldId="266"/>
            <ac:graphicFrameMk id="2" creationId="{3D26E734-C78D-F284-3E6D-DDA5DA6DD7CC}"/>
          </ac:graphicFrameMkLst>
        </pc:graphicFrameChg>
        <pc:picChg chg="add mod">
          <ac:chgData name="Thúy Mai" userId="222f1c7e07c9bd7a" providerId="LiveId" clId="{0BA4981A-A543-4951-BD58-DD48E8F7C5EA}" dt="2022-06-01T02:10:06.660" v="235" actId="1076"/>
          <ac:picMkLst>
            <pc:docMk/>
            <pc:sldMk cId="883085828" sldId="266"/>
            <ac:picMk id="4" creationId="{3D73E53D-9C5F-E9F3-FD76-68F0BA550047}"/>
          </ac:picMkLst>
        </pc:picChg>
        <pc:picChg chg="del">
          <ac:chgData name="Thúy Mai" userId="222f1c7e07c9bd7a" providerId="LiveId" clId="{0BA4981A-A543-4951-BD58-DD48E8F7C5EA}" dt="2022-06-01T02:09:58.506" v="228" actId="478"/>
          <ac:picMkLst>
            <pc:docMk/>
            <pc:sldMk cId="883085828" sldId="266"/>
            <ac:picMk id="5" creationId="{D6279AF9-5516-CC46-5CB3-BE019F2DD4BB}"/>
          </ac:picMkLst>
        </pc:picChg>
      </pc:sldChg>
      <pc:sldChg chg="modSp add mod modTransition modAnim">
        <pc:chgData name="Thúy Mai" userId="222f1c7e07c9bd7a" providerId="LiveId" clId="{0BA4981A-A543-4951-BD58-DD48E8F7C5EA}" dt="2022-06-01T02:47:31.408" v="1110"/>
        <pc:sldMkLst>
          <pc:docMk/>
          <pc:sldMk cId="2050650148" sldId="267"/>
        </pc:sldMkLst>
        <pc:spChg chg="mod">
          <ac:chgData name="Thúy Mai" userId="222f1c7e07c9bd7a" providerId="LiveId" clId="{0BA4981A-A543-4951-BD58-DD48E8F7C5EA}" dt="2022-06-01T02:12:04.825" v="291" actId="1076"/>
          <ac:spMkLst>
            <pc:docMk/>
            <pc:sldMk cId="2050650148" sldId="267"/>
            <ac:spMk id="11" creationId="{457B7CE1-FC4B-CC59-1371-C9619CD2630E}"/>
          </ac:spMkLst>
        </pc:spChg>
      </pc:sldChg>
      <pc:sldChg chg="addSp delSp modSp add mod modTransition modAnim">
        <pc:chgData name="Thúy Mai" userId="222f1c7e07c9bd7a" providerId="LiveId" clId="{0BA4981A-A543-4951-BD58-DD48E8F7C5EA}" dt="2022-06-01T02:47:31.408" v="1110"/>
        <pc:sldMkLst>
          <pc:docMk/>
          <pc:sldMk cId="1242711209" sldId="336"/>
        </pc:sldMkLst>
        <pc:spChg chg="add mod">
          <ac:chgData name="Thúy Mai" userId="222f1c7e07c9bd7a" providerId="LiveId" clId="{0BA4981A-A543-4951-BD58-DD48E8F7C5EA}" dt="2022-06-01T02:22:38.552" v="463" actId="1076"/>
          <ac:spMkLst>
            <pc:docMk/>
            <pc:sldMk cId="1242711209" sldId="336"/>
            <ac:spMk id="7" creationId="{7A822942-E7F1-AD77-BB25-D89633993574}"/>
          </ac:spMkLst>
        </pc:spChg>
        <pc:spChg chg="mod">
          <ac:chgData name="Thúy Mai" userId="222f1c7e07c9bd7a" providerId="LiveId" clId="{0BA4981A-A543-4951-BD58-DD48E8F7C5EA}" dt="2022-06-01T02:22:23.727" v="458" actId="1076"/>
          <ac:spMkLst>
            <pc:docMk/>
            <pc:sldMk cId="1242711209" sldId="336"/>
            <ac:spMk id="8" creationId="{EFF46C95-D8B0-5561-7CE5-E242BDFAD4B2}"/>
          </ac:spMkLst>
        </pc:spChg>
        <pc:spChg chg="mod">
          <ac:chgData name="Thúy Mai" userId="222f1c7e07c9bd7a" providerId="LiveId" clId="{0BA4981A-A543-4951-BD58-DD48E8F7C5EA}" dt="2022-06-01T02:20:56.695" v="426"/>
          <ac:spMkLst>
            <pc:docMk/>
            <pc:sldMk cId="1242711209" sldId="336"/>
            <ac:spMk id="10" creationId="{5C40598D-44C4-8208-0F12-4FF3AD1C1492}"/>
          </ac:spMkLst>
        </pc:spChg>
        <pc:spChg chg="add mod">
          <ac:chgData name="Thúy Mai" userId="222f1c7e07c9bd7a" providerId="LiveId" clId="{0BA4981A-A543-4951-BD58-DD48E8F7C5EA}" dt="2022-06-01T02:23:02.930" v="471" actId="1076"/>
          <ac:spMkLst>
            <pc:docMk/>
            <pc:sldMk cId="1242711209" sldId="336"/>
            <ac:spMk id="12" creationId="{9FA4DD15-8AF1-D5B9-368D-68FB0017CC14}"/>
          </ac:spMkLst>
        </pc:spChg>
        <pc:spChg chg="mod">
          <ac:chgData name="Thúy Mai" userId="222f1c7e07c9bd7a" providerId="LiveId" clId="{0BA4981A-A543-4951-BD58-DD48E8F7C5EA}" dt="2022-06-01T02:22:18.769" v="456" actId="14100"/>
          <ac:spMkLst>
            <pc:docMk/>
            <pc:sldMk cId="1242711209" sldId="336"/>
            <ac:spMk id="15" creationId="{62F1F112-92EF-61F4-5A3E-85532301C876}"/>
          </ac:spMkLst>
        </pc:spChg>
        <pc:grpChg chg="add mod">
          <ac:chgData name="Thúy Mai" userId="222f1c7e07c9bd7a" providerId="LiveId" clId="{0BA4981A-A543-4951-BD58-DD48E8F7C5EA}" dt="2022-06-01T02:22:34.720" v="462" actId="14100"/>
          <ac:grpSpMkLst>
            <pc:docMk/>
            <pc:sldMk cId="1242711209" sldId="336"/>
            <ac:grpSpMk id="9" creationId="{883107D4-9564-808B-ECFB-4D6126D8B455}"/>
          </ac:grpSpMkLst>
        </pc:grpChg>
        <pc:picChg chg="del">
          <ac:chgData name="Thúy Mai" userId="222f1c7e07c9bd7a" providerId="LiveId" clId="{0BA4981A-A543-4951-BD58-DD48E8F7C5EA}" dt="2022-06-01T02:20:31.322" v="416" actId="478"/>
          <ac:picMkLst>
            <pc:docMk/>
            <pc:sldMk cId="1242711209" sldId="336"/>
            <ac:picMk id="3" creationId="{C9D8CBB7-CCCC-87CE-757C-E84DD121EAF0}"/>
          </ac:picMkLst>
        </pc:picChg>
        <pc:picChg chg="mod">
          <ac:chgData name="Thúy Mai" userId="222f1c7e07c9bd7a" providerId="LiveId" clId="{0BA4981A-A543-4951-BD58-DD48E8F7C5EA}" dt="2022-06-01T02:22:25.262" v="459" actId="1076"/>
          <ac:picMkLst>
            <pc:docMk/>
            <pc:sldMk cId="1242711209" sldId="336"/>
            <ac:picMk id="5" creationId="{D39A369E-AD7C-F941-2C02-FE5917B24476}"/>
          </ac:picMkLst>
        </pc:picChg>
        <pc:picChg chg="mod">
          <ac:chgData name="Thúy Mai" userId="222f1c7e07c9bd7a" providerId="LiveId" clId="{0BA4981A-A543-4951-BD58-DD48E8F7C5EA}" dt="2022-06-01T02:21:35.127" v="444" actId="14100"/>
          <ac:picMkLst>
            <pc:docMk/>
            <pc:sldMk cId="1242711209" sldId="336"/>
            <ac:picMk id="11" creationId="{DB683FD7-F688-64FB-951F-B2195E434E83}"/>
          </ac:picMkLst>
        </pc:picChg>
      </pc:sldChg>
      <pc:sldChg chg="addSp delSp modSp new mod modTransition modAnim">
        <pc:chgData name="Thúy Mai" userId="222f1c7e07c9bd7a" providerId="LiveId" clId="{0BA4981A-A543-4951-BD58-DD48E8F7C5EA}" dt="2022-06-01T02:47:31.408" v="1110"/>
        <pc:sldMkLst>
          <pc:docMk/>
          <pc:sldMk cId="4138833347" sldId="337"/>
        </pc:sldMkLst>
        <pc:spChg chg="del">
          <ac:chgData name="Thúy Mai" userId="222f1c7e07c9bd7a" providerId="LiveId" clId="{0BA4981A-A543-4951-BD58-DD48E8F7C5EA}" dt="2022-06-01T02:15:42.719" v="345" actId="478"/>
          <ac:spMkLst>
            <pc:docMk/>
            <pc:sldMk cId="4138833347" sldId="337"/>
            <ac:spMk id="2" creationId="{EDAB2183-F890-FB87-5E1C-BE67E0E39957}"/>
          </ac:spMkLst>
        </pc:spChg>
        <pc:spChg chg="del">
          <ac:chgData name="Thúy Mai" userId="222f1c7e07c9bd7a" providerId="LiveId" clId="{0BA4981A-A543-4951-BD58-DD48E8F7C5EA}" dt="2022-06-01T02:15:43.520" v="346" actId="478"/>
          <ac:spMkLst>
            <pc:docMk/>
            <pc:sldMk cId="4138833347" sldId="337"/>
            <ac:spMk id="3" creationId="{9539AB8D-4873-9ABC-0C36-87E676732976}"/>
          </ac:spMkLst>
        </pc:spChg>
        <pc:spChg chg="add mod">
          <ac:chgData name="Thúy Mai" userId="222f1c7e07c9bd7a" providerId="LiveId" clId="{0BA4981A-A543-4951-BD58-DD48E8F7C5EA}" dt="2022-06-01T02:32:01.045" v="674" actId="207"/>
          <ac:spMkLst>
            <pc:docMk/>
            <pc:sldMk cId="4138833347" sldId="337"/>
            <ac:spMk id="8" creationId="{CAB60254-1C54-C404-F521-EFEBA5A77A2F}"/>
          </ac:spMkLst>
        </pc:spChg>
        <pc:spChg chg="add mod">
          <ac:chgData name="Thúy Mai" userId="222f1c7e07c9bd7a" providerId="LiveId" clId="{0BA4981A-A543-4951-BD58-DD48E8F7C5EA}" dt="2022-06-01T02:36:58.975" v="758" actId="1076"/>
          <ac:spMkLst>
            <pc:docMk/>
            <pc:sldMk cId="4138833347" sldId="337"/>
            <ac:spMk id="12" creationId="{E99D6E24-39BB-9EB9-4D7C-B7A49B293018}"/>
          </ac:spMkLst>
        </pc:spChg>
        <pc:graphicFrameChg chg="add del mod">
          <ac:chgData name="Thúy Mai" userId="222f1c7e07c9bd7a" providerId="LiveId" clId="{0BA4981A-A543-4951-BD58-DD48E8F7C5EA}" dt="2022-06-01T02:15:44.734" v="349"/>
          <ac:graphicFrameMkLst>
            <pc:docMk/>
            <pc:sldMk cId="4138833347" sldId="337"/>
            <ac:graphicFrameMk id="4" creationId="{3FD5D4A7-7856-5F1A-34C8-EE76E192D0C7}"/>
          </ac:graphicFrameMkLst>
        </pc:graphicFrameChg>
        <pc:graphicFrameChg chg="add del mod modGraphic">
          <ac:chgData name="Thúy Mai" userId="222f1c7e07c9bd7a" providerId="LiveId" clId="{0BA4981A-A543-4951-BD58-DD48E8F7C5EA}" dt="2022-06-01T02:16:58.693" v="386" actId="478"/>
          <ac:graphicFrameMkLst>
            <pc:docMk/>
            <pc:sldMk cId="4138833347" sldId="337"/>
            <ac:graphicFrameMk id="5" creationId="{D4090260-407D-C2A1-E8D2-BF7F2CDB8C65}"/>
          </ac:graphicFrameMkLst>
        </pc:graphicFrameChg>
        <pc:graphicFrameChg chg="add del mod">
          <ac:chgData name="Thúy Mai" userId="222f1c7e07c9bd7a" providerId="LiveId" clId="{0BA4981A-A543-4951-BD58-DD48E8F7C5EA}" dt="2022-06-01T02:31:34.604" v="623"/>
          <ac:graphicFrameMkLst>
            <pc:docMk/>
            <pc:sldMk cId="4138833347" sldId="337"/>
            <ac:graphicFrameMk id="9" creationId="{90DF06BB-6543-C14B-549B-340B10827B19}"/>
          </ac:graphicFrameMkLst>
        </pc:graphicFrameChg>
        <pc:graphicFrameChg chg="add del mod">
          <ac:chgData name="Thúy Mai" userId="222f1c7e07c9bd7a" providerId="LiveId" clId="{0BA4981A-A543-4951-BD58-DD48E8F7C5EA}" dt="2022-06-01T02:36:20.034" v="744"/>
          <ac:graphicFrameMkLst>
            <pc:docMk/>
            <pc:sldMk cId="4138833347" sldId="337"/>
            <ac:graphicFrameMk id="10" creationId="{4B0DE363-722B-1246-840C-98504BEC7FD8}"/>
          </ac:graphicFrameMkLst>
        </pc:graphicFrameChg>
        <pc:picChg chg="add mod">
          <ac:chgData name="Thúy Mai" userId="222f1c7e07c9bd7a" providerId="LiveId" clId="{0BA4981A-A543-4951-BD58-DD48E8F7C5EA}" dt="2022-06-01T02:36:37.705" v="753" actId="1076"/>
          <ac:picMkLst>
            <pc:docMk/>
            <pc:sldMk cId="4138833347" sldId="337"/>
            <ac:picMk id="7" creationId="{393F1950-A865-A72B-0959-5B545153E595}"/>
          </ac:picMkLst>
        </pc:picChg>
      </pc:sldChg>
      <pc:sldChg chg="addSp delSp modSp new mod modTransition modAnim">
        <pc:chgData name="Thúy Mai" userId="222f1c7e07c9bd7a" providerId="LiveId" clId="{0BA4981A-A543-4951-BD58-DD48E8F7C5EA}" dt="2022-06-01T02:47:31.408" v="1110"/>
        <pc:sldMkLst>
          <pc:docMk/>
          <pc:sldMk cId="1475735397" sldId="338"/>
        </pc:sldMkLst>
        <pc:spChg chg="del">
          <ac:chgData name="Thúy Mai" userId="222f1c7e07c9bd7a" providerId="LiveId" clId="{0BA4981A-A543-4951-BD58-DD48E8F7C5EA}" dt="2022-06-01T02:17:12.293" v="388" actId="478"/>
          <ac:spMkLst>
            <pc:docMk/>
            <pc:sldMk cId="1475735397" sldId="338"/>
            <ac:spMk id="2" creationId="{7A76D8A3-38B7-9391-9121-74CE5EE54922}"/>
          </ac:spMkLst>
        </pc:spChg>
        <pc:spChg chg="del">
          <ac:chgData name="Thúy Mai" userId="222f1c7e07c9bd7a" providerId="LiveId" clId="{0BA4981A-A543-4951-BD58-DD48E8F7C5EA}" dt="2022-06-01T02:17:13.304" v="389" actId="478"/>
          <ac:spMkLst>
            <pc:docMk/>
            <pc:sldMk cId="1475735397" sldId="338"/>
            <ac:spMk id="3" creationId="{857341B8-58BD-09D6-8746-8C30C5098A02}"/>
          </ac:spMkLst>
        </pc:spChg>
        <pc:spChg chg="add mod">
          <ac:chgData name="Thúy Mai" userId="222f1c7e07c9bd7a" providerId="LiveId" clId="{0BA4981A-A543-4951-BD58-DD48E8F7C5EA}" dt="2022-06-01T02:23:58.927" v="515" actId="207"/>
          <ac:spMkLst>
            <pc:docMk/>
            <pc:sldMk cId="1475735397" sldId="338"/>
            <ac:spMk id="6" creationId="{9FF5CDEE-42D8-DDA8-A81B-34FC436E7BA1}"/>
          </ac:spMkLst>
        </pc:spChg>
        <pc:spChg chg="add del mod">
          <ac:chgData name="Thúy Mai" userId="222f1c7e07c9bd7a" providerId="LiveId" clId="{0BA4981A-A543-4951-BD58-DD48E8F7C5EA}" dt="2022-06-01T02:20:34.386" v="417" actId="21"/>
          <ac:spMkLst>
            <pc:docMk/>
            <pc:sldMk cId="1475735397" sldId="338"/>
            <ac:spMk id="11" creationId="{D8E07967-451D-8D0C-6B86-F86BC37D4371}"/>
          </ac:spMkLst>
        </pc:spChg>
        <pc:spChg chg="add del">
          <ac:chgData name="Thúy Mai" userId="222f1c7e07c9bd7a" providerId="LiveId" clId="{0BA4981A-A543-4951-BD58-DD48E8F7C5EA}" dt="2022-06-01T02:23:11.608" v="472" actId="478"/>
          <ac:spMkLst>
            <pc:docMk/>
            <pc:sldMk cId="1475735397" sldId="338"/>
            <ac:spMk id="14" creationId="{8A9F2324-92A1-F580-2347-511621B489A7}"/>
          </ac:spMkLst>
        </pc:spChg>
        <pc:spChg chg="add mod">
          <ac:chgData name="Thúy Mai" userId="222f1c7e07c9bd7a" providerId="LiveId" clId="{0BA4981A-A543-4951-BD58-DD48E8F7C5EA}" dt="2022-06-01T02:24:05.201" v="517" actId="207"/>
          <ac:spMkLst>
            <pc:docMk/>
            <pc:sldMk cId="1475735397" sldId="338"/>
            <ac:spMk id="17" creationId="{66353A50-8440-9A18-C855-2DF265038588}"/>
          </ac:spMkLst>
        </pc:spChg>
        <pc:spChg chg="add mod">
          <ac:chgData name="Thúy Mai" userId="222f1c7e07c9bd7a" providerId="LiveId" clId="{0BA4981A-A543-4951-BD58-DD48E8F7C5EA}" dt="2022-06-01T02:27:23.070" v="583" actId="1076"/>
          <ac:spMkLst>
            <pc:docMk/>
            <pc:sldMk cId="1475735397" sldId="338"/>
            <ac:spMk id="20" creationId="{EEF3A010-3983-DE45-BD80-416AA7374008}"/>
          </ac:spMkLst>
        </pc:spChg>
        <pc:spChg chg="add mod">
          <ac:chgData name="Thúy Mai" userId="222f1c7e07c9bd7a" providerId="LiveId" clId="{0BA4981A-A543-4951-BD58-DD48E8F7C5EA}" dt="2022-06-01T02:27:20.718" v="582" actId="1076"/>
          <ac:spMkLst>
            <pc:docMk/>
            <pc:sldMk cId="1475735397" sldId="338"/>
            <ac:spMk id="23" creationId="{A9246B6E-7D3D-46F2-DE17-BECF27EB0792}"/>
          </ac:spMkLst>
        </pc:spChg>
        <pc:spChg chg="add del mod">
          <ac:chgData name="Thúy Mai" userId="222f1c7e07c9bd7a" providerId="LiveId" clId="{0BA4981A-A543-4951-BD58-DD48E8F7C5EA}" dt="2022-06-01T02:27:18.798" v="581" actId="478"/>
          <ac:spMkLst>
            <pc:docMk/>
            <pc:sldMk cId="1475735397" sldId="338"/>
            <ac:spMk id="26" creationId="{C21E371B-E514-A726-A204-4EFB33BF2021}"/>
          </ac:spMkLst>
        </pc:spChg>
        <pc:graphicFrameChg chg="add del mod">
          <ac:chgData name="Thúy Mai" userId="222f1c7e07c9bd7a" providerId="LiveId" clId="{0BA4981A-A543-4951-BD58-DD48E8F7C5EA}" dt="2022-06-01T02:17:14.252" v="392"/>
          <ac:graphicFrameMkLst>
            <pc:docMk/>
            <pc:sldMk cId="1475735397" sldId="338"/>
            <ac:graphicFrameMk id="4" creationId="{66C8804D-C4B4-EDE6-2B99-05DA042B469F}"/>
          </ac:graphicFrameMkLst>
        </pc:graphicFrameChg>
        <pc:graphicFrameChg chg="add del mod">
          <ac:chgData name="Thúy Mai" userId="222f1c7e07c9bd7a" providerId="LiveId" clId="{0BA4981A-A543-4951-BD58-DD48E8F7C5EA}" dt="2022-06-01T02:20:18.220" v="410"/>
          <ac:graphicFrameMkLst>
            <pc:docMk/>
            <pc:sldMk cId="1475735397" sldId="338"/>
            <ac:graphicFrameMk id="9" creationId="{6115FBEF-EEE4-283B-73CF-1DB8D896E49E}"/>
          </ac:graphicFrameMkLst>
        </pc:graphicFrameChg>
        <pc:graphicFrameChg chg="add del mod">
          <ac:chgData name="Thúy Mai" userId="222f1c7e07c9bd7a" providerId="LiveId" clId="{0BA4981A-A543-4951-BD58-DD48E8F7C5EA}" dt="2022-06-01T02:22:08.695" v="449"/>
          <ac:graphicFrameMkLst>
            <pc:docMk/>
            <pc:sldMk cId="1475735397" sldId="338"/>
            <ac:graphicFrameMk id="12" creationId="{36B7B92E-BA6B-785E-AFF6-BA52622AF87B}"/>
          </ac:graphicFrameMkLst>
        </pc:graphicFrameChg>
        <pc:graphicFrameChg chg="add del mod">
          <ac:chgData name="Thúy Mai" userId="222f1c7e07c9bd7a" providerId="LiveId" clId="{0BA4981A-A543-4951-BD58-DD48E8F7C5EA}" dt="2022-06-01T02:23:18.933" v="475"/>
          <ac:graphicFrameMkLst>
            <pc:docMk/>
            <pc:sldMk cId="1475735397" sldId="338"/>
            <ac:graphicFrameMk id="15" creationId="{57814A96-5332-D19B-362F-1395A3119A08}"/>
          </ac:graphicFrameMkLst>
        </pc:graphicFrameChg>
        <pc:graphicFrameChg chg="add del mod">
          <ac:chgData name="Thúy Mai" userId="222f1c7e07c9bd7a" providerId="LiveId" clId="{0BA4981A-A543-4951-BD58-DD48E8F7C5EA}" dt="2022-06-01T02:24:19.892" v="520"/>
          <ac:graphicFrameMkLst>
            <pc:docMk/>
            <pc:sldMk cId="1475735397" sldId="338"/>
            <ac:graphicFrameMk id="18" creationId="{3AD9849B-BB46-B3B3-4585-3CE4A07A3DCC}"/>
          </ac:graphicFrameMkLst>
        </pc:graphicFrameChg>
        <pc:graphicFrameChg chg="add del mod">
          <ac:chgData name="Thúy Mai" userId="222f1c7e07c9bd7a" providerId="LiveId" clId="{0BA4981A-A543-4951-BD58-DD48E8F7C5EA}" dt="2022-06-01T02:24:42.709" v="529"/>
          <ac:graphicFrameMkLst>
            <pc:docMk/>
            <pc:sldMk cId="1475735397" sldId="338"/>
            <ac:graphicFrameMk id="21" creationId="{9922BFDD-6600-1CA0-F63D-96A3EF75A7D1}"/>
          </ac:graphicFrameMkLst>
        </pc:graphicFrameChg>
        <pc:graphicFrameChg chg="add del mod">
          <ac:chgData name="Thúy Mai" userId="222f1c7e07c9bd7a" providerId="LiveId" clId="{0BA4981A-A543-4951-BD58-DD48E8F7C5EA}" dt="2022-06-01T02:24:50.692" v="535"/>
          <ac:graphicFrameMkLst>
            <pc:docMk/>
            <pc:sldMk cId="1475735397" sldId="338"/>
            <ac:graphicFrameMk id="24" creationId="{EABBF68C-1004-E220-9034-10B2310356C4}"/>
          </ac:graphicFrameMkLst>
        </pc:graphicFrameChg>
        <pc:picChg chg="add del mod">
          <ac:chgData name="Thúy Mai" userId="222f1c7e07c9bd7a" providerId="LiveId" clId="{0BA4981A-A543-4951-BD58-DD48E8F7C5EA}" dt="2022-06-01T02:29:54.498" v="609" actId="478"/>
          <ac:picMkLst>
            <pc:docMk/>
            <pc:sldMk cId="1475735397" sldId="338"/>
            <ac:picMk id="8" creationId="{5E106B27-96E6-1614-F8E8-2DE75D9C11AB}"/>
          </ac:picMkLst>
        </pc:picChg>
        <pc:picChg chg="add mod">
          <ac:chgData name="Thúy Mai" userId="222f1c7e07c9bd7a" providerId="LiveId" clId="{0BA4981A-A543-4951-BD58-DD48E8F7C5EA}" dt="2022-06-01T02:30:04.804" v="613" actId="1076"/>
          <ac:picMkLst>
            <pc:docMk/>
            <pc:sldMk cId="1475735397" sldId="338"/>
            <ac:picMk id="28" creationId="{DADA870E-CE49-EBD5-40A3-42B5D61D2AB0}"/>
          </ac:picMkLst>
        </pc:picChg>
      </pc:sldChg>
      <pc:sldChg chg="addSp delSp modSp new mod modTransition modAnim">
        <pc:chgData name="Thúy Mai" userId="222f1c7e07c9bd7a" providerId="LiveId" clId="{0BA4981A-A543-4951-BD58-DD48E8F7C5EA}" dt="2022-06-01T02:47:31.408" v="1110"/>
        <pc:sldMkLst>
          <pc:docMk/>
          <pc:sldMk cId="1132116066" sldId="339"/>
        </pc:sldMkLst>
        <pc:spChg chg="del">
          <ac:chgData name="Thúy Mai" userId="222f1c7e07c9bd7a" providerId="LiveId" clId="{0BA4981A-A543-4951-BD58-DD48E8F7C5EA}" dt="2022-06-01T02:26:05.675" v="559" actId="478"/>
          <ac:spMkLst>
            <pc:docMk/>
            <pc:sldMk cId="1132116066" sldId="339"/>
            <ac:spMk id="2" creationId="{86007C5B-E286-490D-CCEC-3614B719488A}"/>
          </ac:spMkLst>
        </pc:spChg>
        <pc:spChg chg="del mod">
          <ac:chgData name="Thúy Mai" userId="222f1c7e07c9bd7a" providerId="LiveId" clId="{0BA4981A-A543-4951-BD58-DD48E8F7C5EA}" dt="2022-06-01T02:26:02.751" v="557" actId="478"/>
          <ac:spMkLst>
            <pc:docMk/>
            <pc:sldMk cId="1132116066" sldId="339"/>
            <ac:spMk id="3" creationId="{7EBD3F94-8CBE-7BD7-D40C-3B890D11A854}"/>
          </ac:spMkLst>
        </pc:spChg>
        <pc:spChg chg="add del">
          <ac:chgData name="Thúy Mai" userId="222f1c7e07c9bd7a" providerId="LiveId" clId="{0BA4981A-A543-4951-BD58-DD48E8F7C5EA}" dt="2022-06-01T02:27:28.147" v="584" actId="478"/>
          <ac:spMkLst>
            <pc:docMk/>
            <pc:sldMk cId="1132116066" sldId="339"/>
            <ac:spMk id="7" creationId="{FE1C475E-1988-1C0C-8A4F-54A4A0C1C331}"/>
          </ac:spMkLst>
        </pc:spChg>
        <pc:spChg chg="add del mod">
          <ac:chgData name="Thúy Mai" userId="222f1c7e07c9bd7a" providerId="LiveId" clId="{0BA4981A-A543-4951-BD58-DD48E8F7C5EA}" dt="2022-06-01T02:26:03.852" v="558" actId="478"/>
          <ac:spMkLst>
            <pc:docMk/>
            <pc:sldMk cId="1132116066" sldId="339"/>
            <ac:spMk id="9" creationId="{DDB024BF-17B1-A433-51B8-697E15A31213}"/>
          </ac:spMkLst>
        </pc:spChg>
        <pc:spChg chg="add mod">
          <ac:chgData name="Thúy Mai" userId="222f1c7e07c9bd7a" providerId="LiveId" clId="{0BA4981A-A543-4951-BD58-DD48E8F7C5EA}" dt="2022-06-01T02:28:33.454" v="595" actId="1076"/>
          <ac:spMkLst>
            <pc:docMk/>
            <pc:sldMk cId="1132116066" sldId="339"/>
            <ac:spMk id="12" creationId="{28846E59-8F4A-F26F-E924-D95E5DCA4119}"/>
          </ac:spMkLst>
        </pc:spChg>
        <pc:spChg chg="add mod">
          <ac:chgData name="Thúy Mai" userId="222f1c7e07c9bd7a" providerId="LiveId" clId="{0BA4981A-A543-4951-BD58-DD48E8F7C5EA}" dt="2022-06-01T02:28:24.198" v="592"/>
          <ac:spMkLst>
            <pc:docMk/>
            <pc:sldMk cId="1132116066" sldId="339"/>
            <ac:spMk id="13" creationId="{C76BDE8D-3B8B-3524-9592-56088602A9A4}"/>
          </ac:spMkLst>
        </pc:spChg>
        <pc:spChg chg="add mod">
          <ac:chgData name="Thúy Mai" userId="222f1c7e07c9bd7a" providerId="LiveId" clId="{0BA4981A-A543-4951-BD58-DD48E8F7C5EA}" dt="2022-06-01T02:29:11.337" v="606" actId="1076"/>
          <ac:spMkLst>
            <pc:docMk/>
            <pc:sldMk cId="1132116066" sldId="339"/>
            <ac:spMk id="17" creationId="{63F5BB26-18C2-8F4E-29AD-D0B3B108DC55}"/>
          </ac:spMkLst>
        </pc:spChg>
        <pc:graphicFrameChg chg="add del mod">
          <ac:chgData name="Thúy Mai" userId="222f1c7e07c9bd7a" providerId="LiveId" clId="{0BA4981A-A543-4951-BD58-DD48E8F7C5EA}" dt="2022-06-01T02:25:58.238" v="549"/>
          <ac:graphicFrameMkLst>
            <pc:docMk/>
            <pc:sldMk cId="1132116066" sldId="339"/>
            <ac:graphicFrameMk id="4" creationId="{EA80E43C-C0AC-3239-62CF-095DBEFBB958}"/>
          </ac:graphicFrameMkLst>
        </pc:graphicFrameChg>
        <pc:graphicFrameChg chg="add del mod">
          <ac:chgData name="Thúy Mai" userId="222f1c7e07c9bd7a" providerId="LiveId" clId="{0BA4981A-A543-4951-BD58-DD48E8F7C5EA}" dt="2022-06-01T02:26:01.247" v="554"/>
          <ac:graphicFrameMkLst>
            <pc:docMk/>
            <pc:sldMk cId="1132116066" sldId="339"/>
            <ac:graphicFrameMk id="5" creationId="{6C376213-0E2F-000B-CD53-5C7BB8A2331E}"/>
          </ac:graphicFrameMkLst>
        </pc:graphicFrameChg>
        <pc:graphicFrameChg chg="add del mod">
          <ac:chgData name="Thúy Mai" userId="222f1c7e07c9bd7a" providerId="LiveId" clId="{0BA4981A-A543-4951-BD58-DD48E8F7C5EA}" dt="2022-06-01T02:28:19.086" v="587"/>
          <ac:graphicFrameMkLst>
            <pc:docMk/>
            <pc:sldMk cId="1132116066" sldId="339"/>
            <ac:graphicFrameMk id="10" creationId="{EF7632C7-D0E3-6614-E8D2-E576DDB7397E}"/>
          </ac:graphicFrameMkLst>
        </pc:graphicFrameChg>
        <pc:graphicFrameChg chg="add del mod">
          <ac:chgData name="Thúy Mai" userId="222f1c7e07c9bd7a" providerId="LiveId" clId="{0BA4981A-A543-4951-BD58-DD48E8F7C5EA}" dt="2022-06-01T02:28:52.411" v="599"/>
          <ac:graphicFrameMkLst>
            <pc:docMk/>
            <pc:sldMk cId="1132116066" sldId="339"/>
            <ac:graphicFrameMk id="15" creationId="{692F26B0-B4D0-588B-6DFC-7F07BEFAD52D}"/>
          </ac:graphicFrameMkLst>
        </pc:graphicFrameChg>
        <pc:picChg chg="add del mod">
          <ac:chgData name="Thúy Mai" userId="222f1c7e07c9bd7a" providerId="LiveId" clId="{0BA4981A-A543-4951-BD58-DD48E8F7C5EA}" dt="2022-06-01T02:29:52.632" v="607" actId="478"/>
          <ac:picMkLst>
            <pc:docMk/>
            <pc:sldMk cId="1132116066" sldId="339"/>
            <ac:picMk id="14" creationId="{BAED52CE-876C-A177-F3C9-AE635D3AB4A1}"/>
          </ac:picMkLst>
        </pc:picChg>
        <pc:picChg chg="add mod">
          <ac:chgData name="Thúy Mai" userId="222f1c7e07c9bd7a" providerId="LiveId" clId="{0BA4981A-A543-4951-BD58-DD48E8F7C5EA}" dt="2022-06-01T02:30:08.304" v="615"/>
          <ac:picMkLst>
            <pc:docMk/>
            <pc:sldMk cId="1132116066" sldId="339"/>
            <ac:picMk id="18" creationId="{4EF7FDE4-8E07-93C7-FFE4-5CB0B7FD0F03}"/>
          </ac:picMkLst>
        </pc:picChg>
      </pc:sldChg>
      <pc:sldChg chg="addSp delSp modSp add mod modTransition modAnim">
        <pc:chgData name="Thúy Mai" userId="222f1c7e07c9bd7a" providerId="LiveId" clId="{0BA4981A-A543-4951-BD58-DD48E8F7C5EA}" dt="2022-06-01T02:47:31.408" v="1110"/>
        <pc:sldMkLst>
          <pc:docMk/>
          <pc:sldMk cId="1726669918" sldId="340"/>
        </pc:sldMkLst>
        <pc:spChg chg="add mod">
          <ac:chgData name="Thúy Mai" userId="222f1c7e07c9bd7a" providerId="LiveId" clId="{0BA4981A-A543-4951-BD58-DD48E8F7C5EA}" dt="2022-06-01T02:26:30.754" v="568" actId="1076"/>
          <ac:spMkLst>
            <pc:docMk/>
            <pc:sldMk cId="1726669918" sldId="340"/>
            <ac:spMk id="9" creationId="{58249149-D755-4DAE-8236-7664C4191CF2}"/>
          </ac:spMkLst>
        </pc:spChg>
        <pc:spChg chg="add mod">
          <ac:chgData name="Thúy Mai" userId="222f1c7e07c9bd7a" providerId="LiveId" clId="{0BA4981A-A543-4951-BD58-DD48E8F7C5EA}" dt="2022-06-01T02:27:11.789" v="580" actId="1076"/>
          <ac:spMkLst>
            <pc:docMk/>
            <pc:sldMk cId="1726669918" sldId="340"/>
            <ac:spMk id="11" creationId="{B563DDF1-1076-045F-46D6-0A318302863E}"/>
          </ac:spMkLst>
        </pc:spChg>
        <pc:spChg chg="del">
          <ac:chgData name="Thúy Mai" userId="222f1c7e07c9bd7a" providerId="LiveId" clId="{0BA4981A-A543-4951-BD58-DD48E8F7C5EA}" dt="2022-06-01T02:26:11.247" v="561" actId="478"/>
          <ac:spMkLst>
            <pc:docMk/>
            <pc:sldMk cId="1726669918" sldId="340"/>
            <ac:spMk id="20" creationId="{EEF3A010-3983-DE45-BD80-416AA7374008}"/>
          </ac:spMkLst>
        </pc:spChg>
        <pc:spChg chg="del">
          <ac:chgData name="Thúy Mai" userId="222f1c7e07c9bd7a" providerId="LiveId" clId="{0BA4981A-A543-4951-BD58-DD48E8F7C5EA}" dt="2022-06-01T02:26:12.385" v="562" actId="478"/>
          <ac:spMkLst>
            <pc:docMk/>
            <pc:sldMk cId="1726669918" sldId="340"/>
            <ac:spMk id="23" creationId="{A9246B6E-7D3D-46F2-DE17-BECF27EB0792}"/>
          </ac:spMkLst>
        </pc:spChg>
        <pc:spChg chg="mod">
          <ac:chgData name="Thúy Mai" userId="222f1c7e07c9bd7a" providerId="LiveId" clId="{0BA4981A-A543-4951-BD58-DD48E8F7C5EA}" dt="2022-06-01T02:26:15.466" v="563" actId="1076"/>
          <ac:spMkLst>
            <pc:docMk/>
            <pc:sldMk cId="1726669918" sldId="340"/>
            <ac:spMk id="26" creationId="{C21E371B-E514-A726-A204-4EFB33BF2021}"/>
          </ac:spMkLst>
        </pc:spChg>
        <pc:graphicFrameChg chg="add del mod">
          <ac:chgData name="Thúy Mai" userId="222f1c7e07c9bd7a" providerId="LiveId" clId="{0BA4981A-A543-4951-BD58-DD48E8F7C5EA}" dt="2022-06-01T02:26:43.873" v="571"/>
          <ac:graphicFrameMkLst>
            <pc:docMk/>
            <pc:sldMk cId="1726669918" sldId="340"/>
            <ac:graphicFrameMk id="2" creationId="{9E9A5227-7305-B10C-F5CB-3360DBD97203}"/>
          </ac:graphicFrameMkLst>
        </pc:graphicFrameChg>
        <pc:picChg chg="del mod">
          <ac:chgData name="Thúy Mai" userId="222f1c7e07c9bd7a" providerId="LiveId" clId="{0BA4981A-A543-4951-BD58-DD48E8F7C5EA}" dt="2022-06-01T02:29:57.332" v="610" actId="478"/>
          <ac:picMkLst>
            <pc:docMk/>
            <pc:sldMk cId="1726669918" sldId="340"/>
            <ac:picMk id="8" creationId="{5E106B27-96E6-1614-F8E8-2DE75D9C11AB}"/>
          </ac:picMkLst>
        </pc:picChg>
        <pc:picChg chg="add mod">
          <ac:chgData name="Thúy Mai" userId="222f1c7e07c9bd7a" providerId="LiveId" clId="{0BA4981A-A543-4951-BD58-DD48E8F7C5EA}" dt="2022-06-01T02:30:06.817" v="614"/>
          <ac:picMkLst>
            <pc:docMk/>
            <pc:sldMk cId="1726669918" sldId="340"/>
            <ac:picMk id="12" creationId="{5E8D9954-69AA-8348-7A24-A3F50803FFEA}"/>
          </ac:picMkLst>
        </pc:picChg>
      </pc:sldChg>
      <pc:sldChg chg="addSp delSp modSp new mod modTransition modAnim">
        <pc:chgData name="Thúy Mai" userId="222f1c7e07c9bd7a" providerId="LiveId" clId="{0BA4981A-A543-4951-BD58-DD48E8F7C5EA}" dt="2022-06-01T02:47:31.408" v="1110"/>
        <pc:sldMkLst>
          <pc:docMk/>
          <pc:sldMk cId="3535978897" sldId="341"/>
        </pc:sldMkLst>
        <pc:spChg chg="del">
          <ac:chgData name="Thúy Mai" userId="222f1c7e07c9bd7a" providerId="LiveId" clId="{0BA4981A-A543-4951-BD58-DD48E8F7C5EA}" dt="2022-06-01T02:33:11.430" v="677" actId="478"/>
          <ac:spMkLst>
            <pc:docMk/>
            <pc:sldMk cId="3535978897" sldId="341"/>
            <ac:spMk id="2" creationId="{C92EDE90-3B1D-BA90-F402-D07483C6D098}"/>
          </ac:spMkLst>
        </pc:spChg>
        <pc:spChg chg="del">
          <ac:chgData name="Thúy Mai" userId="222f1c7e07c9bd7a" providerId="LiveId" clId="{0BA4981A-A543-4951-BD58-DD48E8F7C5EA}" dt="2022-06-01T02:33:12.598" v="678" actId="478"/>
          <ac:spMkLst>
            <pc:docMk/>
            <pc:sldMk cId="3535978897" sldId="341"/>
            <ac:spMk id="3" creationId="{715C6842-F494-3479-1A79-C29818954E70}"/>
          </ac:spMkLst>
        </pc:spChg>
        <pc:spChg chg="add mod">
          <ac:chgData name="Thúy Mai" userId="222f1c7e07c9bd7a" providerId="LiveId" clId="{0BA4981A-A543-4951-BD58-DD48E8F7C5EA}" dt="2022-06-01T02:35:55.029" v="736" actId="1076"/>
          <ac:spMkLst>
            <pc:docMk/>
            <pc:sldMk cId="3535978897" sldId="341"/>
            <ac:spMk id="4" creationId="{A70D99E6-698E-737C-CE8C-CFDAC48D1FBF}"/>
          </ac:spMkLst>
        </pc:spChg>
        <pc:spChg chg="add mod">
          <ac:chgData name="Thúy Mai" userId="222f1c7e07c9bd7a" providerId="LiveId" clId="{0BA4981A-A543-4951-BD58-DD48E8F7C5EA}" dt="2022-06-01T02:35:53.477" v="735" actId="1076"/>
          <ac:spMkLst>
            <pc:docMk/>
            <pc:sldMk cId="3535978897" sldId="341"/>
            <ac:spMk id="7" creationId="{6A9D219B-172D-3826-F0C1-EDBF2EA023C6}"/>
          </ac:spMkLst>
        </pc:spChg>
        <pc:spChg chg="add mod">
          <ac:chgData name="Thúy Mai" userId="222f1c7e07c9bd7a" providerId="LiveId" clId="{0BA4981A-A543-4951-BD58-DD48E8F7C5EA}" dt="2022-06-01T02:35:49.897" v="734" actId="208"/>
          <ac:spMkLst>
            <pc:docMk/>
            <pc:sldMk cId="3535978897" sldId="341"/>
            <ac:spMk id="10" creationId="{DB790A2A-C139-D17D-6399-E5112FCAE677}"/>
          </ac:spMkLst>
        </pc:spChg>
        <pc:spChg chg="add del mod">
          <ac:chgData name="Thúy Mai" userId="222f1c7e07c9bd7a" providerId="LiveId" clId="{0BA4981A-A543-4951-BD58-DD48E8F7C5EA}" dt="2022-06-01T02:34:01.533" v="702"/>
          <ac:spMkLst>
            <pc:docMk/>
            <pc:sldMk cId="3535978897" sldId="341"/>
            <ac:spMk id="12" creationId="{1E94A736-780F-2277-DF43-F16779DBEE29}"/>
          </ac:spMkLst>
        </pc:spChg>
        <pc:graphicFrameChg chg="add del mod">
          <ac:chgData name="Thúy Mai" userId="222f1c7e07c9bd7a" providerId="LiveId" clId="{0BA4981A-A543-4951-BD58-DD48E8F7C5EA}" dt="2022-06-01T02:33:34.171" v="686"/>
          <ac:graphicFrameMkLst>
            <pc:docMk/>
            <pc:sldMk cId="3535978897" sldId="341"/>
            <ac:graphicFrameMk id="5" creationId="{B9DC14A5-9289-D1A1-6274-1E960503B0C6}"/>
          </ac:graphicFrameMkLst>
        </pc:graphicFrameChg>
        <pc:graphicFrameChg chg="add del mod">
          <ac:chgData name="Thúy Mai" userId="222f1c7e07c9bd7a" providerId="LiveId" clId="{0BA4981A-A543-4951-BD58-DD48E8F7C5EA}" dt="2022-06-01T02:33:45.184" v="692"/>
          <ac:graphicFrameMkLst>
            <pc:docMk/>
            <pc:sldMk cId="3535978897" sldId="341"/>
            <ac:graphicFrameMk id="8" creationId="{B59BC156-9429-7B36-6876-EF5881080D16}"/>
          </ac:graphicFrameMkLst>
        </pc:graphicFrameChg>
        <pc:graphicFrameChg chg="add del mod">
          <ac:chgData name="Thúy Mai" userId="222f1c7e07c9bd7a" providerId="LiveId" clId="{0BA4981A-A543-4951-BD58-DD48E8F7C5EA}" dt="2022-06-01T02:34:23.049" v="709"/>
          <ac:graphicFrameMkLst>
            <pc:docMk/>
            <pc:sldMk cId="3535978897" sldId="341"/>
            <ac:graphicFrameMk id="13" creationId="{E376E114-1975-5B04-4723-4F9318EDDA44}"/>
          </ac:graphicFrameMkLst>
        </pc:graphicFrameChg>
        <pc:picChg chg="add mod">
          <ac:chgData name="Thúy Mai" userId="222f1c7e07c9bd7a" providerId="LiveId" clId="{0BA4981A-A543-4951-BD58-DD48E8F7C5EA}" dt="2022-06-01T02:35:15.033" v="723" actId="14100"/>
          <ac:picMkLst>
            <pc:docMk/>
            <pc:sldMk cId="3535978897" sldId="341"/>
            <ac:picMk id="15" creationId="{26F72E97-C505-6562-9176-6B1456417B87}"/>
          </ac:picMkLst>
        </pc:picChg>
        <pc:picChg chg="add del">
          <ac:chgData name="Thúy Mai" userId="222f1c7e07c9bd7a" providerId="LiveId" clId="{0BA4981A-A543-4951-BD58-DD48E8F7C5EA}" dt="2022-06-01T02:35:02.176" v="719" actId="478"/>
          <ac:picMkLst>
            <pc:docMk/>
            <pc:sldMk cId="3535978897" sldId="341"/>
            <ac:picMk id="3074" creationId="{E3D7FCFA-2C83-7D1D-71DA-3E86F6A621E1}"/>
          </ac:picMkLst>
        </pc:picChg>
      </pc:sldChg>
      <pc:sldChg chg="addSp delSp modSp new mod modTransition modAnim">
        <pc:chgData name="Thúy Mai" userId="222f1c7e07c9bd7a" providerId="LiveId" clId="{0BA4981A-A543-4951-BD58-DD48E8F7C5EA}" dt="2022-06-01T02:47:31.408" v="1110"/>
        <pc:sldMkLst>
          <pc:docMk/>
          <pc:sldMk cId="343768233" sldId="342"/>
        </pc:sldMkLst>
        <pc:spChg chg="del">
          <ac:chgData name="Thúy Mai" userId="222f1c7e07c9bd7a" providerId="LiveId" clId="{0BA4981A-A543-4951-BD58-DD48E8F7C5EA}" dt="2022-06-01T02:37:18.086" v="761" actId="478"/>
          <ac:spMkLst>
            <pc:docMk/>
            <pc:sldMk cId="343768233" sldId="342"/>
            <ac:spMk id="2" creationId="{010F0024-4E02-1F47-5D89-55C8A27BC0AC}"/>
          </ac:spMkLst>
        </pc:spChg>
        <pc:spChg chg="del">
          <ac:chgData name="Thúy Mai" userId="222f1c7e07c9bd7a" providerId="LiveId" clId="{0BA4981A-A543-4951-BD58-DD48E8F7C5EA}" dt="2022-06-01T02:37:22.744" v="764" actId="478"/>
          <ac:spMkLst>
            <pc:docMk/>
            <pc:sldMk cId="343768233" sldId="342"/>
            <ac:spMk id="3" creationId="{EBB7B8BE-1D40-8BD9-BBC4-905AE9AEA9C2}"/>
          </ac:spMkLst>
        </pc:spChg>
        <pc:spChg chg="add del mod">
          <ac:chgData name="Thúy Mai" userId="222f1c7e07c9bd7a" providerId="LiveId" clId="{0BA4981A-A543-4951-BD58-DD48E8F7C5EA}" dt="2022-06-01T02:37:53.429" v="778" actId="208"/>
          <ac:spMkLst>
            <pc:docMk/>
            <pc:sldMk cId="343768233" sldId="342"/>
            <ac:spMk id="5" creationId="{58BBC1D1-DEB4-1DC1-C9CB-2C72246114C8}"/>
          </ac:spMkLst>
        </pc:spChg>
        <pc:spChg chg="add mod">
          <ac:chgData name="Thúy Mai" userId="222f1c7e07c9bd7a" providerId="LiveId" clId="{0BA4981A-A543-4951-BD58-DD48E8F7C5EA}" dt="2022-06-01T02:38:24.814" v="791" actId="1076"/>
          <ac:spMkLst>
            <pc:docMk/>
            <pc:sldMk cId="343768233" sldId="342"/>
            <ac:spMk id="7" creationId="{52D326FB-6139-46AF-F288-8AB5C95DECFF}"/>
          </ac:spMkLst>
        </pc:spChg>
        <pc:picChg chg="add mod">
          <ac:chgData name="Thúy Mai" userId="222f1c7e07c9bd7a" providerId="LiveId" clId="{0BA4981A-A543-4951-BD58-DD48E8F7C5EA}" dt="2022-06-01T02:38:14.499" v="784" actId="1076"/>
          <ac:picMkLst>
            <pc:docMk/>
            <pc:sldMk cId="343768233" sldId="342"/>
            <ac:picMk id="8" creationId="{2FDB5D5D-9D62-439D-4C45-29BF099E04D0}"/>
          </ac:picMkLst>
        </pc:picChg>
      </pc:sldChg>
      <pc:sldChg chg="addSp delSp modSp new mod modTransition">
        <pc:chgData name="Thúy Mai" userId="222f1c7e07c9bd7a" providerId="LiveId" clId="{0BA4981A-A543-4951-BD58-DD48E8F7C5EA}" dt="2022-06-01T02:47:31.408" v="1110"/>
        <pc:sldMkLst>
          <pc:docMk/>
          <pc:sldMk cId="20925038" sldId="343"/>
        </pc:sldMkLst>
        <pc:spChg chg="del">
          <ac:chgData name="Thúy Mai" userId="222f1c7e07c9bd7a" providerId="LiveId" clId="{0BA4981A-A543-4951-BD58-DD48E8F7C5EA}" dt="2022-06-01T02:41:28.668" v="822" actId="478"/>
          <ac:spMkLst>
            <pc:docMk/>
            <pc:sldMk cId="20925038" sldId="343"/>
            <ac:spMk id="2" creationId="{5671C8C3-5A61-5A10-8133-5B9BFA4AA074}"/>
          </ac:spMkLst>
        </pc:spChg>
        <pc:spChg chg="del">
          <ac:chgData name="Thúy Mai" userId="222f1c7e07c9bd7a" providerId="LiveId" clId="{0BA4981A-A543-4951-BD58-DD48E8F7C5EA}" dt="2022-06-01T02:41:29.767" v="823" actId="478"/>
          <ac:spMkLst>
            <pc:docMk/>
            <pc:sldMk cId="20925038" sldId="343"/>
            <ac:spMk id="3" creationId="{C4CFB347-B5CB-C2FA-46E5-5D9317C93140}"/>
          </ac:spMkLst>
        </pc:spChg>
        <pc:spChg chg="add mod">
          <ac:chgData name="Thúy Mai" userId="222f1c7e07c9bd7a" providerId="LiveId" clId="{0BA4981A-A543-4951-BD58-DD48E8F7C5EA}" dt="2022-06-01T02:42:26.737" v="842" actId="207"/>
          <ac:spMkLst>
            <pc:docMk/>
            <pc:sldMk cId="20925038" sldId="343"/>
            <ac:spMk id="5" creationId="{1320156C-6B44-6A59-F3DF-9FFCDDA440A7}"/>
          </ac:spMkLst>
        </pc:spChg>
        <pc:spChg chg="add del mod">
          <ac:chgData name="Thúy Mai" userId="222f1c7e07c9bd7a" providerId="LiveId" clId="{0BA4981A-A543-4951-BD58-DD48E8F7C5EA}" dt="2022-06-01T02:41:44.422" v="826" actId="478"/>
          <ac:spMkLst>
            <pc:docMk/>
            <pc:sldMk cId="20925038" sldId="343"/>
            <ac:spMk id="6" creationId="{7BF2E95E-6771-A056-4BAF-C3CC684AD2D5}"/>
          </ac:spMkLst>
        </pc:spChg>
        <pc:spChg chg="mod">
          <ac:chgData name="Thúy Mai" userId="222f1c7e07c9bd7a" providerId="LiveId" clId="{0BA4981A-A543-4951-BD58-DD48E8F7C5EA}" dt="2022-06-01T02:41:53.747" v="827"/>
          <ac:spMkLst>
            <pc:docMk/>
            <pc:sldMk cId="20925038" sldId="343"/>
            <ac:spMk id="9" creationId="{11D61E20-4638-7EF2-1466-1467B8AA963F}"/>
          </ac:spMkLst>
        </pc:spChg>
        <pc:grpChg chg="add mod">
          <ac:chgData name="Thúy Mai" userId="222f1c7e07c9bd7a" providerId="LiveId" clId="{0BA4981A-A543-4951-BD58-DD48E8F7C5EA}" dt="2022-06-01T02:41:59.857" v="831" actId="1076"/>
          <ac:grpSpMkLst>
            <pc:docMk/>
            <pc:sldMk cId="20925038" sldId="343"/>
            <ac:grpSpMk id="8" creationId="{4343401E-52F3-64F3-D005-E463E637D1C4}"/>
          </ac:grpSpMkLst>
        </pc:grpChg>
        <pc:picChg chg="add del mod">
          <ac:chgData name="Thúy Mai" userId="222f1c7e07c9bd7a" providerId="LiveId" clId="{0BA4981A-A543-4951-BD58-DD48E8F7C5EA}" dt="2022-06-01T02:41:55.551" v="828" actId="478"/>
          <ac:picMkLst>
            <pc:docMk/>
            <pc:sldMk cId="20925038" sldId="343"/>
            <ac:picMk id="7" creationId="{A6137435-5877-CB85-FFAB-AD8206EA39E2}"/>
          </ac:picMkLst>
        </pc:picChg>
        <pc:picChg chg="mod">
          <ac:chgData name="Thúy Mai" userId="222f1c7e07c9bd7a" providerId="LiveId" clId="{0BA4981A-A543-4951-BD58-DD48E8F7C5EA}" dt="2022-06-01T02:41:53.747" v="827"/>
          <ac:picMkLst>
            <pc:docMk/>
            <pc:sldMk cId="20925038" sldId="343"/>
            <ac:picMk id="10" creationId="{8FA98CB2-9029-D5A3-AEBA-314E0242DC8A}"/>
          </ac:picMkLst>
        </pc:picChg>
      </pc:sldChg>
      <pc:sldChg chg="delSp new del mod">
        <pc:chgData name="Thúy Mai" userId="222f1c7e07c9bd7a" providerId="LiveId" clId="{0BA4981A-A543-4951-BD58-DD48E8F7C5EA}" dt="2022-06-01T02:39:37.057" v="795" actId="47"/>
        <pc:sldMkLst>
          <pc:docMk/>
          <pc:sldMk cId="1315719480" sldId="343"/>
        </pc:sldMkLst>
        <pc:spChg chg="del">
          <ac:chgData name="Thúy Mai" userId="222f1c7e07c9bd7a" providerId="LiveId" clId="{0BA4981A-A543-4951-BD58-DD48E8F7C5EA}" dt="2022-06-01T02:39:09.032" v="793" actId="478"/>
          <ac:spMkLst>
            <pc:docMk/>
            <pc:sldMk cId="1315719480" sldId="343"/>
            <ac:spMk id="2" creationId="{CB726592-082C-7DA7-5AAE-ECBC62B95C00}"/>
          </ac:spMkLst>
        </pc:spChg>
        <pc:spChg chg="del">
          <ac:chgData name="Thúy Mai" userId="222f1c7e07c9bd7a" providerId="LiveId" clId="{0BA4981A-A543-4951-BD58-DD48E8F7C5EA}" dt="2022-06-01T02:39:10.197" v="794" actId="478"/>
          <ac:spMkLst>
            <pc:docMk/>
            <pc:sldMk cId="1315719480" sldId="343"/>
            <ac:spMk id="3" creationId="{6989813D-DBD1-D954-84BC-6EFFD9085C83}"/>
          </ac:spMkLst>
        </pc:spChg>
      </pc:sldChg>
      <pc:sldMasterChg chg="modTransition setBg modSldLayout">
        <pc:chgData name="Thúy Mai" userId="222f1c7e07c9bd7a" providerId="LiveId" clId="{0BA4981A-A543-4951-BD58-DD48E8F7C5EA}" dt="2022-06-01T02:47:31.408" v="1110"/>
        <pc:sldMasterMkLst>
          <pc:docMk/>
          <pc:sldMasterMk cId="288762108" sldId="2147483648"/>
        </pc:sldMasterMkLst>
        <pc:sldLayoutChg chg="modTransition setBg">
          <pc:chgData name="Thúy Mai" userId="222f1c7e07c9bd7a" providerId="LiveId" clId="{0BA4981A-A543-4951-BD58-DD48E8F7C5EA}" dt="2022-06-01T02:47:31.408" v="1110"/>
          <pc:sldLayoutMkLst>
            <pc:docMk/>
            <pc:sldMasterMk cId="288762108" sldId="2147483648"/>
            <pc:sldLayoutMk cId="2553144206" sldId="2147483649"/>
          </pc:sldLayoutMkLst>
        </pc:sldLayoutChg>
        <pc:sldLayoutChg chg="modTransition setBg">
          <pc:chgData name="Thúy Mai" userId="222f1c7e07c9bd7a" providerId="LiveId" clId="{0BA4981A-A543-4951-BD58-DD48E8F7C5EA}" dt="2022-06-01T02:47:31.408" v="1110"/>
          <pc:sldLayoutMkLst>
            <pc:docMk/>
            <pc:sldMasterMk cId="288762108" sldId="2147483648"/>
            <pc:sldLayoutMk cId="2232047178" sldId="2147483650"/>
          </pc:sldLayoutMkLst>
        </pc:sldLayoutChg>
        <pc:sldLayoutChg chg="modTransition setBg">
          <pc:chgData name="Thúy Mai" userId="222f1c7e07c9bd7a" providerId="LiveId" clId="{0BA4981A-A543-4951-BD58-DD48E8F7C5EA}" dt="2022-06-01T02:47:31.408" v="1110"/>
          <pc:sldLayoutMkLst>
            <pc:docMk/>
            <pc:sldMasterMk cId="288762108" sldId="2147483648"/>
            <pc:sldLayoutMk cId="1554253147" sldId="2147483651"/>
          </pc:sldLayoutMkLst>
        </pc:sldLayoutChg>
        <pc:sldLayoutChg chg="modTransition setBg">
          <pc:chgData name="Thúy Mai" userId="222f1c7e07c9bd7a" providerId="LiveId" clId="{0BA4981A-A543-4951-BD58-DD48E8F7C5EA}" dt="2022-06-01T02:47:31.408" v="1110"/>
          <pc:sldLayoutMkLst>
            <pc:docMk/>
            <pc:sldMasterMk cId="288762108" sldId="2147483648"/>
            <pc:sldLayoutMk cId="4078250842" sldId="2147483652"/>
          </pc:sldLayoutMkLst>
        </pc:sldLayoutChg>
        <pc:sldLayoutChg chg="modTransition setBg">
          <pc:chgData name="Thúy Mai" userId="222f1c7e07c9bd7a" providerId="LiveId" clId="{0BA4981A-A543-4951-BD58-DD48E8F7C5EA}" dt="2022-06-01T02:47:31.408" v="1110"/>
          <pc:sldLayoutMkLst>
            <pc:docMk/>
            <pc:sldMasterMk cId="288762108" sldId="2147483648"/>
            <pc:sldLayoutMk cId="4247070583" sldId="2147483653"/>
          </pc:sldLayoutMkLst>
        </pc:sldLayoutChg>
        <pc:sldLayoutChg chg="modTransition setBg">
          <pc:chgData name="Thúy Mai" userId="222f1c7e07c9bd7a" providerId="LiveId" clId="{0BA4981A-A543-4951-BD58-DD48E8F7C5EA}" dt="2022-06-01T02:47:31.408" v="1110"/>
          <pc:sldLayoutMkLst>
            <pc:docMk/>
            <pc:sldMasterMk cId="288762108" sldId="2147483648"/>
            <pc:sldLayoutMk cId="2696313691" sldId="2147483654"/>
          </pc:sldLayoutMkLst>
        </pc:sldLayoutChg>
        <pc:sldLayoutChg chg="modTransition setBg">
          <pc:chgData name="Thúy Mai" userId="222f1c7e07c9bd7a" providerId="LiveId" clId="{0BA4981A-A543-4951-BD58-DD48E8F7C5EA}" dt="2022-06-01T02:47:31.408" v="1110"/>
          <pc:sldLayoutMkLst>
            <pc:docMk/>
            <pc:sldMasterMk cId="288762108" sldId="2147483648"/>
            <pc:sldLayoutMk cId="679560481" sldId="2147483655"/>
          </pc:sldLayoutMkLst>
        </pc:sldLayoutChg>
        <pc:sldLayoutChg chg="modTransition setBg">
          <pc:chgData name="Thúy Mai" userId="222f1c7e07c9bd7a" providerId="LiveId" clId="{0BA4981A-A543-4951-BD58-DD48E8F7C5EA}" dt="2022-06-01T02:47:31.408" v="1110"/>
          <pc:sldLayoutMkLst>
            <pc:docMk/>
            <pc:sldMasterMk cId="288762108" sldId="2147483648"/>
            <pc:sldLayoutMk cId="2552036526" sldId="2147483656"/>
          </pc:sldLayoutMkLst>
        </pc:sldLayoutChg>
        <pc:sldLayoutChg chg="modTransition setBg">
          <pc:chgData name="Thúy Mai" userId="222f1c7e07c9bd7a" providerId="LiveId" clId="{0BA4981A-A543-4951-BD58-DD48E8F7C5EA}" dt="2022-06-01T02:47:31.408" v="1110"/>
          <pc:sldLayoutMkLst>
            <pc:docMk/>
            <pc:sldMasterMk cId="288762108" sldId="2147483648"/>
            <pc:sldLayoutMk cId="2303528457" sldId="2147483657"/>
          </pc:sldLayoutMkLst>
        </pc:sldLayoutChg>
        <pc:sldLayoutChg chg="modTransition setBg">
          <pc:chgData name="Thúy Mai" userId="222f1c7e07c9bd7a" providerId="LiveId" clId="{0BA4981A-A543-4951-BD58-DD48E8F7C5EA}" dt="2022-06-01T02:47:31.408" v="1110"/>
          <pc:sldLayoutMkLst>
            <pc:docMk/>
            <pc:sldMasterMk cId="288762108" sldId="2147483648"/>
            <pc:sldLayoutMk cId="3762519803" sldId="2147483658"/>
          </pc:sldLayoutMkLst>
        </pc:sldLayoutChg>
        <pc:sldLayoutChg chg="modTransition setBg">
          <pc:chgData name="Thúy Mai" userId="222f1c7e07c9bd7a" providerId="LiveId" clId="{0BA4981A-A543-4951-BD58-DD48E8F7C5EA}" dt="2022-06-01T02:47:31.408" v="1110"/>
          <pc:sldLayoutMkLst>
            <pc:docMk/>
            <pc:sldMasterMk cId="288762108" sldId="2147483648"/>
            <pc:sldLayoutMk cId="37663264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C238D0FA-BC3D-5B5E-D01C-571F4DBC4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AC1D43F4-0AA6-3E5B-B998-7F065AAB3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F40554EF-81FE-AEAC-4DAF-367BC4CD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EE6DF07E-0CB2-5EF3-B1B2-90B58E2E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83A2A75F-3C05-B9A1-7170-11BD6C839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144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5E293CD6-2AD4-9ACB-3042-03858A2E6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1CDC01A0-0387-ACD6-DEBA-AE6B4FD36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5219C6D6-7306-C16F-5842-DFF6205E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4D33089E-AB64-D9F3-F496-630A8EF7E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998EA70D-0B97-8BA7-947B-CD8ECB79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51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xmlns="" id="{0E723313-196A-612D-1DDC-67BF28286A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811FA086-7D31-B4BC-8006-2BA9E8308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9742AA56-EEB2-396C-C3D1-DCFCF6F73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16CB8C68-4BF4-F40E-7C47-024B8CA4D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1A390659-ABC2-5ED2-116D-F382AFB67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63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856D754-1D55-1032-E9FA-4F262A0C7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500E03CE-99F7-6EE7-5B5A-CFE8F0D3B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AEABF956-1A35-2EE2-FC58-337E08B15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8538EFC0-BBA2-59AD-8447-3427A819F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16C90739-4BAE-0475-1E67-E058517B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2047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3434B5FB-5F40-88F8-FC6A-BE02C37A5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5D5D4A52-7EDF-76CB-AA19-952DC18CB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246EB03C-C6E4-A729-F7FB-EA02B86C1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0DB8BF43-F396-08BA-54CD-B81BB2905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4AF7579A-B278-644A-F5CB-4B2DFC9EA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4253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5344193D-07AB-C01B-D04C-3F867A7A2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85560051-440E-5DA6-B3FC-D8E870210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6E66A09A-8FF3-DA12-F44B-F1A698E90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97883192-6D3F-9838-8BA3-AB37211B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5CE8960D-E522-A53D-65CB-47BFCA42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6152A81C-3226-D9D3-9DB6-F82CFBD7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8250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0F03DB47-19D9-DB7C-276E-D95040DB4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73825019-DF07-EDB7-6A22-D55663EE0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A84CEBE9-3C0E-0BBC-5393-ECD0F4BAD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xmlns="" id="{4844BCE9-6E5D-9D40-5284-B528C83FB6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xmlns="" id="{9815AAA6-9B9D-F164-7BE7-C1341A1B3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xmlns="" id="{5633938F-6F86-6125-D339-AF92FB5E1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xmlns="" id="{6AA55DC9-00E9-4B27-81AA-D0C1BFD5D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xmlns="" id="{9AA2940D-42E1-1500-4838-F8E33EA5B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7070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037CAA04-5B79-D2B8-CB6F-941CCC27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xmlns="" id="{2B0A4E7B-B976-9B33-3747-00366E64E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xmlns="" id="{1E200ACF-425F-9523-1B6E-5E177DBDD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xmlns="" id="{972E3C8E-26E6-4512-F4C5-F350AF97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6313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xmlns="" id="{E1E8B516-9EFE-38E2-95CB-0A5EAFEE6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xmlns="" id="{3159D8FA-5307-E35D-744F-EE8B56297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xmlns="" id="{A43D2DC8-1DAB-9C6D-BA76-24B538984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560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1BB05687-12B5-0BC0-615E-BE71A9EA6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877771B7-D7D7-F9D6-7B7E-585482B17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50F18C9A-9BCC-1633-BC33-64A4E69E9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1B910B61-7E4E-2BA6-3E42-7EBCD0957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F7D0448F-E5F1-AC21-C97E-96C61249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2092792D-1322-6882-E97C-61561AC6C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2036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43CCA6A-C3B8-1588-D14D-F74E8E6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xmlns="" id="{0DE305AD-5816-82DF-BF13-0D7BD7B71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7DE376C3-98B2-6234-A3C3-BD34799B5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47435F7D-C503-A1C3-52A6-FED73B5E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26D08D64-E0A6-6D84-A8C0-DBA38422D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DDD73845-7F6B-E29D-CCE2-7155749EA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3528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accent5">
                <a:lumMod val="20000"/>
                <a:lumOff val="80000"/>
              </a:schemeClr>
            </a:gs>
            <a:gs pos="92000">
              <a:srgbClr val="00B0F0">
                <a:alpha val="0"/>
              </a:srgb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xmlns="" id="{34072732-96FD-7B40-4786-D4B98A4B9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C5BCB9EE-882F-D989-570E-5EC7F5BFF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31F5B9CB-7FCD-C36F-7AF5-5FAB968B8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9BC03-4E76-4A6B-A4AB-0B5291DEEB3D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2CA95EAD-3EB7-A605-02F2-4C067FD0C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835AD1BD-4064-EE74-25EE-DD1A2A6E35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87358-ACA1-4FF8-A6D7-2A453209E1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76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Hình ảnh 7">
            <a:extLst>
              <a:ext uri="{FF2B5EF4-FFF2-40B4-BE49-F238E27FC236}">
                <a16:creationId xmlns:a16="http://schemas.microsoft.com/office/drawing/2014/main" xmlns="" id="{7DC3AEE4-A550-E8E4-1844-D50CFC07D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20099"/>
            <a:ext cx="12192000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B83B94CF-5ACC-1869-4322-A8DC9A3D4C0B}"/>
              </a:ext>
            </a:extLst>
          </p:cNvPr>
          <p:cNvSpPr txBox="1"/>
          <p:nvPr/>
        </p:nvSpPr>
        <p:spPr>
          <a:xfrm>
            <a:off x="1045027" y="926523"/>
            <a:ext cx="10504713" cy="200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028700" algn="l"/>
              </a:tabLst>
            </a:pPr>
            <a:r>
              <a:rPr lang="en-US" sz="54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TRAO ĐỔI VỀ MỘT VẤN ĐỀ MÀ EM QUAN TÂM</a:t>
            </a:r>
            <a:endParaRPr lang="en-US" sz="5400" dirty="0">
              <a:solidFill>
                <a:srgbClr val="CC66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CF77FFBC-3B86-56A2-D12E-CED5D66CA708}"/>
              </a:ext>
            </a:extLst>
          </p:cNvPr>
          <p:cNvSpPr txBox="1"/>
          <p:nvPr/>
        </p:nvSpPr>
        <p:spPr>
          <a:xfrm>
            <a:off x="2929559" y="197093"/>
            <a:ext cx="6735651" cy="72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028700" algn="l"/>
              </a:tabLst>
            </a:pP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12: NÓI 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 NGHE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8178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Hình ảnh 6">
            <a:extLst>
              <a:ext uri="{FF2B5EF4-FFF2-40B4-BE49-F238E27FC236}">
                <a16:creationId xmlns:a16="http://schemas.microsoft.com/office/drawing/2014/main" xmlns="" id="{393F1950-A865-A72B-0959-5B545153E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9743" y="990601"/>
            <a:ext cx="8937171" cy="5493134"/>
          </a:xfrm>
          <a:prstGeom prst="rect">
            <a:avLst/>
          </a:prstGeom>
        </p:spPr>
      </p:pic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CAB60254-1C54-C404-F521-EFEBA5A77A2F}"/>
              </a:ext>
            </a:extLst>
          </p:cNvPr>
          <p:cNvSpPr txBox="1"/>
          <p:nvPr/>
        </p:nvSpPr>
        <p:spPr>
          <a:xfrm>
            <a:off x="620487" y="504894"/>
            <a:ext cx="4169227" cy="646331"/>
          </a:xfrm>
          <a:prstGeom prst="rect">
            <a:avLst/>
          </a:prstGeom>
          <a:gradFill>
            <a:gsLst>
              <a:gs pos="0">
                <a:srgbClr val="CC9900"/>
              </a:gs>
              <a:gs pos="57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2. </a:t>
            </a:r>
            <a:r>
              <a:rPr lang="en-US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xmlns="" id="{E99D6E24-39BB-9EB9-4D7C-B7A49B293018}"/>
              </a:ext>
            </a:extLst>
          </p:cNvPr>
          <p:cNvSpPr txBox="1"/>
          <p:nvPr/>
        </p:nvSpPr>
        <p:spPr>
          <a:xfrm>
            <a:off x="743291" y="2518007"/>
            <a:ext cx="5129892" cy="138499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lớp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03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nhóm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nhóm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theo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dõi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chấm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chéo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nhau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Phiếu</a:t>
            </a:r>
            <a:r>
              <a:rPr lang="en-US" sz="28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đánh</a:t>
            </a:r>
            <a:r>
              <a:rPr lang="en-US" sz="28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giá</a:t>
            </a:r>
            <a:r>
              <a:rPr lang="en-US" sz="28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theo</a:t>
            </a:r>
            <a:r>
              <a:rPr lang="en-US" sz="28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tiêu</a:t>
            </a:r>
            <a:r>
              <a:rPr lang="en-US" sz="28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chí</a:t>
            </a:r>
            <a:r>
              <a:rPr lang="en-US" sz="28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b="1" dirty="0">
              <a:solidFill>
                <a:srgbClr val="CC66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8833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58BBC1D1-DEB4-1DC1-C9CB-2C72246114C8}"/>
              </a:ext>
            </a:extLst>
          </p:cNvPr>
          <p:cNvSpPr txBox="1"/>
          <p:nvPr/>
        </p:nvSpPr>
        <p:spPr>
          <a:xfrm>
            <a:off x="827313" y="1783512"/>
            <a:ext cx="11168743" cy="405649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marR="0" indent="457200">
              <a:lnSpc>
                <a:spcPct val="115000"/>
              </a:lnSpc>
            </a:pP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Chào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>
              <a:lnSpc>
                <a:spcPct val="115000"/>
              </a:lnSpc>
            </a:pP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chào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Em tên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......................,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.......,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>
              <a:lnSpc>
                <a:spcPct val="115000"/>
              </a:lnSpc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(Giọng tâm tình, vừa phải): 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……….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</a:pP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vi-VN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vi-VN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vi-VN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to, </a:t>
            </a:r>
            <a:r>
              <a:rPr lang="vi-VN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ràng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vi-VN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giọng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truyền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...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Giọng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52D326FB-6139-46AF-F288-8AB5C95DECFF}"/>
              </a:ext>
            </a:extLst>
          </p:cNvPr>
          <p:cNvSpPr txBox="1"/>
          <p:nvPr/>
        </p:nvSpPr>
        <p:spPr>
          <a:xfrm>
            <a:off x="3363684" y="482234"/>
            <a:ext cx="6096000" cy="678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36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NÓI THAM KHẢO</a:t>
            </a:r>
            <a:endParaRPr lang="en-US" sz="3600" dirty="0">
              <a:solidFill>
                <a:srgbClr val="CC66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xmlns="" id="{2FDB5D5D-9D62-439D-4C45-29BF099E04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674705" y="1469785"/>
            <a:ext cx="1056334" cy="112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3768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6195561"/>
              </p:ext>
            </p:extLst>
          </p:nvPr>
        </p:nvGraphicFramePr>
        <p:xfrm>
          <a:off x="553792" y="347729"/>
          <a:ext cx="11204619" cy="61663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41917"/>
                <a:gridCol w="2572136"/>
                <a:gridCol w="2995283"/>
                <a:gridCol w="2995283"/>
              </a:tblGrid>
              <a:tr h="17664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PHIẾU ĐÁNH GIÁ TIÊU CHÍ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6644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Nhóm............................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664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TIÊU CHÍ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Mức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độ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2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Chưa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đạt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(0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điểm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Đạt (1 điểm)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Tốt (2 điểm)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32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1.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Thể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hiện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ý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kiến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của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người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nói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về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một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vấn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đề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mà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em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quan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tâm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Chưa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thể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hiện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được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ý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kiến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của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người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nói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về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một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vấn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đề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đời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sống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Thể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hiện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được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ý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kiến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của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người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nói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về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một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vấn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đề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đời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sống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Thể hiện được ý kiến của người nói về một vấn đề đời sống một cách rõ ràng, ấn tượng.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32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2.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Đưa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ra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được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các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lí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lẽ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và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bằng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chứng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Chưa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đưa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được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các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lí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lẽ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và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chứng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phù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hợp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với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vấn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đề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bàn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luận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Đưa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được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các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lí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lẽ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và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chứng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phù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hợp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với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vấn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đề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bàn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luận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Đưa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được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các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lí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lẽ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và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chứng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thuyết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phục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sâu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sắc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tiêu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biểu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phù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hợp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với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vấn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đề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bàn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luận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65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3.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Nói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to,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rõ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ràng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truyền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cảm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Nói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nhỏ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khó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nghe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nói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lặp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lại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ngập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ngừng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nhiều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lần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Nói rõ, nhưng đôi chỗ lặp lại hoặc ngập ngừng một vài câu.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Nói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rõ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truyền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cảm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hầu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như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không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lặp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lại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hay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ngập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ngừng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4.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Sử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dụng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ngôn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ngữ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cơ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thể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(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điệu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bộ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cử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chỉ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nét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mặt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ánh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mắt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,..)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phù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hợp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Điệu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bộ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thiếu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tự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tin,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chưa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có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sự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tương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tác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(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ánh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mắt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cử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chỉ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,…)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với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người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nghe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nét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mặt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chưa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biểu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cảm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hoặc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biểu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cảm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không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phù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hợp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với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nội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dung.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Điệu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bộ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tự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tin,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có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sự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tương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tác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(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ánh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mắt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cử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chỉ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,…)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với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người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nghe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nét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mặt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biểu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cảm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khá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phù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hợp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với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nội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dung.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Điệu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bộ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rất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tự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tin,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có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sự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tương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tác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tích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cực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(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ánh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mắt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cử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chỉ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,…)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với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người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nghe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nét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mặt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biểu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cảm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rất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phù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hợp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với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nội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dung.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99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5.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Trao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đổi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với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người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nghe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Chưa trao đổi được với người nghe.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Trao đổi được với người nghe một số nội dung cơ bản.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Trao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đổi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thuyết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phục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về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các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nội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dung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mà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người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nghe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đặt</a:t>
                      </a:r>
                      <a:r>
                        <a:rPr lang="en-US" sz="16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ra.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4">
                <a:tc gridSpan="4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Tổng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:     ................/10 </a:t>
                      </a:r>
                      <a:r>
                        <a:rPr lang="en-US" sz="1600" b="1" dirty="0" err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điểm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13" marR="396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70481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A70D99E6-698E-737C-CE8C-CFDAC48D1FBF}"/>
              </a:ext>
            </a:extLst>
          </p:cNvPr>
          <p:cNvSpPr txBox="1"/>
          <p:nvPr/>
        </p:nvSpPr>
        <p:spPr>
          <a:xfrm>
            <a:off x="1349828" y="787923"/>
            <a:ext cx="2960913" cy="646331"/>
          </a:xfrm>
          <a:prstGeom prst="rect">
            <a:avLst/>
          </a:prstGeom>
          <a:gradFill>
            <a:gsLst>
              <a:gs pos="0">
                <a:srgbClr val="CC9900"/>
              </a:gs>
              <a:gs pos="57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3. Sau </a:t>
            </a:r>
            <a:r>
              <a:rPr lang="en-US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6A9D219B-172D-3826-F0C1-EDBF2EA023C6}"/>
              </a:ext>
            </a:extLst>
          </p:cNvPr>
          <p:cNvSpPr txBox="1"/>
          <p:nvPr/>
        </p:nvSpPr>
        <p:spPr>
          <a:xfrm>
            <a:off x="1106259" y="2474893"/>
            <a:ext cx="6434572" cy="9541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b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thần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dựng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trọng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/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DB790A2A-C139-D17D-6399-E5112FCAE677}"/>
              </a:ext>
            </a:extLst>
          </p:cNvPr>
          <p:cNvSpPr txBox="1"/>
          <p:nvPr/>
        </p:nvSpPr>
        <p:spPr>
          <a:xfrm>
            <a:off x="1106259" y="3961969"/>
            <a:ext cx="6434572" cy="9541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b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phản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hồi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thần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cầu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thị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/>
          </a:p>
        </p:txBody>
      </p:sp>
      <p:pic>
        <p:nvPicPr>
          <p:cNvPr id="15" name="Hình ảnh 14">
            <a:extLst>
              <a:ext uri="{FF2B5EF4-FFF2-40B4-BE49-F238E27FC236}">
                <a16:creationId xmlns:a16="http://schemas.microsoft.com/office/drawing/2014/main" xmlns="" id="{26F72E97-C505-6562-9176-6B1456417B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85264" y="1216540"/>
            <a:ext cx="4762500" cy="592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35978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bg1"/>
            </a:gs>
            <a:gs pos="92000">
              <a:srgbClr val="00B0F0">
                <a:alpha val="0"/>
              </a:srgb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0913" y="293009"/>
            <a:ext cx="1128189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vi,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,…)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vi,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,..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nay,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kè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game,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…Theo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2009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Kaiser Family Foundation,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8-18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7,5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trầm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huynh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khoẻ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khoẻ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18256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9" descr="Trẻ em và chứng “nghiện điện thoại” | Sở Y tế Nam Định">
            <a:extLst>
              <a:ext uri="{FF2B5EF4-FFF2-40B4-BE49-F238E27FC236}">
                <a16:creationId xmlns:a16="http://schemas.microsoft.com/office/drawing/2014/main" xmlns="" id="{FF007A0A-A24E-CBFE-B601-2990659828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8766" y="392128"/>
            <a:ext cx="3277374" cy="3055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5" descr="Lắng nghe và thấu hiểu người khác là cả một nghệ thuật sống - Hành trình  tâm linh">
            <a:extLst>
              <a:ext uri="{FF2B5EF4-FFF2-40B4-BE49-F238E27FC236}">
                <a16:creationId xmlns:a16="http://schemas.microsoft.com/office/drawing/2014/main" xmlns="" id="{03A72028-6E39-45AC-91B9-04CB3EB226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2024" y="379251"/>
            <a:ext cx="3533193" cy="3055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46" descr="Chứng rối loạn học tập là gì, biểu hiện, nguyên nhân, cách điều trị -  Majamja.com">
            <a:extLst>
              <a:ext uri="{FF2B5EF4-FFF2-40B4-BE49-F238E27FC236}">
                <a16:creationId xmlns:a16="http://schemas.microsoft.com/office/drawing/2014/main" xmlns="" id="{16945D28-51E1-4A0F-A46D-6A4CA31223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8766" y="3641141"/>
            <a:ext cx="3277374" cy="2960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7" descr="Bảo vệ trẻ em khỏi bạo hành | UNICEF Việt Nam">
            <a:extLst>
              <a:ext uri="{FF2B5EF4-FFF2-40B4-BE49-F238E27FC236}">
                <a16:creationId xmlns:a16="http://schemas.microsoft.com/office/drawing/2014/main" xmlns="" id="{F9BBF89A-B9D0-46D2-5496-2506BA5C989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2023" y="3641141"/>
            <a:ext cx="3619421" cy="292210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457B7CE1-FC4B-CC59-1371-C9619CD2630E}"/>
              </a:ext>
            </a:extLst>
          </p:cNvPr>
          <p:cNvSpPr txBox="1"/>
          <p:nvPr/>
        </p:nvSpPr>
        <p:spPr>
          <a:xfrm>
            <a:off x="9057956" y="2452739"/>
            <a:ext cx="2589757" cy="195252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bức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endParaRPr lang="en-US" sz="36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17">
            <a:extLst>
              <a:ext uri="{FF2B5EF4-FFF2-40B4-BE49-F238E27FC236}">
                <a16:creationId xmlns:a16="http://schemas.microsoft.com/office/drawing/2014/main" xmlns="" id="{CA6DEAB0-C79B-192B-2799-57ECB86351E3}"/>
              </a:ext>
            </a:extLst>
          </p:cNvPr>
          <p:cNvSpPr txBox="1"/>
          <p:nvPr/>
        </p:nvSpPr>
        <p:spPr>
          <a:xfrm>
            <a:off x="2226663" y="902"/>
            <a:ext cx="6690631" cy="37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 SÁT TRANH VÀ CHIA 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</a:t>
            </a:r>
            <a:r>
              <a:rPr lang="en-US" sz="1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 ĐỀ EM QUAN TÂM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4262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9" descr="Trẻ em và chứng “nghiện điện thoại” | Sở Y tế Nam Định">
            <a:extLst>
              <a:ext uri="{FF2B5EF4-FFF2-40B4-BE49-F238E27FC236}">
                <a16:creationId xmlns:a16="http://schemas.microsoft.com/office/drawing/2014/main" xmlns="" id="{FF007A0A-A24E-CBFE-B601-2990659828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807" y="728628"/>
            <a:ext cx="5792193" cy="540074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31E99887-FAE7-05B5-28FD-F5BA5EEE6E1E}"/>
              </a:ext>
            </a:extLst>
          </p:cNvPr>
          <p:cNvSpPr txBox="1"/>
          <p:nvPr/>
        </p:nvSpPr>
        <p:spPr>
          <a:xfrm>
            <a:off x="6865992" y="2180644"/>
            <a:ext cx="5022201" cy="19389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</a:p>
          <a:p>
            <a:pPr algn="ctr"/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948976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31E99887-FAE7-05B5-28FD-F5BA5EEE6E1E}"/>
              </a:ext>
            </a:extLst>
          </p:cNvPr>
          <p:cNvSpPr txBox="1"/>
          <p:nvPr/>
        </p:nvSpPr>
        <p:spPr>
          <a:xfrm>
            <a:off x="6865992" y="2180644"/>
            <a:ext cx="5022201" cy="20669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thấu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45" descr="Lắng nghe và thấu hiểu người khác là cả một nghệ thuật sống - Hành trình  tâm linh">
            <a:extLst>
              <a:ext uri="{FF2B5EF4-FFF2-40B4-BE49-F238E27FC236}">
                <a16:creationId xmlns:a16="http://schemas.microsoft.com/office/drawing/2014/main" xmlns="" id="{57DC45D1-CEA0-C9F1-B715-2164662CB2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6169" y="941183"/>
            <a:ext cx="5435855" cy="50258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03668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31E99887-FAE7-05B5-28FD-F5BA5EEE6E1E}"/>
              </a:ext>
            </a:extLst>
          </p:cNvPr>
          <p:cNvSpPr txBox="1"/>
          <p:nvPr/>
        </p:nvSpPr>
        <p:spPr>
          <a:xfrm>
            <a:off x="6865992" y="2180644"/>
            <a:ext cx="5022201" cy="20669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6" descr="Chứng rối loạn học tập là gì, biểu hiện, nguyên nhân, cách điều trị -  Majamja.com">
            <a:extLst>
              <a:ext uri="{FF2B5EF4-FFF2-40B4-BE49-F238E27FC236}">
                <a16:creationId xmlns:a16="http://schemas.microsoft.com/office/drawing/2014/main" xmlns="" id="{D6279AF9-5516-CC46-5CB3-BE019F2DD4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373" y="522158"/>
            <a:ext cx="5429627" cy="5757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34348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31E99887-FAE7-05B5-28FD-F5BA5EEE6E1E}"/>
              </a:ext>
            </a:extLst>
          </p:cNvPr>
          <p:cNvSpPr txBox="1"/>
          <p:nvPr/>
        </p:nvSpPr>
        <p:spPr>
          <a:xfrm>
            <a:off x="6800678" y="2199305"/>
            <a:ext cx="5022201" cy="20669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Trừng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phạt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bạo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47" descr="Bảo vệ trẻ em khỏi bạo hành | UNICEF Việt Nam">
            <a:extLst>
              <a:ext uri="{FF2B5EF4-FFF2-40B4-BE49-F238E27FC236}">
                <a16:creationId xmlns:a16="http://schemas.microsoft.com/office/drawing/2014/main" xmlns="" id="{3D73E53D-9C5F-E9F3-FD76-68F0BA5500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20" y="853086"/>
            <a:ext cx="5494780" cy="54357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883085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:a16="http://schemas.microsoft.com/office/drawing/2014/main" xmlns="" id="{62F1F112-92EF-61F4-5A3E-85532301C876}"/>
              </a:ext>
            </a:extLst>
          </p:cNvPr>
          <p:cNvSpPr/>
          <p:nvPr/>
        </p:nvSpPr>
        <p:spPr>
          <a:xfrm>
            <a:off x="-15783" y="86172"/>
            <a:ext cx="2803072" cy="677182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61421B1-1906-4F8E-BF53-DF1E9D07C1F2}"/>
              </a:ext>
            </a:extLst>
          </p:cNvPr>
          <p:cNvSpPr txBox="1"/>
          <p:nvPr/>
        </p:nvSpPr>
        <p:spPr>
          <a:xfrm>
            <a:off x="4091722" y="172340"/>
            <a:ext cx="7240554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40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ình tự do: Hình 7">
            <a:extLst>
              <a:ext uri="{FF2B5EF4-FFF2-40B4-BE49-F238E27FC236}">
                <a16:creationId xmlns:a16="http://schemas.microsoft.com/office/drawing/2014/main" xmlns="" id="{EFF46C95-D8B0-5561-7CE5-E242BDFAD4B2}"/>
              </a:ext>
            </a:extLst>
          </p:cNvPr>
          <p:cNvSpPr/>
          <p:nvPr/>
        </p:nvSpPr>
        <p:spPr>
          <a:xfrm>
            <a:off x="-15783" y="-1"/>
            <a:ext cx="2803071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D39A369E-AD7C-F941-2C02-FE5917B24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584" y="880226"/>
            <a:ext cx="1927161" cy="1723831"/>
          </a:xfrm>
          <a:prstGeom prst="rect">
            <a:avLst/>
          </a:prstGeom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7A822942-E7F1-AD77-BB25-D89633993574}"/>
              </a:ext>
            </a:extLst>
          </p:cNvPr>
          <p:cNvSpPr txBox="1"/>
          <p:nvPr/>
        </p:nvSpPr>
        <p:spPr>
          <a:xfrm>
            <a:off x="2612572" y="1470985"/>
            <a:ext cx="898698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tế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cuộc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mình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điều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hỏi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qua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sách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báo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phương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tiện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nhìn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hãy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bạn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mà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quan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tâm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Cuộn: Ngang 9">
            <a:extLst>
              <a:ext uri="{FF2B5EF4-FFF2-40B4-BE49-F238E27FC236}">
                <a16:creationId xmlns:a16="http://schemas.microsoft.com/office/drawing/2014/main" xmlns="" id="{5C40598D-44C4-8208-0F12-4FF3AD1C1492}"/>
              </a:ext>
            </a:extLst>
          </p:cNvPr>
          <p:cNvSpPr/>
          <p:nvPr/>
        </p:nvSpPr>
        <p:spPr>
          <a:xfrm>
            <a:off x="2193343" y="988801"/>
            <a:ext cx="9759171" cy="3158725"/>
          </a:xfrm>
          <a:prstGeom prst="horizontalScroll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xmlns="" id="{9FA4DD15-8AF1-D5B9-368D-68FB0017CC14}"/>
              </a:ext>
            </a:extLst>
          </p:cNvPr>
          <p:cNvSpPr txBox="1"/>
          <p:nvPr/>
        </p:nvSpPr>
        <p:spPr>
          <a:xfrm>
            <a:off x="2787288" y="4015272"/>
            <a:ext cx="9039770" cy="249299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6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6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lựa</a:t>
            </a:r>
            <a:r>
              <a:rPr lang="en-US" sz="26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chọn</a:t>
            </a:r>
            <a:r>
              <a:rPr lang="en-US" sz="26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6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6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26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6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6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sau</a:t>
            </a:r>
            <a:r>
              <a:rPr lang="en-US" sz="26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endParaRPr lang="en-US" sz="2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Trẻ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việc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sử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dụng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thiết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công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nghệ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vi,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điện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thoại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máy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tính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,…)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Trẻ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nguyện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vọng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lớn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lắng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thấu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hiểu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Trẻ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việc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Bạo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hành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trẻ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gia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đình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ngoài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xã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hội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).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711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9FF5CDEE-42D8-DDA8-A81B-34FC436E7BA1}"/>
              </a:ext>
            </a:extLst>
          </p:cNvPr>
          <p:cNvSpPr txBox="1"/>
          <p:nvPr/>
        </p:nvSpPr>
        <p:spPr>
          <a:xfrm>
            <a:off x="620487" y="504894"/>
            <a:ext cx="3777342" cy="707886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1.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Trước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xmlns="" id="{66353A50-8440-9A18-C855-2DF265038588}"/>
              </a:ext>
            </a:extLst>
          </p:cNvPr>
          <p:cNvSpPr txBox="1"/>
          <p:nvPr/>
        </p:nvSpPr>
        <p:spPr>
          <a:xfrm>
            <a:off x="620487" y="1393763"/>
            <a:ext cx="63953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a. </a:t>
            </a:r>
            <a:r>
              <a:rPr lang="en-US" sz="32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Chuẩn</a:t>
            </a:r>
            <a:r>
              <a:rPr lang="en-US" sz="32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32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32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32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3200" dirty="0">
              <a:solidFill>
                <a:srgbClr val="CC66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Hộp Văn bản 25">
            <a:extLst>
              <a:ext uri="{FF2B5EF4-FFF2-40B4-BE49-F238E27FC236}">
                <a16:creationId xmlns:a16="http://schemas.microsoft.com/office/drawing/2014/main" xmlns="" id="{C21E371B-E514-A726-A204-4EFB33BF2021}"/>
              </a:ext>
            </a:extLst>
          </p:cNvPr>
          <p:cNvSpPr txBox="1"/>
          <p:nvPr/>
        </p:nvSpPr>
        <p:spPr>
          <a:xfrm>
            <a:off x="620487" y="2340429"/>
            <a:ext cx="6395356" cy="9541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3: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ngắn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gọn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số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trọng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(SGK, tr.31)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58249149-D755-4DAE-8236-7664C4191CF2}"/>
              </a:ext>
            </a:extLst>
          </p:cNvPr>
          <p:cNvSpPr txBox="1"/>
          <p:nvPr/>
        </p:nvSpPr>
        <p:spPr>
          <a:xfrm>
            <a:off x="697028" y="3429000"/>
            <a:ext cx="639195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2600" i="1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Nêu</a:t>
            </a:r>
            <a:r>
              <a:rPr lang="en-US" sz="2600" i="1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biểu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;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Nguyên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;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Tác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động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Lợi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ích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/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tác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hại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mặt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tốt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/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mặt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xấu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;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Nhận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thức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hành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6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động</a:t>
            </a:r>
            <a:r>
              <a:rPr lang="en-US" sz="26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B563DDF1-1076-045F-46D6-0A318302863E}"/>
              </a:ext>
            </a:extLst>
          </p:cNvPr>
          <p:cNvSpPr txBox="1"/>
          <p:nvPr/>
        </p:nvSpPr>
        <p:spPr>
          <a:xfrm>
            <a:off x="620487" y="5398999"/>
            <a:ext cx="6395356" cy="9541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4: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phản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hồi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Hình ảnh 11">
            <a:extLst>
              <a:ext uri="{FF2B5EF4-FFF2-40B4-BE49-F238E27FC236}">
                <a16:creationId xmlns:a16="http://schemas.microsoft.com/office/drawing/2014/main" xmlns="" id="{5E8D9954-69AA-8348-7A24-A3F50803FF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6521" y="1664009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6669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9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Hộp Văn bản 11">
            <a:extLst>
              <a:ext uri="{FF2B5EF4-FFF2-40B4-BE49-F238E27FC236}">
                <a16:creationId xmlns:a16="http://schemas.microsoft.com/office/drawing/2014/main" xmlns="" id="{28846E59-8F4A-F26F-E924-D95E5DCA4119}"/>
              </a:ext>
            </a:extLst>
          </p:cNvPr>
          <p:cNvSpPr txBox="1"/>
          <p:nvPr/>
        </p:nvSpPr>
        <p:spPr>
          <a:xfrm>
            <a:off x="620487" y="1212780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b.</a:t>
            </a:r>
            <a:r>
              <a:rPr lang="en-US" sz="3200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Luyện</a:t>
            </a:r>
            <a:r>
              <a:rPr lang="en-US" sz="3200" b="1" dirty="0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CC66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endParaRPr lang="en-US" sz="3200" dirty="0">
              <a:solidFill>
                <a:srgbClr val="CC66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xmlns="" id="{C76BDE8D-3B8B-3524-9592-56088602A9A4}"/>
              </a:ext>
            </a:extLst>
          </p:cNvPr>
          <p:cNvSpPr txBox="1"/>
          <p:nvPr/>
        </p:nvSpPr>
        <p:spPr>
          <a:xfrm>
            <a:off x="620487" y="504894"/>
            <a:ext cx="3777342" cy="707886"/>
          </a:xfrm>
          <a:prstGeom prst="rect">
            <a:avLst/>
          </a:prstGeom>
          <a:gradFill>
            <a:gsLst>
              <a:gs pos="0">
                <a:srgbClr val="CC9900"/>
              </a:gs>
              <a:gs pos="93000">
                <a:srgbClr val="CC6600">
                  <a:alpha val="51765"/>
                </a:srgbClr>
              </a:gs>
            </a:gsLst>
            <a:lin ang="18900000" scaled="1"/>
          </a:gra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1.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Trước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xmlns="" id="{63F5BB26-18C2-8F4E-29AD-D0B3B108DC55}"/>
              </a:ext>
            </a:extLst>
          </p:cNvPr>
          <p:cNvSpPr txBox="1"/>
          <p:nvPr/>
        </p:nvSpPr>
        <p:spPr>
          <a:xfrm>
            <a:off x="750926" y="2028387"/>
            <a:ext cx="6656614" cy="9541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lắng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nhận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xét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góp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hoàn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8" name="Hình ảnh 17">
            <a:extLst>
              <a:ext uri="{FF2B5EF4-FFF2-40B4-BE49-F238E27FC236}">
                <a16:creationId xmlns:a16="http://schemas.microsoft.com/office/drawing/2014/main" xmlns="" id="{4EF7FDE4-8E07-93C7-FFE4-5CB0B7FD0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6521" y="1664009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32116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912</Words>
  <Application>Microsoft Office PowerPoint</Application>
  <PresentationFormat>Custom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Chủ đề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Thúy Mai</dc:creator>
  <cp:lastModifiedBy>hp</cp:lastModifiedBy>
  <cp:revision>11</cp:revision>
  <dcterms:created xsi:type="dcterms:W3CDTF">2022-06-01T01:59:02Z</dcterms:created>
  <dcterms:modified xsi:type="dcterms:W3CDTF">2023-09-19T09:27:38Z</dcterms:modified>
</cp:coreProperties>
</file>