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2"/>
  </p:notesMasterIdLst>
  <p:sldIdLst>
    <p:sldId id="471" r:id="rId3"/>
    <p:sldId id="362" r:id="rId4"/>
    <p:sldId id="363" r:id="rId5"/>
    <p:sldId id="454" r:id="rId6"/>
    <p:sldId id="365" r:id="rId7"/>
    <p:sldId id="473" r:id="rId8"/>
    <p:sldId id="334" r:id="rId9"/>
    <p:sldId id="335" r:id="rId10"/>
    <p:sldId id="453"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F9FB"/>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059" autoAdjust="0"/>
    <p:restoredTop sz="93613" autoAdjust="0"/>
  </p:normalViewPr>
  <p:slideViewPr>
    <p:cSldViewPr>
      <p:cViewPr varScale="1">
        <p:scale>
          <a:sx n="86" d="100"/>
          <a:sy n="86" d="100"/>
        </p:scale>
        <p:origin x="-832" y="-56"/>
      </p:cViewPr>
      <p:guideLst>
        <p:guide orient="horz" pos="1642"/>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CE836-801A-4928-866E-7E80635D4BC8}" type="datetimeFigureOut">
              <a:rPr lang="en-US" smtClean="0"/>
              <a:pPr/>
              <a:t>9/17/2023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36FBB-A11D-40FC-9BBF-B1F7B4E4A1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36FBB-A11D-40FC-9BBF-B1F7B4E4A10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536FBB-A11D-40FC-9BBF-B1F7B4E4A106}"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D536FBB-A11D-40FC-9BBF-B1F7B4E4A106}"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536FBB-A11D-40FC-9BBF-B1F7B4E4A106}" type="slidenum">
              <a:rPr lang="en-US" smtClean="0">
                <a:solidFill>
                  <a:prstClr val="black"/>
                </a:solidFill>
              </a:rPr>
              <a:pPr>
                <a:def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536FBB-A11D-40FC-9BBF-B1F7B4E4A106}"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536FBB-A11D-40FC-9BBF-B1F7B4E4A106}"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xmlns="" val="393187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D536FBB-A11D-40FC-9BBF-B1F7B4E4A1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D536FBB-A11D-40FC-9BBF-B1F7B4E4A1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36FBB-A11D-40FC-9BBF-B1F7B4E4A106}"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2521CF-0CB3-498F-9CE5-9316C7EDCE33}"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DFC4-0D33-4C53-B413-0D24347C2E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2521CF-0CB3-498F-9CE5-9316C7EDCE33}"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DFC4-0D33-4C53-B413-0D24347C2E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2521CF-0CB3-498F-9CE5-9316C7EDCE33}"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DFC4-0D33-4C53-B413-0D24347C2E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705"/>
            <a:fld id="{7FE5A9CD-1CA5-4BB6-ABF6-C3DB2F9C09D1}" type="datetimeFigureOut">
              <a:rPr lang="en-US" sz="1600" smtClean="0">
                <a:solidFill>
                  <a:prstClr val="black"/>
                </a:solidFill>
              </a:rPr>
              <a:pPr defTabSz="814705"/>
              <a:t>9/17/2023</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705"/>
            <a:endParaRPr lang="en-US" sz="1600">
              <a:solidFill>
                <a:prstClr val="black"/>
              </a:solidFill>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705"/>
            <a:fld id="{E9E3A461-C528-4C33-83FA-271D1850C3B5}" type="slidenum">
              <a:rPr lang="en-US" sz="1600" smtClean="0">
                <a:solidFill>
                  <a:prstClr val="black"/>
                </a:solidFill>
              </a:rPr>
              <a:pPr defTabSz="814705"/>
              <a:t>‹#›</a:t>
            </a:fld>
            <a:endParaRPr lang="en-US" sz="1600">
              <a:solidFill>
                <a:prstClr val="black"/>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705">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705">
              <a:defRPr/>
            </a:pPr>
            <a:endParaRPr lang="en-US" sz="1600">
              <a:solidFill>
                <a:prstClr val="black"/>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705">
              <a:defRPr/>
            </a:pPr>
            <a:fld id="{E979D15E-7C97-46BA-A533-0FCFA23F6052}" type="slidenum">
              <a:rPr lang="en-US" sz="1600" smtClean="0">
                <a:solidFill>
                  <a:prstClr val="black"/>
                </a:solidFill>
              </a:rPr>
              <a:pPr defTabSz="814705">
                <a:defRPr/>
              </a:pPr>
              <a:t>‹#›</a:t>
            </a:fld>
            <a:endParaRPr lang="en-US" sz="1600">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705">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705">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705"/>
            <a:fld id="{475E0F57-EEA1-4A8B-9311-4AD2064A14C0}" type="slidenum">
              <a:rPr lang="en-US" sz="1600" smtClean="0">
                <a:solidFill>
                  <a:prstClr val="black"/>
                </a:solidFill>
              </a:rPr>
              <a:pPr defTabSz="814705"/>
              <a:t>‹#›</a:t>
            </a:fld>
            <a:endParaRPr lang="en-US" sz="1600">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2521CF-0CB3-498F-9CE5-9316C7EDCE33}"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DFC4-0D33-4C53-B413-0D24347C2EF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705">
              <a:defRPr/>
            </a:pPr>
            <a:endParaRPr lang="en-US" sz="1600">
              <a:solidFill>
                <a:srgbClr val="000000"/>
              </a:solidFill>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705">
              <a:defRPr/>
            </a:pPr>
            <a:endParaRPr lang="en-US" sz="1600">
              <a:solidFill>
                <a:srgbClr val="000000"/>
              </a:solidFill>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705">
              <a:defRPr/>
            </a:pPr>
            <a:fld id="{BEF8FD80-C95D-4220-BF8B-01906B7B67AD}" type="slidenum">
              <a:rPr lang="en-US" sz="1600" smtClean="0">
                <a:solidFill>
                  <a:srgbClr val="000000"/>
                </a:solidFill>
              </a:rPr>
              <a:pPr defTabSz="814705">
                <a:defRPr/>
              </a:pPr>
              <a:t>‹#›</a:t>
            </a:fld>
            <a:endParaRPr lang="en-US" sz="160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2521CF-0CB3-498F-9CE5-9316C7EDCE33}"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DFC4-0D33-4C53-B413-0D24347C2E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2521CF-0CB3-498F-9CE5-9316C7EDCE33}" type="datetimeFigureOut">
              <a:rPr lang="en-US" smtClean="0"/>
              <a:pPr/>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DFC4-0D33-4C53-B413-0D24347C2E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2521CF-0CB3-498F-9CE5-9316C7EDCE33}" type="datetimeFigureOut">
              <a:rPr lang="en-US" smtClean="0"/>
              <a:pPr/>
              <a:t>9/17/2023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DFC4-0D33-4C53-B413-0D24347C2E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2521CF-0CB3-498F-9CE5-9316C7EDCE33}" type="datetimeFigureOut">
              <a:rPr lang="en-US" smtClean="0"/>
              <a:pPr/>
              <a:t>9/17/2023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2DFC4-0D33-4C53-B413-0D24347C2E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521CF-0CB3-498F-9CE5-9316C7EDCE33}" type="datetimeFigureOut">
              <a:rPr lang="en-US" smtClean="0"/>
              <a:pPr/>
              <a:t>9/17/2023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2DFC4-0D33-4C53-B413-0D24347C2E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521CF-0CB3-498F-9CE5-9316C7EDCE33}" type="datetimeFigureOut">
              <a:rPr lang="en-US" smtClean="0"/>
              <a:pPr/>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DFC4-0D33-4C53-B413-0D24347C2E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521CF-0CB3-498F-9CE5-9316C7EDCE33}" type="datetimeFigureOut">
              <a:rPr lang="en-US" smtClean="0"/>
              <a:pPr/>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DFC4-0D33-4C53-B413-0D24347C2E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42521CF-0CB3-498F-9CE5-9316C7EDCE33}" type="datetimeFigureOut">
              <a:rPr lang="en-US" smtClean="0"/>
              <a:pPr/>
              <a:t>9/17/2023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52DFC4-0D33-4C53-B413-0D24347C2E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ctr" defTabSz="814705" rtl="0" eaLnBrk="1" latinLnBrk="0" hangingPunct="1">
        <a:spcBef>
          <a:spcPct val="0"/>
        </a:spcBef>
        <a:buNone/>
        <a:defRPr sz="3900" kern="1200">
          <a:solidFill>
            <a:schemeClr val="tx1"/>
          </a:solidFill>
          <a:latin typeface="+mj-lt"/>
          <a:ea typeface="+mj-ea"/>
          <a:cs typeface="+mj-cs"/>
        </a:defRPr>
      </a:lvl1pPr>
    </p:titleStyle>
    <p:bodyStyle>
      <a:lvl1pPr marL="305435" indent="-305435" algn="l" defTabSz="8147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05" indent="-254635" algn="l" defTabSz="81470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9175" indent="-203835" algn="l" defTabSz="81470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210" indent="-203835" algn="l" defTabSz="8147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3880" indent="-203835" algn="l" defTabSz="8147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550" indent="-203835" algn="l" defTabSz="8147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220" indent="-203835" algn="l" defTabSz="8147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835" algn="l" defTabSz="8147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560" indent="-203835" algn="l" defTabSz="8147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705" rtl="0" eaLnBrk="1" latinLnBrk="0" hangingPunct="1">
        <a:defRPr sz="1600" kern="1200">
          <a:solidFill>
            <a:schemeClr val="tx1"/>
          </a:solidFill>
          <a:latin typeface="+mn-lt"/>
          <a:ea typeface="+mn-ea"/>
          <a:cs typeface="+mn-cs"/>
        </a:defRPr>
      </a:lvl1pPr>
      <a:lvl2pPr marL="407670" algn="l" defTabSz="814705" rtl="0" eaLnBrk="1" latinLnBrk="0" hangingPunct="1">
        <a:defRPr sz="1600" kern="1200">
          <a:solidFill>
            <a:schemeClr val="tx1"/>
          </a:solidFill>
          <a:latin typeface="+mn-lt"/>
          <a:ea typeface="+mn-ea"/>
          <a:cs typeface="+mn-cs"/>
        </a:defRPr>
      </a:lvl2pPr>
      <a:lvl3pPr marL="815340" algn="l" defTabSz="814705" rtl="0" eaLnBrk="1" latinLnBrk="0" hangingPunct="1">
        <a:defRPr sz="1600" kern="1200">
          <a:solidFill>
            <a:schemeClr val="tx1"/>
          </a:solidFill>
          <a:latin typeface="+mn-lt"/>
          <a:ea typeface="+mn-ea"/>
          <a:cs typeface="+mn-cs"/>
        </a:defRPr>
      </a:lvl3pPr>
      <a:lvl4pPr marL="1223010" algn="l" defTabSz="814705" rtl="0" eaLnBrk="1" latinLnBrk="0" hangingPunct="1">
        <a:defRPr sz="1600" kern="1200">
          <a:solidFill>
            <a:schemeClr val="tx1"/>
          </a:solidFill>
          <a:latin typeface="+mn-lt"/>
          <a:ea typeface="+mn-ea"/>
          <a:cs typeface="+mn-cs"/>
        </a:defRPr>
      </a:lvl4pPr>
      <a:lvl5pPr marL="1630680" algn="l" defTabSz="814705" rtl="0" eaLnBrk="1" latinLnBrk="0" hangingPunct="1">
        <a:defRPr sz="1600" kern="1200">
          <a:solidFill>
            <a:schemeClr val="tx1"/>
          </a:solidFill>
          <a:latin typeface="+mn-lt"/>
          <a:ea typeface="+mn-ea"/>
          <a:cs typeface="+mn-cs"/>
        </a:defRPr>
      </a:lvl5pPr>
      <a:lvl6pPr marL="2037715" algn="l" defTabSz="814705" rtl="0" eaLnBrk="1" latinLnBrk="0" hangingPunct="1">
        <a:defRPr sz="1600" kern="1200">
          <a:solidFill>
            <a:schemeClr val="tx1"/>
          </a:solidFill>
          <a:latin typeface="+mn-lt"/>
          <a:ea typeface="+mn-ea"/>
          <a:cs typeface="+mn-cs"/>
        </a:defRPr>
      </a:lvl6pPr>
      <a:lvl7pPr marL="2445385" algn="l" defTabSz="814705" rtl="0" eaLnBrk="1" latinLnBrk="0" hangingPunct="1">
        <a:defRPr sz="1600" kern="1200">
          <a:solidFill>
            <a:schemeClr val="tx1"/>
          </a:solidFill>
          <a:latin typeface="+mn-lt"/>
          <a:ea typeface="+mn-ea"/>
          <a:cs typeface="+mn-cs"/>
        </a:defRPr>
      </a:lvl7pPr>
      <a:lvl8pPr marL="2853055" algn="l" defTabSz="814705" rtl="0" eaLnBrk="1" latinLnBrk="0" hangingPunct="1">
        <a:defRPr sz="1600" kern="1200">
          <a:solidFill>
            <a:schemeClr val="tx1"/>
          </a:solidFill>
          <a:latin typeface="+mn-lt"/>
          <a:ea typeface="+mn-ea"/>
          <a:cs typeface="+mn-cs"/>
        </a:defRPr>
      </a:lvl8pPr>
      <a:lvl9pPr marL="3260725" algn="l" defTabSz="8147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image6.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image6.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image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 xmlns:a14="http://schemas.microsoft.com/office/drawing/2010/main">
                  <a14:imgLayer r:embed="rId4">
                    <a14:imgEffect>
                      <a14:brightnessContrast bright="20000"/>
                    </a14:imgEffect>
                  </a14:imgLayer>
                </a14:imgProps>
              </a:ext>
            </a:extLst>
          </a:blip>
          <a:stretch>
            <a:fillRect/>
          </a:stretch>
        </p:blipFill>
        <p:spPr>
          <a:xfrm>
            <a:off x="-5292" y="-92546"/>
            <a:ext cx="4649300" cy="5400600"/>
          </a:xfrm>
          <a:prstGeom prst="rect">
            <a:avLst/>
          </a:prstGeom>
        </p:spPr>
      </p:pic>
      <p:pic>
        <p:nvPicPr>
          <p:cNvPr id="3" name="Picture 2"/>
          <p:cNvPicPr>
            <a:picLocks noChangeAspect="1"/>
          </p:cNvPicPr>
          <p:nvPr/>
        </p:nvPicPr>
        <p:blipFill>
          <a:blip r:embed="rId5"/>
          <a:stretch>
            <a:fillRect/>
          </a:stretch>
        </p:blipFill>
        <p:spPr>
          <a:xfrm>
            <a:off x="3200400" y="1276350"/>
            <a:ext cx="6133108" cy="1072989"/>
          </a:xfrm>
          <a:prstGeom prst="rect">
            <a:avLst/>
          </a:prstGeom>
        </p:spPr>
      </p:pic>
      <p:sp>
        <p:nvSpPr>
          <p:cNvPr id="8" name="TextBox 7"/>
          <p:cNvSpPr txBox="1"/>
          <p:nvPr/>
        </p:nvSpPr>
        <p:spPr>
          <a:xfrm>
            <a:off x="5105400" y="2114550"/>
            <a:ext cx="2557780" cy="460375"/>
          </a:xfrm>
          <a:prstGeom prst="rect">
            <a:avLst/>
          </a:prstGeom>
          <a:noFill/>
        </p:spPr>
        <p:txBody>
          <a:bodyPr wrap="square" rtlCol="0">
            <a:spAutoFit/>
          </a:bodyPr>
          <a:lstStyle/>
          <a:p>
            <a:pPr algn="ctr"/>
            <a:r>
              <a:rPr lang="en-US" altLang="vi-VN"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Võ Quảng-</a:t>
            </a:r>
            <a:endParaRPr lang="en-US" sz="2400" dirty="0">
              <a:latin typeface="Times New Roman" panose="02020603050405020304" pitchFamily="18" charset="0"/>
              <a:cs typeface="Times New Roman" panose="02020603050405020304" pitchFamily="18" charset="0"/>
            </a:endParaRPr>
          </a:p>
        </p:txBody>
      </p:sp>
      <p:sp>
        <p:nvSpPr>
          <p:cNvPr id="4" name="Text Box 3"/>
          <p:cNvSpPr txBox="1"/>
          <p:nvPr/>
        </p:nvSpPr>
        <p:spPr>
          <a:xfrm>
            <a:off x="4267200" y="742950"/>
            <a:ext cx="3476625" cy="46037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TIẾT 8</a:t>
            </a:r>
            <a:endParaRPr lang="en-US" sz="24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995" y="195580"/>
            <a:ext cx="6336665" cy="461645"/>
            <a:chOff x="283" y="761"/>
            <a:chExt cx="9979" cy="727"/>
          </a:xfrm>
        </p:grpSpPr>
        <p:sp>
          <p:nvSpPr>
            <p:cNvPr id="16" name="TextBox 15"/>
            <p:cNvSpPr txBox="1"/>
            <p:nvPr/>
          </p:nvSpPr>
          <p:spPr>
            <a:xfrm>
              <a:off x="1028" y="761"/>
              <a:ext cx="9234" cy="727"/>
            </a:xfrm>
            <a:prstGeom prst="rect">
              <a:avLst/>
            </a:prstGeom>
            <a:noFill/>
          </p:spPr>
          <p:txBody>
            <a:bodyPr wrap="square" rtlCol="0">
              <a:spAutoFit/>
            </a:bodyPr>
            <a:lstStyle/>
            <a:p>
              <a:pPr algn="just"/>
              <a:r>
                <a:rPr lang="en-US" sz="2400" b="1" dirty="0" err="1" smtClean="0">
                  <a:latin typeface="Times New Roman" pitchFamily="18" charset="0"/>
                  <a:cs typeface="Times New Roman" pitchFamily="18" charset="0"/>
                </a:rPr>
                <a:t>Vẻ</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đẹp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chòm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sao</a:t>
              </a:r>
              <a:endParaRPr lang="en-US" sz="2400" dirty="0">
                <a:latin typeface="Times New Roman" pitchFamily="18" charset="0"/>
                <a:cs typeface="Times New Roman" pitchFamily="18" charset="0"/>
              </a:endParaRPr>
            </a:p>
          </p:txBody>
        </p:sp>
        <p:sp>
          <p:nvSpPr>
            <p:cNvPr id="20" name="Rounded Rectangle 19"/>
            <p:cNvSpPr/>
            <p:nvPr/>
          </p:nvSpPr>
          <p:spPr>
            <a:xfrm>
              <a:off x="283" y="795"/>
              <a:ext cx="749" cy="588"/>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085">
                <a:defRPr/>
              </a:pPr>
              <a:endParaRPr lang="en-US" sz="1600" i="1">
                <a:solidFill>
                  <a:prstClr val="white"/>
                </a:solidFill>
              </a:endParaRPr>
            </a:p>
          </p:txBody>
        </p:sp>
        <p:sp>
          <p:nvSpPr>
            <p:cNvPr id="21" name="TextBox 20"/>
            <p:cNvSpPr txBox="1"/>
            <p:nvPr/>
          </p:nvSpPr>
          <p:spPr>
            <a:xfrm>
              <a:off x="431" y="779"/>
              <a:ext cx="536" cy="604"/>
            </a:xfrm>
            <a:prstGeom prst="rect">
              <a:avLst/>
            </a:prstGeom>
            <a:noFill/>
          </p:spPr>
          <p:txBody>
            <a:bodyPr wrap="square" rtlCol="0">
              <a:spAutoFit/>
            </a:bodyPr>
            <a:lstStyle/>
            <a:p>
              <a:pPr algn="ctr" defTabSz="807085">
                <a:defRPr/>
              </a:pPr>
              <a:r>
                <a:rPr lang="en-US" sz="1900" b="1" i="1" dirty="0" smtClean="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8" name="TextBox 17"/>
          <p:cNvSpPr txBox="1"/>
          <p:nvPr/>
        </p:nvSpPr>
        <p:spPr>
          <a:xfrm>
            <a:off x="467544" y="1131590"/>
            <a:ext cx="3189943" cy="2677656"/>
          </a:xfrm>
          <a:prstGeom prst="rect">
            <a:avLst/>
          </a:prstGeom>
          <a:noFill/>
        </p:spPr>
        <p:txBody>
          <a:bodyPr wrap="square">
            <a:spAutoFit/>
          </a:bodyPr>
          <a:lstStyle/>
          <a:p>
            <a:pPr>
              <a:defRPr/>
            </a:pPr>
            <a:r>
              <a:rPr lang="vi-VN" sz="2100" dirty="0">
                <a:latin typeface="+mj-lt"/>
              </a:rPr>
              <a:t>Sông Ngân </a:t>
            </a:r>
            <a:r>
              <a:rPr lang="en-US" sz="2100" dirty="0" smtClean="0">
                <a:latin typeface="+mj-lt"/>
              </a:rPr>
              <a:t>H</a:t>
            </a:r>
            <a:r>
              <a:rPr lang="vi-VN" sz="2100" dirty="0" smtClean="0">
                <a:latin typeface="+mj-lt"/>
              </a:rPr>
              <a:t>à </a:t>
            </a:r>
            <a:r>
              <a:rPr lang="vi-VN" sz="2100" dirty="0">
                <a:latin typeface="+mj-lt"/>
              </a:rPr>
              <a:t>nao nao</a:t>
            </a:r>
            <a:br>
              <a:rPr lang="vi-VN" sz="2100" dirty="0">
                <a:latin typeface="+mj-lt"/>
              </a:rPr>
            </a:br>
            <a:r>
              <a:rPr lang="vi-VN" sz="2100" dirty="0">
                <a:latin typeface="+mj-lt"/>
              </a:rPr>
              <a:t>Chảy giữa trời lồng lộng</a:t>
            </a:r>
            <a:br>
              <a:rPr lang="vi-VN" sz="2100" dirty="0">
                <a:latin typeface="+mj-lt"/>
              </a:rPr>
            </a:br>
            <a:r>
              <a:rPr lang="vi-VN" sz="2100" dirty="0">
                <a:latin typeface="+mj-lt"/>
              </a:rPr>
              <a:t>Sao Thần Nông toả rộng</a:t>
            </a:r>
            <a:br>
              <a:rPr lang="vi-VN" sz="2100" dirty="0">
                <a:latin typeface="+mj-lt"/>
              </a:rPr>
            </a:br>
            <a:r>
              <a:rPr lang="vi-VN" sz="2100" dirty="0">
                <a:latin typeface="+mj-lt"/>
              </a:rPr>
              <a:t>Một chiếc vó bằng vàng</a:t>
            </a:r>
            <a:br>
              <a:rPr lang="vi-VN" sz="2100" dirty="0">
                <a:latin typeface="+mj-lt"/>
              </a:rPr>
            </a:br>
            <a:r>
              <a:rPr lang="vi-VN" sz="2100" dirty="0">
                <a:latin typeface="+mj-lt"/>
              </a:rPr>
              <a:t>Đón những sao dọc ngang</a:t>
            </a:r>
            <a:br>
              <a:rPr lang="vi-VN" sz="2100" dirty="0">
                <a:latin typeface="+mj-lt"/>
              </a:rPr>
            </a:br>
            <a:r>
              <a:rPr lang="vi-VN" sz="2100" dirty="0">
                <a:latin typeface="+mj-lt"/>
              </a:rPr>
              <a:t>Như tôm cua bơi lội</a:t>
            </a:r>
            <a:br>
              <a:rPr lang="vi-VN" sz="2100" dirty="0">
                <a:latin typeface="+mj-lt"/>
              </a:rPr>
            </a:br>
            <a:r>
              <a:rPr lang="vi-VN" sz="2100" dirty="0">
                <a:latin typeface="+mj-lt"/>
              </a:rPr>
              <a:t/>
            </a:r>
            <a:br>
              <a:rPr lang="vi-VN" sz="2100" dirty="0">
                <a:latin typeface="+mj-lt"/>
              </a:rPr>
            </a:br>
            <a:endParaRPr lang="en-US" sz="2100" dirty="0">
              <a:latin typeface="+mj-lt"/>
            </a:endParaRPr>
          </a:p>
        </p:txBody>
      </p:sp>
      <p:sp>
        <p:nvSpPr>
          <p:cNvPr id="19" name="TextBox 18"/>
          <p:cNvSpPr txBox="1"/>
          <p:nvPr/>
        </p:nvSpPr>
        <p:spPr>
          <a:xfrm>
            <a:off x="6014679" y="879134"/>
            <a:ext cx="3156851" cy="1954381"/>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defRPr/>
            </a:pPr>
            <a:endParaRPr lang="en-US" sz="1600" dirty="0">
              <a:solidFill>
                <a:schemeClr val="tx1"/>
              </a:solidFill>
              <a:latin typeface="Calibri Light" panose="020F0302020204030204"/>
            </a:endParaRPr>
          </a:p>
          <a:p>
            <a:pPr>
              <a:defRPr/>
            </a:pPr>
            <a:r>
              <a:rPr lang="vi-VN" sz="2100" dirty="0">
                <a:solidFill>
                  <a:schemeClr val="tx1"/>
                </a:solidFill>
                <a:latin typeface="Times New Roman" panose="02020603050405020304" pitchFamily="18" charset="0"/>
              </a:rPr>
              <a:t>Bên trời đang rộn rã</a:t>
            </a:r>
            <a:br>
              <a:rPr lang="vi-VN" sz="2100" dirty="0">
                <a:solidFill>
                  <a:schemeClr val="tx1"/>
                </a:solidFill>
                <a:latin typeface="Times New Roman" panose="02020603050405020304" pitchFamily="18" charset="0"/>
              </a:rPr>
            </a:br>
            <a:r>
              <a:rPr lang="vi-VN" sz="2100" dirty="0">
                <a:solidFill>
                  <a:schemeClr val="tx1"/>
                </a:solidFill>
                <a:latin typeface="Times New Roman" panose="02020603050405020304" pitchFamily="18" charset="0"/>
              </a:rPr>
              <a:t>Cả nhóm Đại Hùng tinh</a:t>
            </a:r>
            <a:br>
              <a:rPr lang="vi-VN" sz="2100" dirty="0">
                <a:solidFill>
                  <a:schemeClr val="tx1"/>
                </a:solidFill>
                <a:latin typeface="Times New Roman" panose="02020603050405020304" pitchFamily="18" charset="0"/>
              </a:rPr>
            </a:br>
            <a:r>
              <a:rPr lang="vi-VN" sz="2100" dirty="0">
                <a:solidFill>
                  <a:schemeClr val="tx1"/>
                </a:solidFill>
                <a:latin typeface="Times New Roman" panose="02020603050405020304" pitchFamily="18" charset="0"/>
              </a:rPr>
              <a:t>Buông gàu bên sông Ngân</a:t>
            </a:r>
            <a:br>
              <a:rPr lang="vi-VN" sz="2100" dirty="0">
                <a:solidFill>
                  <a:schemeClr val="tx1"/>
                </a:solidFill>
                <a:latin typeface="Times New Roman" panose="02020603050405020304" pitchFamily="18" charset="0"/>
              </a:rPr>
            </a:br>
            <a:r>
              <a:rPr lang="vi-VN" sz="2100" dirty="0">
                <a:solidFill>
                  <a:schemeClr val="tx1"/>
                </a:solidFill>
                <a:latin typeface="Times New Roman" panose="02020603050405020304" pitchFamily="18" charset="0"/>
              </a:rPr>
              <a:t>Suốt đêm lo tát nước...</a:t>
            </a:r>
            <a:br>
              <a:rPr lang="vi-VN" sz="2100" dirty="0">
                <a:solidFill>
                  <a:schemeClr val="tx1"/>
                </a:solidFill>
                <a:latin typeface="Times New Roman" panose="02020603050405020304" pitchFamily="18" charset="0"/>
              </a:rPr>
            </a:br>
            <a:endParaRPr lang="en-US" sz="2100" dirty="0">
              <a:solidFill>
                <a:schemeClr val="tx1"/>
              </a:solidFill>
              <a:latin typeface="Calibri Light" panose="020F0302020204030204"/>
            </a:endParaRPr>
          </a:p>
        </p:txBody>
      </p:sp>
      <p:sp>
        <p:nvSpPr>
          <p:cNvPr id="23" name="TextBox 22"/>
          <p:cNvSpPr txBox="1"/>
          <p:nvPr/>
        </p:nvSpPr>
        <p:spPr>
          <a:xfrm>
            <a:off x="6014679" y="2499742"/>
            <a:ext cx="3241820" cy="203132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defRPr/>
            </a:pPr>
            <a:r>
              <a:rPr lang="vi-VN" sz="2100" dirty="0">
                <a:solidFill>
                  <a:schemeClr val="tx1"/>
                </a:solidFill>
                <a:latin typeface="Times New Roman" panose="02020603050405020304" pitchFamily="18" charset="0"/>
              </a:rPr>
              <a:t/>
            </a:r>
            <a:br>
              <a:rPr lang="vi-VN" sz="2100" dirty="0">
                <a:solidFill>
                  <a:schemeClr val="tx1"/>
                </a:solidFill>
                <a:latin typeface="Times New Roman" panose="02020603050405020304" pitchFamily="18" charset="0"/>
              </a:rPr>
            </a:br>
            <a:r>
              <a:rPr lang="vi-VN" sz="2100" dirty="0">
                <a:solidFill>
                  <a:schemeClr val="tx1"/>
                </a:solidFill>
                <a:latin typeface="Times New Roman" panose="02020603050405020304" pitchFamily="18" charset="0"/>
              </a:rPr>
              <a:t>Ngàn sao vui làm việc</a:t>
            </a:r>
            <a:br>
              <a:rPr lang="vi-VN" sz="2100" dirty="0">
                <a:solidFill>
                  <a:schemeClr val="tx1"/>
                </a:solidFill>
                <a:latin typeface="Times New Roman" panose="02020603050405020304" pitchFamily="18" charset="0"/>
              </a:rPr>
            </a:br>
            <a:r>
              <a:rPr lang="vi-VN" sz="2100" dirty="0">
                <a:solidFill>
                  <a:schemeClr val="tx1"/>
                </a:solidFill>
                <a:latin typeface="Times New Roman" panose="02020603050405020304" pitchFamily="18" charset="0"/>
              </a:rPr>
              <a:t>Mải đến lúc hừng đông</a:t>
            </a:r>
            <a:br>
              <a:rPr lang="vi-VN" sz="2100" dirty="0">
                <a:solidFill>
                  <a:schemeClr val="tx1"/>
                </a:solidFill>
                <a:latin typeface="Times New Roman" panose="02020603050405020304" pitchFamily="18" charset="0"/>
              </a:rPr>
            </a:br>
            <a:r>
              <a:rPr lang="vi-VN" sz="2100" dirty="0">
                <a:solidFill>
                  <a:schemeClr val="tx1"/>
                </a:solidFill>
                <a:latin typeface="Times New Roman" panose="02020603050405020304" pitchFamily="18" charset="0"/>
              </a:rPr>
              <a:t>Phe phẩy chiếc quạt hồng</a:t>
            </a:r>
            <a:br>
              <a:rPr lang="vi-VN" sz="2100" dirty="0">
                <a:solidFill>
                  <a:schemeClr val="tx1"/>
                </a:solidFill>
                <a:latin typeface="Times New Roman" panose="02020603050405020304" pitchFamily="18" charset="0"/>
              </a:rPr>
            </a:br>
            <a:r>
              <a:rPr lang="vi-VN" sz="2100" dirty="0">
                <a:solidFill>
                  <a:schemeClr val="tx1"/>
                </a:solidFill>
                <a:latin typeface="Times New Roman" panose="02020603050405020304" pitchFamily="18" charset="0"/>
              </a:rPr>
              <a:t>Báo ngày lên, về nghỉ</a:t>
            </a:r>
          </a:p>
          <a:p>
            <a:pPr>
              <a:defRPr/>
            </a:pPr>
            <a:endParaRPr lang="en-US" sz="2100" dirty="0">
              <a:solidFill>
                <a:schemeClr val="tx1"/>
              </a:solidFill>
              <a:latin typeface="Calibri Light" panose="020F0302020204030204"/>
            </a:endParaRPr>
          </a:p>
        </p:txBody>
      </p:sp>
      <p:sp>
        <p:nvSpPr>
          <p:cNvPr id="24" name="TextBox 23"/>
          <p:cNvSpPr txBox="1"/>
          <p:nvPr/>
        </p:nvSpPr>
        <p:spPr>
          <a:xfrm>
            <a:off x="522989" y="3304059"/>
            <a:ext cx="3156851" cy="1631216"/>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defRPr/>
            </a:pPr>
            <a:r>
              <a:rPr lang="vi-VN" sz="2100" dirty="0">
                <a:solidFill>
                  <a:schemeClr val="tx1"/>
                </a:solidFill>
                <a:latin typeface="Times New Roman" panose="02020603050405020304" pitchFamily="18" charset="0"/>
              </a:rPr>
              <a:t>Phía đông nam rời rợi</a:t>
            </a:r>
            <a:br>
              <a:rPr lang="vi-VN" sz="2100" dirty="0">
                <a:solidFill>
                  <a:schemeClr val="tx1"/>
                </a:solidFill>
                <a:latin typeface="Times New Roman" panose="02020603050405020304" pitchFamily="18" charset="0"/>
              </a:rPr>
            </a:br>
            <a:r>
              <a:rPr lang="vi-VN" sz="2100" dirty="0">
                <a:solidFill>
                  <a:schemeClr val="tx1"/>
                </a:solidFill>
                <a:latin typeface="Times New Roman" panose="02020603050405020304" pitchFamily="18" charset="0"/>
              </a:rPr>
              <a:t>Ai đặt một chiếc nơm</a:t>
            </a:r>
            <a:br>
              <a:rPr lang="vi-VN" sz="2100" dirty="0">
                <a:solidFill>
                  <a:schemeClr val="tx1"/>
                </a:solidFill>
                <a:latin typeface="Times New Roman" panose="02020603050405020304" pitchFamily="18" charset="0"/>
              </a:rPr>
            </a:br>
            <a:r>
              <a:rPr lang="vi-VN" sz="2100" dirty="0">
                <a:solidFill>
                  <a:schemeClr val="tx1"/>
                </a:solidFill>
                <a:latin typeface="Times New Roman" panose="02020603050405020304" pitchFamily="18" charset="0"/>
              </a:rPr>
              <a:t>Rờ rỡ ngôi sao Hôm</a:t>
            </a:r>
            <a:br>
              <a:rPr lang="vi-VN" sz="2100" dirty="0">
                <a:solidFill>
                  <a:schemeClr val="tx1"/>
                </a:solidFill>
                <a:latin typeface="Times New Roman" panose="02020603050405020304" pitchFamily="18" charset="0"/>
              </a:rPr>
            </a:br>
            <a:r>
              <a:rPr lang="vi-VN" sz="2100" dirty="0">
                <a:solidFill>
                  <a:schemeClr val="tx1"/>
                </a:solidFill>
                <a:latin typeface="Times New Roman" panose="02020603050405020304" pitchFamily="18" charset="0"/>
              </a:rPr>
              <a:t>Như đuốc đèn soi cá</a:t>
            </a:r>
            <a:endParaRPr lang="en-US" sz="2100" dirty="0">
              <a:solidFill>
                <a:schemeClr val="tx1"/>
              </a:solidFill>
              <a:latin typeface="Calibri Light" panose="020F0302020204030204"/>
            </a:endParaRPr>
          </a:p>
          <a:p>
            <a:pPr>
              <a:defRPr/>
            </a:pPr>
            <a:endParaRPr lang="en-US" sz="1600" dirty="0">
              <a:solidFill>
                <a:schemeClr val="tx1"/>
              </a:solidFill>
              <a:latin typeface="Calibri Light" panose="020F0302020204030204"/>
            </a:endParaRPr>
          </a:p>
        </p:txBody>
      </p:sp>
      <p:pic>
        <p:nvPicPr>
          <p:cNvPr id="25" name="Picture 24"/>
          <p:cNvPicPr>
            <a:picLocks noChangeAspect="1"/>
          </p:cNvPicPr>
          <p:nvPr/>
        </p:nvPicPr>
        <p:blipFill>
          <a:blip r:embed="rId3"/>
          <a:stretch>
            <a:fillRect/>
          </a:stretch>
        </p:blipFill>
        <p:spPr>
          <a:xfrm>
            <a:off x="3428375" y="1527811"/>
            <a:ext cx="2563951" cy="2533641"/>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p:tgtEl>
                                          <p:spTgt spid="2"/>
                                        </p:tgtEl>
                                        <p:attrNameLst>
                                          <p:attrName>ppt_y</p:attrName>
                                        </p:attrNameLst>
                                      </p:cBhvr>
                                      <p:tavLst>
                                        <p:tav tm="0">
                                          <p:val>
                                            <p:strVal val="#ppt_y+#ppt_h*1.125000"/>
                                          </p:val>
                                        </p:tav>
                                        <p:tav tm="100000">
                                          <p:val>
                                            <p:strVal val="#ppt_y"/>
                                          </p:val>
                                        </p:tav>
                                      </p:tavLst>
                                    </p:anim>
                                    <p:animEffect transition="in" filter="wipe(up)">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538"/>
            <a:ext cx="9144000" cy="461665"/>
          </a:xfrm>
          <a:prstGeom prst="rect">
            <a:avLst/>
          </a:prstGeom>
          <a:solidFill>
            <a:schemeClr val="accent5">
              <a:lumMod val="75000"/>
            </a:schemeClr>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Khung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cảnh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qua </a:t>
            </a:r>
            <a:r>
              <a:rPr lang="en-US" sz="2400" dirty="0" err="1" smtClean="0">
                <a:solidFill>
                  <a:schemeClr val="bg1"/>
                </a:solidFill>
                <a:latin typeface="Times New Roman" panose="02020603050405020304" pitchFamily="18" charset="0"/>
                <a:cs typeface="Times New Roman" panose="02020603050405020304" pitchFamily="18" charset="0"/>
              </a:rPr>
              <a:t>trí</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tưởng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tượng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nhân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vật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tôi</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944088" y="698140"/>
            <a:ext cx="806233" cy="771179"/>
          </a:xfrm>
          <a:prstGeom prst="rect">
            <a:avLst/>
          </a:prstGeom>
        </p:spPr>
      </p:pic>
      <p:pic>
        <p:nvPicPr>
          <p:cNvPr id="17" name="Picture 16"/>
          <p:cNvPicPr>
            <a:picLocks noChangeAspect="1"/>
          </p:cNvPicPr>
          <p:nvPr/>
        </p:nvPicPr>
        <p:blipFill>
          <a:blip r:embed="rId4"/>
          <a:stretch>
            <a:fillRect/>
          </a:stretch>
        </p:blipFill>
        <p:spPr>
          <a:xfrm>
            <a:off x="2411760" y="1840006"/>
            <a:ext cx="806233" cy="771179"/>
          </a:xfrm>
          <a:prstGeom prst="rect">
            <a:avLst/>
          </a:prstGeom>
        </p:spPr>
      </p:pic>
      <p:pic>
        <p:nvPicPr>
          <p:cNvPr id="22" name="Picture 21"/>
          <p:cNvPicPr>
            <a:picLocks noChangeAspect="1"/>
          </p:cNvPicPr>
          <p:nvPr/>
        </p:nvPicPr>
        <p:blipFill>
          <a:blip r:embed="rId4"/>
          <a:stretch>
            <a:fillRect/>
          </a:stretch>
        </p:blipFill>
        <p:spPr>
          <a:xfrm>
            <a:off x="3986955" y="663422"/>
            <a:ext cx="806233" cy="771179"/>
          </a:xfrm>
          <a:prstGeom prst="rect">
            <a:avLst/>
          </a:prstGeom>
        </p:spPr>
      </p:pic>
      <p:pic>
        <p:nvPicPr>
          <p:cNvPr id="26" name="Picture 25"/>
          <p:cNvPicPr>
            <a:picLocks noChangeAspect="1"/>
          </p:cNvPicPr>
          <p:nvPr/>
        </p:nvPicPr>
        <p:blipFill>
          <a:blip r:embed="rId4"/>
          <a:stretch>
            <a:fillRect/>
          </a:stretch>
        </p:blipFill>
        <p:spPr>
          <a:xfrm>
            <a:off x="5796136" y="1840006"/>
            <a:ext cx="806233" cy="771179"/>
          </a:xfrm>
          <a:prstGeom prst="rect">
            <a:avLst/>
          </a:prstGeom>
        </p:spPr>
      </p:pic>
      <p:pic>
        <p:nvPicPr>
          <p:cNvPr id="27" name="Picture 26"/>
          <p:cNvPicPr>
            <a:picLocks noChangeAspect="1"/>
          </p:cNvPicPr>
          <p:nvPr/>
        </p:nvPicPr>
        <p:blipFill>
          <a:blip r:embed="rId4"/>
          <a:stretch>
            <a:fillRect/>
          </a:stretch>
        </p:blipFill>
        <p:spPr>
          <a:xfrm>
            <a:off x="7803379" y="1214223"/>
            <a:ext cx="806233" cy="771179"/>
          </a:xfrm>
          <a:prstGeom prst="rect">
            <a:avLst/>
          </a:prstGeom>
        </p:spPr>
      </p:pic>
      <p:sp>
        <p:nvSpPr>
          <p:cNvPr id="28" name="TextBox 27"/>
          <p:cNvSpPr txBox="1"/>
          <p:nvPr/>
        </p:nvSpPr>
        <p:spPr>
          <a:xfrm>
            <a:off x="323824" y="1563553"/>
            <a:ext cx="1859374" cy="46037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Dải </a:t>
            </a:r>
            <a:r>
              <a:rPr lang="en-US" sz="2400" dirty="0" err="1" smtClean="0">
                <a:solidFill>
                  <a:schemeClr val="bg1"/>
                </a:solidFill>
                <a:latin typeface="Times New Roman" panose="02020603050405020304" pitchFamily="18" charset="0"/>
                <a:cs typeface="Times New Roman" panose="02020603050405020304" pitchFamily="18" charset="0"/>
              </a:rPr>
              <a:t>Ngân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Hà</a:t>
            </a:r>
          </a:p>
        </p:txBody>
      </p:sp>
      <p:sp>
        <p:nvSpPr>
          <p:cNvPr id="29" name="TextBox 28"/>
          <p:cNvSpPr txBox="1"/>
          <p:nvPr/>
        </p:nvSpPr>
        <p:spPr>
          <a:xfrm>
            <a:off x="1979712" y="2801672"/>
            <a:ext cx="216024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Sao </a:t>
            </a:r>
            <a:r>
              <a:rPr lang="en-US" sz="2400" dirty="0" err="1" smtClean="0">
                <a:solidFill>
                  <a:schemeClr val="bg1"/>
                </a:solidFill>
                <a:latin typeface="Times New Roman" panose="02020603050405020304" pitchFamily="18" charset="0"/>
                <a:cs typeface="Times New Roman" panose="02020603050405020304" pitchFamily="18" charset="0"/>
              </a:rPr>
              <a:t>Thần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Nông</a:t>
            </a:r>
          </a:p>
        </p:txBody>
      </p:sp>
      <p:sp>
        <p:nvSpPr>
          <p:cNvPr id="30" name="TextBox 29"/>
          <p:cNvSpPr txBox="1"/>
          <p:nvPr/>
        </p:nvSpPr>
        <p:spPr>
          <a:xfrm>
            <a:off x="3309951" y="1563638"/>
            <a:ext cx="2160240" cy="460375"/>
          </a:xfrm>
          <a:prstGeom prst="rect">
            <a:avLst/>
          </a:prstGeom>
          <a:noFill/>
        </p:spPr>
        <p:txBody>
          <a:bodyPr wrap="square" rtlCol="0">
            <a:spAutoFit/>
          </a:bodyPr>
          <a:lstStyle/>
          <a:p>
            <a:pPr algn="ctr"/>
            <a:r>
              <a:rPr lang="en-US" sz="2400" dirty="0" smtClean="0">
                <a:solidFill>
                  <a:schemeClr val="bg1"/>
                </a:solidFill>
                <a:latin typeface="Times New Roman" panose="02020603050405020304" pitchFamily="18" charset="0"/>
                <a:cs typeface="Times New Roman" panose="02020603050405020304" pitchFamily="18" charset="0"/>
                <a:sym typeface="+mn-ea"/>
              </a:rPr>
              <a:t>Sao </a:t>
            </a:r>
            <a:r>
              <a:rPr lang="en-US" sz="2400" dirty="0" err="1" smtClean="0">
                <a:solidFill>
                  <a:schemeClr val="bg1"/>
                </a:solidFill>
                <a:latin typeface="Times New Roman" panose="02020603050405020304" pitchFamily="18" charset="0"/>
                <a:cs typeface="Times New Roman" panose="02020603050405020304" pitchFamily="18" charset="0"/>
                <a:sym typeface="+mn-ea"/>
              </a:rPr>
              <a:t>dọc</a:t>
            </a:r>
            <a:r>
              <a:rPr lang="en-US" sz="2400" dirty="0" smtClean="0">
                <a:solidFill>
                  <a:schemeClr val="bg1"/>
                </a:solidFill>
                <a:latin typeface="Times New Roman" panose="02020603050405020304" pitchFamily="18" charset="0"/>
                <a:cs typeface="Times New Roman" panose="02020603050405020304" pitchFamily="18" charset="0"/>
                <a:sym typeface="+mn-ea"/>
              </a:rPr>
              <a:t> </a:t>
            </a:r>
            <a:r>
              <a:rPr lang="en-US" sz="2400" dirty="0" err="1" smtClean="0">
                <a:solidFill>
                  <a:schemeClr val="bg1"/>
                </a:solidFill>
                <a:latin typeface="Times New Roman" panose="02020603050405020304" pitchFamily="18" charset="0"/>
                <a:cs typeface="Times New Roman" panose="02020603050405020304" pitchFamily="18" charset="0"/>
                <a:sym typeface="+mn-ea"/>
              </a:rPr>
              <a:t>ngang</a:t>
            </a:r>
          </a:p>
        </p:txBody>
      </p:sp>
      <p:sp>
        <p:nvSpPr>
          <p:cNvPr id="31" name="TextBox 30"/>
          <p:cNvSpPr txBox="1"/>
          <p:nvPr/>
        </p:nvSpPr>
        <p:spPr>
          <a:xfrm>
            <a:off x="5076056" y="2732315"/>
            <a:ext cx="2160240" cy="460375"/>
          </a:xfrm>
          <a:prstGeom prst="rect">
            <a:avLst/>
          </a:prstGeom>
          <a:noFill/>
        </p:spPr>
        <p:txBody>
          <a:bodyPr wrap="square" rtlCol="0">
            <a:spAutoFit/>
          </a:bodyPr>
          <a:lstStyle/>
          <a:p>
            <a:pPr algn="ctr"/>
            <a:r>
              <a:rPr lang="en-US" sz="2400" dirty="0" smtClean="0">
                <a:solidFill>
                  <a:schemeClr val="bg1"/>
                </a:solidFill>
                <a:latin typeface="Times New Roman" panose="02020603050405020304" pitchFamily="18" charset="0"/>
                <a:cs typeface="Times New Roman" panose="02020603050405020304" pitchFamily="18" charset="0"/>
              </a:rPr>
              <a:t>Sao Hôm</a:t>
            </a:r>
          </a:p>
        </p:txBody>
      </p:sp>
      <p:sp>
        <p:nvSpPr>
          <p:cNvPr id="32" name="TextBox 31"/>
          <p:cNvSpPr txBox="1"/>
          <p:nvPr/>
        </p:nvSpPr>
        <p:spPr>
          <a:xfrm>
            <a:off x="7352781" y="2112199"/>
            <a:ext cx="1791219" cy="829945"/>
          </a:xfrm>
          <a:prstGeom prst="rect">
            <a:avLst/>
          </a:prstGeom>
          <a:noFill/>
        </p:spPr>
        <p:txBody>
          <a:bodyPr wrap="square" rtlCol="0">
            <a:spAutoFit/>
          </a:bodyPr>
          <a:lstStyle/>
          <a:p>
            <a:pPr algn="ctr"/>
            <a:r>
              <a:rPr lang="en-US" sz="2400" dirty="0" smtClean="0">
                <a:solidFill>
                  <a:schemeClr val="bg1"/>
                </a:solidFill>
                <a:latin typeface="Times New Roman" panose="02020603050405020304" pitchFamily="18" charset="0"/>
                <a:cs typeface="Times New Roman" panose="02020603050405020304" pitchFamily="18" charset="0"/>
                <a:sym typeface="+mn-ea"/>
              </a:rPr>
              <a:t>Sao </a:t>
            </a:r>
            <a:r>
              <a:rPr lang="en-US" sz="2400" dirty="0" err="1" smtClean="0">
                <a:solidFill>
                  <a:schemeClr val="bg1"/>
                </a:solidFill>
                <a:latin typeface="Times New Roman" panose="02020603050405020304" pitchFamily="18" charset="0"/>
                <a:cs typeface="Times New Roman" panose="02020603050405020304" pitchFamily="18" charset="0"/>
                <a:sym typeface="+mn-ea"/>
              </a:rPr>
              <a:t>Đại</a:t>
            </a:r>
            <a:r>
              <a:rPr lang="en-US" sz="2400" dirty="0" smtClean="0">
                <a:solidFill>
                  <a:schemeClr val="bg1"/>
                </a:solidFill>
                <a:latin typeface="Times New Roman" panose="02020603050405020304" pitchFamily="18" charset="0"/>
                <a:cs typeface="Times New Roman" panose="02020603050405020304" pitchFamily="18" charset="0"/>
                <a:sym typeface="+mn-ea"/>
              </a:rPr>
              <a:t> </a:t>
            </a:r>
            <a:r>
              <a:rPr lang="en-US" sz="2400" dirty="0" err="1" smtClean="0">
                <a:solidFill>
                  <a:schemeClr val="bg1"/>
                </a:solidFill>
                <a:latin typeface="Times New Roman" panose="02020603050405020304" pitchFamily="18" charset="0"/>
                <a:cs typeface="Times New Roman" panose="02020603050405020304" pitchFamily="18" charset="0"/>
                <a:sym typeface="+mn-ea"/>
              </a:rPr>
              <a:t>Hùng</a:t>
            </a:r>
            <a:r>
              <a:rPr lang="en-US" sz="2400" dirty="0" smtClean="0">
                <a:solidFill>
                  <a:schemeClr val="bg1"/>
                </a:solidFill>
                <a:latin typeface="Times New Roman" panose="02020603050405020304" pitchFamily="18" charset="0"/>
                <a:cs typeface="Times New Roman" panose="02020603050405020304" pitchFamily="18" charset="0"/>
                <a:sym typeface="+mn-ea"/>
              </a:rPr>
              <a:t> </a:t>
            </a:r>
            <a:r>
              <a:rPr lang="en-US" sz="2400" dirty="0" err="1" smtClean="0">
                <a:solidFill>
                  <a:schemeClr val="bg1"/>
                </a:solidFill>
                <a:latin typeface="Times New Roman" panose="02020603050405020304" pitchFamily="18" charset="0"/>
                <a:cs typeface="Times New Roman" panose="02020603050405020304" pitchFamily="18" charset="0"/>
                <a:sym typeface="+mn-ea"/>
              </a:rPr>
              <a:t>tinh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circle(in)">
                                      <p:cBhvr>
                                        <p:cTn id="52" dur="2000"/>
                                        <p:tgtEl>
                                          <p:spTgt spid="2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circle(in)">
                                      <p:cBhvr>
                                        <p:cTn id="55"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57200" y="123825"/>
            <a:ext cx="8743950" cy="3961677"/>
            <a:chOff x="1680" y="195"/>
            <a:chExt cx="12810" cy="6815"/>
          </a:xfrm>
        </p:grpSpPr>
        <p:pic>
          <p:nvPicPr>
            <p:cNvPr id="23" name="Picture 22"/>
            <p:cNvPicPr>
              <a:picLocks noChangeAspect="1"/>
            </p:cNvPicPr>
            <p:nvPr/>
          </p:nvPicPr>
          <p:blipFill>
            <a:blip r:embed="rId3">
              <a:extLst>
                <a:ext uri="{BEBA8EAE-BF5A-486C-A8C5-ECC9F3942E4B}">
                  <a14:imgProps xmlns="" xmlns:a14="http://schemas.microsoft.com/office/drawing/2010/main">
                    <a14:imgLayer r:embed="rId4">
                      <a14:imgEffect>
                        <a14:backgroundRemoval t="0" b="99563" l="2241" r="99160"/>
                      </a14:imgEffect>
                      <a14:imgEffect>
                        <a14:brightnessContrast bright="20000"/>
                      </a14:imgEffect>
                    </a14:imgLayer>
                  </a14:imgProps>
                </a:ext>
              </a:extLst>
            </a:blip>
            <a:stretch>
              <a:fillRect/>
            </a:stretch>
          </p:blipFill>
          <p:spPr>
            <a:xfrm>
              <a:off x="10375" y="195"/>
              <a:ext cx="4115" cy="5628"/>
            </a:xfrm>
            <a:prstGeom prst="rect">
              <a:avLst/>
            </a:prstGeom>
          </p:spPr>
        </p:pic>
        <p:pic>
          <p:nvPicPr>
            <p:cNvPr id="2" name="Picture 1"/>
            <p:cNvPicPr>
              <a:picLocks noChangeAspect="1"/>
            </p:cNvPicPr>
            <p:nvPr/>
          </p:nvPicPr>
          <p:blipFill>
            <a:blip r:embed="rId5"/>
            <a:stretch>
              <a:fillRect/>
            </a:stretch>
          </p:blipFill>
          <p:spPr>
            <a:xfrm>
              <a:off x="1920" y="330"/>
              <a:ext cx="9264" cy="1133"/>
            </a:xfrm>
            <a:prstGeom prst="rect">
              <a:avLst/>
            </a:prstGeom>
          </p:spPr>
        </p:pic>
        <p:sp>
          <p:nvSpPr>
            <p:cNvPr id="7" name="TextBox 2"/>
            <p:cNvSpPr txBox="1"/>
            <p:nvPr/>
          </p:nvSpPr>
          <p:spPr>
            <a:xfrm>
              <a:off x="1680" y="3095"/>
              <a:ext cx="4689" cy="3865"/>
            </a:xfrm>
            <a:prstGeom prst="rect">
              <a:avLst/>
            </a:prstGeom>
            <a:solidFill>
              <a:schemeClr val="accent3">
                <a:lumMod val="20000"/>
                <a:lumOff val="80000"/>
              </a:schemeClr>
            </a:solid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Hãy chỉ ra những hình ảnh so sánh của dải Ngân Hà, sao Thần Nông, sao dọc ngang.</a:t>
              </a:r>
            </a:p>
          </p:txBody>
        </p:sp>
        <p:sp>
          <p:nvSpPr>
            <p:cNvPr id="3" name="Text Box 2"/>
            <p:cNvSpPr txBox="1"/>
            <p:nvPr/>
          </p:nvSpPr>
          <p:spPr>
            <a:xfrm>
              <a:off x="1792" y="2309"/>
              <a:ext cx="3240" cy="582"/>
            </a:xfrm>
            <a:prstGeom prst="rect">
              <a:avLst/>
            </a:prstGeom>
            <a:noFill/>
          </p:spPr>
          <p:txBody>
            <a:bodyPr wrap="square" rtlCol="0">
              <a:spAutoFit/>
            </a:bodyPr>
            <a:lstStyle/>
            <a:p>
              <a:r>
                <a:rPr lang="en-US" b="1" dirty="0" err="1">
                  <a:solidFill>
                    <a:srgbClr val="FF0000"/>
                  </a:solidFill>
                  <a:highlight>
                    <a:srgbClr val="FFFF00"/>
                  </a:highlight>
                </a:rPr>
                <a:t>Nhóm</a:t>
              </a:r>
              <a:r>
                <a:rPr lang="en-US" b="1" dirty="0">
                  <a:solidFill>
                    <a:srgbClr val="FF0000"/>
                  </a:solidFill>
                  <a:highlight>
                    <a:srgbClr val="FFFF00"/>
                  </a:highlight>
                </a:rPr>
                <a:t> </a:t>
              </a:r>
              <a:r>
                <a:rPr lang="en-US" b="1" dirty="0" smtClean="0">
                  <a:solidFill>
                    <a:srgbClr val="FF0000"/>
                  </a:solidFill>
                  <a:highlight>
                    <a:srgbClr val="FFFF00"/>
                  </a:highlight>
                </a:rPr>
                <a:t>1,3,5,7</a:t>
              </a:r>
              <a:endParaRPr lang="en-US" b="1" dirty="0">
                <a:solidFill>
                  <a:srgbClr val="FF0000"/>
                </a:solidFill>
                <a:highlight>
                  <a:srgbClr val="FFFF00"/>
                </a:highlight>
              </a:endParaRPr>
            </a:p>
          </p:txBody>
        </p:sp>
        <p:sp>
          <p:nvSpPr>
            <p:cNvPr id="8" name="Text Box 7"/>
            <p:cNvSpPr txBox="1"/>
            <p:nvPr/>
          </p:nvSpPr>
          <p:spPr>
            <a:xfrm>
              <a:off x="6480" y="3226"/>
              <a:ext cx="4689" cy="2383"/>
            </a:xfrm>
            <a:prstGeom prst="rect">
              <a:avLst/>
            </a:prstGeom>
            <a:solidFill>
              <a:schemeClr val="accent2">
                <a:lumMod val="60000"/>
                <a:lumOff val="4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sym typeface="+mn-ea"/>
                </a:rPr>
                <a:t>Hãy chỉ ra những hình ảnh so sánh sao Hôm, Đại Hùng tinh.</a:t>
              </a:r>
              <a:endParaRPr lang="en-US" sz="2800" dirty="0">
                <a:latin typeface="Times New Roman" panose="02020603050405020304" pitchFamily="18" charset="0"/>
                <a:cs typeface="Times New Roman" panose="02020603050405020304" pitchFamily="18" charset="0"/>
              </a:endParaRPr>
            </a:p>
          </p:txBody>
        </p:sp>
        <p:sp>
          <p:nvSpPr>
            <p:cNvPr id="9" name="Text Box 8"/>
            <p:cNvSpPr txBox="1"/>
            <p:nvPr/>
          </p:nvSpPr>
          <p:spPr>
            <a:xfrm>
              <a:off x="1680" y="6110"/>
              <a:ext cx="11713" cy="900"/>
            </a:xfrm>
            <a:prstGeom prst="rect">
              <a:avLst/>
            </a:prstGeom>
            <a:noFill/>
          </p:spPr>
          <p:txBody>
            <a:bodyPr wrap="square" rtlCol="0">
              <a:spAutoFit/>
            </a:bodyPr>
            <a:lstStyle/>
            <a:p>
              <a:endParaRPr lang="en-US" sz="2800"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10" name="Text Box 9"/>
            <p:cNvSpPr txBox="1"/>
            <p:nvPr/>
          </p:nvSpPr>
          <p:spPr>
            <a:xfrm>
              <a:off x="7150" y="2440"/>
              <a:ext cx="3240" cy="582"/>
            </a:xfrm>
            <a:prstGeom prst="rect">
              <a:avLst/>
            </a:prstGeom>
            <a:noFill/>
          </p:spPr>
          <p:txBody>
            <a:bodyPr wrap="square" rtlCol="0">
              <a:spAutoFit/>
            </a:bodyPr>
            <a:lstStyle/>
            <a:p>
              <a:r>
                <a:rPr lang="en-US" dirty="0" err="1">
                  <a:solidFill>
                    <a:srgbClr val="FF0000"/>
                  </a:solidFill>
                  <a:highlight>
                    <a:srgbClr val="FFFF00"/>
                  </a:highlight>
                </a:rPr>
                <a:t>Nhóm</a:t>
              </a:r>
              <a:r>
                <a:rPr lang="en-US" dirty="0">
                  <a:solidFill>
                    <a:srgbClr val="FF0000"/>
                  </a:solidFill>
                  <a:highlight>
                    <a:srgbClr val="FFFF00"/>
                  </a:highlight>
                </a:rPr>
                <a:t> </a:t>
              </a:r>
              <a:r>
                <a:rPr lang="en-US" dirty="0" smtClean="0">
                  <a:solidFill>
                    <a:srgbClr val="FF0000"/>
                  </a:solidFill>
                  <a:highlight>
                    <a:srgbClr val="FFFF00"/>
                  </a:highlight>
                </a:rPr>
                <a:t>2,4,6,8</a:t>
              </a:r>
              <a:endParaRPr lang="en-US" dirty="0">
                <a:solidFill>
                  <a:srgbClr val="FF0000"/>
                </a:solidFill>
                <a:highlight>
                  <a:srgbClr val="FFFF00"/>
                </a:highlight>
              </a:endParaRPr>
            </a:p>
          </p:txBody>
        </p:sp>
      </p:grpSp>
      <p:sp>
        <p:nvSpPr>
          <p:cNvPr id="11" name="Rectangle 10"/>
          <p:cNvSpPr/>
          <p:nvPr/>
        </p:nvSpPr>
        <p:spPr>
          <a:xfrm>
            <a:off x="685800" y="590550"/>
            <a:ext cx="6172200" cy="646331"/>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H: </a:t>
            </a:r>
            <a:r>
              <a:rPr lang="en-US" b="1" dirty="0" err="1" smtClean="0">
                <a:latin typeface="Times New Roman" panose="02020603050405020304" pitchFamily="18" charset="0"/>
                <a:cs typeface="Times New Roman" panose="02020603050405020304" pitchFamily="18" charset="0"/>
              </a:rPr>
              <a:t>Tìm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nét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chung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hình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ảnh</a:t>
            </a:r>
            <a:r>
              <a:rPr lang="en-US" b="1" dirty="0" smtClean="0">
                <a:latin typeface="Times New Roman" panose="02020603050405020304" pitchFamily="18" charset="0"/>
                <a:cs typeface="Times New Roman" panose="02020603050405020304" pitchFamily="18" charset="0"/>
              </a:rPr>
              <a:t> so </a:t>
            </a:r>
            <a:r>
              <a:rPr lang="en-US" b="1" dirty="0" err="1" smtClean="0">
                <a:latin typeface="Times New Roman" panose="02020603050405020304" pitchFamily="18" charset="0"/>
                <a:cs typeface="Times New Roman" panose="02020603050405020304" pitchFamily="18" charset="0"/>
              </a:rPr>
              <a:t>sánh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Từ</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thấy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khung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cảnh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thiên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nhiên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hiện</a:t>
            </a:r>
            <a:r>
              <a:rPr lang="en-US" b="1" dirty="0" smtClean="0">
                <a:latin typeface="Times New Roman" panose="02020603050405020304" pitchFamily="18" charset="0"/>
                <a:cs typeface="Times New Roman" panose="02020603050405020304" pitchFamily="18" charset="0"/>
              </a:rPr>
              <a:t> lên </a:t>
            </a:r>
            <a:r>
              <a:rPr lang="en-US" b="1" dirty="0" err="1" smtClean="0">
                <a:latin typeface="Times New Roman" panose="02020603050405020304" pitchFamily="18" charset="0"/>
                <a:cs typeface="Times New Roman" panose="02020603050405020304" pitchFamily="18" charset="0"/>
              </a:rPr>
              <a:t>như</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thế</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nào</a:t>
            </a:r>
            <a:r>
              <a:rPr lang="en-US" b="1" dirty="0" smtClean="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538"/>
            <a:ext cx="9144000" cy="461665"/>
          </a:xfrm>
          <a:prstGeom prst="rect">
            <a:avLst/>
          </a:prstGeom>
          <a:solidFill>
            <a:schemeClr val="accent5">
              <a:lumMod val="75000"/>
            </a:schemeClr>
          </a:solidFill>
        </p:spPr>
        <p:txBody>
          <a:bodyPr wrap="square">
            <a:spAutoFit/>
          </a:bodyPr>
          <a:lstStyle/>
          <a:p>
            <a:pPr algn="ct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Khung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cảnh</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trời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smtClean="0">
                <a:solidFill>
                  <a:prstClr val="white"/>
                </a:solidFill>
                <a:latin typeface="Times New Roman" panose="02020603050405020304" pitchFamily="18" charset="0"/>
                <a:cs typeface="Times New Roman" panose="02020603050405020304" pitchFamily="18" charset="0"/>
              </a:rPr>
              <a:t>đêm</a:t>
            </a:r>
            <a:endParaRPr lang="en-US" sz="2400"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12668" y="691118"/>
            <a:ext cx="806233" cy="771179"/>
          </a:xfrm>
          <a:prstGeom prst="rect">
            <a:avLst/>
          </a:prstGeom>
        </p:spPr>
      </p:pic>
      <p:pic>
        <p:nvPicPr>
          <p:cNvPr id="17" name="Picture 16"/>
          <p:cNvPicPr>
            <a:picLocks noChangeAspect="1"/>
          </p:cNvPicPr>
          <p:nvPr/>
        </p:nvPicPr>
        <p:blipFill>
          <a:blip r:embed="rId3"/>
          <a:stretch>
            <a:fillRect/>
          </a:stretch>
        </p:blipFill>
        <p:spPr>
          <a:xfrm>
            <a:off x="117573" y="1491630"/>
            <a:ext cx="806233" cy="771179"/>
          </a:xfrm>
          <a:prstGeom prst="rect">
            <a:avLst/>
          </a:prstGeom>
        </p:spPr>
      </p:pic>
      <p:pic>
        <p:nvPicPr>
          <p:cNvPr id="22" name="Picture 21"/>
          <p:cNvPicPr>
            <a:picLocks noChangeAspect="1"/>
          </p:cNvPicPr>
          <p:nvPr/>
        </p:nvPicPr>
        <p:blipFill>
          <a:blip r:embed="rId3"/>
          <a:stretch>
            <a:fillRect/>
          </a:stretch>
        </p:blipFill>
        <p:spPr>
          <a:xfrm>
            <a:off x="117573" y="2355726"/>
            <a:ext cx="806233" cy="771179"/>
          </a:xfrm>
          <a:prstGeom prst="rect">
            <a:avLst/>
          </a:prstGeom>
        </p:spPr>
      </p:pic>
      <p:pic>
        <p:nvPicPr>
          <p:cNvPr id="26" name="Picture 25"/>
          <p:cNvPicPr>
            <a:picLocks noChangeAspect="1"/>
          </p:cNvPicPr>
          <p:nvPr/>
        </p:nvPicPr>
        <p:blipFill>
          <a:blip r:embed="rId3"/>
          <a:stretch>
            <a:fillRect/>
          </a:stretch>
        </p:blipFill>
        <p:spPr>
          <a:xfrm>
            <a:off x="107504" y="3219822"/>
            <a:ext cx="806233" cy="771179"/>
          </a:xfrm>
          <a:prstGeom prst="rect">
            <a:avLst/>
          </a:prstGeom>
        </p:spPr>
      </p:pic>
      <p:pic>
        <p:nvPicPr>
          <p:cNvPr id="27" name="Picture 26"/>
          <p:cNvPicPr>
            <a:picLocks noChangeAspect="1"/>
          </p:cNvPicPr>
          <p:nvPr/>
        </p:nvPicPr>
        <p:blipFill>
          <a:blip r:embed="rId3"/>
          <a:stretch>
            <a:fillRect/>
          </a:stretch>
        </p:blipFill>
        <p:spPr>
          <a:xfrm>
            <a:off x="117573" y="4068974"/>
            <a:ext cx="806233" cy="771179"/>
          </a:xfrm>
          <a:prstGeom prst="rect">
            <a:avLst/>
          </a:prstGeom>
        </p:spPr>
      </p:pic>
      <p:sp>
        <p:nvSpPr>
          <p:cNvPr id="28" name="TextBox 27"/>
          <p:cNvSpPr txBox="1"/>
          <p:nvPr/>
        </p:nvSpPr>
        <p:spPr>
          <a:xfrm>
            <a:off x="1012271" y="990156"/>
            <a:ext cx="1859374" cy="429895"/>
          </a:xfrm>
          <a:prstGeom prst="rect">
            <a:avLst/>
          </a:prstGeom>
          <a:noFill/>
        </p:spPr>
        <p:txBody>
          <a:bodyPr wrap="square" rtlCol="0">
            <a:spAutoFit/>
          </a:bodyPr>
          <a:lstStyle/>
          <a:p>
            <a:r>
              <a:rPr lang="en-US" sz="2200" dirty="0" smtClean="0">
                <a:solidFill>
                  <a:prstClr val="black"/>
                </a:solidFill>
                <a:latin typeface="Times New Roman" panose="02020603050405020304" pitchFamily="18" charset="0"/>
                <a:cs typeface="Times New Roman" panose="02020603050405020304" pitchFamily="18" charset="0"/>
              </a:rPr>
              <a:t>Dải </a:t>
            </a:r>
            <a:r>
              <a:rPr lang="en-US" sz="2200" dirty="0" err="1" smtClean="0">
                <a:solidFill>
                  <a:prstClr val="black"/>
                </a:solidFill>
                <a:latin typeface="Times New Roman" panose="02020603050405020304" pitchFamily="18" charset="0"/>
                <a:cs typeface="Times New Roman" panose="02020603050405020304" pitchFamily="18" charset="0"/>
              </a:rPr>
              <a:t>Ngân</a:t>
            </a:r>
            <a:r>
              <a:rPr lang="en-US" sz="2200" dirty="0" smtClean="0">
                <a:solidFill>
                  <a:prstClr val="black"/>
                </a:solidFill>
                <a:latin typeface="Times New Roman" panose="02020603050405020304" pitchFamily="18" charset="0"/>
                <a:cs typeface="Times New Roman" panose="02020603050405020304" pitchFamily="18" charset="0"/>
              </a:rPr>
              <a:t> </a:t>
            </a:r>
            <a:r>
              <a:rPr lang="en-US" sz="2200" dirty="0" err="1" smtClean="0">
                <a:solidFill>
                  <a:prstClr val="black"/>
                </a:solidFill>
                <a:latin typeface="Times New Roman" panose="02020603050405020304" pitchFamily="18" charset="0"/>
                <a:cs typeface="Times New Roman" panose="02020603050405020304" pitchFamily="18" charset="0"/>
              </a:rPr>
              <a:t>Hà</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972911" y="1766074"/>
            <a:ext cx="2160240" cy="430887"/>
          </a:xfrm>
          <a:prstGeom prst="rect">
            <a:avLst/>
          </a:prstGeom>
          <a:noFill/>
        </p:spPr>
        <p:txBody>
          <a:bodyPr wrap="square" rtlCol="0">
            <a:spAutoFit/>
          </a:bodyPr>
          <a:lstStyle/>
          <a:p>
            <a:r>
              <a:rPr lang="en-US" sz="2200" dirty="0" smtClean="0">
                <a:solidFill>
                  <a:prstClr val="black"/>
                </a:solidFill>
                <a:latin typeface="Times New Roman" panose="02020603050405020304" pitchFamily="18" charset="0"/>
                <a:cs typeface="Times New Roman" panose="02020603050405020304" pitchFamily="18" charset="0"/>
              </a:rPr>
              <a:t>Sao </a:t>
            </a:r>
            <a:r>
              <a:rPr lang="en-US" sz="2200" dirty="0" err="1" smtClean="0">
                <a:solidFill>
                  <a:prstClr val="black"/>
                </a:solidFill>
                <a:latin typeface="Times New Roman" panose="02020603050405020304" pitchFamily="18" charset="0"/>
                <a:cs typeface="Times New Roman" panose="02020603050405020304" pitchFamily="18" charset="0"/>
              </a:rPr>
              <a:t>Thần</a:t>
            </a:r>
            <a:r>
              <a:rPr lang="en-US" sz="2200" dirty="0" smtClean="0">
                <a:solidFill>
                  <a:prstClr val="black"/>
                </a:solidFill>
                <a:latin typeface="Times New Roman" panose="02020603050405020304" pitchFamily="18" charset="0"/>
                <a:cs typeface="Times New Roman" panose="02020603050405020304" pitchFamily="18" charset="0"/>
              </a:rPr>
              <a:t> </a:t>
            </a:r>
            <a:r>
              <a:rPr lang="en-US" sz="2200" dirty="0" err="1" smtClean="0">
                <a:solidFill>
                  <a:prstClr val="black"/>
                </a:solidFill>
                <a:latin typeface="Times New Roman" panose="02020603050405020304" pitchFamily="18" charset="0"/>
                <a:cs typeface="Times New Roman" panose="02020603050405020304" pitchFamily="18" charset="0"/>
              </a:rPr>
              <a:t>Nông</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540863" y="2650296"/>
            <a:ext cx="2160240" cy="430887"/>
          </a:xfrm>
          <a:prstGeom prst="rect">
            <a:avLst/>
          </a:prstGeom>
          <a:noFill/>
        </p:spPr>
        <p:txBody>
          <a:bodyPr wrap="square" rtlCol="0">
            <a:spAutoFit/>
          </a:bodyPr>
          <a:lstStyle/>
          <a:p>
            <a:pPr algn="ctr"/>
            <a:r>
              <a:rPr lang="en-US" sz="2200" dirty="0" smtClean="0">
                <a:solidFill>
                  <a:prstClr val="black"/>
                </a:solidFill>
                <a:latin typeface="Times New Roman" panose="02020603050405020304" pitchFamily="18" charset="0"/>
                <a:cs typeface="Times New Roman" panose="02020603050405020304" pitchFamily="18" charset="0"/>
              </a:rPr>
              <a:t>Sao </a:t>
            </a:r>
            <a:r>
              <a:rPr lang="en-US" sz="2200" dirty="0" err="1" smtClean="0">
                <a:solidFill>
                  <a:prstClr val="black"/>
                </a:solidFill>
                <a:latin typeface="Times New Roman" panose="02020603050405020304" pitchFamily="18" charset="0"/>
                <a:cs typeface="Times New Roman" panose="02020603050405020304" pitchFamily="18" charset="0"/>
              </a:rPr>
              <a:t>Hôm</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765868" y="3510819"/>
            <a:ext cx="2727323" cy="430887"/>
          </a:xfrm>
          <a:prstGeom prst="rect">
            <a:avLst/>
          </a:prstGeom>
          <a:noFill/>
        </p:spPr>
        <p:txBody>
          <a:bodyPr wrap="square" rtlCol="0">
            <a:spAutoFit/>
          </a:bodyPr>
          <a:lstStyle/>
          <a:p>
            <a:pPr algn="ctr"/>
            <a:r>
              <a:rPr lang="en-US" sz="2200" dirty="0" smtClean="0">
                <a:solidFill>
                  <a:prstClr val="black"/>
                </a:solidFill>
                <a:latin typeface="Times New Roman" panose="02020603050405020304" pitchFamily="18" charset="0"/>
                <a:cs typeface="Times New Roman" panose="02020603050405020304" pitchFamily="18" charset="0"/>
              </a:rPr>
              <a:t>Sao </a:t>
            </a:r>
            <a:r>
              <a:rPr lang="en-US" sz="2200" dirty="0" err="1" smtClean="0">
                <a:solidFill>
                  <a:prstClr val="black"/>
                </a:solidFill>
                <a:latin typeface="Times New Roman" panose="02020603050405020304" pitchFamily="18" charset="0"/>
                <a:cs typeface="Times New Roman" panose="02020603050405020304" pitchFamily="18" charset="0"/>
              </a:rPr>
              <a:t>Đại</a:t>
            </a:r>
            <a:r>
              <a:rPr lang="en-US" sz="2200" dirty="0" smtClean="0">
                <a:solidFill>
                  <a:prstClr val="black"/>
                </a:solidFill>
                <a:latin typeface="Times New Roman" panose="02020603050405020304" pitchFamily="18" charset="0"/>
                <a:cs typeface="Times New Roman" panose="02020603050405020304" pitchFamily="18" charset="0"/>
              </a:rPr>
              <a:t> </a:t>
            </a:r>
            <a:r>
              <a:rPr lang="en-US" sz="2200" dirty="0" err="1" smtClean="0">
                <a:solidFill>
                  <a:prstClr val="black"/>
                </a:solidFill>
                <a:latin typeface="Times New Roman" panose="02020603050405020304" pitchFamily="18" charset="0"/>
                <a:cs typeface="Times New Roman" panose="02020603050405020304" pitchFamily="18" charset="0"/>
              </a:rPr>
              <a:t>Hùng</a:t>
            </a:r>
            <a:r>
              <a:rPr lang="en-US" sz="2200" dirty="0" smtClean="0">
                <a:solidFill>
                  <a:prstClr val="black"/>
                </a:solidFill>
                <a:latin typeface="Times New Roman" panose="02020603050405020304" pitchFamily="18" charset="0"/>
                <a:cs typeface="Times New Roman" panose="02020603050405020304" pitchFamily="18" charset="0"/>
              </a:rPr>
              <a:t> </a:t>
            </a:r>
            <a:r>
              <a:rPr lang="en-US" sz="2200" dirty="0" err="1" smtClean="0">
                <a:solidFill>
                  <a:prstClr val="black"/>
                </a:solidFill>
                <a:latin typeface="Times New Roman" panose="02020603050405020304" pitchFamily="18" charset="0"/>
                <a:cs typeface="Times New Roman" panose="02020603050405020304" pitchFamily="18" charset="0"/>
              </a:rPr>
              <a:t>tinh</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588677" y="4378488"/>
            <a:ext cx="2544474" cy="430887"/>
          </a:xfrm>
          <a:prstGeom prst="rect">
            <a:avLst/>
          </a:prstGeom>
          <a:noFill/>
        </p:spPr>
        <p:txBody>
          <a:bodyPr wrap="square" rtlCol="0">
            <a:spAutoFit/>
          </a:bodyPr>
          <a:lstStyle/>
          <a:p>
            <a:pPr algn="ctr"/>
            <a:r>
              <a:rPr lang="en-US" sz="2200" dirty="0" smtClean="0">
                <a:solidFill>
                  <a:prstClr val="black"/>
                </a:solidFill>
                <a:latin typeface="Times New Roman" panose="02020603050405020304" pitchFamily="18" charset="0"/>
                <a:cs typeface="Times New Roman" panose="02020603050405020304" pitchFamily="18" charset="0"/>
              </a:rPr>
              <a:t>Sao </a:t>
            </a:r>
            <a:r>
              <a:rPr lang="en-US" sz="2200" dirty="0" err="1" smtClean="0">
                <a:solidFill>
                  <a:prstClr val="black"/>
                </a:solidFill>
                <a:latin typeface="Times New Roman" panose="02020603050405020304" pitchFamily="18" charset="0"/>
                <a:cs typeface="Times New Roman" panose="02020603050405020304" pitchFamily="18" charset="0"/>
              </a:rPr>
              <a:t>dọc</a:t>
            </a:r>
            <a:r>
              <a:rPr lang="en-US" sz="2200" dirty="0" smtClean="0">
                <a:solidFill>
                  <a:prstClr val="black"/>
                </a:solidFill>
                <a:latin typeface="Times New Roman" panose="02020603050405020304" pitchFamily="18" charset="0"/>
                <a:cs typeface="Times New Roman" panose="02020603050405020304" pitchFamily="18" charset="0"/>
              </a:rPr>
              <a:t> </a:t>
            </a:r>
            <a:r>
              <a:rPr lang="en-US" sz="2200" dirty="0" err="1" smtClean="0">
                <a:solidFill>
                  <a:prstClr val="black"/>
                </a:solidFill>
                <a:latin typeface="Times New Roman" panose="02020603050405020304" pitchFamily="18" charset="0"/>
                <a:cs typeface="Times New Roman" panose="02020603050405020304" pitchFamily="18" charset="0"/>
              </a:rPr>
              <a:t>ngang</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71645" y="975383"/>
            <a:ext cx="3265512"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Như</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dòng</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sông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871645" y="1807080"/>
            <a:ext cx="371789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Như</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chiếc</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vó</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bằng</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vàng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292610" y="2669757"/>
            <a:ext cx="3265512"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Như</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đuốc</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đèn</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soi</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cá</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277167" y="3532434"/>
            <a:ext cx="371789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Như</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chiếc</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gàu</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tát</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nước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871645" y="4420052"/>
            <a:ext cx="371789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Như</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cua</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tôm</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bơi</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lội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660515" y="699770"/>
            <a:ext cx="2315845" cy="3784600"/>
          </a:xfrm>
          <a:prstGeom prst="rect">
            <a:avLst/>
          </a:prstGeom>
          <a:solidFill>
            <a:schemeClr val="accent5">
              <a:lumMod val="20000"/>
              <a:lumOff val="80000"/>
            </a:schemeClr>
          </a:solidFill>
        </p:spPr>
        <p:txBody>
          <a:bodyPr wrap="square" rtlCol="0">
            <a:spAutoFit/>
          </a:bodyPr>
          <a:lstStyle/>
          <a:p>
            <a:pPr algn="just"/>
            <a:r>
              <a:rPr lang="en-US" sz="2400" dirty="0" smtClean="0">
                <a:solidFill>
                  <a:prstClr val="black"/>
                </a:solidFill>
                <a:latin typeface="Times New Roman" panose="02020603050405020304" pitchFamily="18" charset="0"/>
                <a:cs typeface="Times New Roman" panose="02020603050405020304" pitchFamily="18" charset="0"/>
              </a:rPr>
              <a:t>NT so </a:t>
            </a:r>
            <a:r>
              <a:rPr lang="en-US" sz="2400" dirty="0" err="1" smtClean="0">
                <a:solidFill>
                  <a:prstClr val="black"/>
                </a:solidFill>
                <a:latin typeface="Times New Roman" panose="02020603050405020304" pitchFamily="18" charset="0"/>
                <a:cs typeface="Times New Roman" panose="02020603050405020304" pitchFamily="18" charset="0"/>
              </a:rPr>
              <a:t>sánh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các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ngôi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sao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đều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được</a:t>
            </a:r>
            <a:r>
              <a:rPr lang="en-US" sz="2400" dirty="0" smtClean="0">
                <a:solidFill>
                  <a:prstClr val="black"/>
                </a:solidFill>
                <a:latin typeface="Times New Roman" panose="02020603050405020304" pitchFamily="18" charset="0"/>
                <a:cs typeface="Times New Roman" panose="02020603050405020304" pitchFamily="18" charset="0"/>
              </a:rPr>
              <a:t> so </a:t>
            </a:r>
            <a:r>
              <a:rPr lang="en-US" sz="2400" dirty="0" err="1" smtClean="0">
                <a:solidFill>
                  <a:prstClr val="black"/>
                </a:solidFill>
                <a:latin typeface="Times New Roman" panose="02020603050405020304" pitchFamily="18" charset="0"/>
                <a:cs typeface="Times New Roman" panose="02020603050405020304" pitchFamily="18" charset="0"/>
              </a:rPr>
              <a:t>sánh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với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các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vật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dụng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cụ</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lao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động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của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người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-&gt; </a:t>
            </a:r>
            <a:r>
              <a:rPr lang="en-US" sz="24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Gợi</a:t>
            </a:r>
            <a:r>
              <a:rPr lang="en-US" sz="24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lên </a:t>
            </a:r>
            <a:r>
              <a:rPr lang="en-US" sz="24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khung</a:t>
            </a:r>
            <a:r>
              <a:rPr lang="en-US" sz="24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cảnh</a:t>
            </a:r>
            <a:r>
              <a:rPr lang="en-US" sz="24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lao</a:t>
            </a:r>
            <a:r>
              <a:rPr lang="en-US" sz="24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nhộn</a:t>
            </a:r>
            <a:r>
              <a:rPr lang="en-US" sz="24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nhip</a:t>
            </a:r>
            <a:r>
              <a:rPr lang="en-US" sz="24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tươi</a:t>
            </a:r>
            <a:r>
              <a:rPr lang="en-US" sz="24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vui</a:t>
            </a:r>
            <a:r>
              <a:rPr lang="en-US" sz="24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sống</a:t>
            </a:r>
            <a:r>
              <a:rPr lang="en-US" sz="24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động</a:t>
            </a:r>
            <a:endParaRPr lang="en-US" sz="2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1" grpId="0"/>
      <p:bldP spid="2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538"/>
            <a:ext cx="9144000" cy="461665"/>
          </a:xfrm>
          <a:prstGeom prst="rect">
            <a:avLst/>
          </a:prstGeom>
          <a:solidFill>
            <a:schemeClr val="accent5">
              <a:lumMod val="75000"/>
            </a:schemeClr>
          </a:solidFill>
        </p:spPr>
        <p:txBody>
          <a:bodyPr wrap="square">
            <a:spAutoFit/>
          </a:bodyPr>
          <a:lstStyle/>
          <a:p>
            <a:pPr algn="ct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Khung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cảnh</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trời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smtClean="0">
                <a:solidFill>
                  <a:prstClr val="white"/>
                </a:solidFill>
                <a:latin typeface="Times New Roman" panose="02020603050405020304" pitchFamily="18" charset="0"/>
                <a:cs typeface="Times New Roman" panose="02020603050405020304" pitchFamily="18" charset="0"/>
              </a:rPr>
              <a:t>dần</a:t>
            </a:r>
            <a:r>
              <a:rPr lang="en-US" sz="2400" dirty="0" smtClean="0">
                <a:solidFill>
                  <a:prstClr val="white"/>
                </a:solidFill>
                <a:latin typeface="Times New Roman" panose="02020603050405020304" pitchFamily="18" charset="0"/>
                <a:cs typeface="Times New Roman" panose="02020603050405020304" pitchFamily="18" charset="0"/>
              </a:rPr>
              <a:t> </a:t>
            </a:r>
            <a:r>
              <a:rPr lang="en-US" sz="2400" dirty="0" err="1" smtClean="0">
                <a:solidFill>
                  <a:prstClr val="white"/>
                </a:solidFill>
                <a:latin typeface="Times New Roman" panose="02020603050405020304" pitchFamily="18" charset="0"/>
                <a:cs typeface="Times New Roman" panose="02020603050405020304" pitchFamily="18" charset="0"/>
              </a:rPr>
              <a:t>chuyển</a:t>
            </a:r>
            <a:r>
              <a:rPr lang="en-US" sz="2400" dirty="0" smtClean="0">
                <a:solidFill>
                  <a:prstClr val="white"/>
                </a:solidFill>
                <a:latin typeface="Times New Roman" panose="02020603050405020304" pitchFamily="18" charset="0"/>
                <a:cs typeface="Times New Roman" panose="02020603050405020304" pitchFamily="18" charset="0"/>
              </a:rPr>
              <a:t> </a:t>
            </a:r>
            <a:r>
              <a:rPr lang="en-US" sz="2400" dirty="0" err="1" smtClean="0">
                <a:solidFill>
                  <a:prstClr val="white"/>
                </a:solidFill>
                <a:latin typeface="Times New Roman" panose="02020603050405020304" pitchFamily="18" charset="0"/>
                <a:cs typeface="Times New Roman" panose="02020603050405020304" pitchFamily="18" charset="0"/>
              </a:rPr>
              <a:t>sáng</a:t>
            </a: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4" name="Rectangle 3"/>
          <p:cNvSpPr/>
          <p:nvPr/>
        </p:nvSpPr>
        <p:spPr>
          <a:xfrm>
            <a:off x="179512" y="771550"/>
            <a:ext cx="5184576" cy="2000548"/>
          </a:xfrm>
          <a:prstGeom prst="rect">
            <a:avLst/>
          </a:prstGeom>
        </p:spPr>
        <p:txBody>
          <a:bodyPr wrap="square">
            <a:spAutoFit/>
          </a:bodyPr>
          <a:lstStyle/>
          <a:p>
            <a:pPr algn="just"/>
            <a:r>
              <a:rPr lang="en-US" sz="2800" dirty="0" smtClean="0">
                <a:solidFill>
                  <a:srgbClr val="FF0000"/>
                </a:solidFill>
                <a:latin typeface="Times New Roman" panose="02020603050405020304" pitchFamily="18" charset="0"/>
                <a:cs typeface="Times New Roman" panose="02020603050405020304" pitchFamily="18" charset="0"/>
              </a:rPr>
              <a:t>-</a:t>
            </a:r>
            <a:r>
              <a:rPr lang="vi-VN" sz="2800" dirty="0">
                <a:solidFill>
                  <a:srgbClr val="FF0000"/>
                </a:solidFill>
                <a:latin typeface="Times New Roman" panose="02020603050405020304" pitchFamily="18" charset="0"/>
                <a:cs typeface="Times New Roman" panose="02020603050405020304" pitchFamily="18" charset="0"/>
              </a:rPr>
              <a:t> Nghệ thuật: </a:t>
            </a:r>
          </a:p>
          <a:p>
            <a:pPr algn="just"/>
            <a:r>
              <a:rPr lang="vi-VN" sz="2400" dirty="0">
                <a:latin typeface="Times New Roman" panose="02020603050405020304" pitchFamily="18" charset="0"/>
                <a:cs typeface="Times New Roman" panose="02020603050405020304" pitchFamily="18" charset="0"/>
              </a:rPr>
              <a:t>+ Nhân hóa “ngàn sao” biết làm việc</a:t>
            </a:r>
          </a:p>
          <a:p>
            <a:pPr algn="just"/>
            <a:r>
              <a:rPr lang="vi-VN" sz="2400" dirty="0">
                <a:latin typeface="Times New Roman" panose="02020603050405020304" pitchFamily="18" charset="0"/>
                <a:cs typeface="Times New Roman" panose="02020603050405020304" pitchFamily="18" charset="0"/>
              </a:rPr>
              <a:t>+ So sánh: Mặt trời lên giống như “chiếc quạt hồng”</a:t>
            </a:r>
          </a:p>
          <a:p>
            <a:pPr algn="just"/>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Sự </a:t>
            </a:r>
            <a:r>
              <a:rPr lang="vi-VN" sz="2400" dirty="0">
                <a:latin typeface="Times New Roman" panose="02020603050405020304" pitchFamily="18" charset="0"/>
                <a:cs typeface="Times New Roman" panose="02020603050405020304" pitchFamily="18" charset="0"/>
              </a:rPr>
              <a:t>đối lập</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đêm</a:t>
            </a:r>
            <a:r>
              <a:rPr lang="en-US" sz="2400" dirty="0" smtClean="0">
                <a:latin typeface="Times New Roman" panose="02020603050405020304" pitchFamily="18" charset="0"/>
                <a:cs typeface="Times New Roman" panose="02020603050405020304" pitchFamily="18" charset="0"/>
              </a:rPr>
              <a:t> &gt; &lt; </a:t>
            </a:r>
            <a:r>
              <a:rPr lang="en-US" sz="2400" dirty="0" err="1" smtClean="0">
                <a:latin typeface="Times New Roman" panose="02020603050405020304" pitchFamily="18" charset="0"/>
                <a:cs typeface="Times New Roman" panose="02020603050405020304" pitchFamily="18" charset="0"/>
              </a:rPr>
              <a:t>hừng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đông</a:t>
            </a:r>
            <a:endParaRPr lang="vi-VN"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1F6527A2-7DAA-9C97-4055-6CF47CEC1582}"/>
              </a:ext>
            </a:extLst>
          </p:cNvPr>
          <p:cNvSpPr txBox="1"/>
          <p:nvPr/>
        </p:nvSpPr>
        <p:spPr>
          <a:xfrm>
            <a:off x="5868144" y="787865"/>
            <a:ext cx="2949809" cy="2031325"/>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defRPr/>
            </a:pPr>
            <a:r>
              <a:rPr lang="vi-VN" sz="2100" dirty="0">
                <a:solidFill>
                  <a:schemeClr val="tx1"/>
                </a:solidFill>
                <a:latin typeface="Times New Roman" panose="02020603050405020304" pitchFamily="18" charset="0"/>
              </a:rPr>
              <a:t/>
            </a:r>
            <a:br>
              <a:rPr lang="vi-VN" sz="2100" dirty="0">
                <a:solidFill>
                  <a:schemeClr val="tx1"/>
                </a:solidFill>
                <a:latin typeface="Times New Roman" panose="02020603050405020304" pitchFamily="18" charset="0"/>
              </a:rPr>
            </a:br>
            <a:r>
              <a:rPr lang="vi-VN" sz="2100" dirty="0">
                <a:solidFill>
                  <a:schemeClr val="tx1"/>
                </a:solidFill>
                <a:latin typeface="Times New Roman" panose="02020603050405020304" pitchFamily="18" charset="0"/>
              </a:rPr>
              <a:t>Ngàn sao vui làm việc</a:t>
            </a:r>
            <a:br>
              <a:rPr lang="vi-VN" sz="2100" dirty="0">
                <a:solidFill>
                  <a:schemeClr val="tx1"/>
                </a:solidFill>
                <a:latin typeface="Times New Roman" panose="02020603050405020304" pitchFamily="18" charset="0"/>
              </a:rPr>
            </a:br>
            <a:r>
              <a:rPr lang="vi-VN" sz="2100" dirty="0">
                <a:solidFill>
                  <a:schemeClr val="tx1"/>
                </a:solidFill>
                <a:latin typeface="Times New Roman" panose="02020603050405020304" pitchFamily="18" charset="0"/>
              </a:rPr>
              <a:t>Mải đến lúc hừng đông</a:t>
            </a:r>
            <a:br>
              <a:rPr lang="vi-VN" sz="2100" dirty="0">
                <a:solidFill>
                  <a:schemeClr val="tx1"/>
                </a:solidFill>
                <a:latin typeface="Times New Roman" panose="02020603050405020304" pitchFamily="18" charset="0"/>
              </a:rPr>
            </a:br>
            <a:r>
              <a:rPr lang="vi-VN" sz="2100" dirty="0">
                <a:solidFill>
                  <a:schemeClr val="tx1"/>
                </a:solidFill>
                <a:latin typeface="Times New Roman" panose="02020603050405020304" pitchFamily="18" charset="0"/>
              </a:rPr>
              <a:t>Phe phẩy chiếc quạt hồng</a:t>
            </a:r>
            <a:br>
              <a:rPr lang="vi-VN" sz="2100" dirty="0">
                <a:solidFill>
                  <a:schemeClr val="tx1"/>
                </a:solidFill>
                <a:latin typeface="Times New Roman" panose="02020603050405020304" pitchFamily="18" charset="0"/>
              </a:rPr>
            </a:br>
            <a:r>
              <a:rPr lang="vi-VN" sz="2100" dirty="0">
                <a:solidFill>
                  <a:schemeClr val="tx1"/>
                </a:solidFill>
                <a:latin typeface="Times New Roman" panose="02020603050405020304" pitchFamily="18" charset="0"/>
              </a:rPr>
              <a:t>Báo ngày lên, về nghỉ</a:t>
            </a:r>
          </a:p>
          <a:p>
            <a:pPr>
              <a:defRPr/>
            </a:pPr>
            <a:endParaRPr lang="en-US" sz="2100" dirty="0">
              <a:solidFill>
                <a:schemeClr val="tx1"/>
              </a:solidFill>
              <a:latin typeface="Calibri Light" panose="020F0302020204030204"/>
            </a:endParaRPr>
          </a:p>
        </p:txBody>
      </p:sp>
      <p:pic>
        <p:nvPicPr>
          <p:cNvPr id="5" name="Picture 4"/>
          <p:cNvPicPr>
            <a:picLocks noChangeAspect="1"/>
          </p:cNvPicPr>
          <p:nvPr/>
        </p:nvPicPr>
        <p:blipFill>
          <a:blip r:embed="rId3"/>
          <a:stretch>
            <a:fillRect/>
          </a:stretch>
        </p:blipFill>
        <p:spPr>
          <a:xfrm>
            <a:off x="5868144" y="2903116"/>
            <a:ext cx="2964725" cy="1972890"/>
          </a:xfrm>
          <a:prstGeom prst="rect">
            <a:avLst/>
          </a:prstGeom>
        </p:spPr>
      </p:pic>
      <p:sp>
        <p:nvSpPr>
          <p:cNvPr id="6" name="Rectangle 5"/>
          <p:cNvSpPr/>
          <p:nvPr/>
        </p:nvSpPr>
        <p:spPr>
          <a:xfrm>
            <a:off x="254263" y="2920065"/>
            <a:ext cx="5035074" cy="1938992"/>
          </a:xfrm>
          <a:prstGeom prst="rect">
            <a:avLst/>
          </a:prstGeom>
          <a:ln w="19050">
            <a:solidFill>
              <a:schemeClr val="accent5">
                <a:lumMod val="75000"/>
              </a:schemeClr>
            </a:solidFill>
            <a:prstDash val="lgDash"/>
          </a:ln>
        </p:spPr>
        <p:txBody>
          <a:bodyPr wrap="square">
            <a:spAutoFit/>
          </a:bodyPr>
          <a:lstStyle/>
          <a:p>
            <a:pPr algn="just"/>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smtClean="0">
                <a:solidFill>
                  <a:srgbClr val="FF0000"/>
                </a:solidFill>
                <a:latin typeface="Times New Roman" panose="02020603050405020304" pitchFamily="18" charset="0"/>
                <a:cs typeface="Times New Roman" panose="02020603050405020304" pitchFamily="18" charset="0"/>
              </a:rPr>
              <a:t>Ngàn </a:t>
            </a:r>
            <a:r>
              <a:rPr lang="vi-VN" sz="2400" dirty="0">
                <a:solidFill>
                  <a:srgbClr val="FF0000"/>
                </a:solidFill>
                <a:latin typeface="Times New Roman" panose="02020603050405020304" pitchFamily="18" charset="0"/>
                <a:cs typeface="Times New Roman" panose="02020603050405020304" pitchFamily="18" charset="0"/>
              </a:rPr>
              <a:t>sao cùng làm việc, cùng chung sức đã làm nên vẻ đẹp huyền diệu của trời đêm. Lao động và biết đoàn kết, yêu thương đã làm cho vạn vật trở nên đẹp đẽ, đáng yêu.</a:t>
            </a:r>
          </a:p>
        </p:txBody>
      </p:sp>
    </p:spTree>
    <p:extLst>
      <p:ext uri="{BB962C8B-B14F-4D97-AF65-F5344CB8AC3E}">
        <p14:creationId xmlns:p14="http://schemas.microsoft.com/office/powerpoint/2010/main" xmlns="" val="270408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61823" y="194945"/>
            <a:ext cx="4449977" cy="461665"/>
          </a:xfrm>
          <a:prstGeom prst="rect">
            <a:avLst/>
          </a:prstGeom>
          <a:noFill/>
        </p:spPr>
        <p:txBody>
          <a:bodyPr wrap="square" rtlCol="0">
            <a:spAutoFit/>
          </a:bodyPr>
          <a:lstStyle/>
          <a:p>
            <a:pPr marL="0" marR="0" lvl="0" indent="0" algn="just" defTabSz="80708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srgbClr val="4BACC6">
                    <a:lumMod val="75000"/>
                  </a:srgbClr>
                </a:solidFill>
                <a:effectLst/>
                <a:uLnTx/>
                <a:uFillTx/>
                <a:latin typeface="Times New Roman" pitchFamily="18" charset="0"/>
                <a:cs typeface="Times New Roman" pitchFamily="18" charset="0"/>
              </a:rPr>
              <a:t>III. TỔNG</a:t>
            </a:r>
            <a:r>
              <a:rPr kumimoji="0" lang="en-US" sz="2400" b="1" i="0" u="none" strike="noStrike" kern="1200" cap="none" spc="0" normalizeH="0" noProof="0" dirty="0" smtClean="0">
                <a:ln>
                  <a:noFill/>
                </a:ln>
                <a:solidFill>
                  <a:srgbClr val="4BACC6">
                    <a:lumMod val="75000"/>
                  </a:srgbClr>
                </a:solidFill>
                <a:effectLst/>
                <a:uLnTx/>
                <a:uFillTx/>
                <a:latin typeface="Times New Roman" pitchFamily="18" charset="0"/>
                <a:cs typeface="Times New Roman" pitchFamily="18" charset="0"/>
              </a:rPr>
              <a:t> KẾT</a:t>
            </a:r>
            <a:endParaRPr kumimoji="0" lang="en-US" sz="2400" b="1" i="0" u="none" strike="noStrike" kern="1200" cap="none" spc="0" normalizeH="0" baseline="0" noProof="0" dirty="0">
              <a:ln>
                <a:noFill/>
              </a:ln>
              <a:solidFill>
                <a:srgbClr val="4BACC6">
                  <a:lumMod val="75000"/>
                </a:srgbClr>
              </a:solidFill>
              <a:effectLst/>
              <a:uLnTx/>
              <a:uFillTx/>
              <a:latin typeface="Times New Roman" pitchFamily="18" charset="0"/>
              <a:cs typeface="Times New Roman" pitchFamily="18" charset="0"/>
            </a:endParaRPr>
          </a:p>
        </p:txBody>
      </p:sp>
      <p:pic>
        <p:nvPicPr>
          <p:cNvPr id="3" name="Picture 2"/>
          <p:cNvPicPr>
            <a:picLocks noChangeAspect="1"/>
          </p:cNvPicPr>
          <p:nvPr/>
        </p:nvPicPr>
        <p:blipFill>
          <a:blip r:embed="rId3"/>
          <a:stretch>
            <a:fillRect/>
          </a:stretch>
        </p:blipFill>
        <p:spPr>
          <a:xfrm>
            <a:off x="464649" y="831334"/>
            <a:ext cx="3402498" cy="1082306"/>
          </a:xfrm>
          <a:prstGeom prst="rect">
            <a:avLst/>
          </a:prstGeom>
        </p:spPr>
      </p:pic>
      <p:sp>
        <p:nvSpPr>
          <p:cNvPr id="2" name="Rectangle 1"/>
          <p:cNvSpPr/>
          <p:nvPr/>
        </p:nvSpPr>
        <p:spPr>
          <a:xfrm>
            <a:off x="574392" y="1779662"/>
            <a:ext cx="3984311" cy="2862322"/>
          </a:xfrm>
          <a:prstGeom prst="rect">
            <a:avLst/>
          </a:prstGeom>
        </p:spPr>
        <p:txBody>
          <a:bodyPr wrap="square">
            <a:spAutoFit/>
          </a:bodyPr>
          <a:lstStyle/>
          <a:p>
            <a:pPr algn="just">
              <a:lnSpc>
                <a:spcPct val="150000"/>
              </a:lnSpc>
            </a:pPr>
            <a:r>
              <a:rPr lang="en-US" sz="2400" dirty="0" smtClean="0">
                <a:latin typeface="+mj-lt"/>
              </a:rPr>
              <a:t>- </a:t>
            </a:r>
            <a:r>
              <a:rPr lang="vi-VN" sz="2400" dirty="0" smtClean="0">
                <a:latin typeface="+mj-lt"/>
              </a:rPr>
              <a:t>Thơ </a:t>
            </a:r>
            <a:r>
              <a:rPr lang="vi-VN" sz="2400" dirty="0">
                <a:latin typeface="+mj-lt"/>
              </a:rPr>
              <a:t>5 chữ </a:t>
            </a:r>
          </a:p>
          <a:p>
            <a:pPr algn="just">
              <a:lnSpc>
                <a:spcPct val="150000"/>
              </a:lnSpc>
            </a:pPr>
            <a:r>
              <a:rPr lang="vi-VN" sz="2400" dirty="0">
                <a:latin typeface="Times New Roman" pitchFamily="18" charset="0"/>
                <a:cs typeface="Times New Roman" pitchFamily="18" charset="0"/>
              </a:rPr>
              <a:t>- Sử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thuật</a:t>
            </a:r>
            <a:r>
              <a:rPr lang="en-US" sz="2400" dirty="0" smtClean="0">
                <a:latin typeface="Times New Roman" pitchFamily="18" charset="0"/>
                <a:cs typeface="Times New Roman" pitchFamily="18" charset="0"/>
              </a:rPr>
              <a:t> </a:t>
            </a:r>
            <a:r>
              <a:rPr lang="vi-VN" sz="2400" dirty="0" smtClean="0">
                <a:latin typeface="+mj-lt"/>
              </a:rPr>
              <a:t>so </a:t>
            </a:r>
            <a:r>
              <a:rPr lang="vi-VN" sz="2400" dirty="0">
                <a:latin typeface="+mj-lt"/>
              </a:rPr>
              <a:t>sánh, liệt kê, nhân hóa,…</a:t>
            </a:r>
          </a:p>
          <a:p>
            <a:pPr algn="just">
              <a:lnSpc>
                <a:spcPct val="150000"/>
              </a:lnSpc>
            </a:pPr>
            <a:r>
              <a:rPr lang="vi-VN" sz="2400" dirty="0">
                <a:latin typeface="+mj-lt"/>
              </a:rPr>
              <a:t>- Ngôn ngữ thơ gần gũi, sinh động</a:t>
            </a:r>
            <a:endParaRPr lang="vi-VN" sz="2400" b="0" i="0" dirty="0">
              <a:effectLst/>
              <a:latin typeface="+mj-lt"/>
            </a:endParaRPr>
          </a:p>
        </p:txBody>
      </p:sp>
      <p:pic>
        <p:nvPicPr>
          <p:cNvPr id="15" name="Picture 14"/>
          <p:cNvPicPr>
            <a:picLocks noChangeAspect="1"/>
          </p:cNvPicPr>
          <p:nvPr/>
        </p:nvPicPr>
        <p:blipFill>
          <a:blip r:embed="rId4"/>
          <a:stretch>
            <a:fillRect/>
          </a:stretch>
        </p:blipFill>
        <p:spPr>
          <a:xfrm flipH="1">
            <a:off x="4668446" y="481332"/>
            <a:ext cx="4385570" cy="43335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12000"/>
            <a:ext cx="583326" cy="369332"/>
          </a:xfrm>
          <a:prstGeom prst="rect">
            <a:avLst/>
          </a:prstGeom>
          <a:noFill/>
        </p:spPr>
        <p:txBody>
          <a:bodyPr wrap="square" rtlCol="0">
            <a:spAutoFit/>
          </a:bodyPr>
          <a:lstStyle/>
          <a:p>
            <a:pPr marL="0" marR="0" lvl="0" indent="0" algn="ctr" defTabSz="807085"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0" y="0"/>
            <a:ext cx="3298811" cy="1207803"/>
          </a:xfrm>
          <a:prstGeom prst="rect">
            <a:avLst/>
          </a:prstGeom>
        </p:spPr>
      </p:pic>
      <p:pic>
        <p:nvPicPr>
          <p:cNvPr id="15" name="Picture 14"/>
          <p:cNvPicPr>
            <a:picLocks noChangeAspect="1"/>
          </p:cNvPicPr>
          <p:nvPr/>
        </p:nvPicPr>
        <p:blipFill>
          <a:blip r:embed="rId4"/>
          <a:stretch>
            <a:fillRect/>
          </a:stretch>
        </p:blipFill>
        <p:spPr>
          <a:xfrm flipH="1">
            <a:off x="4668446" y="481332"/>
            <a:ext cx="4385570" cy="4333567"/>
          </a:xfrm>
          <a:prstGeom prst="rect">
            <a:avLst/>
          </a:prstGeom>
        </p:spPr>
      </p:pic>
      <p:sp>
        <p:nvSpPr>
          <p:cNvPr id="16" name="Rectangle 15"/>
          <p:cNvSpPr/>
          <p:nvPr/>
        </p:nvSpPr>
        <p:spPr>
          <a:xfrm>
            <a:off x="304800" y="895350"/>
            <a:ext cx="4419600" cy="2862322"/>
          </a:xfrm>
          <a:prstGeom prst="rect">
            <a:avLst/>
          </a:prstGeom>
        </p:spPr>
        <p:txBody>
          <a:bodyPr wrap="square">
            <a:spAutoFit/>
          </a:bodyPr>
          <a:lstStyle/>
          <a:p>
            <a:pPr algn="just">
              <a:lnSpc>
                <a:spcPct val="150000"/>
              </a:lnSpc>
            </a:pP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vẽ</a:t>
            </a:r>
            <a:r>
              <a:rPr lang="en-US" sz="2400" dirty="0" smtClean="0">
                <a:latin typeface="Times New Roman" panose="02020603050405020304" pitchFamily="18" charset="0"/>
                <a:cs typeface="Times New Roman" panose="02020603050405020304" pitchFamily="18" charset="0"/>
              </a:rPr>
              <a:t> lên </a:t>
            </a:r>
            <a:r>
              <a:rPr lang="en-US" sz="2400" dirty="0" err="1" smtClean="0">
                <a:latin typeface="Times New Roman" panose="02020603050405020304" pitchFamily="18" charset="0"/>
                <a:cs typeface="Times New Roman" panose="02020603050405020304" pitchFamily="18" charset="0"/>
              </a:rPr>
              <a:t>bức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quê</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gũi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qua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phú</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cậu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nhìn</a:t>
            </a:r>
            <a:r>
              <a:rPr lang="en-US" sz="2400" dirty="0" smtClean="0">
                <a:latin typeface="Times New Roman" panose="02020603050405020304" pitchFamily="18" charset="0"/>
                <a:cs typeface="Times New Roman" panose="02020603050405020304" pitchFamily="18" charset="0"/>
              </a:rPr>
              <a:t> lên </a:t>
            </a:r>
            <a:r>
              <a:rPr lang="en-US" sz="2400" dirty="0" err="1" smtClean="0">
                <a:latin typeface="Times New Roman" panose="02020603050405020304" pitchFamily="18" charset="0"/>
                <a:cs typeface="Times New Roman" panose="02020603050405020304" pitchFamily="18" charset="0"/>
              </a:rPr>
              <a:t>bầu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đêm</a:t>
            </a:r>
            <a:endParaRPr lang="vi-VN" sz="2400" b="0" i="0" dirty="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 xmlns:a14="http://schemas.microsoft.com/office/drawing/2010/main">
                  <a14:imgLayer r:embed="rId4">
                    <a14:imgEffect>
                      <a14:brightnessContrast bright="20000"/>
                    </a14:imgEffect>
                  </a14:imgLayer>
                </a14:imgProps>
              </a:ext>
            </a:extLst>
          </a:blip>
          <a:stretch>
            <a:fillRect/>
          </a:stretch>
        </p:blipFill>
        <p:spPr>
          <a:xfrm>
            <a:off x="0" y="0"/>
            <a:ext cx="4649300" cy="5400600"/>
          </a:xfrm>
          <a:prstGeom prst="rect">
            <a:avLst/>
          </a:prstGeom>
        </p:spPr>
      </p:pic>
      <p:sp>
        <p:nvSpPr>
          <p:cNvPr id="4" name="Rectangle 3"/>
          <p:cNvSpPr/>
          <p:nvPr/>
        </p:nvSpPr>
        <p:spPr>
          <a:xfrm>
            <a:off x="4427984" y="1347614"/>
            <a:ext cx="4572000" cy="2074414"/>
          </a:xfrm>
          <a:prstGeom prst="rect">
            <a:avLst/>
          </a:prstGeom>
        </p:spPr>
        <p:txBody>
          <a:bodyPr>
            <a:spAutoFit/>
          </a:bodyPr>
          <a:lstStyle/>
          <a:p>
            <a:pPr algn="just">
              <a:lnSpc>
                <a:spcPct val="115000"/>
              </a:lnSpc>
              <a:spcAft>
                <a:spcPts val="0"/>
              </a:spcAft>
              <a:tabLst>
                <a:tab pos="90170" algn="l"/>
                <a:tab pos="180340" algn="l"/>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5-7 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trình bày cảm nhận của em về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ở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em</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359</Words>
  <Application>WPS Presentation</Application>
  <PresentationFormat>On-screen Show (16:9)</PresentationFormat>
  <Paragraphs>57</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3_Office Theme</vt:lpstr>
      <vt:lpstr>Slide 1</vt:lpstr>
      <vt:lpstr>Slide 2</vt:lpstr>
      <vt:lpstr>Slide 3</vt:lpstr>
      <vt:lpstr>Slide 4</vt:lpstr>
      <vt:lpstr>Slide 5</vt:lpstr>
      <vt:lpstr>Slide 6</vt:lpstr>
      <vt:lpstr>Slide 7</vt:lpstr>
      <vt:lpstr>Slide 8</vt:lpstr>
      <vt:lpstr>Slide 9</vt:lpstr>
    </vt:vector>
  </TitlesOfParts>
  <Company>Truong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hp</cp:lastModifiedBy>
  <cp:revision>361</cp:revision>
  <dcterms:created xsi:type="dcterms:W3CDTF">2021-08-18T15:50:00Z</dcterms:created>
  <dcterms:modified xsi:type="dcterms:W3CDTF">2023-09-17T08:25:33Z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A8DEF125C163443A9A261740414439EB</vt:lpwstr>
  </property>
  <property fmtid="{D5CDD505-2E9C-101B-9397-08002B2CF9AE}" pid="3" name="KSOProductBuildVer">
    <vt:lpwstr>1033-11.2.0.11306</vt:lpwstr>
  </property>
</Properties>
</file>