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2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658" r:id="rId5"/>
    <p:sldId id="682" r:id="rId6"/>
    <p:sldId id="683" r:id="rId7"/>
    <p:sldId id="684" r:id="rId8"/>
    <p:sldId id="641" r:id="rId9"/>
    <p:sldId id="674" r:id="rId10"/>
    <p:sldId id="676" r:id="rId11"/>
    <p:sldId id="686" r:id="rId12"/>
    <p:sldId id="679" r:id="rId13"/>
    <p:sldId id="685" r:id="rId14"/>
    <p:sldId id="642" r:id="rId15"/>
    <p:sldId id="688" r:id="rId16"/>
    <p:sldId id="689" r:id="rId17"/>
    <p:sldId id="690" r:id="rId18"/>
  </p:sldIdLst>
  <p:sldSz cx="12195175" cy="6859588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字魂59号-创粗黑" charset="-122"/>
      <p:regular r:id="rId25"/>
    </p:embeddedFont>
    <p:embeddedFont>
      <p:font typeface="Rockwell" pitchFamily="18" charset="0"/>
      <p:regular r:id="rId26"/>
      <p:bold r:id="rId27"/>
      <p:italic r:id="rId28"/>
      <p:boldItalic r:id="rId29"/>
    </p:embeddedFont>
    <p:embeddedFont>
      <p:font typeface=".VnTime" pitchFamily="34" charset="0"/>
      <p:regular r:id="rId30"/>
      <p:bold r:id="rId31"/>
      <p:italic r:id="rId32"/>
      <p:boldItalic r:id="rId33"/>
    </p:embeddedFont>
    <p:embeddedFont>
      <p:font typeface="微软雅黑" pitchFamily="34" charset="-122"/>
      <p:regular r:id="rId34"/>
      <p:bold r:id="rId35"/>
    </p:embeddedFont>
    <p:embeddedFont>
      <p:font typeface="SimSun" pitchFamily="2" charset="-122"/>
      <p:regular r:id="rId36"/>
    </p:embeddedFont>
  </p:embeddedFontLst>
  <p:custDataLst>
    <p:tags r:id="rId3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1pPr>
    <a:lvl2pPr marL="5443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2pPr>
    <a:lvl3pPr marL="10887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3pPr>
    <a:lvl4pPr marL="16330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4pPr>
    <a:lvl5pPr marL="21774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5pPr>
    <a:lvl6pPr marL="2721785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6pPr>
    <a:lvl7pPr marL="3266142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7pPr>
    <a:lvl8pPr marL="3810498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8pPr>
    <a:lvl9pPr marL="4354855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orient="horz" pos="336">
          <p15:clr>
            <a:srgbClr val="A4A3A4"/>
          </p15:clr>
        </p15:guide>
        <p15:guide id="3" orient="horz" pos="3984">
          <p15:clr>
            <a:srgbClr val="A4A3A4"/>
          </p15:clr>
        </p15:guide>
        <p15:guide id="4" pos="3841">
          <p15:clr>
            <a:srgbClr val="A4A3A4"/>
          </p15:clr>
        </p15:guide>
        <p15:guide id="5" pos="433">
          <p15:clr>
            <a:srgbClr val="A4A3A4"/>
          </p15:clr>
        </p15:guide>
        <p15:guide id="6" pos="7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B71D"/>
    <a:srgbClr val="207AA6"/>
    <a:srgbClr val="803140"/>
    <a:srgbClr val="4B6588"/>
    <a:srgbClr val="4F8E8E"/>
    <a:srgbClr val="1C4D91"/>
    <a:srgbClr val="FDF1E5"/>
    <a:srgbClr val="816561"/>
    <a:srgbClr val="7CD6F0"/>
    <a:srgbClr val="23A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41" autoAdjust="0"/>
    <p:restoredTop sz="94660"/>
  </p:normalViewPr>
  <p:slideViewPr>
    <p:cSldViewPr>
      <p:cViewPr>
        <p:scale>
          <a:sx n="79" d="100"/>
          <a:sy n="79" d="100"/>
        </p:scale>
        <p:origin x="-156" y="-72"/>
      </p:cViewPr>
      <p:guideLst>
        <p:guide orient="horz" pos="2161"/>
        <p:guide orient="horz" pos="336"/>
        <p:guide orient="horz" pos="3984"/>
        <p:guide pos="3841"/>
        <p:guide pos="433"/>
        <p:guide pos="7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2"/>
    </p:cViewPr>
  </p:sorterViewPr>
  <p:notesViewPr>
    <p:cSldViewPr>
      <p:cViewPr varScale="1">
        <p:scale>
          <a:sx n="62" d="100"/>
          <a:sy n="62" d="100"/>
        </p:scale>
        <p:origin x="-267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F79B9-B306-4393-BDEE-A582750E71C3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E7E33-F89F-41F1-924F-2B2BBDA1E0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69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9743CD7-97CD-4F57-B351-69A253B17F8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8128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544357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1088714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633071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2177427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721785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142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498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855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96024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10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08869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11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09292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12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30214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13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23635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14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82457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2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23101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3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07196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4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36896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5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35715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6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16146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7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687978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8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76838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9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3541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3"/>
          <a:stretch/>
        </p:blipFill>
        <p:spPr>
          <a:xfrm rot="5400000">
            <a:off x="2857588" y="-2474206"/>
            <a:ext cx="6480000" cy="1180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6859588" cy="6859588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10152000" y="189794"/>
            <a:ext cx="1368000" cy="13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图文框 1"/>
          <p:cNvSpPr/>
          <p:nvPr userDrawn="1"/>
        </p:nvSpPr>
        <p:spPr>
          <a:xfrm>
            <a:off x="193587" y="189794"/>
            <a:ext cx="11808000" cy="6480000"/>
          </a:xfrm>
          <a:prstGeom prst="frame">
            <a:avLst>
              <a:gd name="adj1" fmla="val 10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98415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273114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5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60" y="1435433"/>
            <a:ext cx="4012129" cy="4692150"/>
          </a:xfrm>
        </p:spPr>
        <p:txBody>
          <a:bodyPr/>
          <a:lstStyle>
            <a:lvl1pPr marL="0" indent="0">
              <a:buNone/>
              <a:defRPr sz="1600"/>
            </a:lvl1pPr>
            <a:lvl2pPr marL="544357" indent="0">
              <a:buNone/>
              <a:defRPr sz="1400"/>
            </a:lvl2pPr>
            <a:lvl3pPr marL="1088714" indent="0">
              <a:buNone/>
              <a:defRPr sz="1200"/>
            </a:lvl3pPr>
            <a:lvl4pPr marL="1633071" indent="0">
              <a:buNone/>
              <a:defRPr sz="1100"/>
            </a:lvl4pPr>
            <a:lvl5pPr marL="2177427" indent="0">
              <a:buNone/>
              <a:defRPr sz="1100"/>
            </a:lvl5pPr>
            <a:lvl6pPr marL="2721785" indent="0">
              <a:buNone/>
              <a:defRPr sz="1100"/>
            </a:lvl6pPr>
            <a:lvl7pPr marL="3266142" indent="0">
              <a:buNone/>
              <a:defRPr sz="1100"/>
            </a:lvl7pPr>
            <a:lvl8pPr marL="3810498" indent="0">
              <a:buNone/>
              <a:defRPr sz="1100"/>
            </a:lvl8pPr>
            <a:lvl9pPr marL="435485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9453340"/>
      </p:ext>
    </p:extLst>
  </p:cSld>
  <p:clrMapOvr>
    <a:masterClrMapping/>
  </p:clrMapOvr>
  <p:transition spd="slow" advTm="2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357" indent="0">
              <a:buNone/>
              <a:defRPr sz="3400"/>
            </a:lvl2pPr>
            <a:lvl3pPr marL="1088714" indent="0">
              <a:buNone/>
              <a:defRPr sz="2900"/>
            </a:lvl3pPr>
            <a:lvl4pPr marL="1633071" indent="0">
              <a:buNone/>
              <a:defRPr sz="2400"/>
            </a:lvl4pPr>
            <a:lvl5pPr marL="2177427" indent="0">
              <a:buNone/>
              <a:defRPr sz="2400"/>
            </a:lvl5pPr>
            <a:lvl6pPr marL="2721785" indent="0">
              <a:buNone/>
              <a:defRPr sz="2400"/>
            </a:lvl6pPr>
            <a:lvl7pPr marL="3266142" indent="0">
              <a:buNone/>
              <a:defRPr sz="2400"/>
            </a:lvl7pPr>
            <a:lvl8pPr marL="3810498" indent="0">
              <a:buNone/>
              <a:defRPr sz="2400"/>
            </a:lvl8pPr>
            <a:lvl9pPr marL="4354855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8582"/>
            <a:ext cx="7317105" cy="805048"/>
          </a:xfrm>
        </p:spPr>
        <p:txBody>
          <a:bodyPr/>
          <a:lstStyle>
            <a:lvl1pPr marL="0" indent="0">
              <a:buNone/>
              <a:defRPr sz="1600"/>
            </a:lvl1pPr>
            <a:lvl2pPr marL="544357" indent="0">
              <a:buNone/>
              <a:defRPr sz="1400"/>
            </a:lvl2pPr>
            <a:lvl3pPr marL="1088714" indent="0">
              <a:buNone/>
              <a:defRPr sz="1200"/>
            </a:lvl3pPr>
            <a:lvl4pPr marL="1633071" indent="0">
              <a:buNone/>
              <a:defRPr sz="1100"/>
            </a:lvl4pPr>
            <a:lvl5pPr marL="2177427" indent="0">
              <a:buNone/>
              <a:defRPr sz="1100"/>
            </a:lvl5pPr>
            <a:lvl6pPr marL="2721785" indent="0">
              <a:buNone/>
              <a:defRPr sz="1100"/>
            </a:lvl6pPr>
            <a:lvl7pPr marL="3266142" indent="0">
              <a:buNone/>
              <a:defRPr sz="1100"/>
            </a:lvl7pPr>
            <a:lvl8pPr marL="3810498" indent="0">
              <a:buNone/>
              <a:defRPr sz="1100"/>
            </a:lvl8pPr>
            <a:lvl9pPr marL="435485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4718216"/>
      </p:ext>
    </p:extLst>
  </p:cSld>
  <p:clrMapOvr>
    <a:masterClrMapping/>
  </p:clrMapOvr>
  <p:transition spd="slow" advTm="2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1474690"/>
      </p:ext>
    </p:extLst>
  </p:cSld>
  <p:clrMapOvr>
    <a:masterClrMapping/>
  </p:clrMapOvr>
  <p:transition spd="slow" advTm="2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703"/>
            <a:ext cx="2743914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703"/>
            <a:ext cx="8028490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3763890"/>
      </p:ext>
    </p:extLst>
  </p:cSld>
  <p:clrMapOvr>
    <a:masterClrMapping/>
  </p:clrMapOvr>
  <p:transition spd="slow" advTm="2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8751" y="6205449"/>
            <a:ext cx="662890" cy="645388"/>
          </a:xfrm>
          <a:prstGeom prst="rect">
            <a:avLst/>
          </a:prstGeom>
        </p:spPr>
      </p:pic>
      <p:sp>
        <p:nvSpPr>
          <p:cNvPr id="7" name="图文框 6"/>
          <p:cNvSpPr/>
          <p:nvPr userDrawn="1"/>
        </p:nvSpPr>
        <p:spPr>
          <a:xfrm>
            <a:off x="193587" y="189794"/>
            <a:ext cx="11808000" cy="6480000"/>
          </a:xfrm>
          <a:prstGeom prst="frame">
            <a:avLst>
              <a:gd name="adj1" fmla="val 10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8425" y="5951"/>
            <a:ext cx="3206750" cy="685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581774"/>
      </p:ext>
    </p:extLst>
  </p:cSld>
  <p:clrMapOvr>
    <a:masterClrMapping/>
  </p:clrMapOvr>
  <p:transition spd="slow" advTm="2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3"/>
          <a:stretch/>
        </p:blipFill>
        <p:spPr>
          <a:xfrm rot="5400000">
            <a:off x="2857588" y="-2474206"/>
            <a:ext cx="6480000" cy="1180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6859588" cy="6859588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0152000" y="189794"/>
            <a:ext cx="1368000" cy="21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图文框 7"/>
          <p:cNvSpPr/>
          <p:nvPr userDrawn="1"/>
        </p:nvSpPr>
        <p:spPr>
          <a:xfrm>
            <a:off x="193587" y="189794"/>
            <a:ext cx="11808000" cy="6480000"/>
          </a:xfrm>
          <a:prstGeom prst="frame">
            <a:avLst>
              <a:gd name="adj1" fmla="val 10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31934"/>
      </p:ext>
    </p:extLst>
  </p:cSld>
  <p:clrMapOvr>
    <a:masterClrMapping/>
  </p:clrMapOvr>
  <p:transition spd="slow" advTm="2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541036" y="6205449"/>
            <a:ext cx="662890" cy="6453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71090" y="5130676"/>
            <a:ext cx="1800000" cy="1657821"/>
          </a:xfrm>
          <a:prstGeom prst="rect">
            <a:avLst/>
          </a:prstGeom>
        </p:spPr>
      </p:pic>
      <p:sp>
        <p:nvSpPr>
          <p:cNvPr id="6" name="图文框 5"/>
          <p:cNvSpPr/>
          <p:nvPr userDrawn="1"/>
        </p:nvSpPr>
        <p:spPr>
          <a:xfrm>
            <a:off x="193587" y="189794"/>
            <a:ext cx="11808000" cy="6480000"/>
          </a:xfrm>
          <a:prstGeom prst="frame">
            <a:avLst>
              <a:gd name="adj1" fmla="val 10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93587" y="540000"/>
            <a:ext cx="11808000" cy="880468"/>
            <a:chOff x="193587" y="415726"/>
            <a:chExt cx="11808000" cy="880468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37" t="60493" r="38276"/>
            <a:stretch/>
          </p:blipFill>
          <p:spPr>
            <a:xfrm rot="5400000">
              <a:off x="743353" y="-134040"/>
              <a:ext cx="880468" cy="1980000"/>
            </a:xfrm>
            <a:prstGeom prst="rect">
              <a:avLst/>
            </a:prstGeom>
          </p:spPr>
        </p:pic>
        <p:sp>
          <p:nvSpPr>
            <p:cNvPr id="8" name="矩形 7"/>
            <p:cNvSpPr/>
            <p:nvPr userDrawn="1"/>
          </p:nvSpPr>
          <p:spPr>
            <a:xfrm>
              <a:off x="6515187" y="583200"/>
              <a:ext cx="5486400" cy="32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8297007"/>
      </p:ext>
    </p:extLst>
  </p:cSld>
  <p:clrMapOvr>
    <a:masterClrMapping/>
  </p:clrMapOvr>
  <p:transition spd="slow" advTm="2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541036" y="6205449"/>
            <a:ext cx="662890" cy="645388"/>
          </a:xfrm>
          <a:prstGeom prst="rect">
            <a:avLst/>
          </a:prstGeom>
        </p:spPr>
      </p:pic>
      <p:sp>
        <p:nvSpPr>
          <p:cNvPr id="3" name="图文框 2"/>
          <p:cNvSpPr/>
          <p:nvPr userDrawn="1"/>
        </p:nvSpPr>
        <p:spPr>
          <a:xfrm>
            <a:off x="193587" y="189794"/>
            <a:ext cx="11808000" cy="6480000"/>
          </a:xfrm>
          <a:prstGeom prst="frame">
            <a:avLst>
              <a:gd name="adj1" fmla="val 10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71090" y="5130676"/>
            <a:ext cx="1800000" cy="165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27093"/>
      </p:ext>
    </p:extLst>
  </p:cSld>
  <p:clrMapOvr>
    <a:masterClrMapping/>
  </p:clrMapOvr>
  <p:transition spd="slow" advTm="2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509878"/>
      </p:ext>
    </p:extLst>
  </p:cSld>
  <p:clrMapOvr>
    <a:masterClrMapping/>
  </p:clrMapOvr>
  <p:transition spd="slow" advTm="2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8" y="1600571"/>
            <a:ext cx="5386202" cy="452701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5" y="1600571"/>
            <a:ext cx="5386202" cy="452701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8927659"/>
      </p:ext>
    </p:extLst>
  </p:cSld>
  <p:clrMapOvr>
    <a:masterClrMapping/>
  </p:clrMapOvr>
  <p:transition spd="slow" advTm="2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57" indent="0">
              <a:buNone/>
              <a:defRPr sz="2400" b="1"/>
            </a:lvl2pPr>
            <a:lvl3pPr marL="1088714" indent="0">
              <a:buNone/>
              <a:defRPr sz="2100" b="1"/>
            </a:lvl3pPr>
            <a:lvl4pPr marL="1633071" indent="0">
              <a:buNone/>
              <a:defRPr sz="1900" b="1"/>
            </a:lvl4pPr>
            <a:lvl5pPr marL="2177427" indent="0">
              <a:buNone/>
              <a:defRPr sz="1900" b="1"/>
            </a:lvl5pPr>
            <a:lvl6pPr marL="2721785" indent="0">
              <a:buNone/>
              <a:defRPr sz="1900" b="1"/>
            </a:lvl6pPr>
            <a:lvl7pPr marL="3266142" indent="0">
              <a:buNone/>
              <a:defRPr sz="1900" b="1"/>
            </a:lvl7pPr>
            <a:lvl8pPr marL="3810498" indent="0">
              <a:buNone/>
              <a:defRPr sz="1900" b="1"/>
            </a:lvl8pPr>
            <a:lvl9pPr marL="4354855" indent="0">
              <a:buNone/>
              <a:defRPr sz="1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5378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57" indent="0">
              <a:buNone/>
              <a:defRPr sz="2400" b="1"/>
            </a:lvl2pPr>
            <a:lvl3pPr marL="1088714" indent="0">
              <a:buNone/>
              <a:defRPr sz="2100" b="1"/>
            </a:lvl3pPr>
            <a:lvl4pPr marL="1633071" indent="0">
              <a:buNone/>
              <a:defRPr sz="1900" b="1"/>
            </a:lvl4pPr>
            <a:lvl5pPr marL="2177427" indent="0">
              <a:buNone/>
              <a:defRPr sz="1900" b="1"/>
            </a:lvl5pPr>
            <a:lvl6pPr marL="2721785" indent="0">
              <a:buNone/>
              <a:defRPr sz="1900" b="1"/>
            </a:lvl6pPr>
            <a:lvl7pPr marL="3266142" indent="0">
              <a:buNone/>
              <a:defRPr sz="1900" b="1"/>
            </a:lvl7pPr>
            <a:lvl8pPr marL="3810498" indent="0">
              <a:buNone/>
              <a:defRPr sz="1900" b="1"/>
            </a:lvl8pPr>
            <a:lvl9pPr marL="4354855" indent="0">
              <a:buNone/>
              <a:defRPr sz="1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5378"/>
            <a:ext cx="539043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7721111"/>
      </p:ext>
    </p:extLst>
  </p:cSld>
  <p:clrMapOvr>
    <a:masterClrMapping/>
  </p:clrMapOvr>
  <p:transition spd="slow" advTm="2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2494443"/>
      </p:ext>
    </p:extLst>
  </p:cSld>
  <p:clrMapOvr>
    <a:masterClrMapping/>
  </p:clrMapOvr>
  <p:transition spd="slow" advTm="2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760" y="274703"/>
            <a:ext cx="10975657" cy="114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0" y="1600571"/>
            <a:ext cx="10975657" cy="452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58" y="6246671"/>
            <a:ext cx="2845541" cy="4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685" y="6246671"/>
            <a:ext cx="3861806" cy="4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9876" y="6246671"/>
            <a:ext cx="2845541" cy="4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1" r:id="rId2"/>
    <p:sldLayoutId id="2147483694" r:id="rId3"/>
    <p:sldLayoutId id="2147483683" r:id="rId4"/>
    <p:sldLayoutId id="2147483696" r:id="rId5"/>
    <p:sldLayoutId id="2147483695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ransition spd="slow" advTm="2000">
    <p:push dir="u"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5pPr>
      <a:lvl6pPr marL="544357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6pPr>
      <a:lvl7pPr marL="1088714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7pPr>
      <a:lvl8pPr marL="1633071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8pPr>
      <a:lvl9pPr marL="2177427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267" indent="-408267" algn="l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4580" indent="-340223" algn="l" rtl="0" fontAlgn="base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</a:defRPr>
      </a:lvl2pPr>
      <a:lvl3pPr marL="1360893" indent="-272178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</a:defRPr>
      </a:lvl3pPr>
      <a:lvl4pPr marL="1905249" indent="-272178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449606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993963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3538320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4082677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4627034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57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14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071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427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785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142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498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855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"/>
          <p:cNvSpPr txBox="1"/>
          <p:nvPr/>
        </p:nvSpPr>
        <p:spPr>
          <a:xfrm>
            <a:off x="915987" y="326364"/>
            <a:ext cx="5593484" cy="765730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r>
              <a:rPr lang="en-US" altLang="zh-CN" sz="4400" b="1" spc="0" dirty="0" smtClean="0">
                <a:solidFill>
                  <a:schemeClr val="tx2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HĐ </a:t>
            </a:r>
            <a:r>
              <a:rPr lang="en-US" altLang="zh-CN" sz="4400" b="1" spc="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mở</a:t>
            </a:r>
            <a:r>
              <a:rPr lang="en-US" altLang="zh-CN" sz="4400" b="1" spc="0" dirty="0" smtClean="0">
                <a:solidFill>
                  <a:schemeClr val="tx2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spc="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đầu</a:t>
            </a:r>
            <a:endParaRPr lang="en-US" altLang="zh-CN" sz="4400" b="1" spc="0" dirty="0">
              <a:solidFill>
                <a:schemeClr val="tx2"/>
              </a:solidFill>
              <a:latin typeface="Times New Roman" panose="02020603050405020304" pitchFamily="18" charset="0"/>
              <a:ea typeface="字魂27号-布丁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23">
            <a:extLst>
              <a:ext uri="{FF2B5EF4-FFF2-40B4-BE49-F238E27FC236}">
                <a16:creationId xmlns:a16="http://schemas.microsoft.com/office/drawing/2014/main" xmlns="" id="{5E781041-61C2-4647-A976-8FA4DF25A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27" y="2869193"/>
            <a:ext cx="4202834" cy="35286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70F052C-3DA2-4A60-B301-5AD25C291C7B}"/>
              </a:ext>
            </a:extLst>
          </p:cNvPr>
          <p:cNvSpPr/>
          <p:nvPr/>
        </p:nvSpPr>
        <p:spPr>
          <a:xfrm>
            <a:off x="2531629" y="4953794"/>
            <a:ext cx="2434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ảnh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66421" y="1524794"/>
            <a:ext cx="58555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sinh đặt câu có trạng ngữ là một cụm từ để miêu tả hoạt động ở một hình ảnh có sẵn.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3001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6">
            <a:extLst>
              <a:ext uri="{FF2B5EF4-FFF2-40B4-BE49-F238E27FC236}">
                <a16:creationId xmlns:a16="http://schemas.microsoft.com/office/drawing/2014/main" xmlns="" id="{445FC141-7C08-45D8-88E0-C416DA84D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4" t="10304" r="30820" b="38091"/>
          <a:stretch>
            <a:fillRect/>
          </a:stretch>
        </p:blipFill>
        <p:spPr>
          <a:xfrm>
            <a:off x="238746" y="1440850"/>
            <a:ext cx="1448451" cy="12192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201987" y="1789282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CN                    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VN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1144587" y="4039394"/>
            <a:ext cx="1120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lộng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lẫy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                         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CN 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VN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687387" y="4566802"/>
            <a:ext cx="11049000" cy="1640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9000"/>
              </a:lnSpc>
              <a:spcAft>
                <a:spcPts val="200"/>
              </a:spcAft>
              <a:tabLst>
                <a:tab pos="478790" algn="l"/>
              </a:tabLst>
            </a:pP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c.2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c.1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côt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6187" y="1067594"/>
            <a:ext cx="92201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c1. </a:t>
            </a:r>
            <a:r>
              <a:rPr lang="en-US" sz="2800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nóc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lô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535987" y="1224617"/>
            <a:ext cx="76200" cy="5361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92186" y="2588657"/>
            <a:ext cx="107441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c2. </a:t>
            </a:r>
            <a:r>
              <a:rPr lang="en-US" sz="2800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nóc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lô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kề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xóm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0821987" y="2823954"/>
            <a:ext cx="7620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38428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38">
            <a:extLst>
              <a:ext uri="{FF2B5EF4-FFF2-40B4-BE49-F238E27FC236}">
                <a16:creationId xmlns:a16="http://schemas.microsoft.com/office/drawing/2014/main" xmlns="" id="{E10F4BC9-CAD8-4012-9930-7BFECDACD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" y="3063924"/>
            <a:ext cx="2971800" cy="36095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2987" y="1219994"/>
            <a:ext cx="8153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VD: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ca.</a:t>
            </a: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6290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38">
            <a:extLst>
              <a:ext uri="{FF2B5EF4-FFF2-40B4-BE49-F238E27FC236}">
                <a16:creationId xmlns:a16="http://schemas.microsoft.com/office/drawing/2014/main" xmlns="" id="{E10F4BC9-CAD8-4012-9930-7BFECDACD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7" y="3063924"/>
            <a:ext cx="3200400" cy="36095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5387" y="1143794"/>
            <a:ext cx="807720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200"/>
              </a:spcAft>
              <a:tabLst>
                <a:tab pos="481965" algn="l"/>
              </a:tabLst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xiên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Xiên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Mon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Hai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dẩn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ngầm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rập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6850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38">
            <a:extLst>
              <a:ext uri="{FF2B5EF4-FFF2-40B4-BE49-F238E27FC236}">
                <a16:creationId xmlns:a16="http://schemas.microsoft.com/office/drawing/2014/main" xmlns="" id="{E10F4BC9-CAD8-4012-9930-7BFECDACD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8" y="3350552"/>
            <a:ext cx="2906584" cy="33961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88582" y="1143794"/>
            <a:ext cx="8676405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bỏng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bứt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200"/>
              </a:spcAft>
              <a:tabLst>
                <a:tab pos="488315" algn="l"/>
              </a:tabLst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bỏng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nớt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bỏng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khổng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lổ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non.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4199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38">
            <a:extLst>
              <a:ext uri="{FF2B5EF4-FFF2-40B4-BE49-F238E27FC236}">
                <a16:creationId xmlns:a16="http://schemas.microsoft.com/office/drawing/2014/main" xmlns="" id="{E10F4BC9-CAD8-4012-9930-7BFECDACD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8" y="3380307"/>
            <a:ext cx="2438399" cy="329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20987" y="1143794"/>
            <a:ext cx="9067800" cy="3769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run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rẩy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lùm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dứa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run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rẩy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rung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Qua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non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nớt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bay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khổng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lồ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lùm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dứa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6138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0">
            <a:extLst>
              <a:ext uri="{FF2B5EF4-FFF2-40B4-BE49-F238E27FC236}">
                <a16:creationId xmlns:a16="http://schemas.microsoft.com/office/drawing/2014/main" xmlns="" id="{B8FA920A-E31A-4FA4-AE1C-8A7CB67D8E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5564187" y="1143794"/>
            <a:ext cx="6248400" cy="5191345"/>
          </a:xfrm>
          <a:prstGeom prst="rect">
            <a:avLst/>
          </a:prstGeom>
        </p:spPr>
      </p:pic>
      <p:pic>
        <p:nvPicPr>
          <p:cNvPr id="6" name="Picture 5" descr="https://img1.kienthucvui.vn/uploads/2021/01/15/anh-khu-vuon-hoa-hong-dep_02160955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" y="1524794"/>
            <a:ext cx="54864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402387" y="2515394"/>
            <a:ext cx="39624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270510" algn="l"/>
              </a:tabLst>
            </a:pP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đua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nở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rộ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(TN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3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0435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0">
            <a:extLst>
              <a:ext uri="{FF2B5EF4-FFF2-40B4-BE49-F238E27FC236}">
                <a16:creationId xmlns:a16="http://schemas.microsoft.com/office/drawing/2014/main" xmlns="" id="{B8FA920A-E31A-4FA4-AE1C-8A7CB67D8E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5564187" y="1219994"/>
            <a:ext cx="6248400" cy="5191345"/>
          </a:xfrm>
          <a:prstGeom prst="rect">
            <a:avLst/>
          </a:prstGeom>
        </p:spPr>
      </p:pic>
      <p:pic>
        <p:nvPicPr>
          <p:cNvPr id="7" name="Picture 6" descr="https://i.vdoc.vn/data/image/2018/12/17/ta-hinh-dang-than-thuong-cua-ba-khi-dang-ke-chuyen-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" y="1905794"/>
            <a:ext cx="55626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859587" y="2667794"/>
            <a:ext cx="342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(TN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2571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0">
            <a:extLst>
              <a:ext uri="{FF2B5EF4-FFF2-40B4-BE49-F238E27FC236}">
                <a16:creationId xmlns:a16="http://schemas.microsoft.com/office/drawing/2014/main" xmlns="" id="{B8FA920A-E31A-4FA4-AE1C-8A7CB67D8E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5868987" y="1319377"/>
            <a:ext cx="6099765" cy="4625018"/>
          </a:xfrm>
          <a:prstGeom prst="rect">
            <a:avLst/>
          </a:prstGeom>
        </p:spPr>
      </p:pic>
      <p:pic>
        <p:nvPicPr>
          <p:cNvPr id="5" name="Picture 4" descr="https://o.rada.vn/data/image/2021/03/16/ta-cay-bang-vao-mua-don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448594"/>
            <a:ext cx="53340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088187" y="2515394"/>
            <a:ext cx="342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rét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rụng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0820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"/>
          <p:cNvSpPr txBox="1"/>
          <p:nvPr/>
        </p:nvSpPr>
        <p:spPr>
          <a:xfrm>
            <a:off x="727289" y="628292"/>
            <a:ext cx="3236698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pPr algn="ctr"/>
            <a:r>
              <a:rPr lang="en-US" sz="3200" b="1" spc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spc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3200" b="1" spc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3200" spc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5">
            <a:extLst>
              <a:ext uri="{FF2B5EF4-FFF2-40B4-BE49-F238E27FC236}">
                <a16:creationId xmlns:a16="http://schemas.microsoft.com/office/drawing/2014/main" xmlns="" id="{0C011631-D0F3-48AB-B7B6-6712906A7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89" y="3429794"/>
            <a:ext cx="3384560" cy="2723278"/>
          </a:xfrm>
          <a:prstGeom prst="rect">
            <a:avLst/>
          </a:prstGeom>
        </p:spPr>
      </p:pic>
      <p:pic>
        <p:nvPicPr>
          <p:cNvPr id="27" name="图片 10">
            <a:extLst>
              <a:ext uri="{FF2B5EF4-FFF2-40B4-BE49-F238E27FC236}">
                <a16:creationId xmlns:a16="http://schemas.microsoft.com/office/drawing/2014/main" xmlns="" id="{B8FA920A-E31A-4FA4-AE1C-8A7CB67D8E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3471854" y="915194"/>
            <a:ext cx="8874133" cy="5496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59387" y="2515395"/>
            <a:ext cx="5410201" cy="184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3200" algn="just">
              <a:lnSpc>
                <a:spcPct val="132000"/>
              </a:lnSpc>
              <a:spcAft>
                <a:spcPts val="400"/>
              </a:spcAft>
              <a:tabLst>
                <a:tab pos="214630" algn="l"/>
              </a:tabLst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(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1)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Đêm, trời mưa như trút nước.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32000"/>
              </a:lnSpc>
              <a:spcAft>
                <a:spcPts val="400"/>
              </a:spcAft>
              <a:tabLst>
                <a:tab pos="214630" algn="l"/>
              </a:tabLst>
            </a:pP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(2)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Đêm </a:t>
            </a:r>
            <a:r>
              <a:rPr lang="vi-V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hôm đó, trời mưa như trút nước.</a:t>
            </a:r>
            <a:endParaRPr lang="en-US" sz="2800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83005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"/>
          <p:cNvSpPr txBox="1"/>
          <p:nvPr/>
        </p:nvSpPr>
        <p:spPr>
          <a:xfrm>
            <a:off x="-1036349" y="571000"/>
            <a:ext cx="6376720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pPr algn="ctr"/>
            <a:r>
              <a:rPr lang="en-US" sz="3200" spc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spc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spc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24">
            <a:extLst>
              <a:ext uri="{FF2B5EF4-FFF2-40B4-BE49-F238E27FC236}">
                <a16:creationId xmlns:a16="http://schemas.microsoft.com/office/drawing/2014/main" xmlns="" id="{59D8198E-DE89-4E74-9832-03EA437AFEFB}"/>
              </a:ext>
            </a:extLst>
          </p:cNvPr>
          <p:cNvGrpSpPr/>
          <p:nvPr/>
        </p:nvGrpSpPr>
        <p:grpSpPr>
          <a:xfrm>
            <a:off x="348297" y="1505454"/>
            <a:ext cx="4377690" cy="3753140"/>
            <a:chOff x="834836" y="1602709"/>
            <a:chExt cx="3657600" cy="3448050"/>
          </a:xfrm>
        </p:grpSpPr>
        <p:grpSp>
          <p:nvGrpSpPr>
            <p:cNvPr id="13" name="组合 3">
              <a:extLst>
                <a:ext uri="{FF2B5EF4-FFF2-40B4-BE49-F238E27FC236}">
                  <a16:creationId xmlns:a16="http://schemas.microsoft.com/office/drawing/2014/main" xmlns="" id="{78DE991D-30F4-4194-A721-3BDB216AF2B0}"/>
                </a:ext>
              </a:extLst>
            </p:cNvPr>
            <p:cNvGrpSpPr/>
            <p:nvPr/>
          </p:nvGrpSpPr>
          <p:grpSpPr>
            <a:xfrm>
              <a:off x="834836" y="1602709"/>
              <a:ext cx="3657600" cy="3448050"/>
              <a:chOff x="2052318" y="2533650"/>
              <a:chExt cx="3657600" cy="3448050"/>
            </a:xfrm>
          </p:grpSpPr>
          <p:sp>
            <p:nvSpPr>
              <p:cNvPr id="21" name="泪滴形 4">
                <a:extLst>
                  <a:ext uri="{FF2B5EF4-FFF2-40B4-BE49-F238E27FC236}">
                    <a16:creationId xmlns:a16="http://schemas.microsoft.com/office/drawing/2014/main" xmlns="" id="{5AE573AF-DA97-4F4F-A788-DCEA5E2F97A0}"/>
                  </a:ext>
                </a:extLst>
              </p:cNvPr>
              <p:cNvSpPr/>
              <p:nvPr/>
            </p:nvSpPr>
            <p:spPr>
              <a:xfrm>
                <a:off x="2052318" y="2533650"/>
                <a:ext cx="3657600" cy="3448050"/>
              </a:xfrm>
              <a:prstGeom prst="cloud">
                <a:avLst/>
              </a:prstGeom>
              <a:solidFill>
                <a:srgbClr val="E76F6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泪滴形 5">
                <a:extLst>
                  <a:ext uri="{FF2B5EF4-FFF2-40B4-BE49-F238E27FC236}">
                    <a16:creationId xmlns:a16="http://schemas.microsoft.com/office/drawing/2014/main" xmlns="" id="{997058A4-23DD-4FF4-908E-D0B71F176B58}"/>
                  </a:ext>
                </a:extLst>
              </p:cNvPr>
              <p:cNvSpPr/>
              <p:nvPr/>
            </p:nvSpPr>
            <p:spPr>
              <a:xfrm>
                <a:off x="2299968" y="2781300"/>
                <a:ext cx="3162300" cy="2952750"/>
              </a:xfrm>
              <a:prstGeom prst="cloud">
                <a:avLst/>
              </a:prstGeom>
              <a:solidFill>
                <a:srgbClr val="FAEEE2"/>
              </a:solidFill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组合 10">
              <a:extLst>
                <a:ext uri="{FF2B5EF4-FFF2-40B4-BE49-F238E27FC236}">
                  <a16:creationId xmlns:a16="http://schemas.microsoft.com/office/drawing/2014/main" xmlns="" id="{D6827EDE-EC2D-4C7C-978E-0B3B56763B58}"/>
                </a:ext>
              </a:extLst>
            </p:cNvPr>
            <p:cNvGrpSpPr/>
            <p:nvPr/>
          </p:nvGrpSpPr>
          <p:grpSpPr>
            <a:xfrm>
              <a:off x="1082486" y="1850359"/>
              <a:ext cx="2997998" cy="2788023"/>
              <a:chOff x="5234165" y="2193740"/>
              <a:chExt cx="2997998" cy="2788023"/>
            </a:xfrm>
          </p:grpSpPr>
          <p:sp>
            <p:nvSpPr>
              <p:cNvPr id="16" name="任意多边形: 形状 6">
                <a:extLst>
                  <a:ext uri="{FF2B5EF4-FFF2-40B4-BE49-F238E27FC236}">
                    <a16:creationId xmlns:a16="http://schemas.microsoft.com/office/drawing/2014/main" xmlns="" id="{0879F8D3-C703-4F58-85EF-6813D6CA419F}"/>
                  </a:ext>
                </a:extLst>
              </p:cNvPr>
              <p:cNvSpPr/>
              <p:nvPr/>
            </p:nvSpPr>
            <p:spPr>
              <a:xfrm rot="11880000">
                <a:off x="7650441" y="4419075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DE077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任意多边形: 形状 7">
                <a:extLst>
                  <a:ext uri="{FF2B5EF4-FFF2-40B4-BE49-F238E27FC236}">
                    <a16:creationId xmlns:a16="http://schemas.microsoft.com/office/drawing/2014/main" xmlns="" id="{BE8D84F3-A04B-48FB-81DB-FCCBB8E47DD6}"/>
                  </a:ext>
                </a:extLst>
              </p:cNvPr>
              <p:cNvSpPr/>
              <p:nvPr/>
            </p:nvSpPr>
            <p:spPr>
              <a:xfrm rot="11880000">
                <a:off x="5771193" y="2414644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AEEE2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任意多边形: 形状 8">
                <a:extLst>
                  <a:ext uri="{FF2B5EF4-FFF2-40B4-BE49-F238E27FC236}">
                    <a16:creationId xmlns:a16="http://schemas.microsoft.com/office/drawing/2014/main" xmlns="" id="{EA60AC2E-9212-45C8-946B-F44FF21EB0B6}"/>
                  </a:ext>
                </a:extLst>
              </p:cNvPr>
              <p:cNvSpPr/>
              <p:nvPr/>
            </p:nvSpPr>
            <p:spPr>
              <a:xfrm rot="11880000">
                <a:off x="5234165" y="2193740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AEEE2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3" name="组合 23">
            <a:extLst>
              <a:ext uri="{FF2B5EF4-FFF2-40B4-BE49-F238E27FC236}">
                <a16:creationId xmlns:a16="http://schemas.microsoft.com/office/drawing/2014/main" xmlns="" id="{29593CB0-A8E1-47EB-8E03-E2BC5EFF28E3}"/>
              </a:ext>
            </a:extLst>
          </p:cNvPr>
          <p:cNvGrpSpPr/>
          <p:nvPr/>
        </p:nvGrpSpPr>
        <p:grpSpPr>
          <a:xfrm>
            <a:off x="6630987" y="1296194"/>
            <a:ext cx="5638801" cy="5563394"/>
            <a:chOff x="7460470" y="2161478"/>
            <a:chExt cx="3831145" cy="3562129"/>
          </a:xfrm>
        </p:grpSpPr>
        <p:grpSp>
          <p:nvGrpSpPr>
            <p:cNvPr id="24" name="组合 11">
              <a:extLst>
                <a:ext uri="{FF2B5EF4-FFF2-40B4-BE49-F238E27FC236}">
                  <a16:creationId xmlns:a16="http://schemas.microsoft.com/office/drawing/2014/main" xmlns="" id="{81CF05DC-0B49-4EFC-83AF-45A31510130D}"/>
                </a:ext>
              </a:extLst>
            </p:cNvPr>
            <p:cNvGrpSpPr/>
            <p:nvPr/>
          </p:nvGrpSpPr>
          <p:grpSpPr>
            <a:xfrm>
              <a:off x="7460470" y="2275557"/>
              <a:ext cx="3831145" cy="3448050"/>
              <a:chOff x="2052318" y="2533650"/>
              <a:chExt cx="3831145" cy="3448050"/>
            </a:xfrm>
          </p:grpSpPr>
          <p:sp>
            <p:nvSpPr>
              <p:cNvPr id="30" name="泪滴形 4">
                <a:extLst>
                  <a:ext uri="{FF2B5EF4-FFF2-40B4-BE49-F238E27FC236}">
                    <a16:creationId xmlns:a16="http://schemas.microsoft.com/office/drawing/2014/main" xmlns="" id="{CF6B1A1E-1764-4703-BDE5-DFCA50CAB8EB}"/>
                  </a:ext>
                </a:extLst>
              </p:cNvPr>
              <p:cNvSpPr/>
              <p:nvPr/>
            </p:nvSpPr>
            <p:spPr>
              <a:xfrm>
                <a:off x="2052318" y="2533650"/>
                <a:ext cx="3831145" cy="3448050"/>
              </a:xfrm>
              <a:prstGeom prst="cloud">
                <a:avLst/>
              </a:prstGeom>
              <a:solidFill>
                <a:srgbClr val="E76F6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泪滴形 5">
                <a:extLst>
                  <a:ext uri="{FF2B5EF4-FFF2-40B4-BE49-F238E27FC236}">
                    <a16:creationId xmlns:a16="http://schemas.microsoft.com/office/drawing/2014/main" xmlns="" id="{34F8FEEB-A142-489D-AC4A-27BFBB59BEB4}"/>
                  </a:ext>
                </a:extLst>
              </p:cNvPr>
              <p:cNvSpPr/>
              <p:nvPr/>
            </p:nvSpPr>
            <p:spPr>
              <a:xfrm>
                <a:off x="2299968" y="2781300"/>
                <a:ext cx="3162300" cy="2952750"/>
              </a:xfrm>
              <a:prstGeom prst="cloud">
                <a:avLst/>
              </a:prstGeom>
              <a:solidFill>
                <a:srgbClr val="FAEEE2"/>
              </a:solidFill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" name="组合 14">
              <a:extLst>
                <a:ext uri="{FF2B5EF4-FFF2-40B4-BE49-F238E27FC236}">
                  <a16:creationId xmlns:a16="http://schemas.microsoft.com/office/drawing/2014/main" xmlns="" id="{C1F57619-52E8-41EF-8531-DBD62E7695D1}"/>
                </a:ext>
              </a:extLst>
            </p:cNvPr>
            <p:cNvGrpSpPr/>
            <p:nvPr/>
          </p:nvGrpSpPr>
          <p:grpSpPr>
            <a:xfrm>
              <a:off x="8333697" y="2161478"/>
              <a:ext cx="2172017" cy="3370316"/>
              <a:chOff x="5859742" y="1832011"/>
              <a:chExt cx="2172017" cy="3370316"/>
            </a:xfrm>
          </p:grpSpPr>
          <p:sp>
            <p:nvSpPr>
              <p:cNvPr id="27" name="任意多边形: 形状 15">
                <a:extLst>
                  <a:ext uri="{FF2B5EF4-FFF2-40B4-BE49-F238E27FC236}">
                    <a16:creationId xmlns:a16="http://schemas.microsoft.com/office/drawing/2014/main" xmlns="" id="{51020D46-9A8C-497F-A055-F9B4E60DEB80}"/>
                  </a:ext>
                </a:extLst>
              </p:cNvPr>
              <p:cNvSpPr/>
              <p:nvPr/>
            </p:nvSpPr>
            <p:spPr>
              <a:xfrm rot="11880000">
                <a:off x="5859742" y="4639639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DE077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任意多边形: 形状 16">
                <a:extLst>
                  <a:ext uri="{FF2B5EF4-FFF2-40B4-BE49-F238E27FC236}">
                    <a16:creationId xmlns:a16="http://schemas.microsoft.com/office/drawing/2014/main" xmlns="" id="{0F4BD320-3C64-45C7-81A0-A509E86CCBFF}"/>
                  </a:ext>
                </a:extLst>
              </p:cNvPr>
              <p:cNvSpPr/>
              <p:nvPr/>
            </p:nvSpPr>
            <p:spPr>
              <a:xfrm rot="11880000">
                <a:off x="7450037" y="2109578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AEEE2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任意多边形: 形状 17">
                <a:extLst>
                  <a:ext uri="{FF2B5EF4-FFF2-40B4-BE49-F238E27FC236}">
                    <a16:creationId xmlns:a16="http://schemas.microsoft.com/office/drawing/2014/main" xmlns="" id="{4BD1FD35-C909-47BB-B5D2-20478C25B2AC}"/>
                  </a:ext>
                </a:extLst>
              </p:cNvPr>
              <p:cNvSpPr/>
              <p:nvPr/>
            </p:nvSpPr>
            <p:spPr>
              <a:xfrm rot="11880000">
                <a:off x="6962646" y="1832011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AEEE2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32" name="图片 20" descr="C:\Users\Administrator\Desktop\5c79f0f10d7f9.png5c79f0f10d7f9">
            <a:extLst>
              <a:ext uri="{FF2B5EF4-FFF2-40B4-BE49-F238E27FC236}">
                <a16:creationId xmlns:a16="http://schemas.microsoft.com/office/drawing/2014/main" xmlns="" id="{905B726A-02D1-4D08-A69F-6DB72E859F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811588" y="3455186"/>
            <a:ext cx="3117280" cy="29997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33" name="任意多边形: 形状 21">
            <a:extLst>
              <a:ext uri="{FF2B5EF4-FFF2-40B4-BE49-F238E27FC236}">
                <a16:creationId xmlns:a16="http://schemas.microsoft.com/office/drawing/2014/main" xmlns="" id="{264B4953-EC4D-462C-8F21-72018D56FE0E}"/>
              </a:ext>
            </a:extLst>
          </p:cNvPr>
          <p:cNvSpPr/>
          <p:nvPr/>
        </p:nvSpPr>
        <p:spPr>
          <a:xfrm rot="11880000">
            <a:off x="7722633" y="1182057"/>
            <a:ext cx="581722" cy="562688"/>
          </a:xfrm>
          <a:custGeom>
            <a:avLst/>
            <a:gdLst>
              <a:gd name="connsiteX0" fmla="*/ 962081 w 1296281"/>
              <a:gd name="connsiteY0" fmla="*/ 1248824 h 1253866"/>
              <a:gd name="connsiteX1" fmla="*/ 729117 w 1296281"/>
              <a:gd name="connsiteY1" fmla="*/ 1157723 h 1253866"/>
              <a:gd name="connsiteX2" fmla="*/ 714464 w 1296281"/>
              <a:gd name="connsiteY2" fmla="*/ 908009 h 1253866"/>
              <a:gd name="connsiteX3" fmla="*/ 735383 w 1296281"/>
              <a:gd name="connsiteY3" fmla="*/ 879419 h 1253866"/>
              <a:gd name="connsiteX4" fmla="*/ 718781 w 1296281"/>
              <a:gd name="connsiteY4" fmla="*/ 887839 h 1253866"/>
              <a:gd name="connsiteX5" fmla="*/ 589247 w 1296281"/>
              <a:gd name="connsiteY5" fmla="*/ 888877 h 1253866"/>
              <a:gd name="connsiteX6" fmla="*/ 558504 w 1296281"/>
              <a:gd name="connsiteY6" fmla="*/ 876148 h 1253866"/>
              <a:gd name="connsiteX7" fmla="*/ 581816 w 1296281"/>
              <a:gd name="connsiteY7" fmla="*/ 908008 h 1253866"/>
              <a:gd name="connsiteX8" fmla="*/ 567163 w 1296281"/>
              <a:gd name="connsiteY8" fmla="*/ 1157724 h 1253866"/>
              <a:gd name="connsiteX9" fmla="*/ 254072 w 1296281"/>
              <a:gd name="connsiteY9" fmla="*/ 1212815 h 1253866"/>
              <a:gd name="connsiteX10" fmla="*/ 209718 w 1296281"/>
              <a:gd name="connsiteY10" fmla="*/ 898023 h 1253866"/>
              <a:gd name="connsiteX11" fmla="*/ 484060 w 1296281"/>
              <a:gd name="connsiteY11" fmla="*/ 820520 h 1253866"/>
              <a:gd name="connsiteX12" fmla="*/ 488165 w 1296281"/>
              <a:gd name="connsiteY12" fmla="*/ 822895 h 1253866"/>
              <a:gd name="connsiteX13" fmla="*/ 482046 w 1296281"/>
              <a:gd name="connsiteY13" fmla="*/ 817954 h 1253866"/>
              <a:gd name="connsiteX14" fmla="*/ 438039 w 1296281"/>
              <a:gd name="connsiteY14" fmla="*/ 738693 h 1253866"/>
              <a:gd name="connsiteX15" fmla="*/ 427053 w 1296281"/>
              <a:gd name="connsiteY15" fmla="*/ 648703 h 1253866"/>
              <a:gd name="connsiteX16" fmla="*/ 429099 w 1296281"/>
              <a:gd name="connsiteY16" fmla="*/ 641110 h 1253866"/>
              <a:gd name="connsiteX17" fmla="*/ 427174 w 1296281"/>
              <a:gd name="connsiteY17" fmla="*/ 645444 h 1253866"/>
              <a:gd name="connsiteX18" fmla="*/ 159671 w 1296281"/>
              <a:gd name="connsiteY18" fmla="*/ 743996 h 1253866"/>
              <a:gd name="connsiteX19" fmla="*/ 10526 w 1296281"/>
              <a:gd name="connsiteY19" fmla="*/ 463253 h 1253866"/>
              <a:gd name="connsiteX20" fmla="*/ 296203 w 1296281"/>
              <a:gd name="connsiteY20" fmla="*/ 323793 h 1253866"/>
              <a:gd name="connsiteX21" fmla="*/ 454835 w 1296281"/>
              <a:gd name="connsiteY21" fmla="*/ 517204 h 1253866"/>
              <a:gd name="connsiteX22" fmla="*/ 454703 w 1296281"/>
              <a:gd name="connsiteY22" fmla="*/ 556681 h 1253866"/>
              <a:gd name="connsiteX23" fmla="*/ 472093 w 1296281"/>
              <a:gd name="connsiteY23" fmla="*/ 528314 h 1253866"/>
              <a:gd name="connsiteX24" fmla="*/ 577499 w 1296281"/>
              <a:gd name="connsiteY24" fmla="*/ 453016 h 1253866"/>
              <a:gd name="connsiteX25" fmla="*/ 595877 w 1296281"/>
              <a:gd name="connsiteY25" fmla="*/ 450069 h 1253866"/>
              <a:gd name="connsiteX26" fmla="*/ 562150 w 1296281"/>
              <a:gd name="connsiteY26" fmla="*/ 439236 h 1253866"/>
              <a:gd name="connsiteX27" fmla="*/ 427226 w 1296281"/>
              <a:gd name="connsiteY27" fmla="*/ 228600 h 1253866"/>
              <a:gd name="connsiteX28" fmla="*/ 648140 w 1296281"/>
              <a:gd name="connsiteY28" fmla="*/ 0 h 1253866"/>
              <a:gd name="connsiteX29" fmla="*/ 869054 w 1296281"/>
              <a:gd name="connsiteY29" fmla="*/ 228600 h 1253866"/>
              <a:gd name="connsiteX30" fmla="*/ 734130 w 1296281"/>
              <a:gd name="connsiteY30" fmla="*/ 439235 h 1253866"/>
              <a:gd name="connsiteX31" fmla="*/ 698436 w 1296281"/>
              <a:gd name="connsiteY31" fmla="*/ 450701 h 1253866"/>
              <a:gd name="connsiteX32" fmla="*/ 707032 w 1296281"/>
              <a:gd name="connsiteY32" fmla="*/ 451978 h 1253866"/>
              <a:gd name="connsiteX33" fmla="*/ 814234 w 1296281"/>
              <a:gd name="connsiteY33" fmla="*/ 522899 h 1253866"/>
              <a:gd name="connsiteX34" fmla="*/ 848833 w 1296281"/>
              <a:gd name="connsiteY34" fmla="*/ 585215 h 1253866"/>
              <a:gd name="connsiteX35" fmla="*/ 841445 w 1296281"/>
              <a:gd name="connsiteY35" fmla="*/ 517204 h 1253866"/>
              <a:gd name="connsiteX36" fmla="*/ 1000077 w 1296281"/>
              <a:gd name="connsiteY36" fmla="*/ 323793 h 1253866"/>
              <a:gd name="connsiteX37" fmla="*/ 1285755 w 1296281"/>
              <a:gd name="connsiteY37" fmla="*/ 463254 h 1253866"/>
              <a:gd name="connsiteX38" fmla="*/ 1136610 w 1296281"/>
              <a:gd name="connsiteY38" fmla="*/ 743996 h 1253866"/>
              <a:gd name="connsiteX39" fmla="*/ 894590 w 1296281"/>
              <a:gd name="connsiteY39" fmla="*/ 680766 h 1253866"/>
              <a:gd name="connsiteX40" fmla="*/ 860591 w 1296281"/>
              <a:gd name="connsiteY40" fmla="*/ 621400 h 1253866"/>
              <a:gd name="connsiteX41" fmla="*/ 869228 w 1296281"/>
              <a:gd name="connsiteY41" fmla="*/ 692152 h 1253866"/>
              <a:gd name="connsiteX42" fmla="*/ 824187 w 1296281"/>
              <a:gd name="connsiteY42" fmla="*/ 812540 h 1253866"/>
              <a:gd name="connsiteX43" fmla="*/ 817981 w 1296281"/>
              <a:gd name="connsiteY43" fmla="*/ 818627 h 1253866"/>
              <a:gd name="connsiteX44" fmla="*/ 853598 w 1296281"/>
              <a:gd name="connsiteY44" fmla="*/ 806922 h 1253866"/>
              <a:gd name="connsiteX45" fmla="*/ 1086563 w 1296281"/>
              <a:gd name="connsiteY45" fmla="*/ 898023 h 1253866"/>
              <a:gd name="connsiteX46" fmla="*/ 1042208 w 1296281"/>
              <a:gd name="connsiteY46" fmla="*/ 1212815 h 1253866"/>
              <a:gd name="connsiteX47" fmla="*/ 962081 w 1296281"/>
              <a:gd name="connsiteY47" fmla="*/ 1248824 h 125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6281" h="1253866">
                <a:moveTo>
                  <a:pt x="962081" y="1248824"/>
                </a:moveTo>
                <a:cubicBezTo>
                  <a:pt x="877537" y="1267354"/>
                  <a:pt x="784774" y="1234328"/>
                  <a:pt x="729117" y="1157723"/>
                </a:cubicBezTo>
                <a:cubicBezTo>
                  <a:pt x="673460" y="1081118"/>
                  <a:pt x="670716" y="982689"/>
                  <a:pt x="714464" y="908009"/>
                </a:cubicBezTo>
                <a:lnTo>
                  <a:pt x="735383" y="879419"/>
                </a:lnTo>
                <a:lnTo>
                  <a:pt x="718781" y="887839"/>
                </a:lnTo>
                <a:cubicBezTo>
                  <a:pt x="675269" y="901977"/>
                  <a:pt x="630396" y="901423"/>
                  <a:pt x="589247" y="888877"/>
                </a:cubicBezTo>
                <a:lnTo>
                  <a:pt x="558504" y="876148"/>
                </a:lnTo>
                <a:lnTo>
                  <a:pt x="581816" y="908008"/>
                </a:lnTo>
                <a:cubicBezTo>
                  <a:pt x="625564" y="982690"/>
                  <a:pt x="622821" y="1081118"/>
                  <a:pt x="567163" y="1157724"/>
                </a:cubicBezTo>
                <a:cubicBezTo>
                  <a:pt x="492954" y="1259863"/>
                  <a:pt x="352779" y="1284528"/>
                  <a:pt x="254072" y="1212815"/>
                </a:cubicBezTo>
                <a:cubicBezTo>
                  <a:pt x="155367" y="1141101"/>
                  <a:pt x="135508" y="1000163"/>
                  <a:pt x="209718" y="898023"/>
                </a:cubicBezTo>
                <a:cubicBezTo>
                  <a:pt x="274650" y="808651"/>
                  <a:pt x="390090" y="778595"/>
                  <a:pt x="484060" y="820520"/>
                </a:cubicBezTo>
                <a:lnTo>
                  <a:pt x="488165" y="822895"/>
                </a:lnTo>
                <a:lnTo>
                  <a:pt x="482046" y="817954"/>
                </a:lnTo>
                <a:cubicBezTo>
                  <a:pt x="462963" y="795398"/>
                  <a:pt x="447792" y="768711"/>
                  <a:pt x="438039" y="738693"/>
                </a:cubicBezTo>
                <a:cubicBezTo>
                  <a:pt x="428285" y="708675"/>
                  <a:pt x="424872" y="678167"/>
                  <a:pt x="427053" y="648703"/>
                </a:cubicBezTo>
                <a:lnTo>
                  <a:pt x="429099" y="641110"/>
                </a:lnTo>
                <a:lnTo>
                  <a:pt x="427174" y="645444"/>
                </a:lnTo>
                <a:cubicBezTo>
                  <a:pt x="375794" y="734596"/>
                  <a:pt x="264734" y="778133"/>
                  <a:pt x="159671" y="743996"/>
                </a:cubicBezTo>
                <a:cubicBezTo>
                  <a:pt x="39598" y="704982"/>
                  <a:pt x="-27176" y="579289"/>
                  <a:pt x="10526" y="463253"/>
                </a:cubicBezTo>
                <a:cubicBezTo>
                  <a:pt x="48228" y="347218"/>
                  <a:pt x="176130" y="284779"/>
                  <a:pt x="296203" y="323793"/>
                </a:cubicBezTo>
                <a:cubicBezTo>
                  <a:pt x="386258" y="353053"/>
                  <a:pt x="446332" y="431071"/>
                  <a:pt x="454835" y="517204"/>
                </a:cubicBezTo>
                <a:lnTo>
                  <a:pt x="454703" y="556681"/>
                </a:lnTo>
                <a:lnTo>
                  <a:pt x="472093" y="528314"/>
                </a:lnTo>
                <a:cubicBezTo>
                  <a:pt x="498009" y="493977"/>
                  <a:pt x="533985" y="467154"/>
                  <a:pt x="577499" y="453016"/>
                </a:cubicBezTo>
                <a:lnTo>
                  <a:pt x="595877" y="450069"/>
                </a:lnTo>
                <a:lnTo>
                  <a:pt x="562150" y="439236"/>
                </a:lnTo>
                <a:cubicBezTo>
                  <a:pt x="482861" y="404532"/>
                  <a:pt x="427226" y="323289"/>
                  <a:pt x="427226" y="228600"/>
                </a:cubicBezTo>
                <a:cubicBezTo>
                  <a:pt x="427226" y="102348"/>
                  <a:pt x="526133" y="0"/>
                  <a:pt x="648140" y="0"/>
                </a:cubicBezTo>
                <a:cubicBezTo>
                  <a:pt x="770147" y="0"/>
                  <a:pt x="869054" y="102348"/>
                  <a:pt x="869054" y="228600"/>
                </a:cubicBezTo>
                <a:cubicBezTo>
                  <a:pt x="869054" y="323289"/>
                  <a:pt x="813419" y="404532"/>
                  <a:pt x="734130" y="439235"/>
                </a:cubicBezTo>
                <a:lnTo>
                  <a:pt x="698436" y="450701"/>
                </a:lnTo>
                <a:lnTo>
                  <a:pt x="707032" y="451978"/>
                </a:lnTo>
                <a:cubicBezTo>
                  <a:pt x="748182" y="464525"/>
                  <a:pt x="785609" y="489065"/>
                  <a:pt x="814234" y="522899"/>
                </a:cubicBezTo>
                <a:lnTo>
                  <a:pt x="848833" y="585215"/>
                </a:lnTo>
                <a:lnTo>
                  <a:pt x="841445" y="517204"/>
                </a:lnTo>
                <a:cubicBezTo>
                  <a:pt x="849949" y="431071"/>
                  <a:pt x="910023" y="353054"/>
                  <a:pt x="1000077" y="323793"/>
                </a:cubicBezTo>
                <a:cubicBezTo>
                  <a:pt x="1120150" y="284779"/>
                  <a:pt x="1248052" y="347218"/>
                  <a:pt x="1285755" y="463254"/>
                </a:cubicBezTo>
                <a:cubicBezTo>
                  <a:pt x="1323457" y="579289"/>
                  <a:pt x="1256683" y="704982"/>
                  <a:pt x="1136610" y="743996"/>
                </a:cubicBezTo>
                <a:cubicBezTo>
                  <a:pt x="1046555" y="773257"/>
                  <a:pt x="952097" y="745450"/>
                  <a:pt x="894590" y="680766"/>
                </a:cubicBezTo>
                <a:lnTo>
                  <a:pt x="860591" y="621400"/>
                </a:lnTo>
                <a:lnTo>
                  <a:pt x="869228" y="692152"/>
                </a:lnTo>
                <a:cubicBezTo>
                  <a:pt x="865957" y="736350"/>
                  <a:pt x="850102" y="778202"/>
                  <a:pt x="824187" y="812540"/>
                </a:cubicBezTo>
                <a:lnTo>
                  <a:pt x="817981" y="818627"/>
                </a:lnTo>
                <a:lnTo>
                  <a:pt x="853598" y="806922"/>
                </a:lnTo>
                <a:cubicBezTo>
                  <a:pt x="938143" y="788392"/>
                  <a:pt x="1030906" y="821418"/>
                  <a:pt x="1086563" y="898023"/>
                </a:cubicBezTo>
                <a:cubicBezTo>
                  <a:pt x="1160772" y="1000163"/>
                  <a:pt x="1140913" y="1141101"/>
                  <a:pt x="1042208" y="1212815"/>
                </a:cubicBezTo>
                <a:cubicBezTo>
                  <a:pt x="1017531" y="1230743"/>
                  <a:pt x="990262" y="1242648"/>
                  <a:pt x="962081" y="1248824"/>
                </a:cubicBezTo>
                <a:close/>
              </a:path>
            </a:pathLst>
          </a:custGeom>
          <a:solidFill>
            <a:srgbClr val="FDE077"/>
          </a:solidFill>
          <a:ln>
            <a:solidFill>
              <a:srgbClr val="A64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任意多边形: 形状 22">
            <a:extLst>
              <a:ext uri="{FF2B5EF4-FFF2-40B4-BE49-F238E27FC236}">
                <a16:creationId xmlns:a16="http://schemas.microsoft.com/office/drawing/2014/main" xmlns="" id="{803FD397-74B7-4626-9DE3-B8CDDBFB916E}"/>
              </a:ext>
            </a:extLst>
          </p:cNvPr>
          <p:cNvSpPr/>
          <p:nvPr/>
        </p:nvSpPr>
        <p:spPr>
          <a:xfrm rot="11880000">
            <a:off x="6300182" y="674154"/>
            <a:ext cx="757023" cy="732253"/>
          </a:xfrm>
          <a:custGeom>
            <a:avLst/>
            <a:gdLst>
              <a:gd name="connsiteX0" fmla="*/ 962081 w 1296281"/>
              <a:gd name="connsiteY0" fmla="*/ 1248824 h 1253866"/>
              <a:gd name="connsiteX1" fmla="*/ 729117 w 1296281"/>
              <a:gd name="connsiteY1" fmla="*/ 1157723 h 1253866"/>
              <a:gd name="connsiteX2" fmla="*/ 714464 w 1296281"/>
              <a:gd name="connsiteY2" fmla="*/ 908009 h 1253866"/>
              <a:gd name="connsiteX3" fmla="*/ 735383 w 1296281"/>
              <a:gd name="connsiteY3" fmla="*/ 879419 h 1253866"/>
              <a:gd name="connsiteX4" fmla="*/ 718781 w 1296281"/>
              <a:gd name="connsiteY4" fmla="*/ 887839 h 1253866"/>
              <a:gd name="connsiteX5" fmla="*/ 589247 w 1296281"/>
              <a:gd name="connsiteY5" fmla="*/ 888877 h 1253866"/>
              <a:gd name="connsiteX6" fmla="*/ 558504 w 1296281"/>
              <a:gd name="connsiteY6" fmla="*/ 876148 h 1253866"/>
              <a:gd name="connsiteX7" fmla="*/ 581816 w 1296281"/>
              <a:gd name="connsiteY7" fmla="*/ 908008 h 1253866"/>
              <a:gd name="connsiteX8" fmla="*/ 567163 w 1296281"/>
              <a:gd name="connsiteY8" fmla="*/ 1157724 h 1253866"/>
              <a:gd name="connsiteX9" fmla="*/ 254072 w 1296281"/>
              <a:gd name="connsiteY9" fmla="*/ 1212815 h 1253866"/>
              <a:gd name="connsiteX10" fmla="*/ 209718 w 1296281"/>
              <a:gd name="connsiteY10" fmla="*/ 898023 h 1253866"/>
              <a:gd name="connsiteX11" fmla="*/ 484060 w 1296281"/>
              <a:gd name="connsiteY11" fmla="*/ 820520 h 1253866"/>
              <a:gd name="connsiteX12" fmla="*/ 488165 w 1296281"/>
              <a:gd name="connsiteY12" fmla="*/ 822895 h 1253866"/>
              <a:gd name="connsiteX13" fmla="*/ 482046 w 1296281"/>
              <a:gd name="connsiteY13" fmla="*/ 817954 h 1253866"/>
              <a:gd name="connsiteX14" fmla="*/ 438039 w 1296281"/>
              <a:gd name="connsiteY14" fmla="*/ 738693 h 1253866"/>
              <a:gd name="connsiteX15" fmla="*/ 427053 w 1296281"/>
              <a:gd name="connsiteY15" fmla="*/ 648703 h 1253866"/>
              <a:gd name="connsiteX16" fmla="*/ 429099 w 1296281"/>
              <a:gd name="connsiteY16" fmla="*/ 641110 h 1253866"/>
              <a:gd name="connsiteX17" fmla="*/ 427174 w 1296281"/>
              <a:gd name="connsiteY17" fmla="*/ 645444 h 1253866"/>
              <a:gd name="connsiteX18" fmla="*/ 159671 w 1296281"/>
              <a:gd name="connsiteY18" fmla="*/ 743996 h 1253866"/>
              <a:gd name="connsiteX19" fmla="*/ 10526 w 1296281"/>
              <a:gd name="connsiteY19" fmla="*/ 463253 h 1253866"/>
              <a:gd name="connsiteX20" fmla="*/ 296203 w 1296281"/>
              <a:gd name="connsiteY20" fmla="*/ 323793 h 1253866"/>
              <a:gd name="connsiteX21" fmla="*/ 454835 w 1296281"/>
              <a:gd name="connsiteY21" fmla="*/ 517204 h 1253866"/>
              <a:gd name="connsiteX22" fmla="*/ 454703 w 1296281"/>
              <a:gd name="connsiteY22" fmla="*/ 556681 h 1253866"/>
              <a:gd name="connsiteX23" fmla="*/ 472093 w 1296281"/>
              <a:gd name="connsiteY23" fmla="*/ 528314 h 1253866"/>
              <a:gd name="connsiteX24" fmla="*/ 577499 w 1296281"/>
              <a:gd name="connsiteY24" fmla="*/ 453016 h 1253866"/>
              <a:gd name="connsiteX25" fmla="*/ 595877 w 1296281"/>
              <a:gd name="connsiteY25" fmla="*/ 450069 h 1253866"/>
              <a:gd name="connsiteX26" fmla="*/ 562150 w 1296281"/>
              <a:gd name="connsiteY26" fmla="*/ 439236 h 1253866"/>
              <a:gd name="connsiteX27" fmla="*/ 427226 w 1296281"/>
              <a:gd name="connsiteY27" fmla="*/ 228600 h 1253866"/>
              <a:gd name="connsiteX28" fmla="*/ 648140 w 1296281"/>
              <a:gd name="connsiteY28" fmla="*/ 0 h 1253866"/>
              <a:gd name="connsiteX29" fmla="*/ 869054 w 1296281"/>
              <a:gd name="connsiteY29" fmla="*/ 228600 h 1253866"/>
              <a:gd name="connsiteX30" fmla="*/ 734130 w 1296281"/>
              <a:gd name="connsiteY30" fmla="*/ 439235 h 1253866"/>
              <a:gd name="connsiteX31" fmla="*/ 698436 w 1296281"/>
              <a:gd name="connsiteY31" fmla="*/ 450701 h 1253866"/>
              <a:gd name="connsiteX32" fmla="*/ 707032 w 1296281"/>
              <a:gd name="connsiteY32" fmla="*/ 451978 h 1253866"/>
              <a:gd name="connsiteX33" fmla="*/ 814234 w 1296281"/>
              <a:gd name="connsiteY33" fmla="*/ 522899 h 1253866"/>
              <a:gd name="connsiteX34" fmla="*/ 848833 w 1296281"/>
              <a:gd name="connsiteY34" fmla="*/ 585215 h 1253866"/>
              <a:gd name="connsiteX35" fmla="*/ 841445 w 1296281"/>
              <a:gd name="connsiteY35" fmla="*/ 517204 h 1253866"/>
              <a:gd name="connsiteX36" fmla="*/ 1000077 w 1296281"/>
              <a:gd name="connsiteY36" fmla="*/ 323793 h 1253866"/>
              <a:gd name="connsiteX37" fmla="*/ 1285755 w 1296281"/>
              <a:gd name="connsiteY37" fmla="*/ 463254 h 1253866"/>
              <a:gd name="connsiteX38" fmla="*/ 1136610 w 1296281"/>
              <a:gd name="connsiteY38" fmla="*/ 743996 h 1253866"/>
              <a:gd name="connsiteX39" fmla="*/ 894590 w 1296281"/>
              <a:gd name="connsiteY39" fmla="*/ 680766 h 1253866"/>
              <a:gd name="connsiteX40" fmla="*/ 860591 w 1296281"/>
              <a:gd name="connsiteY40" fmla="*/ 621400 h 1253866"/>
              <a:gd name="connsiteX41" fmla="*/ 869228 w 1296281"/>
              <a:gd name="connsiteY41" fmla="*/ 692152 h 1253866"/>
              <a:gd name="connsiteX42" fmla="*/ 824187 w 1296281"/>
              <a:gd name="connsiteY42" fmla="*/ 812540 h 1253866"/>
              <a:gd name="connsiteX43" fmla="*/ 817981 w 1296281"/>
              <a:gd name="connsiteY43" fmla="*/ 818627 h 1253866"/>
              <a:gd name="connsiteX44" fmla="*/ 853598 w 1296281"/>
              <a:gd name="connsiteY44" fmla="*/ 806922 h 1253866"/>
              <a:gd name="connsiteX45" fmla="*/ 1086563 w 1296281"/>
              <a:gd name="connsiteY45" fmla="*/ 898023 h 1253866"/>
              <a:gd name="connsiteX46" fmla="*/ 1042208 w 1296281"/>
              <a:gd name="connsiteY46" fmla="*/ 1212815 h 1253866"/>
              <a:gd name="connsiteX47" fmla="*/ 962081 w 1296281"/>
              <a:gd name="connsiteY47" fmla="*/ 1248824 h 125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6281" h="1253866">
                <a:moveTo>
                  <a:pt x="962081" y="1248824"/>
                </a:moveTo>
                <a:cubicBezTo>
                  <a:pt x="877537" y="1267354"/>
                  <a:pt x="784774" y="1234328"/>
                  <a:pt x="729117" y="1157723"/>
                </a:cubicBezTo>
                <a:cubicBezTo>
                  <a:pt x="673460" y="1081118"/>
                  <a:pt x="670716" y="982689"/>
                  <a:pt x="714464" y="908009"/>
                </a:cubicBezTo>
                <a:lnTo>
                  <a:pt x="735383" y="879419"/>
                </a:lnTo>
                <a:lnTo>
                  <a:pt x="718781" y="887839"/>
                </a:lnTo>
                <a:cubicBezTo>
                  <a:pt x="675269" y="901977"/>
                  <a:pt x="630396" y="901423"/>
                  <a:pt x="589247" y="888877"/>
                </a:cubicBezTo>
                <a:lnTo>
                  <a:pt x="558504" y="876148"/>
                </a:lnTo>
                <a:lnTo>
                  <a:pt x="581816" y="908008"/>
                </a:lnTo>
                <a:cubicBezTo>
                  <a:pt x="625564" y="982690"/>
                  <a:pt x="622821" y="1081118"/>
                  <a:pt x="567163" y="1157724"/>
                </a:cubicBezTo>
                <a:cubicBezTo>
                  <a:pt x="492954" y="1259863"/>
                  <a:pt x="352779" y="1284528"/>
                  <a:pt x="254072" y="1212815"/>
                </a:cubicBezTo>
                <a:cubicBezTo>
                  <a:pt x="155367" y="1141101"/>
                  <a:pt x="135508" y="1000163"/>
                  <a:pt x="209718" y="898023"/>
                </a:cubicBezTo>
                <a:cubicBezTo>
                  <a:pt x="274650" y="808651"/>
                  <a:pt x="390090" y="778595"/>
                  <a:pt x="484060" y="820520"/>
                </a:cubicBezTo>
                <a:lnTo>
                  <a:pt x="488165" y="822895"/>
                </a:lnTo>
                <a:lnTo>
                  <a:pt x="482046" y="817954"/>
                </a:lnTo>
                <a:cubicBezTo>
                  <a:pt x="462963" y="795398"/>
                  <a:pt x="447792" y="768711"/>
                  <a:pt x="438039" y="738693"/>
                </a:cubicBezTo>
                <a:cubicBezTo>
                  <a:pt x="428285" y="708675"/>
                  <a:pt x="424872" y="678167"/>
                  <a:pt x="427053" y="648703"/>
                </a:cubicBezTo>
                <a:lnTo>
                  <a:pt x="429099" y="641110"/>
                </a:lnTo>
                <a:lnTo>
                  <a:pt x="427174" y="645444"/>
                </a:lnTo>
                <a:cubicBezTo>
                  <a:pt x="375794" y="734596"/>
                  <a:pt x="264734" y="778133"/>
                  <a:pt x="159671" y="743996"/>
                </a:cubicBezTo>
                <a:cubicBezTo>
                  <a:pt x="39598" y="704982"/>
                  <a:pt x="-27176" y="579289"/>
                  <a:pt x="10526" y="463253"/>
                </a:cubicBezTo>
                <a:cubicBezTo>
                  <a:pt x="48228" y="347218"/>
                  <a:pt x="176130" y="284779"/>
                  <a:pt x="296203" y="323793"/>
                </a:cubicBezTo>
                <a:cubicBezTo>
                  <a:pt x="386258" y="353053"/>
                  <a:pt x="446332" y="431071"/>
                  <a:pt x="454835" y="517204"/>
                </a:cubicBezTo>
                <a:lnTo>
                  <a:pt x="454703" y="556681"/>
                </a:lnTo>
                <a:lnTo>
                  <a:pt x="472093" y="528314"/>
                </a:lnTo>
                <a:cubicBezTo>
                  <a:pt x="498009" y="493977"/>
                  <a:pt x="533985" y="467154"/>
                  <a:pt x="577499" y="453016"/>
                </a:cubicBezTo>
                <a:lnTo>
                  <a:pt x="595877" y="450069"/>
                </a:lnTo>
                <a:lnTo>
                  <a:pt x="562150" y="439236"/>
                </a:lnTo>
                <a:cubicBezTo>
                  <a:pt x="482861" y="404532"/>
                  <a:pt x="427226" y="323289"/>
                  <a:pt x="427226" y="228600"/>
                </a:cubicBezTo>
                <a:cubicBezTo>
                  <a:pt x="427226" y="102348"/>
                  <a:pt x="526133" y="0"/>
                  <a:pt x="648140" y="0"/>
                </a:cubicBezTo>
                <a:cubicBezTo>
                  <a:pt x="770147" y="0"/>
                  <a:pt x="869054" y="102348"/>
                  <a:pt x="869054" y="228600"/>
                </a:cubicBezTo>
                <a:cubicBezTo>
                  <a:pt x="869054" y="323289"/>
                  <a:pt x="813419" y="404532"/>
                  <a:pt x="734130" y="439235"/>
                </a:cubicBezTo>
                <a:lnTo>
                  <a:pt x="698436" y="450701"/>
                </a:lnTo>
                <a:lnTo>
                  <a:pt x="707032" y="451978"/>
                </a:lnTo>
                <a:cubicBezTo>
                  <a:pt x="748182" y="464525"/>
                  <a:pt x="785609" y="489065"/>
                  <a:pt x="814234" y="522899"/>
                </a:cubicBezTo>
                <a:lnTo>
                  <a:pt x="848833" y="585215"/>
                </a:lnTo>
                <a:lnTo>
                  <a:pt x="841445" y="517204"/>
                </a:lnTo>
                <a:cubicBezTo>
                  <a:pt x="849949" y="431071"/>
                  <a:pt x="910023" y="353054"/>
                  <a:pt x="1000077" y="323793"/>
                </a:cubicBezTo>
                <a:cubicBezTo>
                  <a:pt x="1120150" y="284779"/>
                  <a:pt x="1248052" y="347218"/>
                  <a:pt x="1285755" y="463254"/>
                </a:cubicBezTo>
                <a:cubicBezTo>
                  <a:pt x="1323457" y="579289"/>
                  <a:pt x="1256683" y="704982"/>
                  <a:pt x="1136610" y="743996"/>
                </a:cubicBezTo>
                <a:cubicBezTo>
                  <a:pt x="1046555" y="773257"/>
                  <a:pt x="952097" y="745450"/>
                  <a:pt x="894590" y="680766"/>
                </a:cubicBezTo>
                <a:lnTo>
                  <a:pt x="860591" y="621400"/>
                </a:lnTo>
                <a:lnTo>
                  <a:pt x="869228" y="692152"/>
                </a:lnTo>
                <a:cubicBezTo>
                  <a:pt x="865957" y="736350"/>
                  <a:pt x="850102" y="778202"/>
                  <a:pt x="824187" y="812540"/>
                </a:cubicBezTo>
                <a:lnTo>
                  <a:pt x="817981" y="818627"/>
                </a:lnTo>
                <a:lnTo>
                  <a:pt x="853598" y="806922"/>
                </a:lnTo>
                <a:cubicBezTo>
                  <a:pt x="938143" y="788392"/>
                  <a:pt x="1030906" y="821418"/>
                  <a:pt x="1086563" y="898023"/>
                </a:cubicBezTo>
                <a:cubicBezTo>
                  <a:pt x="1160772" y="1000163"/>
                  <a:pt x="1140913" y="1141101"/>
                  <a:pt x="1042208" y="1212815"/>
                </a:cubicBezTo>
                <a:cubicBezTo>
                  <a:pt x="1017531" y="1230743"/>
                  <a:pt x="990262" y="1242648"/>
                  <a:pt x="962081" y="1248824"/>
                </a:cubicBezTo>
                <a:close/>
              </a:path>
            </a:pathLst>
          </a:custGeom>
          <a:solidFill>
            <a:srgbClr val="FAEEE2"/>
          </a:solidFill>
          <a:ln>
            <a:solidFill>
              <a:srgbClr val="A64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2753" y="2480083"/>
            <a:ext cx="30817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(1)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(2)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77412" y="2720532"/>
            <a:ext cx="40906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(2)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(1).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(2)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trút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3217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"/>
          <p:cNvSpPr txBox="1"/>
          <p:nvPr/>
        </p:nvSpPr>
        <p:spPr>
          <a:xfrm>
            <a:off x="915987" y="531310"/>
            <a:ext cx="4471720" cy="519508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pPr algn="just"/>
            <a:r>
              <a:rPr lang="en-US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spc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pc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373187" y="1979761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ôm</a:t>
            </a:r>
            <a:r>
              <a:rPr 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82587" y="2670026"/>
            <a:ext cx="4348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CN     VN</a:t>
            </a:r>
            <a:endParaRPr lang="en-US" sz="2400" dirty="0"/>
          </a:p>
        </p:txBody>
      </p:sp>
      <p:sp>
        <p:nvSpPr>
          <p:cNvPr id="96" name="Rectangle 95"/>
          <p:cNvSpPr/>
          <p:nvPr/>
        </p:nvSpPr>
        <p:spPr>
          <a:xfrm>
            <a:off x="915987" y="3613666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Suốt</a:t>
            </a:r>
            <a:r>
              <a:rPr 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97" name="Rectangle 96"/>
          <p:cNvSpPr/>
          <p:nvPr/>
        </p:nvSpPr>
        <p:spPr>
          <a:xfrm>
            <a:off x="763587" y="4344988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CN            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VN</a:t>
            </a:r>
            <a:endParaRPr lang="en-US" sz="2400" dirty="0"/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3659187" y="2075814"/>
            <a:ext cx="76200" cy="4542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4573587" y="3657007"/>
            <a:ext cx="76200" cy="3721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13905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"/>
          <p:cNvSpPr txBox="1"/>
          <p:nvPr/>
        </p:nvSpPr>
        <p:spPr>
          <a:xfrm>
            <a:off x="-989013" y="531310"/>
            <a:ext cx="6376720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pPr algn="ctr"/>
            <a:r>
              <a:rPr lang="en-US" sz="3200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spc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spc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spc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xmlns="" id="{445FC141-7C08-45D8-88E0-C416DA84D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4" t="10304" r="30820" b="38091"/>
          <a:stretch>
            <a:fillRect/>
          </a:stretch>
        </p:blipFill>
        <p:spPr>
          <a:xfrm>
            <a:off x="238746" y="1440850"/>
            <a:ext cx="1448451" cy="12192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135187" y="1219995"/>
            <a:ext cx="1021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2820987" y="1789282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CN                         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VN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763587" y="2660050"/>
            <a:ext cx="1104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44587" y="4039394"/>
            <a:ext cx="1120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lộng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lẫy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                         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CN 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VN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839787" y="4838768"/>
            <a:ext cx="10896600" cy="1521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9000"/>
              </a:lnSpc>
              <a:spcAft>
                <a:spcPts val="200"/>
              </a:spcAft>
              <a:tabLst>
                <a:tab pos="478790" algn="l"/>
              </a:tabLst>
            </a:pP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.2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.1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535987" y="1219995"/>
            <a:ext cx="0" cy="4616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136187" y="2820194"/>
            <a:ext cx="0" cy="440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696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6">
            <a:extLst>
              <a:ext uri="{FF2B5EF4-FFF2-40B4-BE49-F238E27FC236}">
                <a16:creationId xmlns:a16="http://schemas.microsoft.com/office/drawing/2014/main" xmlns="" id="{445FC141-7C08-45D8-88E0-C416DA84D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4" t="10304" r="30820" b="38091"/>
          <a:stretch>
            <a:fillRect/>
          </a:stretch>
        </p:blipFill>
        <p:spPr>
          <a:xfrm>
            <a:off x="238746" y="1440850"/>
            <a:ext cx="1448451" cy="12192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30387" y="883330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b1.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839787" y="4838768"/>
            <a:ext cx="1089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b.2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b.1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2387" y="883330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bỗng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9197" y="2268325"/>
            <a:ext cx="89061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CN                                           </a:t>
            </a:r>
            <a:r>
              <a:rPr lang="en-US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326187" y="993829"/>
            <a:ext cx="76200" cy="4470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44587" y="3006989"/>
            <a:ext cx="1021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b2.  </a:t>
            </a:r>
            <a:r>
              <a:rPr lang="en-US" sz="2400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bỗng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rét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mướt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0387" y="4260489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 </a:t>
            </a:r>
            <a:r>
              <a:rPr lang="en-US" sz="2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2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CN                                      </a:t>
            </a:r>
            <a:r>
              <a:rPr lang="en-US" sz="2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VN</a:t>
            </a:r>
            <a:endParaRPr lang="en-US" sz="26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6097587" y="3204535"/>
            <a:ext cx="7620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7042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  <p:bldP spid="2" grpId="0"/>
      <p:bldP spid="3" grpId="0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635"/>
</p:tagLst>
</file>

<file path=ppt/theme/theme1.xml><?xml version="1.0" encoding="utf-8"?>
<a:theme xmlns:a="http://schemas.openxmlformats.org/drawingml/2006/main" name="千图网海量PPT模板www.58pic.com">
  <a:themeElements>
    <a:clrScheme name="自定义 10">
      <a:dk1>
        <a:sysClr val="windowText" lastClr="000000"/>
      </a:dk1>
      <a:lt1>
        <a:sysClr val="window" lastClr="FFFFFF"/>
      </a:lt1>
      <a:dk2>
        <a:srgbClr val="6C6EE8"/>
      </a:dk2>
      <a:lt2>
        <a:srgbClr val="E5F0F6"/>
      </a:lt2>
      <a:accent1>
        <a:srgbClr val="595959"/>
      </a:accent1>
      <a:accent2>
        <a:srgbClr val="6C6EE8"/>
      </a:accent2>
      <a:accent3>
        <a:srgbClr val="595959"/>
      </a:accent3>
      <a:accent4>
        <a:srgbClr val="6C6EE8"/>
      </a:accent4>
      <a:accent5>
        <a:srgbClr val="A6A8F1"/>
      </a:accent5>
      <a:accent6>
        <a:srgbClr val="6C6EE8"/>
      </a:accent6>
      <a:hlink>
        <a:srgbClr val="0000FF"/>
      </a:hlink>
      <a:folHlink>
        <a:srgbClr val="800080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48D9CD3CE1CD464F9F181350F57BDA7A" ma:contentTypeVersion="2" ma:contentTypeDescription="Tạo tài liệu mới." ma:contentTypeScope="" ma:versionID="26f32947c416b962f3f7e442145ab483">
  <xsd:schema xmlns:xsd="http://www.w3.org/2001/XMLSchema" xmlns:xs="http://www.w3.org/2001/XMLSchema" xmlns:p="http://schemas.microsoft.com/office/2006/metadata/properties" xmlns:ns2="3fc6dbba-a52c-4ebc-9300-3a6bba4e79a4" targetNamespace="http://schemas.microsoft.com/office/2006/metadata/properties" ma:root="true" ma:fieldsID="654a7dcb3264e62eaf68387ca8e9d03d" ns2:_="">
    <xsd:import namespace="3fc6dbba-a52c-4ebc-9300-3a6bba4e79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6dbba-a52c-4ebc-9300-3a6bba4e79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8C9E31-2836-4F5A-8867-798C32709E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228D8B-E253-4255-9E6F-18A236480A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c6dbba-a52c-4ebc-9300-3a6bba4e79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2B141C-3FCB-4C4B-B7E0-F2D7F8700D3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22459</TotalTime>
  <Words>977</Words>
  <Application>Microsoft Office PowerPoint</Application>
  <PresentationFormat>Custom</PresentationFormat>
  <Paragraphs>57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字魂59号-创粗黑</vt:lpstr>
      <vt:lpstr>Rockwell</vt:lpstr>
      <vt:lpstr>.VnTime</vt:lpstr>
      <vt:lpstr>Times New Roman</vt:lpstr>
      <vt:lpstr>字魂27号-布丁体</vt:lpstr>
      <vt:lpstr>微软雅黑</vt:lpstr>
      <vt:lpstr>SimSun</vt:lpstr>
      <vt:lpstr>字魂17号-萌趣果冻体</vt:lpstr>
      <vt:lpstr>Wingdings</vt:lpstr>
      <vt:lpstr>千图网海量PPT模板www.58pic.com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10819</cp:revision>
  <cp:lastPrinted>1601-01-01T00:00:00Z</cp:lastPrinted>
  <dcterms:created xsi:type="dcterms:W3CDTF">2015-07-08T08:22:29Z</dcterms:created>
  <dcterms:modified xsi:type="dcterms:W3CDTF">2022-08-30T08:39:41Z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0x01010048D9CD3CE1CD464F9F181350F57BDA7A</vt:lpwstr>
  </property>
</Properties>
</file>