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9" r:id="rId3"/>
    <p:sldId id="260" r:id="rId4"/>
    <p:sldId id="264" r:id="rId5"/>
    <p:sldId id="262" r:id="rId6"/>
    <p:sldId id="266" r:id="rId7"/>
    <p:sldId id="267" r:id="rId8"/>
    <p:sldId id="269" r:id="rId9"/>
    <p:sldId id="268"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FD2F9-9420-4324-A2AE-2C133A8060D3}" type="datetimeFigureOut">
              <a:rPr lang="en-US" smtClean="0"/>
              <a:pPr/>
              <a:t>9/6/2023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CABB01-275A-44F2-A6F1-C8E11A321CA5}" type="slidenum">
              <a:rPr lang="en-US" smtClean="0"/>
              <a:pPr/>
              <a:t>‹#›</a:t>
            </a:fld>
            <a:endParaRPr lang="en-US"/>
          </a:p>
        </p:txBody>
      </p:sp>
    </p:spTree>
    <p:extLst>
      <p:ext uri="{BB962C8B-B14F-4D97-AF65-F5344CB8AC3E}">
        <p14:creationId xmlns:p14="http://schemas.microsoft.com/office/powerpoint/2010/main" val="2909824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CABB01-275A-44F2-A6F1-C8E11A321CA5}" type="slidenum">
              <a:rPr lang="en-US" smtClean="0"/>
              <a:pPr/>
              <a:t>1</a:t>
            </a:fld>
            <a:endParaRPr lang="en-US"/>
          </a:p>
        </p:txBody>
      </p:sp>
    </p:spTree>
    <p:extLst>
      <p:ext uri="{BB962C8B-B14F-4D97-AF65-F5344CB8AC3E}">
        <p14:creationId xmlns:p14="http://schemas.microsoft.com/office/powerpoint/2010/main" val="3970492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3C29E54-23A1-4066-8A4A-B6411328F44C}"/>
              </a:ext>
            </a:extLst>
          </p:cNvPr>
          <p:cNvSpPr>
            <a:spLocks noGrp="1"/>
          </p:cNvSpPr>
          <p:nvPr>
            <p:ph type="dt" sz="half" idx="10"/>
          </p:nvPr>
        </p:nvSpPr>
        <p:spPr/>
        <p:txBody>
          <a:bodyPr/>
          <a:lstStyle/>
          <a:p>
            <a:fld id="{4A8F1692-9F8D-411A-9C16-425555511FE8}" type="datetimeFigureOut">
              <a:rPr lang="en-US" smtClean="0"/>
              <a:pPr/>
              <a:t>9/6/2023</a:t>
            </a:fld>
            <a:endParaRPr lang="en-US"/>
          </a:p>
        </p:txBody>
      </p:sp>
      <p:sp>
        <p:nvSpPr>
          <p:cNvPr id="5" name="Footer Placeholder 4">
            <a:extLst>
              <a:ext uri="{FF2B5EF4-FFF2-40B4-BE49-F238E27FC236}">
                <a16:creationId xmlns:a16="http://schemas.microsoft.com/office/drawing/2014/main" id="{BB12AF1F-8223-4C33-B1BD-86845575B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FAE154-636E-4FAF-BD1C-3E182D466779}"/>
              </a:ext>
            </a:extLst>
          </p:cNvPr>
          <p:cNvSpPr>
            <a:spLocks noGrp="1"/>
          </p:cNvSpPr>
          <p:nvPr>
            <p:ph type="sldNum" sz="quarter" idx="12"/>
          </p:nvPr>
        </p:nvSpPr>
        <p:spPr/>
        <p:txBody>
          <a:bodyPr/>
          <a:lstStyle/>
          <a:p>
            <a:fld id="{65C251A6-B550-4BE8-B3BA-DA9D45F97ABA}" type="slidenum">
              <a:rPr lang="en-US" smtClean="0"/>
              <a:pPr/>
              <a:t>‹#›</a:t>
            </a:fld>
            <a:endParaRPr lang="en-US"/>
          </a:p>
        </p:txBody>
      </p:sp>
    </p:spTree>
    <p:extLst>
      <p:ext uri="{BB962C8B-B14F-4D97-AF65-F5344CB8AC3E}">
        <p14:creationId xmlns:p14="http://schemas.microsoft.com/office/powerpoint/2010/main" val="1427238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CB81AD7-3E49-49D2-8DAF-0E0DF2F057B2}"/>
              </a:ext>
            </a:extLst>
          </p:cNvPr>
          <p:cNvSpPr txBox="1"/>
          <p:nvPr/>
        </p:nvSpPr>
        <p:spPr>
          <a:xfrm>
            <a:off x="287021" y="1224255"/>
            <a:ext cx="2778190" cy="369332"/>
          </a:xfrm>
          <a:prstGeom prst="rect">
            <a:avLst/>
          </a:prstGeom>
          <a:noFill/>
        </p:spPr>
        <p:txBody>
          <a:bodyPr wrap="square" rtlCol="0">
            <a:spAutoFit/>
          </a:bodyPr>
          <a:lstStyle/>
          <a:p>
            <a:r>
              <a:rPr lang="en-US" b="1" dirty="0">
                <a:solidFill>
                  <a:srgbClr val="002060"/>
                </a:solidFill>
                <a:latin typeface="Times New Roman" panose="02020603050405020304" pitchFamily="18" charset="0"/>
                <a:cs typeface="Times New Roman" panose="02020603050405020304" pitchFamily="18" charset="0"/>
              </a:rPr>
              <a:t>1. </a:t>
            </a:r>
            <a:r>
              <a:rPr lang="en-US" b="1" dirty="0" err="1">
                <a:solidFill>
                  <a:srgbClr val="002060"/>
                </a:solidFill>
                <a:latin typeface="Times New Roman" panose="02020603050405020304" pitchFamily="18" charset="0"/>
                <a:cs typeface="Times New Roman" panose="02020603050405020304" pitchFamily="18" charset="0"/>
              </a:rPr>
              <a:t>Tác</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giả</a:t>
            </a:r>
            <a:endParaRPr lang="en-US" b="1" dirty="0">
              <a:solidFill>
                <a:srgbClr val="002060"/>
              </a:solidFill>
              <a:latin typeface="Times New Roman" panose="02020603050405020304" pitchFamily="18" charset="0"/>
              <a:cs typeface="Times New Roman" panose="02020603050405020304" pitchFamily="18" charset="0"/>
            </a:endParaRPr>
          </a:p>
        </p:txBody>
      </p:sp>
      <p:pic>
        <p:nvPicPr>
          <p:cNvPr id="20" name="Picture 19">
            <a:extLst>
              <a:ext uri="{FF2B5EF4-FFF2-40B4-BE49-F238E27FC236}">
                <a16:creationId xmlns:a16="http://schemas.microsoft.com/office/drawing/2014/main" id="{9C388D2B-54C5-4801-8E59-F9121C5566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970" y="1632128"/>
            <a:ext cx="3782765" cy="3782765"/>
          </a:xfrm>
          <a:prstGeom prst="rect">
            <a:avLst/>
          </a:prstGeom>
          <a:ln>
            <a:noFill/>
          </a:ln>
          <a:effectLst>
            <a:softEdge rad="112500"/>
          </a:effectLst>
        </p:spPr>
      </p:pic>
      <p:sp>
        <p:nvSpPr>
          <p:cNvPr id="21" name="TextBox 20">
            <a:extLst>
              <a:ext uri="{FF2B5EF4-FFF2-40B4-BE49-F238E27FC236}">
                <a16:creationId xmlns:a16="http://schemas.microsoft.com/office/drawing/2014/main" id="{B7F79CC3-24CF-4E87-9962-F234261566EF}"/>
              </a:ext>
            </a:extLst>
          </p:cNvPr>
          <p:cNvSpPr txBox="1"/>
          <p:nvPr/>
        </p:nvSpPr>
        <p:spPr>
          <a:xfrm>
            <a:off x="1248122" y="5679545"/>
            <a:ext cx="1748031" cy="646331"/>
          </a:xfrm>
          <a:prstGeom prst="rect">
            <a:avLst/>
          </a:prstGeom>
          <a:noFill/>
        </p:spPr>
        <p:txBody>
          <a:bodyPr wrap="square" rtlCol="0">
            <a:spAutoFit/>
          </a:bodyPr>
          <a:lstStyle/>
          <a:p>
            <a:pPr algn="ctr"/>
            <a:r>
              <a:rPr lang="en-US" b="1" i="1" dirty="0" err="1">
                <a:solidFill>
                  <a:srgbClr val="002060"/>
                </a:solidFill>
                <a:latin typeface="#9Slide05 Claudia" pitchFamily="2" charset="0"/>
                <a:cs typeface="Times New Roman" panose="02020603050405020304" pitchFamily="18" charset="0"/>
              </a:rPr>
              <a:t>Nguyễn</a:t>
            </a:r>
            <a:r>
              <a:rPr lang="en-US" b="1" i="1" dirty="0">
                <a:solidFill>
                  <a:srgbClr val="002060"/>
                </a:solidFill>
                <a:latin typeface="#9Slide05 Claudia" pitchFamily="2" charset="0"/>
                <a:cs typeface="Times New Roman" panose="02020603050405020304" pitchFamily="18" charset="0"/>
              </a:rPr>
              <a:t> Quang </a:t>
            </a:r>
            <a:r>
              <a:rPr lang="en-US" b="1" i="1" dirty="0" err="1">
                <a:solidFill>
                  <a:srgbClr val="002060"/>
                </a:solidFill>
                <a:latin typeface="#9Slide05 Claudia" pitchFamily="2" charset="0"/>
                <a:cs typeface="Times New Roman" panose="02020603050405020304" pitchFamily="18" charset="0"/>
              </a:rPr>
              <a:t>Thiều</a:t>
            </a:r>
            <a:r>
              <a:rPr lang="en-US" b="1" i="1" dirty="0">
                <a:solidFill>
                  <a:srgbClr val="002060"/>
                </a:solidFill>
                <a:latin typeface="#9Slide05 Claudia" pitchFamily="2" charset="0"/>
                <a:cs typeface="Times New Roman" panose="02020603050405020304" pitchFamily="18" charset="0"/>
              </a:rPr>
              <a:t> </a:t>
            </a:r>
          </a:p>
        </p:txBody>
      </p:sp>
      <p:sp>
        <p:nvSpPr>
          <p:cNvPr id="22" name="TextBox 21">
            <a:extLst>
              <a:ext uri="{FF2B5EF4-FFF2-40B4-BE49-F238E27FC236}">
                <a16:creationId xmlns:a16="http://schemas.microsoft.com/office/drawing/2014/main" id="{7E17F848-9198-4461-BB38-458D5DD47C55}"/>
              </a:ext>
            </a:extLst>
          </p:cNvPr>
          <p:cNvSpPr txBox="1"/>
          <p:nvPr/>
        </p:nvSpPr>
        <p:spPr>
          <a:xfrm>
            <a:off x="4952267" y="2507848"/>
            <a:ext cx="3936063" cy="2308324"/>
          </a:xfrm>
          <a:prstGeom prst="rect">
            <a:avLst/>
          </a:prstGeom>
          <a:blipFill>
            <a:blip r:embed="rId4"/>
            <a:tile tx="0" ty="0" sx="100000" sy="100000" flip="none" algn="tl"/>
          </a:blipFill>
          <a:scene3d>
            <a:camera prst="orthographicFront"/>
            <a:lightRig rig="threePt" dir="t"/>
          </a:scene3d>
          <a:sp3d>
            <a:bevelT w="139700" h="139700" prst="divot"/>
          </a:sp3d>
        </p:spPr>
        <p:txBody>
          <a:bodyPr wrap="square" rtlCol="0">
            <a:spAutoFit/>
          </a:bodyPr>
          <a:lstStyle/>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1957</a:t>
            </a: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gũi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niềm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200270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6" presetClass="entr" presetSubtype="16" fill="hold" nodeType="withEffect">
                                  <p:stCondLst>
                                    <p:cond delay="250"/>
                                  </p:stCondLst>
                                  <p:childTnLst>
                                    <p:set>
                                      <p:cBhvr>
                                        <p:cTn id="9" dur="1" fill="hold">
                                          <p:stCondLst>
                                            <p:cond delay="0"/>
                                          </p:stCondLst>
                                        </p:cTn>
                                        <p:tgtEl>
                                          <p:spTgt spid="20"/>
                                        </p:tgtEl>
                                        <p:attrNameLst>
                                          <p:attrName>style.visibility</p:attrName>
                                        </p:attrNameLst>
                                      </p:cBhvr>
                                      <p:to>
                                        <p:strVal val="visible"/>
                                      </p:to>
                                    </p:set>
                                    <p:animEffect transition="in" filter="circle(in)">
                                      <p:cBhvr>
                                        <p:cTn id="10" dur="2000"/>
                                        <p:tgtEl>
                                          <p:spTgt spid="20"/>
                                        </p:tgtEl>
                                      </p:cBhvr>
                                    </p:animEffect>
                                  </p:childTnLst>
                                </p:cTn>
                              </p:par>
                              <p:par>
                                <p:cTn id="11" presetID="6" presetClass="entr" presetSubtype="16" fill="hold" grpId="0" nodeType="withEffect">
                                  <p:stCondLst>
                                    <p:cond delay="250"/>
                                  </p:stCondLst>
                                  <p:childTnLst>
                                    <p:set>
                                      <p:cBhvr>
                                        <p:cTn id="12" dur="1" fill="hold">
                                          <p:stCondLst>
                                            <p:cond delay="0"/>
                                          </p:stCondLst>
                                        </p:cTn>
                                        <p:tgtEl>
                                          <p:spTgt spid="21"/>
                                        </p:tgtEl>
                                        <p:attrNameLst>
                                          <p:attrName>style.visibility</p:attrName>
                                        </p:attrNameLst>
                                      </p:cBhvr>
                                      <p:to>
                                        <p:strVal val="visible"/>
                                      </p:to>
                                    </p:set>
                                    <p:animEffect transition="in" filter="circle(in)">
                                      <p:cBhvr>
                                        <p:cTn id="13" dur="20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2">
                                            <p:txEl>
                                              <p:pRg st="0" end="0"/>
                                            </p:txEl>
                                          </p:spTgt>
                                        </p:tgtEl>
                                        <p:attrNameLst>
                                          <p:attrName>style.visibility</p:attrName>
                                        </p:attrNameLst>
                                      </p:cBhvr>
                                      <p:to>
                                        <p:strVal val="visible"/>
                                      </p:to>
                                    </p:set>
                                    <p:animEffect transition="in" filter="barn(inVertical)">
                                      <p:cBhvr>
                                        <p:cTn id="18" dur="500"/>
                                        <p:tgtEl>
                                          <p:spTgt spid="22">
                                            <p:txEl>
                                              <p:pRg st="0" end="0"/>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Vertical)">
                                      <p:cBhvr>
                                        <p:cTn id="21" dur="500"/>
                                        <p:tgtEl>
                                          <p:spTgt spid="22"/>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22">
                                            <p:txEl>
                                              <p:pRg st="1" end="1"/>
                                            </p:txEl>
                                          </p:spTgt>
                                        </p:tgtEl>
                                        <p:attrNameLst>
                                          <p:attrName>style.visibility</p:attrName>
                                        </p:attrNameLst>
                                      </p:cBhvr>
                                      <p:to>
                                        <p:strVal val="visible"/>
                                      </p:to>
                                    </p:set>
                                    <p:animEffect transition="in" filter="barn(inVertical)">
                                      <p:cBhvr>
                                        <p:cTn id="26" dur="500"/>
                                        <p:tgtEl>
                                          <p:spTgt spid="2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2">
                                            <p:txEl>
                                              <p:pRg st="2" end="2"/>
                                            </p:txEl>
                                          </p:spTgt>
                                        </p:tgtEl>
                                        <p:attrNameLst>
                                          <p:attrName>style.visibility</p:attrName>
                                        </p:attrNameLst>
                                      </p:cBhvr>
                                      <p:to>
                                        <p:strVal val="visible"/>
                                      </p:to>
                                    </p:set>
                                    <p:animEffect transition="in" filter="barn(inVertical)">
                                      <p:cBhvr>
                                        <p:cTn id="31" dur="500"/>
                                        <p:tgtEl>
                                          <p:spTgt spid="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1" grpId="0"/>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685800"/>
            <a:ext cx="7924800" cy="5262979"/>
          </a:xfrm>
          <a:prstGeom prst="rect">
            <a:avLst/>
          </a:prstGeom>
        </p:spPr>
        <p:txBody>
          <a:bodyPr wrap="square">
            <a:spAutoFit/>
          </a:bodyPr>
          <a:lstStyle/>
          <a:p>
            <a:pPr algn="just"/>
            <a:r>
              <a:rPr lang="vi-VN" sz="2800" b="1" dirty="0">
                <a:latin typeface="+mj-lt"/>
              </a:rPr>
              <a:t>Đoạn văn mẫu:</a:t>
            </a:r>
            <a:r>
              <a:rPr lang="vi-VN" sz="2800" dirty="0">
                <a:latin typeface="+mj-lt"/>
              </a:rPr>
              <a:t> </a:t>
            </a:r>
            <a:endParaRPr lang="en-US" sz="2800" dirty="0">
              <a:latin typeface="+mj-lt"/>
            </a:endParaRPr>
          </a:p>
          <a:p>
            <a:pPr algn="just"/>
            <a:r>
              <a:rPr lang="en-US" sz="2800" i="1" dirty="0">
                <a:latin typeface="+mj-lt"/>
              </a:rPr>
              <a:t>     </a:t>
            </a:r>
            <a:r>
              <a:rPr lang="vi-VN" sz="2800" i="1" dirty="0">
                <a:latin typeface="+mj-lt"/>
              </a:rPr>
              <a:t>Khi ánh bình minh vừa đủ sáng để soi tỏ những hạt mưa thì cũng là lúc dòng nước khổng lồ nuốt chửng phần còn lại của bãi cát. Trước mắt tôi một cảnh tượng như huyền thoại hiện ra. Từ mặt nước loang loáng của dòng sông, những cánh chim bé bỏng và ướt át đột ngột bứt khỏi dòng nước khổng lồ vụt bay lên. Tôi và anh Mên không ai nói một câu nào, chúng tôi cứ đứng như thế, khắp người tôi một hơi nóng tỏa ra ngùn ngụt. Bây giờ, khi mặt trời nhô lên cao thì cũng là lúc con chim nong nớt cuối cùng cất cánh an toàn đến lùm dứa dại bên kia bờ sông.</a:t>
            </a:r>
            <a:endParaRPr lang="en-US" sz="2800" dirty="0">
              <a:latin typeface="+mj-lt"/>
            </a:endParaRPr>
          </a:p>
        </p:txBody>
      </p:sp>
    </p:spTree>
    <p:extLst>
      <p:ext uri="{BB962C8B-B14F-4D97-AF65-F5344CB8AC3E}">
        <p14:creationId xmlns:p14="http://schemas.microsoft.com/office/powerpoint/2010/main" val="4043411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7391400" cy="5170646"/>
          </a:xfrm>
          <a:prstGeom prst="rect">
            <a:avLst/>
          </a:prstGeom>
        </p:spPr>
        <p:txBody>
          <a:bodyPr wrap="square">
            <a:spAutoFit/>
          </a:bodyPr>
          <a:lstStyle/>
          <a:p>
            <a:pPr algn="just"/>
            <a:r>
              <a:rPr lang="en-US" sz="2400" b="1" dirty="0">
                <a:latin typeface="Times New Roman" pitchFamily="18" charset="0"/>
                <a:cs typeface="Times New Roman" pitchFamily="18" charset="0"/>
              </a:rPr>
              <a:t>2. </a:t>
            </a:r>
            <a:r>
              <a:rPr lang="en-US" sz="2400" b="1" dirty="0" err="1">
                <a:latin typeface="Times New Roman" pitchFamily="18" charset="0"/>
                <a:cs typeface="Times New Roman" pitchFamily="18" charset="0"/>
              </a:rPr>
              <a:t>Tác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phẩm</a:t>
            </a:r>
            <a:endParaRPr lang="en-US" sz="2400" b="1"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xứ</a:t>
            </a:r>
            <a:r>
              <a:rPr lang="en-US" sz="2400" dirty="0">
                <a:latin typeface="Times New Roman" pitchFamily="18" charset="0"/>
                <a:cs typeface="Times New Roman" pitchFamily="18" charset="0"/>
              </a:rPr>
              <a:t>: in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Mùa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cải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sông</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Thể loại: truyện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Nhân vật chính: </a:t>
            </a:r>
            <a:r>
              <a:rPr lang="en-US" sz="2400" dirty="0" err="1">
                <a:latin typeface="Times New Roman" pitchFamily="18" charset="0"/>
                <a:cs typeface="Times New Roman" pitchFamily="18" charset="0"/>
              </a:rPr>
              <a:t>Mên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Mon.</a:t>
            </a:r>
          </a:p>
          <a:p>
            <a:pPr algn="just">
              <a:buFontTx/>
              <a:buChar char="-"/>
            </a:pPr>
            <a:r>
              <a:rPr lang="vi-VN" sz="2400" dirty="0">
                <a:latin typeface="Times New Roman" pitchFamily="18" charset="0"/>
                <a:cs typeface="Times New Roman" pitchFamily="18" charset="0"/>
              </a:rPr>
              <a:t>Ngôi kể: ngôi thứ </a:t>
            </a:r>
            <a:r>
              <a:rPr lang="en-US" sz="2400" dirty="0" err="1">
                <a:latin typeface="Times New Roman" pitchFamily="18" charset="0"/>
                <a:cs typeface="Times New Roman" pitchFamily="18" charset="0"/>
              </a:rPr>
              <a:t>ba</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3. </a:t>
            </a:r>
            <a:r>
              <a:rPr lang="vi-VN" sz="2400" b="1" dirty="0">
                <a:latin typeface="Times New Roman" pitchFamily="18" charset="0"/>
                <a:cs typeface="Times New Roman" pitchFamily="18" charset="0"/>
              </a:rPr>
              <a:t>Bố cục</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3</a:t>
            </a:r>
            <a:r>
              <a:rPr lang="vi-VN" sz="2400" dirty="0">
                <a:latin typeface="Times New Roman" pitchFamily="18" charset="0"/>
                <a:cs typeface="Times New Roman" pitchFamily="18" charset="0"/>
              </a:rPr>
              <a:t> phần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P1: Từ đầu … “bắt đầu mùa sinh nở của chúng”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sym typeface="Wingdings"/>
              </a:rPr>
              <a:t></a:t>
            </a:r>
            <a:r>
              <a:rPr lang="vi-VN" sz="2400" dirty="0">
                <a:latin typeface="Times New Roman" pitchFamily="18" charset="0"/>
                <a:cs typeface="Times New Roman" pitchFamily="18" charset="0"/>
              </a:rPr>
              <a:t> Cuộc trò chuyện của Mên và Mon ở đoạn 1</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P2: tiếp theo… “Vâng! Cứ lấy đò của ông Hảo mà đi”.</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a:t>
            </a:r>
            <a:r>
              <a:rPr lang="vi-VN" sz="2400" dirty="0">
                <a:latin typeface="Times New Roman" pitchFamily="18" charset="0"/>
                <a:cs typeface="Times New Roman" pitchFamily="18" charset="0"/>
                <a:sym typeface="Wingdings"/>
              </a:rPr>
              <a:t></a:t>
            </a:r>
            <a:r>
              <a:rPr lang="vi-VN" sz="2400" dirty="0">
                <a:latin typeface="Times New Roman" pitchFamily="18" charset="0"/>
                <a:cs typeface="Times New Roman" pitchFamily="18" charset="0"/>
              </a:rPr>
              <a:t> Cuộc trò chuyện của Mên và Mon ở đoạn 2</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P3: còn lại</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sym typeface="Wingdings"/>
              </a:rPr>
              <a:t></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Cảnh bầy chim chìa vôi bay lên vào buổi bình minh.</a:t>
            </a:r>
            <a:endParaRPr lang="en-US" sz="2400" dirty="0">
              <a:latin typeface="Times New Roman" pitchFamily="18" charset="0"/>
              <a:cs typeface="Times New Roman" pitchFamily="18" charset="0"/>
            </a:endParaRPr>
          </a:p>
          <a:p>
            <a:pPr marL="285750" indent="-285750">
              <a:buFontTx/>
              <a:buChar char="-"/>
            </a:pPr>
            <a:endParaRPr lang="en-US" dirty="0">
              <a:latin typeface="+mj-lt"/>
            </a:endParaRPr>
          </a:p>
        </p:txBody>
      </p:sp>
      <p:sp>
        <p:nvSpPr>
          <p:cNvPr id="10241" name="Rectangle 1"/>
          <p:cNvSpPr>
            <a:spLocks noChangeArrowheads="1"/>
          </p:cNvSpPr>
          <p:nvPr/>
        </p:nvSpPr>
        <p:spPr bwMode="auto">
          <a:xfrm>
            <a:off x="457199" y="457200"/>
            <a:ext cx="8458201"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HĐCĐ-2p</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Khái</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quát</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những</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hiểu</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biết</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của</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em</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về</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tác</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phẩm</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đề</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tài</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ngôi</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kể</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nhân</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vật</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trong</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truyện</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xác</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định</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bố</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cục</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của</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bài</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a:ln>
                <a:noFill/>
              </a:ln>
              <a:solidFill>
                <a:srgbClr val="FF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239433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41">
                                            <p:txEl>
                                              <p:pRg st="0" end="0"/>
                                            </p:txEl>
                                          </p:spTgt>
                                        </p:tgtEl>
                                        <p:attrNameLst>
                                          <p:attrName>style.visibility</p:attrName>
                                        </p:attrNameLst>
                                      </p:cBhvr>
                                      <p:to>
                                        <p:strVal val="visible"/>
                                      </p:to>
                                    </p:set>
                                    <p:animEffect transition="in" filter="blinds(horizontal)">
                                      <p:cBhvr>
                                        <p:cTn id="7" dur="500"/>
                                        <p:tgtEl>
                                          <p:spTgt spid="102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ox(in)">
                                      <p:cBhvr>
                                        <p:cTn id="32" dur="500"/>
                                        <p:tgtEl>
                                          <p:spTgt spid="3">
                                            <p:txEl>
                                              <p:pRg st="6" end="6"/>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ox(in)">
                                      <p:cBhvr>
                                        <p:cTn id="35" dur="500"/>
                                        <p:tgtEl>
                                          <p:spTgt spid="3">
                                            <p:txEl>
                                              <p:pRg st="7" end="7"/>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box(in)">
                                      <p:cBhvr>
                                        <p:cTn id="38" dur="500"/>
                                        <p:tgtEl>
                                          <p:spTgt spid="3">
                                            <p:txEl>
                                              <p:pRg st="8" end="8"/>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box(in)">
                                      <p:cBhvr>
                                        <p:cTn id="41" dur="500"/>
                                        <p:tgtEl>
                                          <p:spTgt spid="3">
                                            <p:txEl>
                                              <p:pRg st="9" end="9"/>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box(in)">
                                      <p:cBhvr>
                                        <p:cTn id="44" dur="500"/>
                                        <p:tgtEl>
                                          <p:spTgt spid="3">
                                            <p:txEl>
                                              <p:pRg st="10" end="10"/>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box(in)">
                                      <p:cBhvr>
                                        <p:cTn id="47" dur="500"/>
                                        <p:tgtEl>
                                          <p:spTgt spid="3">
                                            <p:txEl>
                                              <p:pRg st="11" end="11"/>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3">
                                            <p:txEl>
                                              <p:pRg st="12" end="12"/>
                                            </p:txEl>
                                          </p:spTgt>
                                        </p:tgtEl>
                                        <p:attrNameLst>
                                          <p:attrName>style.visibility</p:attrName>
                                        </p:attrNameLst>
                                      </p:cBhvr>
                                      <p:to>
                                        <p:strVal val="visible"/>
                                      </p:to>
                                    </p:set>
                                    <p:animEffect transition="in" filter="box(in)">
                                      <p:cBhvr>
                                        <p:cTn id="50"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icture 6">
            <a:extLst>
              <a:ext uri="{FF2B5EF4-FFF2-40B4-BE49-F238E27FC236}">
                <a16:creationId xmlns:a16="http://schemas.microsoft.com/office/drawing/2014/main" id="{6866A3EF-3F1A-48F9-BDD0-E335AF10B343}"/>
              </a:ext>
            </a:extLst>
          </p:cNvPr>
          <p:cNvGraphicFramePr>
            <a:graphicFrameLocks noGrp="1"/>
          </p:cNvGraphicFramePr>
          <p:nvPr>
            <p:extLst>
              <p:ext uri="{D42A27DB-BD31-4B8C-83A1-F6EECF244321}">
                <p14:modId xmlns:p14="http://schemas.microsoft.com/office/powerpoint/2010/main" val="1129821616"/>
              </p:ext>
            </p:extLst>
          </p:nvPr>
        </p:nvGraphicFramePr>
        <p:xfrm>
          <a:off x="685800" y="1295400"/>
          <a:ext cx="8153400" cy="5066524"/>
        </p:xfrm>
        <a:graphic>
          <a:graphicData uri="http://schemas.openxmlformats.org/drawingml/2006/table">
            <a:tbl>
              <a:tblPr firstRow="1" bandRow="1">
                <a:tableStyleId>{5C22544A-7EE6-4342-B048-85BDC9FD1C3A}</a:tableStyleId>
              </a:tblPr>
              <a:tblGrid>
                <a:gridCol w="1602948">
                  <a:extLst>
                    <a:ext uri="{9D8B030D-6E8A-4147-A177-3AD203B41FA5}">
                      <a16:colId xmlns:a16="http://schemas.microsoft.com/office/drawing/2014/main" val="3416650495"/>
                    </a:ext>
                  </a:extLst>
                </a:gridCol>
                <a:gridCol w="6550452">
                  <a:extLst>
                    <a:ext uri="{9D8B030D-6E8A-4147-A177-3AD203B41FA5}">
                      <a16:colId xmlns:a16="http://schemas.microsoft.com/office/drawing/2014/main" val="3717351838"/>
                    </a:ext>
                  </a:extLst>
                </a:gridCol>
              </a:tblGrid>
              <a:tr h="358664">
                <a:tc gridSpan="2">
                  <a:txBody>
                    <a:bodyPr/>
                    <a:lstStyle/>
                    <a:p>
                      <a:pPr algn="ctr"/>
                      <a:r>
                        <a:rPr lang="en-US" sz="2000" dirty="0">
                          <a:solidFill>
                            <a:srgbClr val="002060"/>
                          </a:solidFill>
                          <a:latin typeface="Times New Roman" panose="02020603050405020304" pitchFamily="18" charset="0"/>
                          <a:cs typeface="Times New Roman" panose="02020603050405020304" pitchFamily="18" charset="0"/>
                        </a:rPr>
                        <a:t>1. </a:t>
                      </a:r>
                      <a:r>
                        <a:rPr lang="en-US" sz="2000" dirty="0" err="1">
                          <a:solidFill>
                            <a:srgbClr val="002060"/>
                          </a:solidFill>
                          <a:latin typeface="Times New Roman" panose="02020603050405020304" pitchFamily="18" charset="0"/>
                          <a:cs typeface="Times New Roman" panose="02020603050405020304" pitchFamily="18" charset="0"/>
                        </a:rPr>
                        <a:t>Cuộc</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nói</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chuyện</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của</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Mên</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và</a:t>
                      </a:r>
                      <a:r>
                        <a:rPr lang="en-US" sz="2000" dirty="0">
                          <a:solidFill>
                            <a:srgbClr val="002060"/>
                          </a:solidFill>
                          <a:latin typeface="Times New Roman" panose="02020603050405020304" pitchFamily="18" charset="0"/>
                          <a:cs typeface="Times New Roman" panose="02020603050405020304" pitchFamily="18" charset="0"/>
                        </a:rPr>
                        <a:t> Mon ở </a:t>
                      </a:r>
                      <a:r>
                        <a:rPr lang="en-US" sz="2000" dirty="0" err="1">
                          <a:solidFill>
                            <a:srgbClr val="002060"/>
                          </a:solidFill>
                          <a:latin typeface="Times New Roman" panose="02020603050405020304" pitchFamily="18" charset="0"/>
                          <a:cs typeface="Times New Roman" panose="02020603050405020304" pitchFamily="18" charset="0"/>
                        </a:rPr>
                        <a:t>đoạn</a:t>
                      </a:r>
                      <a:r>
                        <a:rPr lang="en-US" sz="2000" dirty="0">
                          <a:solidFill>
                            <a:srgbClr val="002060"/>
                          </a:solidFill>
                          <a:latin typeface="Times New Roman" panose="02020603050405020304" pitchFamily="18" charset="0"/>
                          <a:cs typeface="Times New Roman" panose="02020603050405020304" pitchFamily="18" charset="0"/>
                        </a:rPr>
                        <a:t> 1</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val="2486049368"/>
                  </a:ext>
                </a:extLst>
              </a:tr>
              <a:tr h="358664">
                <a:tc>
                  <a:txBody>
                    <a:bodyPr/>
                    <a:lstStyle/>
                    <a:p>
                      <a:pPr algn="ctr"/>
                      <a:endParaRPr lang="en-US" sz="20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dirty="0">
                          <a:solidFill>
                            <a:srgbClr val="002060"/>
                          </a:solidFill>
                          <a:latin typeface="Times New Roman" panose="02020603050405020304" pitchFamily="18" charset="0"/>
                          <a:cs typeface="Times New Roman" panose="02020603050405020304" pitchFamily="18" charset="0"/>
                        </a:rPr>
                        <a:t>Chi </a:t>
                      </a:r>
                      <a:r>
                        <a:rPr lang="en-US" sz="2000" b="1" dirty="0" err="1">
                          <a:solidFill>
                            <a:srgbClr val="002060"/>
                          </a:solidFill>
                          <a:latin typeface="Times New Roman" panose="02020603050405020304" pitchFamily="18" charset="0"/>
                          <a:cs typeface="Times New Roman" panose="02020603050405020304" pitchFamily="18" charset="0"/>
                        </a:rPr>
                        <a:t>tiết</a:t>
                      </a:r>
                      <a:endParaRPr lang="en-US" sz="20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1850099"/>
                  </a:ext>
                </a:extLst>
              </a:tr>
              <a:tr h="358664">
                <a:tc>
                  <a:txBody>
                    <a:bodyPr/>
                    <a:lstStyle/>
                    <a:p>
                      <a:pPr algn="ctr"/>
                      <a:r>
                        <a:rPr lang="en-US" sz="2000" b="1" dirty="0" err="1">
                          <a:solidFill>
                            <a:srgbClr val="002060"/>
                          </a:solidFill>
                          <a:latin typeface="Times New Roman" panose="02020603050405020304" pitchFamily="18" charset="0"/>
                          <a:cs typeface="Times New Roman" panose="02020603050405020304" pitchFamily="18" charset="0"/>
                        </a:rPr>
                        <a:t>Thời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gian</a:t>
                      </a:r>
                      <a:endParaRPr lang="en-US" sz="20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9151048"/>
                  </a:ext>
                </a:extLst>
              </a:tr>
              <a:tr h="430841">
                <a:tc>
                  <a:txBody>
                    <a:bodyPr/>
                    <a:lstStyle/>
                    <a:p>
                      <a:pPr algn="ctr"/>
                      <a:r>
                        <a:rPr lang="en-US" sz="2000" b="1" dirty="0" err="1">
                          <a:solidFill>
                            <a:srgbClr val="002060"/>
                          </a:solidFill>
                          <a:latin typeface="Times New Roman" panose="02020603050405020304" pitchFamily="18" charset="0"/>
                          <a:cs typeface="Times New Roman" panose="02020603050405020304" pitchFamily="18" charset="0"/>
                        </a:rPr>
                        <a:t>Hoàn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cảnh</a:t>
                      </a:r>
                      <a:endParaRPr lang="en-US" sz="20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56654496"/>
                  </a:ext>
                </a:extLst>
              </a:tr>
              <a:tr h="1831523">
                <a:tc>
                  <a:txBody>
                    <a:bodyPr/>
                    <a:lstStyle/>
                    <a:p>
                      <a:pPr algn="ctr"/>
                      <a:endParaRPr lang="en-US" sz="2000" b="1" dirty="0">
                        <a:solidFill>
                          <a:srgbClr val="002060"/>
                        </a:solidFill>
                        <a:latin typeface="Times New Roman" panose="02020603050405020304" pitchFamily="18" charset="0"/>
                        <a:cs typeface="Times New Roman" panose="02020603050405020304" pitchFamily="18" charset="0"/>
                      </a:endParaRPr>
                    </a:p>
                    <a:p>
                      <a:pPr algn="ctr"/>
                      <a:endParaRPr lang="en-US" sz="2000" b="1" dirty="0">
                        <a:solidFill>
                          <a:srgbClr val="002060"/>
                        </a:solidFill>
                        <a:latin typeface="Times New Roman" panose="02020603050405020304" pitchFamily="18" charset="0"/>
                        <a:cs typeface="Times New Roman" panose="02020603050405020304" pitchFamily="18" charset="0"/>
                      </a:endParaRPr>
                    </a:p>
                    <a:p>
                      <a:pPr algn="ctr"/>
                      <a:endParaRPr lang="en-US" sz="2000" b="1" dirty="0">
                        <a:solidFill>
                          <a:srgbClr val="002060"/>
                        </a:solidFill>
                        <a:latin typeface="Times New Roman" panose="02020603050405020304" pitchFamily="18" charset="0"/>
                        <a:cs typeface="Times New Roman" panose="02020603050405020304" pitchFamily="18" charset="0"/>
                      </a:endParaRPr>
                    </a:p>
                    <a:p>
                      <a:pPr algn="ctr"/>
                      <a:r>
                        <a:rPr lang="en-US" sz="2000" b="1" dirty="0" err="1">
                          <a:solidFill>
                            <a:srgbClr val="002060"/>
                          </a:solidFill>
                          <a:latin typeface="Times New Roman" panose="02020603050405020304" pitchFamily="18" charset="0"/>
                          <a:cs typeface="Times New Roman" panose="02020603050405020304" pitchFamily="18" charset="0"/>
                        </a:rPr>
                        <a:t>Nội</a:t>
                      </a:r>
                      <a:r>
                        <a:rPr lang="en-US" sz="2000" b="1" dirty="0">
                          <a:solidFill>
                            <a:srgbClr val="002060"/>
                          </a:solidFill>
                          <a:latin typeface="Times New Roman" panose="02020603050405020304" pitchFamily="18" charset="0"/>
                          <a:cs typeface="Times New Roman" panose="02020603050405020304" pitchFamily="18" charset="0"/>
                        </a:rPr>
                        <a:t> dung</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solidFill>
                          <a:srgbClr val="002060"/>
                        </a:solidFill>
                        <a:latin typeface="Times New Roman" panose="02020603050405020304" pitchFamily="18" charset="0"/>
                        <a:cs typeface="Times New Roman" panose="02020603050405020304" pitchFamily="18" charset="0"/>
                      </a:endParaRPr>
                    </a:p>
                    <a:p>
                      <a:pPr algn="ctr"/>
                      <a:endParaRPr lang="en-US" sz="20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3237743"/>
                  </a:ext>
                </a:extLst>
              </a:tr>
              <a:tr h="1462244">
                <a:tc>
                  <a:txBody>
                    <a:bodyPr/>
                    <a:lstStyle/>
                    <a:p>
                      <a:pPr algn="ctr"/>
                      <a:endParaRPr lang="en-US" sz="2000" b="1" dirty="0">
                        <a:solidFill>
                          <a:srgbClr val="002060"/>
                        </a:solidFill>
                        <a:latin typeface="Times New Roman" panose="02020603050405020304" pitchFamily="18" charset="0"/>
                        <a:cs typeface="Times New Roman" panose="02020603050405020304" pitchFamily="18" charset="0"/>
                      </a:endParaRPr>
                    </a:p>
                    <a:p>
                      <a:pPr algn="ctr"/>
                      <a:r>
                        <a:rPr lang="en-US" sz="2000" b="1" dirty="0" err="1">
                          <a:solidFill>
                            <a:srgbClr val="002060"/>
                          </a:solidFill>
                          <a:latin typeface="Times New Roman" panose="02020603050405020304" pitchFamily="18" charset="0"/>
                          <a:cs typeface="Times New Roman" panose="02020603050405020304" pitchFamily="18" charset="0"/>
                        </a:rPr>
                        <a:t>Nhận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xét</a:t>
                      </a:r>
                      <a:endParaRPr lang="en-US" sz="20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dirty="0">
                        <a:solidFill>
                          <a:srgbClr val="002060"/>
                        </a:solidFill>
                        <a:latin typeface="Times New Roman" panose="02020603050405020304" pitchFamily="18" charset="0"/>
                        <a:cs typeface="Times New Roman" panose="02020603050405020304" pitchFamily="18" charset="0"/>
                      </a:endParaRPr>
                    </a:p>
                    <a:p>
                      <a:pPr algn="ctr"/>
                      <a:endParaRPr lang="en-US" sz="2000" b="1" dirty="0">
                        <a:solidFill>
                          <a:srgbClr val="002060"/>
                        </a:solidFill>
                        <a:latin typeface="Times New Roman" panose="02020603050405020304" pitchFamily="18" charset="0"/>
                        <a:cs typeface="Times New Roman" panose="02020603050405020304" pitchFamily="18" charset="0"/>
                      </a:endParaRPr>
                    </a:p>
                    <a:p>
                      <a:pPr algn="ctr"/>
                      <a:endParaRPr lang="en-US" sz="2000" b="1" dirty="0">
                        <a:solidFill>
                          <a:srgbClr val="002060"/>
                        </a:solidFill>
                        <a:latin typeface="Times New Roman" panose="02020603050405020304" pitchFamily="18" charset="0"/>
                        <a:cs typeface="Times New Roman" panose="02020603050405020304" pitchFamily="18" charset="0"/>
                      </a:endParaRPr>
                    </a:p>
                    <a:p>
                      <a:pPr algn="ctr"/>
                      <a:endParaRPr lang="en-US" sz="2000" b="1" dirty="0">
                        <a:solidFill>
                          <a:srgbClr val="002060"/>
                        </a:solidFill>
                        <a:latin typeface="Times New Roman" panose="02020603050405020304" pitchFamily="18" charset="0"/>
                        <a:cs typeface="Times New Roman" panose="02020603050405020304" pitchFamily="18" charset="0"/>
                      </a:endParaRPr>
                    </a:p>
                    <a:p>
                      <a:pPr algn="ctr"/>
                      <a:endParaRPr lang="en-US" sz="20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4342939"/>
                  </a:ext>
                </a:extLst>
              </a:tr>
            </a:tbl>
          </a:graphicData>
        </a:graphic>
      </p:graphicFrame>
      <p:sp>
        <p:nvSpPr>
          <p:cNvPr id="19" name="TextBox 18">
            <a:extLst>
              <a:ext uri="{FF2B5EF4-FFF2-40B4-BE49-F238E27FC236}">
                <a16:creationId xmlns:a16="http://schemas.microsoft.com/office/drawing/2014/main" id="{0ECE3B6F-AF73-45F3-9510-DF819EA33865}"/>
              </a:ext>
            </a:extLst>
          </p:cNvPr>
          <p:cNvSpPr txBox="1"/>
          <p:nvPr/>
        </p:nvSpPr>
        <p:spPr>
          <a:xfrm>
            <a:off x="457200" y="304800"/>
            <a:ext cx="8229600" cy="830997"/>
          </a:xfrm>
          <a:prstGeom prst="rect">
            <a:avLst/>
          </a:prstGeom>
          <a:noFill/>
        </p:spPr>
        <p:txBody>
          <a:bodyPr wrap="square" rtlCol="0">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THẢO LUẬN NHÓM 4 – 4p</a:t>
            </a:r>
          </a:p>
          <a:p>
            <a:pPr algn="ctr"/>
            <a:r>
              <a:rPr lang="en-US" sz="2400" b="1" dirty="0" err="1">
                <a:solidFill>
                  <a:srgbClr val="FF0000"/>
                </a:solidFill>
                <a:latin typeface="Times New Roman" panose="02020603050405020304" pitchFamily="18" charset="0"/>
                <a:cs typeface="Times New Roman" panose="02020603050405020304" pitchFamily="18" charset="0"/>
              </a:rPr>
              <a:t>Nhiệm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vụ</a:t>
            </a:r>
            <a:r>
              <a:rPr lang="en-US" sz="2400" b="1"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Hoàn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thiện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phiếu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học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tập</a:t>
            </a:r>
            <a:r>
              <a:rPr lang="en-US" sz="2400"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099611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blinds(horizontal)">
                                      <p:cBhvr>
                                        <p:cTn id="7" dur="500"/>
                                        <p:tgtEl>
                                          <p:spTgt spid="19">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9">
                                            <p:txEl>
                                              <p:pRg st="1" end="1"/>
                                            </p:txEl>
                                          </p:spTgt>
                                        </p:tgtEl>
                                        <p:attrNameLst>
                                          <p:attrName>style.visibility</p:attrName>
                                        </p:attrNameLst>
                                      </p:cBhvr>
                                      <p:to>
                                        <p:strVal val="visible"/>
                                      </p:to>
                                    </p:set>
                                    <p:animEffect transition="in" filter="blinds(horizontal)">
                                      <p:cBhvr>
                                        <p:cTn id="10" dur="500"/>
                                        <p:tgtEl>
                                          <p:spTgt spid="1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heckerboard(across)">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304800"/>
            <a:ext cx="8153400" cy="3323987"/>
          </a:xfrm>
          <a:prstGeom prst="rect">
            <a:avLst/>
          </a:prstGeom>
        </p:spPr>
        <p:txBody>
          <a:bodyPr wrap="square">
            <a:spAutoFit/>
          </a:bodyPr>
          <a:lstStyle/>
          <a:p>
            <a:pPr marL="285750" indent="-285750"/>
            <a:endParaRPr lang="en-US" dirty="0"/>
          </a:p>
          <a:p>
            <a:pPr marL="285750" indent="-285750" algn="just"/>
            <a:r>
              <a:rPr lang="en-US" sz="2400" b="1" dirty="0">
                <a:latin typeface="Times New Roman" pitchFamily="18" charset="0"/>
                <a:cs typeface="Times New Roman" pitchFamily="18" charset="0"/>
              </a:rPr>
              <a:t>GỢI Ý</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to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 lên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to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con </a:t>
            </a:r>
            <a:r>
              <a:rPr lang="en-US" sz="2400" i="1" dirty="0" err="1">
                <a:latin typeface="Times New Roman" pitchFamily="18" charset="0"/>
                <a:cs typeface="Times New Roman" pitchFamily="18" charset="0"/>
              </a:rPr>
              <a:t>chim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chìa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vôi</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non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đuối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mất</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Bố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chìa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Sao </a:t>
            </a:r>
            <a:r>
              <a:rPr lang="en-US" sz="2400" i="1"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a:t>
            </a:r>
          </a:p>
        </p:txBody>
      </p:sp>
    </p:spTree>
    <p:extLst>
      <p:ext uri="{BB962C8B-B14F-4D97-AF65-F5344CB8AC3E}">
        <p14:creationId xmlns:p14="http://schemas.microsoft.com/office/powerpoint/2010/main" val="363151223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icture 6">
            <a:extLst>
              <a:ext uri="{FF2B5EF4-FFF2-40B4-BE49-F238E27FC236}">
                <a16:creationId xmlns:a16="http://schemas.microsoft.com/office/drawing/2014/main" id="{6866A3EF-3F1A-48F9-BDD0-E335AF10B343}"/>
              </a:ext>
            </a:extLst>
          </p:cNvPr>
          <p:cNvGraphicFramePr>
            <a:graphicFrameLocks noGrp="1"/>
          </p:cNvGraphicFramePr>
          <p:nvPr/>
        </p:nvGraphicFramePr>
        <p:xfrm>
          <a:off x="381000" y="304800"/>
          <a:ext cx="8305800" cy="6248400"/>
        </p:xfrm>
        <a:graphic>
          <a:graphicData uri="http://schemas.openxmlformats.org/drawingml/2006/table">
            <a:tbl>
              <a:tblPr firstRow="1" bandRow="1">
                <a:tableStyleId>{5C22544A-7EE6-4342-B048-85BDC9FD1C3A}</a:tableStyleId>
              </a:tblPr>
              <a:tblGrid>
                <a:gridCol w="964754">
                  <a:extLst>
                    <a:ext uri="{9D8B030D-6E8A-4147-A177-3AD203B41FA5}">
                      <a16:colId xmlns:a16="http://schemas.microsoft.com/office/drawing/2014/main" val="3416650495"/>
                    </a:ext>
                  </a:extLst>
                </a:gridCol>
                <a:gridCol w="7341046">
                  <a:extLst>
                    <a:ext uri="{9D8B030D-6E8A-4147-A177-3AD203B41FA5}">
                      <a16:colId xmlns:a16="http://schemas.microsoft.com/office/drawing/2014/main" val="3717351838"/>
                    </a:ext>
                  </a:extLst>
                </a:gridCol>
              </a:tblGrid>
              <a:tr h="374057">
                <a:tc gridSpan="2">
                  <a:txBody>
                    <a:bodyPr/>
                    <a:lstStyle/>
                    <a:p>
                      <a:pPr algn="ctr"/>
                      <a:r>
                        <a:rPr lang="en-US" sz="1600" dirty="0">
                          <a:solidFill>
                            <a:srgbClr val="002060"/>
                          </a:solidFill>
                          <a:latin typeface="Times New Roman" panose="02020603050405020304" pitchFamily="18" charset="0"/>
                          <a:cs typeface="Times New Roman" panose="02020603050405020304" pitchFamily="18" charset="0"/>
                        </a:rPr>
                        <a:t>1. </a:t>
                      </a:r>
                      <a:r>
                        <a:rPr lang="en-US" sz="1600" dirty="0" err="1">
                          <a:solidFill>
                            <a:srgbClr val="002060"/>
                          </a:solidFill>
                          <a:latin typeface="Times New Roman" panose="02020603050405020304" pitchFamily="18" charset="0"/>
                          <a:cs typeface="Times New Roman" panose="02020603050405020304" pitchFamily="18" charset="0"/>
                        </a:rPr>
                        <a:t>Cuộc</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nói</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chuyện</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của</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Mên</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và</a:t>
                      </a:r>
                      <a:r>
                        <a:rPr lang="en-US" sz="1600" dirty="0">
                          <a:solidFill>
                            <a:srgbClr val="002060"/>
                          </a:solidFill>
                          <a:latin typeface="Times New Roman" panose="02020603050405020304" pitchFamily="18" charset="0"/>
                          <a:cs typeface="Times New Roman" panose="02020603050405020304" pitchFamily="18" charset="0"/>
                        </a:rPr>
                        <a:t> Mon ở </a:t>
                      </a:r>
                      <a:r>
                        <a:rPr lang="en-US" sz="1600" dirty="0" err="1">
                          <a:solidFill>
                            <a:srgbClr val="002060"/>
                          </a:solidFill>
                          <a:latin typeface="Times New Roman" panose="02020603050405020304" pitchFamily="18" charset="0"/>
                          <a:cs typeface="Times New Roman" panose="02020603050405020304" pitchFamily="18" charset="0"/>
                        </a:rPr>
                        <a:t>đoạn</a:t>
                      </a:r>
                      <a:r>
                        <a:rPr lang="en-US" sz="1600" dirty="0">
                          <a:solidFill>
                            <a:srgbClr val="002060"/>
                          </a:solidFill>
                          <a:latin typeface="Times New Roman" panose="02020603050405020304" pitchFamily="18" charset="0"/>
                          <a:cs typeface="Times New Roman" panose="02020603050405020304" pitchFamily="18" charset="0"/>
                        </a:rPr>
                        <a:t> 1</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val="2486049368"/>
                  </a:ext>
                </a:extLst>
              </a:tr>
              <a:tr h="312510">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a:solidFill>
                            <a:srgbClr val="002060"/>
                          </a:solidFill>
                          <a:latin typeface="Times New Roman" panose="02020603050405020304" pitchFamily="18" charset="0"/>
                          <a:cs typeface="Times New Roman" panose="02020603050405020304" pitchFamily="18" charset="0"/>
                        </a:rPr>
                        <a:t>Chi </a:t>
                      </a:r>
                      <a:r>
                        <a:rPr lang="en-US" sz="1200" b="1" dirty="0" err="1">
                          <a:solidFill>
                            <a:srgbClr val="002060"/>
                          </a:solidFill>
                          <a:latin typeface="Times New Roman" panose="02020603050405020304" pitchFamily="18" charset="0"/>
                          <a:cs typeface="Times New Roman" panose="02020603050405020304" pitchFamily="18" charset="0"/>
                        </a:rPr>
                        <a:t>tiết</a:t>
                      </a:r>
                      <a:endParaRPr lang="en-US" sz="12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1850099"/>
                  </a:ext>
                </a:extLst>
              </a:tr>
              <a:tr h="401881">
                <a:tc>
                  <a:txBody>
                    <a:bodyPr/>
                    <a:lstStyle/>
                    <a:p>
                      <a:pPr algn="ctr"/>
                      <a:r>
                        <a:rPr lang="en-US" sz="1400" b="1" dirty="0" err="1">
                          <a:solidFill>
                            <a:srgbClr val="002060"/>
                          </a:solidFill>
                          <a:latin typeface="Times New Roman" panose="02020603050405020304" pitchFamily="18" charset="0"/>
                          <a:cs typeface="Times New Roman" panose="02020603050405020304" pitchFamily="18" charset="0"/>
                        </a:rPr>
                        <a:t>Thời</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gian</a:t>
                      </a:r>
                      <a:endParaRPr lang="en-US" sz="14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9151048"/>
                  </a:ext>
                </a:extLst>
              </a:tr>
              <a:tr h="731907">
                <a:tc>
                  <a:txBody>
                    <a:bodyPr/>
                    <a:lstStyle/>
                    <a:p>
                      <a:pPr algn="ctr"/>
                      <a:r>
                        <a:rPr lang="en-US" sz="1400" b="1" dirty="0" err="1">
                          <a:solidFill>
                            <a:srgbClr val="002060"/>
                          </a:solidFill>
                          <a:latin typeface="Times New Roman" panose="02020603050405020304" pitchFamily="18" charset="0"/>
                          <a:cs typeface="Times New Roman" panose="02020603050405020304" pitchFamily="18" charset="0"/>
                        </a:rPr>
                        <a:t>Hoàn</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cảnh</a:t>
                      </a:r>
                      <a:endParaRPr lang="en-US" sz="14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56654496"/>
                  </a:ext>
                </a:extLst>
              </a:tr>
              <a:tr h="2460025">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Nội</a:t>
                      </a:r>
                      <a:r>
                        <a:rPr lang="en-US" sz="1400" b="1" dirty="0">
                          <a:solidFill>
                            <a:srgbClr val="002060"/>
                          </a:solidFill>
                          <a:latin typeface="Times New Roman" panose="02020603050405020304" pitchFamily="18" charset="0"/>
                          <a:cs typeface="Times New Roman" panose="02020603050405020304" pitchFamily="18" charset="0"/>
                        </a:rPr>
                        <a:t> dung</a:t>
                      </a: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3237743"/>
                  </a:ext>
                </a:extLst>
              </a:tr>
              <a:tr h="688807">
                <a:tc>
                  <a:txBody>
                    <a:bodyPr/>
                    <a:lstStyle/>
                    <a:p>
                      <a:pPr algn="ctr"/>
                      <a:r>
                        <a:rPr lang="en-US" sz="1200" b="1" dirty="0" err="1">
                          <a:solidFill>
                            <a:srgbClr val="002060"/>
                          </a:solidFill>
                          <a:latin typeface="Times New Roman" panose="02020603050405020304" pitchFamily="18" charset="0"/>
                          <a:cs typeface="Times New Roman" panose="02020603050405020304" pitchFamily="18" charset="0"/>
                        </a:rPr>
                        <a:t>Tâm</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trạng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của</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Mên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và</a:t>
                      </a:r>
                      <a:r>
                        <a:rPr lang="en-US" sz="1200" b="1" dirty="0">
                          <a:solidFill>
                            <a:srgbClr val="002060"/>
                          </a:solidFill>
                          <a:latin typeface="Times New Roman" panose="02020603050405020304" pitchFamily="18" charset="0"/>
                          <a:cs typeface="Times New Roman" panose="02020603050405020304" pitchFamily="18" charset="0"/>
                        </a:rPr>
                        <a:t> Mon</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4342939"/>
                  </a:ext>
                </a:extLst>
              </a:tr>
              <a:tr h="1279213">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r>
                        <a:rPr lang="en-US" sz="1400" b="1" dirty="0" err="1">
                          <a:solidFill>
                            <a:srgbClr val="002060"/>
                          </a:solidFill>
                          <a:latin typeface="Times New Roman" panose="02020603050405020304" pitchFamily="18" charset="0"/>
                          <a:cs typeface="Times New Roman" panose="02020603050405020304" pitchFamily="18" charset="0"/>
                        </a:rPr>
                        <a:t>Nhận</a:t>
                      </a:r>
                      <a:r>
                        <a:rPr lang="en-US" sz="1400" b="1" dirty="0">
                          <a:solidFill>
                            <a:srgbClr val="002060"/>
                          </a:solidFill>
                          <a:latin typeface="Times New Roman" panose="02020603050405020304" pitchFamily="18" charset="0"/>
                          <a:cs typeface="Times New Roman" panose="02020603050405020304" pitchFamily="18" charset="0"/>
                        </a:rPr>
                        <a:t> </a:t>
                      </a:r>
                      <a:r>
                        <a:rPr lang="en-US" sz="1400" b="1" dirty="0" err="1">
                          <a:solidFill>
                            <a:srgbClr val="002060"/>
                          </a:solidFill>
                          <a:latin typeface="Times New Roman" panose="02020603050405020304" pitchFamily="18" charset="0"/>
                          <a:cs typeface="Times New Roman" panose="02020603050405020304" pitchFamily="18" charset="0"/>
                        </a:rPr>
                        <a:t>xét</a:t>
                      </a:r>
                      <a:endParaRPr lang="en-US" sz="14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p>
                      <a:pPr algn="ctr"/>
                      <a:endParaRPr lang="en-US" sz="1200" b="1" dirty="0">
                        <a:solidFill>
                          <a:srgbClr val="002060"/>
                        </a:solidFill>
                        <a:latin typeface="Times New Roman" panose="02020603050405020304" pitchFamily="18" charset="0"/>
                        <a:cs typeface="Times New Roman" panose="02020603050405020304" pitchFamily="18" charset="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530611"/>
                  </a:ext>
                </a:extLst>
              </a:tr>
            </a:tbl>
          </a:graphicData>
        </a:graphic>
      </p:graphicFrame>
      <p:sp>
        <p:nvSpPr>
          <p:cNvPr id="7" name="TextBox 6">
            <a:extLst>
              <a:ext uri="{FF2B5EF4-FFF2-40B4-BE49-F238E27FC236}">
                <a16:creationId xmlns:a16="http://schemas.microsoft.com/office/drawing/2014/main" id="{48A1F4CF-0569-4FCF-B1E0-C11D32E9BD93}"/>
              </a:ext>
            </a:extLst>
          </p:cNvPr>
          <p:cNvSpPr txBox="1"/>
          <p:nvPr/>
        </p:nvSpPr>
        <p:spPr>
          <a:xfrm>
            <a:off x="1447800" y="1066800"/>
            <a:ext cx="2667000" cy="338554"/>
          </a:xfrm>
          <a:prstGeom prst="rect">
            <a:avLst/>
          </a:prstGeom>
          <a:noFill/>
        </p:spPr>
        <p:txBody>
          <a:bodyPr wrap="square" rtlCol="0">
            <a:spAutoFit/>
          </a:bodyPr>
          <a:lstStyle/>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Khoảng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sáng</a:t>
            </a:r>
            <a:endParaRPr lang="en-US" sz="1600" dirty="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F016C539-949E-462D-9124-0FDB542A0E3F}"/>
              </a:ext>
            </a:extLst>
          </p:cNvPr>
          <p:cNvSpPr txBox="1"/>
          <p:nvPr/>
        </p:nvSpPr>
        <p:spPr>
          <a:xfrm>
            <a:off x="1447800" y="1447800"/>
            <a:ext cx="4038600" cy="58477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Mưa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vẫn</a:t>
            </a:r>
            <a:r>
              <a:rPr lang="en-US" sz="1600" dirty="0">
                <a:latin typeface="Times New Roman" panose="02020603050405020304" pitchFamily="18" charset="0"/>
                <a:cs typeface="Times New Roman" panose="02020603050405020304" pitchFamily="18" charset="0"/>
              </a:rPr>
              <a:t> to</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Nước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dâng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chảy</a:t>
            </a:r>
            <a:endParaRPr lang="en-US" sz="1600" dirty="0">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41AE0F3A-A151-4E6D-A636-CE95CB25DF69}"/>
              </a:ext>
            </a:extLst>
          </p:cNvPr>
          <p:cNvSpPr txBox="1"/>
          <p:nvPr/>
        </p:nvSpPr>
        <p:spPr>
          <a:xfrm>
            <a:off x="1447800" y="2209800"/>
            <a:ext cx="3581400" cy="2308324"/>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Mon</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to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to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chưa</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chìa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vôi</a:t>
            </a:r>
            <a:r>
              <a:rPr lang="en-US" dirty="0">
                <a:latin typeface="Times New Roman" panose="02020603050405020304" pitchFamily="18" charset="0"/>
                <a:cs typeface="Times New Roman" panose="02020603050405020304" pitchFamily="18" charset="0"/>
              </a:rPr>
              <a:t> non </a:t>
            </a:r>
            <a:r>
              <a:rPr lang="en-US" dirty="0" err="1">
                <a:latin typeface="Times New Roman" panose="02020603050405020304" pitchFamily="18" charset="0"/>
                <a:cs typeface="Times New Roman" panose="02020603050405020304" pitchFamily="18" charset="0"/>
              </a:rPr>
              <a:t>bị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đuối</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Sao </a:t>
            </a:r>
            <a:r>
              <a:rPr lang="en-US" dirty="0" err="1">
                <a:latin typeface="Times New Roman" panose="02020603050405020304" pitchFamily="18" charset="0"/>
                <a:cs typeface="Times New Roman" panose="02020603050405020304" pitchFamily="18" charset="0"/>
              </a:rPr>
              <a:t>nó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bờ</a:t>
            </a:r>
            <a:r>
              <a:rPr lang="en-US" dirty="0">
                <a:latin typeface="Times New Roman" panose="02020603050405020304" pitchFamily="18" charset="0"/>
                <a:cs typeface="Times New Roman" panose="02020603050405020304" pitchFamily="18" charset="0"/>
              </a:rPr>
              <a:t>?</a:t>
            </a:r>
          </a:p>
        </p:txBody>
      </p:sp>
      <p:sp>
        <p:nvSpPr>
          <p:cNvPr id="23" name="TextBox 22">
            <a:extLst>
              <a:ext uri="{FF2B5EF4-FFF2-40B4-BE49-F238E27FC236}">
                <a16:creationId xmlns:a16="http://schemas.microsoft.com/office/drawing/2014/main" id="{275B6E00-74D0-43A4-984E-3B76F8A3807D}"/>
              </a:ext>
            </a:extLst>
          </p:cNvPr>
          <p:cNvSpPr txBox="1"/>
          <p:nvPr/>
        </p:nvSpPr>
        <p:spPr>
          <a:xfrm>
            <a:off x="5105400" y="2227632"/>
            <a:ext cx="3124200" cy="2308324"/>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Mên</a:t>
            </a:r>
            <a:endParaRPr lang="en-US"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chẳng</a:t>
            </a:r>
            <a:r>
              <a:rPr lang="en-US" dirty="0">
                <a:latin typeface="Times New Roman" panose="02020603050405020304" pitchFamily="18" charset="0"/>
                <a:cs typeface="Times New Roman" panose="02020603050405020304" pitchFamily="18" charset="0"/>
              </a:rPr>
              <a:t> to.</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giờ</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rồi</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rồi</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Tao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sợ</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Tao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DABF0BEF-2D25-4F65-863D-D00E104ED872}"/>
              </a:ext>
            </a:extLst>
          </p:cNvPr>
          <p:cNvSpPr txBox="1"/>
          <p:nvPr/>
        </p:nvSpPr>
        <p:spPr>
          <a:xfrm>
            <a:off x="1524000" y="4572000"/>
            <a:ext cx="3052668" cy="369332"/>
          </a:xfrm>
          <a:prstGeom prst="rect">
            <a:avLst/>
          </a:prstGeom>
          <a:noFill/>
        </p:spPr>
        <p:txBody>
          <a:bodyPr wrap="square" rtlCol="0">
            <a:spAutoFit/>
          </a:bodyPr>
          <a:lstStyle/>
          <a:p>
            <a:pPr algn="just"/>
            <a:r>
              <a:rPr lang="en-US" b="1" dirty="0">
                <a:latin typeface="Times New Roman" panose="02020603050405020304" pitchFamily="18" charset="0"/>
                <a:cs typeface="Times New Roman" panose="02020603050405020304" pitchFamily="18" charset="0"/>
              </a:rPr>
              <a:t>Mon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sợ</a:t>
            </a:r>
            <a:endParaRPr lang="en-US" dirty="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ACE70B01-F81F-4B3F-AD2F-EAF014CC268D}"/>
              </a:ext>
            </a:extLst>
          </p:cNvPr>
          <p:cNvSpPr txBox="1"/>
          <p:nvPr/>
        </p:nvSpPr>
        <p:spPr>
          <a:xfrm>
            <a:off x="5257800" y="4572000"/>
            <a:ext cx="3052668" cy="369332"/>
          </a:xfrm>
          <a:prstGeom prst="rect">
            <a:avLst/>
          </a:prstGeom>
          <a:noFill/>
        </p:spPr>
        <p:txBody>
          <a:bodyPr wrap="square" rtlCol="0">
            <a:spAutoFit/>
          </a:bodyPr>
          <a:lstStyle/>
          <a:p>
            <a:pPr algn="just"/>
            <a:r>
              <a:rPr lang="en-US" b="1" dirty="0" err="1">
                <a:latin typeface="Times New Roman" panose="02020603050405020304" pitchFamily="18" charset="0"/>
                <a:cs typeface="Times New Roman" panose="02020603050405020304" pitchFamily="18" charset="0"/>
              </a:rPr>
              <a:t>Mên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sợ</a:t>
            </a:r>
            <a:endParaRPr lang="en-US" dirty="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0358D9A9-AFA4-4009-AAF2-082B466431D0}"/>
              </a:ext>
            </a:extLst>
          </p:cNvPr>
          <p:cNvSpPr txBox="1"/>
          <p:nvPr/>
        </p:nvSpPr>
        <p:spPr>
          <a:xfrm>
            <a:off x="1447800" y="5257800"/>
            <a:ext cx="6934200" cy="1384995"/>
          </a:xfrm>
          <a:prstGeom prst="rect">
            <a:avLst/>
          </a:prstGeom>
          <a:noFill/>
        </p:spPr>
        <p:txBody>
          <a:bodyPr wrap="square" rtlCol="0">
            <a:spAutoFit/>
          </a:bodyPr>
          <a:lstStyle/>
          <a:p>
            <a:pPr algn="just"/>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Nghệ</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thuật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ngôn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ngữ</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gần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gũi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thường</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Nội</a:t>
            </a:r>
            <a:r>
              <a:rPr lang="en-US" sz="1600" b="1" dirty="0">
                <a:latin typeface="Times New Roman" panose="02020603050405020304" pitchFamily="18" charset="0"/>
                <a:cs typeface="Times New Roman" panose="02020603050405020304" pitchFamily="18" charset="0"/>
              </a:rPr>
              <a:t> dung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Mon lo </a:t>
            </a:r>
            <a:r>
              <a:rPr lang="en-US" sz="1600" dirty="0" err="1">
                <a:latin typeface="Times New Roman" panose="02020603050405020304" pitchFamily="18" charset="0"/>
                <a:cs typeface="Times New Roman" panose="02020603050405020304" pitchFamily="18" charset="0"/>
              </a:rPr>
              <a:t>sợ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chim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chìa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vôi</a:t>
            </a:r>
            <a:r>
              <a:rPr lang="en-US" sz="1600" dirty="0">
                <a:latin typeface="Times New Roman" panose="02020603050405020304" pitchFamily="18" charset="0"/>
                <a:cs typeface="Times New Roman" panose="02020603050405020304" pitchFamily="18" charset="0"/>
              </a:rPr>
              <a:t> non </a:t>
            </a:r>
            <a:r>
              <a:rPr lang="en-US" sz="1600" dirty="0" err="1">
                <a:latin typeface="Times New Roman" panose="02020603050405020304" pitchFamily="18" charset="0"/>
                <a:cs typeface="Times New Roman" panose="02020603050405020304" pitchFamily="18" charset="0"/>
              </a:rPr>
              <a:t>sẽ</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đuối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trước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nguy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giữa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ngập</a:t>
            </a:r>
            <a:r>
              <a:rPr lang="en-US" sz="1600" dirty="0">
                <a:latin typeface="Times New Roman" panose="02020603050405020304" pitchFamily="18" charset="0"/>
                <a:cs typeface="Times New Roman" panose="02020603050405020304" pitchFamily="18" charset="0"/>
              </a:rPr>
              <a:t>.</a:t>
            </a:r>
          </a:p>
          <a:p>
            <a:pPr algn="just"/>
            <a:r>
              <a:rPr lang="en-US" b="1" i="1" dirty="0">
                <a:solidFill>
                  <a:srgbClr val="0070C0"/>
                </a:solidFill>
                <a:latin typeface="Times New Roman" panose="02020603050405020304" pitchFamily="18" charset="0"/>
                <a:cs typeface="Times New Roman" panose="02020603050405020304" pitchFamily="18" charset="0"/>
                <a:sym typeface="Wingdings" panose="05000000000000000000" pitchFamily="2" charset="2"/>
              </a:rPr>
              <a:t></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Mên</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và</a:t>
            </a:r>
            <a:r>
              <a:rPr lang="en-US" b="1" i="1" dirty="0">
                <a:solidFill>
                  <a:srgbClr val="0070C0"/>
                </a:solidFill>
                <a:latin typeface="Times New Roman" panose="02020603050405020304" pitchFamily="18" charset="0"/>
                <a:cs typeface="Times New Roman" panose="02020603050405020304" pitchFamily="18" charset="0"/>
              </a:rPr>
              <a:t> Mon </a:t>
            </a:r>
            <a:r>
              <a:rPr lang="en-US" b="1" i="1" dirty="0" err="1">
                <a:solidFill>
                  <a:srgbClr val="0070C0"/>
                </a:solidFill>
                <a:latin typeface="Times New Roman" panose="02020603050405020304" pitchFamily="18" charset="0"/>
                <a:cs typeface="Times New Roman" panose="02020603050405020304" pitchFamily="18" charset="0"/>
              </a:rPr>
              <a:t>hồn</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nhiên</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ngây</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thơ</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có</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trái</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tim</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trong</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sáng</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giàu</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tình</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yêu</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thương</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đối</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với</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loài</a:t>
            </a:r>
            <a:r>
              <a:rPr lang="en-US" b="1" i="1" dirty="0">
                <a:solidFill>
                  <a:srgbClr val="0070C0"/>
                </a:solidFill>
                <a:latin typeface="Times New Roman" panose="02020603050405020304" pitchFamily="18" charset="0"/>
                <a:cs typeface="Times New Roman" panose="02020603050405020304" pitchFamily="18" charset="0"/>
              </a:rPr>
              <a:t> </a:t>
            </a:r>
            <a:r>
              <a:rPr lang="en-US" b="1" i="1" dirty="0" err="1">
                <a:solidFill>
                  <a:srgbClr val="0070C0"/>
                </a:solidFill>
                <a:latin typeface="Times New Roman" panose="02020603050405020304" pitchFamily="18" charset="0"/>
                <a:cs typeface="Times New Roman" panose="02020603050405020304" pitchFamily="18" charset="0"/>
              </a:rPr>
              <a:t>vật</a:t>
            </a:r>
            <a:r>
              <a:rPr lang="en-US" b="1" i="1" dirty="0">
                <a:solidFill>
                  <a:srgbClr val="0070C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0021740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arn(inVertic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barn(inVertical)">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barn(inVertical)">
                                      <p:cBhvr>
                                        <p:cTn id="17" dur="500"/>
                                        <p:tgtEl>
                                          <p:spTgt spid="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40299872"/>
              </p:ext>
            </p:extLst>
          </p:nvPr>
        </p:nvGraphicFramePr>
        <p:xfrm>
          <a:off x="152400" y="762000"/>
          <a:ext cx="8686800" cy="4662833"/>
        </p:xfrm>
        <a:graphic>
          <a:graphicData uri="http://schemas.openxmlformats.org/drawingml/2006/table">
            <a:tbl>
              <a:tblPr firstRow="1" firstCol="1" bandRow="1"/>
              <a:tblGrid>
                <a:gridCol w="4342960">
                  <a:extLst>
                    <a:ext uri="{9D8B030D-6E8A-4147-A177-3AD203B41FA5}">
                      <a16:colId xmlns:a16="http://schemas.microsoft.com/office/drawing/2014/main" val="20000"/>
                    </a:ext>
                  </a:extLst>
                </a:gridCol>
                <a:gridCol w="4343840">
                  <a:extLst>
                    <a:ext uri="{9D8B030D-6E8A-4147-A177-3AD203B41FA5}">
                      <a16:colId xmlns:a16="http://schemas.microsoft.com/office/drawing/2014/main" val="20001"/>
                    </a:ext>
                  </a:extLst>
                </a:gridCol>
              </a:tblGrid>
              <a:tr h="548640">
                <a:tc>
                  <a:txBody>
                    <a:bodyPr/>
                    <a:lstStyle/>
                    <a:p>
                      <a:pPr algn="ctr">
                        <a:lnSpc>
                          <a:spcPct val="125000"/>
                        </a:lnSpc>
                        <a:spcAft>
                          <a:spcPts val="0"/>
                        </a:spcAft>
                      </a:pPr>
                      <a:r>
                        <a:rPr lang="en-US" sz="1600" b="1" dirty="0">
                          <a:effectLst/>
                          <a:latin typeface="Times New Roman"/>
                          <a:ea typeface="Times New Roman"/>
                          <a:cs typeface="Times New Roman"/>
                        </a:rPr>
                        <a:t> </a:t>
                      </a:r>
                      <a:endParaRPr lang="en-US" sz="1600" dirty="0">
                        <a:effectLst/>
                        <a:latin typeface="Times New Roman"/>
                        <a:ea typeface="Times New Roman"/>
                        <a:cs typeface="Times New Roman"/>
                      </a:endParaRPr>
                    </a:p>
                    <a:p>
                      <a:pPr algn="ctr">
                        <a:lnSpc>
                          <a:spcPct val="125000"/>
                        </a:lnSpc>
                        <a:spcAft>
                          <a:spcPts val="0"/>
                        </a:spcAft>
                      </a:pPr>
                      <a:r>
                        <a:rPr lang="en-US" sz="1600" b="1" dirty="0" err="1">
                          <a:effectLst/>
                          <a:latin typeface="Times New Roman"/>
                          <a:ea typeface="Times New Roman"/>
                          <a:cs typeface="Times New Roman"/>
                        </a:rPr>
                        <a:t>Nhân</a:t>
                      </a:r>
                      <a:r>
                        <a:rPr lang="en-US" sz="1600" b="1" dirty="0">
                          <a:effectLst/>
                          <a:latin typeface="Times New Roman"/>
                          <a:ea typeface="Times New Roman"/>
                          <a:cs typeface="Times New Roman"/>
                        </a:rPr>
                        <a:t> </a:t>
                      </a:r>
                      <a:r>
                        <a:rPr lang="en-US" sz="1600" b="1" dirty="0" err="1">
                          <a:effectLst/>
                          <a:latin typeface="Times New Roman"/>
                          <a:ea typeface="Times New Roman"/>
                          <a:cs typeface="Times New Roman"/>
                        </a:rPr>
                        <a:t>vật</a:t>
                      </a:r>
                      <a:r>
                        <a:rPr lang="en-US" sz="1600" b="1" dirty="0">
                          <a:effectLst/>
                          <a:latin typeface="Times New Roman"/>
                          <a:ea typeface="Times New Roman"/>
                          <a:cs typeface="Times New Roman"/>
                        </a:rPr>
                        <a:t> Mon</a:t>
                      </a: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p>
                      <a:pPr algn="ctr">
                        <a:lnSpc>
                          <a:spcPct val="125000"/>
                        </a:lnSpc>
                        <a:spcAft>
                          <a:spcPts val="0"/>
                        </a:spcAft>
                      </a:pPr>
                      <a:r>
                        <a:rPr lang="en-US" sz="1600" b="1" dirty="0" err="1">
                          <a:effectLst/>
                          <a:latin typeface="Times New Roman"/>
                          <a:ea typeface="Calibri"/>
                          <a:cs typeface="Times New Roman"/>
                        </a:rPr>
                        <a:t>Nhân</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vật</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Mên</a:t>
                      </a:r>
                      <a:r>
                        <a:rPr lang="en-US" sz="1600" b="1" dirty="0">
                          <a:effectLst/>
                          <a:latin typeface="Times New Roman"/>
                          <a:ea typeface="Calibri"/>
                          <a:cs typeface="Times New Roman"/>
                        </a:rPr>
                        <a:t>:</a:t>
                      </a:r>
                      <a:endParaRPr lang="en-US" sz="1600" dirty="0">
                        <a:effectLst/>
                        <a:latin typeface="Times New Roman"/>
                        <a:ea typeface="Times New Roman"/>
                        <a:cs typeface="Times New Roman"/>
                      </a:endParaRPr>
                    </a:p>
                    <a:p>
                      <a:pPr algn="ctr">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75360">
                <a:tc>
                  <a:txBody>
                    <a:bodyPr/>
                    <a:lstStyle/>
                    <a:p>
                      <a:pPr algn="just">
                        <a:lnSpc>
                          <a:spcPct val="125000"/>
                        </a:lnSpc>
                        <a:spcAft>
                          <a:spcPts val="0"/>
                        </a:spcAft>
                      </a:pPr>
                      <a:r>
                        <a:rPr lang="en-US" sz="1600" dirty="0">
                          <a:effectLst/>
                          <a:latin typeface="Times New Roman"/>
                          <a:ea typeface="Calibri"/>
                          <a:cs typeface="Times New Roman"/>
                        </a:rPr>
                        <a:t>-  </a:t>
                      </a:r>
                      <a:r>
                        <a:rPr lang="en-US" sz="1600" dirty="0" err="1">
                          <a:effectLst/>
                          <a:latin typeface="Times New Roman"/>
                          <a:ea typeface="Calibri"/>
                          <a:cs typeface="Times New Roman"/>
                        </a:rPr>
                        <a:t>Lời</a:t>
                      </a:r>
                      <a:r>
                        <a:rPr lang="en-US" sz="1600" dirty="0">
                          <a:effectLst/>
                          <a:latin typeface="Times New Roman"/>
                          <a:ea typeface="Calibri"/>
                          <a:cs typeface="Times New Roman"/>
                        </a:rPr>
                        <a:t> </a:t>
                      </a:r>
                      <a:r>
                        <a:rPr lang="en-US" sz="1600" dirty="0" err="1">
                          <a:effectLst/>
                          <a:latin typeface="Times New Roman"/>
                          <a:ea typeface="Calibri"/>
                          <a:cs typeface="Times New Roman"/>
                        </a:rPr>
                        <a:t>nói</a:t>
                      </a:r>
                      <a:r>
                        <a:rPr lang="en-US" sz="1600" dirty="0">
                          <a:effectLst/>
                          <a:latin typeface="Times New Roman"/>
                          <a:ea typeface="Calibri"/>
                          <a:cs typeface="Times New Roman"/>
                        </a:rPr>
                        <a:t>:</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5000"/>
                        </a:lnSpc>
                        <a:spcAft>
                          <a:spcPts val="0"/>
                        </a:spcAft>
                      </a:pPr>
                      <a:r>
                        <a:rPr lang="en-US" sz="1600" dirty="0">
                          <a:effectLst/>
                          <a:latin typeface="Times New Roman"/>
                          <a:ea typeface="Calibri"/>
                          <a:cs typeface="Times New Roman"/>
                        </a:rPr>
                        <a:t>- </a:t>
                      </a:r>
                      <a:r>
                        <a:rPr lang="en-US" sz="1600" dirty="0" err="1">
                          <a:effectLst/>
                          <a:latin typeface="Times New Roman"/>
                          <a:ea typeface="Calibri"/>
                          <a:cs typeface="Times New Roman"/>
                        </a:rPr>
                        <a:t>Lời</a:t>
                      </a:r>
                      <a:r>
                        <a:rPr lang="en-US" sz="1600" dirty="0">
                          <a:effectLst/>
                          <a:latin typeface="Times New Roman"/>
                          <a:ea typeface="Calibri"/>
                          <a:cs typeface="Times New Roman"/>
                        </a:rPr>
                        <a:t> </a:t>
                      </a:r>
                      <a:r>
                        <a:rPr lang="en-US" sz="1600" dirty="0" err="1">
                          <a:effectLst/>
                          <a:latin typeface="Times New Roman"/>
                          <a:ea typeface="Calibri"/>
                          <a:cs typeface="Times New Roman"/>
                        </a:rPr>
                        <a:t>nói</a:t>
                      </a:r>
                      <a:r>
                        <a:rPr lang="en-US" sz="1600" dirty="0">
                          <a:effectLst/>
                          <a:latin typeface="Times New Roman"/>
                          <a:ea typeface="Calibri"/>
                          <a:cs typeface="Times New Roman"/>
                        </a:rPr>
                        <a:t>: </a:t>
                      </a: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38200">
                <a:tc>
                  <a:txBody>
                    <a:bodyPr/>
                    <a:lstStyle/>
                    <a:p>
                      <a:pPr algn="just">
                        <a:lnSpc>
                          <a:spcPct val="125000"/>
                        </a:lnSpc>
                        <a:spcAft>
                          <a:spcPts val="0"/>
                        </a:spcAft>
                      </a:pPr>
                      <a:r>
                        <a:rPr lang="en-US" sz="1600" dirty="0">
                          <a:effectLst/>
                          <a:latin typeface="Times New Roman"/>
                          <a:ea typeface="Calibri"/>
                          <a:cs typeface="Times New Roman"/>
                        </a:rPr>
                        <a:t>-</a:t>
                      </a:r>
                      <a:r>
                        <a:rPr lang="en-US" sz="1600" baseline="0" dirty="0">
                          <a:effectLst/>
                          <a:latin typeface="Times New Roman"/>
                          <a:ea typeface="Calibri"/>
                          <a:cs typeface="Times New Roman"/>
                        </a:rPr>
                        <a:t>  </a:t>
                      </a:r>
                      <a:r>
                        <a:rPr lang="en-US" sz="1600" dirty="0" err="1">
                          <a:effectLst/>
                          <a:latin typeface="Times New Roman"/>
                          <a:ea typeface="Calibri"/>
                          <a:cs typeface="Times New Roman"/>
                        </a:rPr>
                        <a:t>Cử</a:t>
                      </a:r>
                      <a:r>
                        <a:rPr lang="en-US" sz="1600" dirty="0">
                          <a:effectLst/>
                          <a:latin typeface="Times New Roman"/>
                          <a:ea typeface="Calibri"/>
                          <a:cs typeface="Times New Roman"/>
                        </a:rPr>
                        <a:t> </a:t>
                      </a:r>
                      <a:r>
                        <a:rPr lang="en-US" sz="1600" dirty="0" err="1">
                          <a:effectLst/>
                          <a:latin typeface="Times New Roman"/>
                          <a:ea typeface="Calibri"/>
                          <a:cs typeface="Times New Roman"/>
                        </a:rPr>
                        <a:t>chỉ</a:t>
                      </a:r>
                      <a:r>
                        <a:rPr lang="en-US" sz="1600" dirty="0">
                          <a:effectLst/>
                          <a:latin typeface="Times New Roman"/>
                          <a:ea typeface="Calibri"/>
                          <a:cs typeface="Times New Roman"/>
                        </a:rPr>
                        <a:t>, </a:t>
                      </a:r>
                      <a:r>
                        <a:rPr lang="en-US" sz="1600" dirty="0" err="1">
                          <a:effectLst/>
                          <a:latin typeface="Times New Roman"/>
                          <a:ea typeface="Calibri"/>
                          <a:cs typeface="Times New Roman"/>
                        </a:rPr>
                        <a:t>hành</a:t>
                      </a:r>
                      <a:r>
                        <a:rPr lang="en-US" sz="1600" dirty="0">
                          <a:effectLst/>
                          <a:latin typeface="Times New Roman"/>
                          <a:ea typeface="Calibri"/>
                          <a:cs typeface="Times New Roman"/>
                        </a:rPr>
                        <a:t> </a:t>
                      </a:r>
                      <a:r>
                        <a:rPr lang="en-US" sz="1600" dirty="0" err="1">
                          <a:effectLst/>
                          <a:latin typeface="Times New Roman"/>
                          <a:ea typeface="Calibri"/>
                          <a:cs typeface="Times New Roman"/>
                        </a:rPr>
                        <a:t>động</a:t>
                      </a:r>
                      <a:r>
                        <a:rPr lang="en-US" sz="1600" dirty="0">
                          <a:effectLst/>
                          <a:latin typeface="Times New Roman"/>
                          <a:ea typeface="Calibri"/>
                          <a:cs typeface="Times New Roman"/>
                        </a:rPr>
                        <a:t>: </a:t>
                      </a: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5000"/>
                        </a:lnSpc>
                        <a:spcAft>
                          <a:spcPts val="0"/>
                        </a:spcAft>
                      </a:pPr>
                      <a:r>
                        <a:rPr lang="en-US" sz="1600" dirty="0">
                          <a:effectLst/>
                          <a:latin typeface="Times New Roman"/>
                          <a:ea typeface="Calibri"/>
                          <a:cs typeface="Times New Roman"/>
                        </a:rPr>
                        <a:t>- </a:t>
                      </a:r>
                      <a:r>
                        <a:rPr lang="en-US" sz="1600" dirty="0" err="1">
                          <a:effectLst/>
                          <a:latin typeface="Times New Roman"/>
                          <a:ea typeface="Times New Roman"/>
                          <a:cs typeface="Times New Roman"/>
                        </a:rPr>
                        <a:t>Cử</a:t>
                      </a:r>
                      <a:r>
                        <a:rPr lang="en-US" sz="1600" dirty="0">
                          <a:effectLst/>
                          <a:latin typeface="Times New Roman"/>
                          <a:ea typeface="Times New Roman"/>
                          <a:cs typeface="Times New Roman"/>
                        </a:rPr>
                        <a:t> </a:t>
                      </a:r>
                      <a:r>
                        <a:rPr lang="en-US" sz="1600" dirty="0" err="1">
                          <a:effectLst/>
                          <a:latin typeface="Times New Roman"/>
                          <a:ea typeface="Times New Roman"/>
                          <a:cs typeface="Times New Roman"/>
                        </a:rPr>
                        <a:t>chỉ</a:t>
                      </a:r>
                      <a:r>
                        <a:rPr lang="en-US" sz="1600" dirty="0">
                          <a:effectLst/>
                          <a:latin typeface="Times New Roman"/>
                          <a:ea typeface="Times New Roman"/>
                          <a:cs typeface="Times New Roman"/>
                        </a:rPr>
                        <a:t>, </a:t>
                      </a:r>
                      <a:r>
                        <a:rPr lang="en-US" sz="1600" dirty="0" err="1">
                          <a:effectLst/>
                          <a:latin typeface="Times New Roman"/>
                          <a:ea typeface="Times New Roman"/>
                          <a:cs typeface="Times New Roman"/>
                        </a:rPr>
                        <a:t>hành</a:t>
                      </a:r>
                      <a:r>
                        <a:rPr lang="en-US" sz="1600" dirty="0">
                          <a:effectLst/>
                          <a:latin typeface="Times New Roman"/>
                          <a:ea typeface="Times New Roman"/>
                          <a:cs typeface="Times New Roman"/>
                        </a:rPr>
                        <a:t> </a:t>
                      </a:r>
                      <a:r>
                        <a:rPr lang="en-US" sz="1600" dirty="0" err="1">
                          <a:effectLst/>
                          <a:latin typeface="Times New Roman"/>
                          <a:ea typeface="Times New Roman"/>
                          <a:cs typeface="Times New Roman"/>
                        </a:rPr>
                        <a:t>động</a:t>
                      </a:r>
                      <a:r>
                        <a:rPr lang="en-US" sz="1600" dirty="0">
                          <a:effectLst/>
                          <a:latin typeface="Times New Roman"/>
                          <a:ea typeface="Times New Roman"/>
                          <a:cs typeface="Times New Roman"/>
                        </a:rPr>
                        <a:t>:</a:t>
                      </a:r>
                      <a:r>
                        <a:rPr lang="en-US" sz="1600" dirty="0">
                          <a:effectLst/>
                          <a:latin typeface="Times New Roman"/>
                          <a:ea typeface="Calibri"/>
                          <a:cs typeface="Times New Roman"/>
                        </a:rPr>
                        <a:t> </a:t>
                      </a: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62000">
                <a:tc>
                  <a:txBody>
                    <a:bodyPr/>
                    <a:lstStyle/>
                    <a:p>
                      <a:pPr algn="just">
                        <a:lnSpc>
                          <a:spcPct val="125000"/>
                        </a:lnSpc>
                        <a:spcAft>
                          <a:spcPts val="0"/>
                        </a:spcAft>
                      </a:pPr>
                      <a:r>
                        <a:rPr lang="en-US" sz="1600" dirty="0">
                          <a:effectLst/>
                          <a:latin typeface="Times New Roman"/>
                          <a:ea typeface="Calibri"/>
                          <a:cs typeface="Times New Roman"/>
                        </a:rPr>
                        <a:t>-  </a:t>
                      </a:r>
                      <a:r>
                        <a:rPr lang="en-US" sz="1600" dirty="0" err="1">
                          <a:effectLst/>
                          <a:latin typeface="Times New Roman"/>
                          <a:ea typeface="Calibri"/>
                          <a:cs typeface="Times New Roman"/>
                        </a:rPr>
                        <a:t>Tâm</a:t>
                      </a:r>
                      <a:r>
                        <a:rPr lang="en-US" sz="1600" dirty="0">
                          <a:effectLst/>
                          <a:latin typeface="Times New Roman"/>
                          <a:ea typeface="Calibri"/>
                          <a:cs typeface="Times New Roman"/>
                        </a:rPr>
                        <a:t> </a:t>
                      </a:r>
                      <a:r>
                        <a:rPr lang="en-US" sz="1600" dirty="0" err="1">
                          <a:effectLst/>
                          <a:latin typeface="Times New Roman"/>
                          <a:ea typeface="Calibri"/>
                          <a:cs typeface="Times New Roman"/>
                        </a:rPr>
                        <a:t>trạng</a:t>
                      </a:r>
                      <a:r>
                        <a:rPr lang="en-US" sz="1600" dirty="0">
                          <a:effectLst/>
                          <a:latin typeface="Times New Roman"/>
                          <a:ea typeface="Calibri"/>
                          <a:cs typeface="Times New Roman"/>
                        </a:rPr>
                        <a:t>, </a:t>
                      </a:r>
                      <a:r>
                        <a:rPr lang="en-US" sz="1600" dirty="0" err="1">
                          <a:effectLst/>
                          <a:latin typeface="Times New Roman"/>
                          <a:ea typeface="Calibri"/>
                          <a:cs typeface="Times New Roman"/>
                        </a:rPr>
                        <a:t>suy</a:t>
                      </a:r>
                      <a:r>
                        <a:rPr lang="en-US" sz="1600" dirty="0">
                          <a:effectLst/>
                          <a:latin typeface="Times New Roman"/>
                          <a:ea typeface="Calibri"/>
                          <a:cs typeface="Times New Roman"/>
                        </a:rPr>
                        <a:t> </a:t>
                      </a:r>
                      <a:r>
                        <a:rPr lang="en-US" sz="1600" dirty="0" err="1">
                          <a:effectLst/>
                          <a:latin typeface="Times New Roman"/>
                          <a:ea typeface="Calibri"/>
                          <a:cs typeface="Times New Roman"/>
                        </a:rPr>
                        <a:t>nghĩ</a:t>
                      </a:r>
                      <a:r>
                        <a:rPr lang="en-US" sz="1600" dirty="0">
                          <a:effectLst/>
                          <a:latin typeface="Times New Roman"/>
                          <a:ea typeface="Calibri"/>
                          <a:cs typeface="Times New Roman"/>
                        </a:rPr>
                        <a:t>:</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5000"/>
                        </a:lnSpc>
                        <a:spcAft>
                          <a:spcPts val="0"/>
                        </a:spcAft>
                      </a:pPr>
                      <a:r>
                        <a:rPr lang="en-US" sz="1600" dirty="0">
                          <a:effectLst/>
                          <a:latin typeface="Times New Roman"/>
                          <a:ea typeface="Calibri"/>
                          <a:cs typeface="Times New Roman"/>
                        </a:rPr>
                        <a:t>-  </a:t>
                      </a:r>
                      <a:r>
                        <a:rPr lang="en-US" sz="1600" dirty="0" err="1">
                          <a:effectLst/>
                          <a:latin typeface="Times New Roman"/>
                          <a:ea typeface="Calibri"/>
                          <a:cs typeface="Times New Roman"/>
                        </a:rPr>
                        <a:t>Tâm</a:t>
                      </a:r>
                      <a:r>
                        <a:rPr lang="en-US" sz="1600" dirty="0">
                          <a:effectLst/>
                          <a:latin typeface="Times New Roman"/>
                          <a:ea typeface="Calibri"/>
                          <a:cs typeface="Times New Roman"/>
                        </a:rPr>
                        <a:t> </a:t>
                      </a:r>
                      <a:r>
                        <a:rPr lang="en-US" sz="1600" dirty="0" err="1">
                          <a:effectLst/>
                          <a:latin typeface="Times New Roman"/>
                          <a:ea typeface="Calibri"/>
                          <a:cs typeface="Times New Roman"/>
                        </a:rPr>
                        <a:t>trạng</a:t>
                      </a:r>
                      <a:r>
                        <a:rPr lang="en-US" sz="1600" dirty="0">
                          <a:effectLst/>
                          <a:latin typeface="Times New Roman"/>
                          <a:ea typeface="Calibri"/>
                          <a:cs typeface="Times New Roman"/>
                        </a:rPr>
                        <a:t>, </a:t>
                      </a:r>
                      <a:r>
                        <a:rPr lang="en-US" sz="1600" dirty="0" err="1">
                          <a:effectLst/>
                          <a:latin typeface="Times New Roman"/>
                          <a:ea typeface="Calibri"/>
                          <a:cs typeface="Times New Roman"/>
                        </a:rPr>
                        <a:t>suy</a:t>
                      </a:r>
                      <a:r>
                        <a:rPr lang="en-US" sz="1600" dirty="0">
                          <a:effectLst/>
                          <a:latin typeface="Times New Roman"/>
                          <a:ea typeface="Calibri"/>
                          <a:cs typeface="Times New Roman"/>
                        </a:rPr>
                        <a:t> </a:t>
                      </a:r>
                      <a:r>
                        <a:rPr lang="en-US" sz="1600" dirty="0" err="1">
                          <a:effectLst/>
                          <a:latin typeface="Times New Roman"/>
                          <a:ea typeface="Calibri"/>
                          <a:cs typeface="Times New Roman"/>
                        </a:rPr>
                        <a:t>nghĩ</a:t>
                      </a:r>
                      <a:r>
                        <a:rPr lang="en-US" sz="1600" dirty="0">
                          <a:effectLst/>
                          <a:latin typeface="Times New Roman"/>
                          <a:ea typeface="Calibri"/>
                          <a:cs typeface="Times New Roman"/>
                        </a:rPr>
                        <a:t>: </a:t>
                      </a: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33833">
                <a:tc>
                  <a:txBody>
                    <a:bodyPr/>
                    <a:lstStyle/>
                    <a:p>
                      <a:pPr algn="just">
                        <a:lnSpc>
                          <a:spcPct val="125000"/>
                        </a:lnSpc>
                        <a:spcAft>
                          <a:spcPts val="0"/>
                        </a:spcAft>
                      </a:pPr>
                      <a:r>
                        <a:rPr lang="en-US" sz="1600" dirty="0">
                          <a:effectLst/>
                          <a:latin typeface="Times New Roman"/>
                          <a:ea typeface="Calibri"/>
                          <a:cs typeface="Times New Roman"/>
                        </a:rPr>
                        <a:t> - </a:t>
                      </a:r>
                      <a:r>
                        <a:rPr lang="en-US" sz="1600" dirty="0" err="1">
                          <a:effectLst/>
                          <a:latin typeface="Times New Roman"/>
                          <a:ea typeface="Calibri"/>
                          <a:cs typeface="Times New Roman"/>
                        </a:rPr>
                        <a:t>Khái</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quát</a:t>
                      </a:r>
                      <a:r>
                        <a:rPr lang="en-US" sz="1600" baseline="0" dirty="0">
                          <a:effectLst/>
                          <a:latin typeface="Times New Roman"/>
                          <a:ea typeface="Calibri"/>
                          <a:cs typeface="Times New Roman"/>
                        </a:rPr>
                        <a:t> </a:t>
                      </a:r>
                      <a:r>
                        <a:rPr lang="en-US" sz="1600" dirty="0" err="1">
                          <a:effectLst/>
                          <a:latin typeface="Times New Roman"/>
                          <a:ea typeface="Calibri"/>
                          <a:cs typeface="Times New Roman"/>
                        </a:rPr>
                        <a:t>về</a:t>
                      </a:r>
                      <a:r>
                        <a:rPr lang="en-US" sz="1600" dirty="0">
                          <a:effectLst/>
                          <a:latin typeface="Times New Roman"/>
                          <a:ea typeface="Calibri"/>
                          <a:cs typeface="Times New Roman"/>
                        </a:rPr>
                        <a:t> </a:t>
                      </a:r>
                      <a:r>
                        <a:rPr lang="en-US" sz="1600" dirty="0" err="1">
                          <a:effectLst/>
                          <a:latin typeface="Times New Roman"/>
                          <a:ea typeface="Calibri"/>
                          <a:cs typeface="Times New Roman"/>
                        </a:rPr>
                        <a:t>tính</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cách</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của</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nhân</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vật</a:t>
                      </a:r>
                      <a:r>
                        <a:rPr lang="en-US" sz="1600" baseline="0" dirty="0">
                          <a:effectLst/>
                          <a:latin typeface="Times New Roman"/>
                          <a:ea typeface="Calibri"/>
                          <a:cs typeface="Times New Roman"/>
                        </a:rPr>
                        <a:t> </a:t>
                      </a:r>
                      <a:r>
                        <a:rPr lang="en-US" sz="1600" dirty="0">
                          <a:effectLst/>
                          <a:latin typeface="Times New Roman"/>
                          <a:ea typeface="Calibri"/>
                          <a:cs typeface="Times New Roman"/>
                        </a:rPr>
                        <a:t>Mon:</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r>
                        <a:rPr lang="en-US" sz="1600" dirty="0">
                          <a:effectLst/>
                          <a:latin typeface="Times New Roman"/>
                          <a:ea typeface="Times New Roman"/>
                          <a:cs typeface="Times New Roman"/>
                        </a:rPr>
                        <a:t>-  </a:t>
                      </a:r>
                      <a:r>
                        <a:rPr lang="en-US" sz="1600" dirty="0" err="1">
                          <a:effectLst/>
                          <a:latin typeface="Times New Roman"/>
                          <a:ea typeface="Calibri"/>
                          <a:cs typeface="Times New Roman"/>
                        </a:rPr>
                        <a:t>Khái</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quát</a:t>
                      </a:r>
                      <a:r>
                        <a:rPr lang="en-US" sz="1600" baseline="0" dirty="0">
                          <a:effectLst/>
                          <a:latin typeface="Times New Roman"/>
                          <a:ea typeface="Calibri"/>
                          <a:cs typeface="Times New Roman"/>
                        </a:rPr>
                        <a:t> </a:t>
                      </a:r>
                      <a:r>
                        <a:rPr lang="en-US" sz="1600" dirty="0" err="1">
                          <a:effectLst/>
                          <a:latin typeface="Times New Roman"/>
                          <a:ea typeface="Calibri"/>
                          <a:cs typeface="Times New Roman"/>
                        </a:rPr>
                        <a:t>về</a:t>
                      </a:r>
                      <a:r>
                        <a:rPr lang="en-US" sz="1600" dirty="0">
                          <a:effectLst/>
                          <a:latin typeface="Times New Roman"/>
                          <a:ea typeface="Calibri"/>
                          <a:cs typeface="Times New Roman"/>
                        </a:rPr>
                        <a:t> </a:t>
                      </a:r>
                      <a:r>
                        <a:rPr lang="en-US" sz="1600" dirty="0" err="1">
                          <a:effectLst/>
                          <a:latin typeface="Times New Roman"/>
                          <a:ea typeface="Calibri"/>
                          <a:cs typeface="Times New Roman"/>
                        </a:rPr>
                        <a:t>tính</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cách</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của</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nhân</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vật</a:t>
                      </a:r>
                      <a:r>
                        <a:rPr lang="en-US" sz="1600" baseline="0" dirty="0">
                          <a:effectLst/>
                          <a:latin typeface="Times New Roman"/>
                          <a:ea typeface="Calibri"/>
                          <a:cs typeface="Times New Roman"/>
                        </a:rPr>
                        <a:t> </a:t>
                      </a:r>
                      <a:r>
                        <a:rPr lang="en-US" sz="1600" dirty="0" err="1">
                          <a:effectLst/>
                          <a:latin typeface="Times New Roman"/>
                          <a:ea typeface="Calibri"/>
                          <a:cs typeface="Times New Roman"/>
                        </a:rPr>
                        <a:t>Mên</a:t>
                      </a:r>
                      <a:r>
                        <a:rPr lang="en-US" sz="1600" dirty="0">
                          <a:effectLst/>
                          <a:latin typeface="Times New Roman"/>
                          <a:ea typeface="Calibri"/>
                          <a:cs typeface="Times New Roman"/>
                        </a:rPr>
                        <a:t>:</a:t>
                      </a:r>
                      <a:endParaRPr lang="en-US" sz="1600" dirty="0">
                        <a:effectLst/>
                        <a:latin typeface="Times New Roman"/>
                        <a:ea typeface="Times New Roman"/>
                        <a:cs typeface="Times New Roman"/>
                      </a:endParaRPr>
                    </a:p>
                    <a:p>
                      <a:pPr algn="just">
                        <a:lnSpc>
                          <a:spcPct val="125000"/>
                        </a:lnSpc>
                        <a:spcAft>
                          <a:spcPts val="0"/>
                        </a:spcAft>
                      </a:pP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Rectangle 1"/>
          <p:cNvSpPr>
            <a:spLocks noChangeArrowheads="1"/>
          </p:cNvSpPr>
          <p:nvPr/>
        </p:nvSpPr>
        <p:spPr bwMode="auto">
          <a:xfrm>
            <a:off x="2743200" y="152400"/>
            <a:ext cx="196720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Phiếu</a:t>
            </a:r>
            <a:r>
              <a:rPr kumimoji="0" lang="en-US"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học</a:t>
            </a:r>
            <a:r>
              <a:rPr kumimoji="0" lang="en-US"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tập</a:t>
            </a:r>
            <a:r>
              <a:rPr kumimoji="0" lang="en-US"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số</a:t>
            </a:r>
            <a:r>
              <a:rPr kumimoji="0" lang="en-US"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2</a:t>
            </a:r>
            <a:endParaRPr kumimoji="0" lang="en-US"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27954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30099114"/>
              </p:ext>
            </p:extLst>
          </p:nvPr>
        </p:nvGraphicFramePr>
        <p:xfrm>
          <a:off x="152400" y="450273"/>
          <a:ext cx="8686800" cy="6301885"/>
        </p:xfrm>
        <a:graphic>
          <a:graphicData uri="http://schemas.openxmlformats.org/drawingml/2006/table">
            <a:tbl>
              <a:tblPr firstRow="1" firstCol="1" bandRow="1"/>
              <a:tblGrid>
                <a:gridCol w="4342960">
                  <a:extLst>
                    <a:ext uri="{9D8B030D-6E8A-4147-A177-3AD203B41FA5}">
                      <a16:colId xmlns:a16="http://schemas.microsoft.com/office/drawing/2014/main" val="20000"/>
                    </a:ext>
                  </a:extLst>
                </a:gridCol>
                <a:gridCol w="4343840">
                  <a:extLst>
                    <a:ext uri="{9D8B030D-6E8A-4147-A177-3AD203B41FA5}">
                      <a16:colId xmlns:a16="http://schemas.microsoft.com/office/drawing/2014/main" val="20001"/>
                    </a:ext>
                  </a:extLst>
                </a:gridCol>
              </a:tblGrid>
              <a:tr h="457200">
                <a:tc>
                  <a:txBody>
                    <a:bodyPr/>
                    <a:lstStyle/>
                    <a:p>
                      <a:pPr algn="ctr">
                        <a:lnSpc>
                          <a:spcPct val="125000"/>
                        </a:lnSpc>
                        <a:spcAft>
                          <a:spcPts val="0"/>
                        </a:spcAft>
                      </a:pPr>
                      <a:r>
                        <a:rPr lang="en-US" sz="1600" b="1" dirty="0">
                          <a:effectLst/>
                          <a:latin typeface="Times New Roman"/>
                          <a:ea typeface="Times New Roman"/>
                          <a:cs typeface="Times New Roman"/>
                        </a:rPr>
                        <a:t> </a:t>
                      </a:r>
                      <a:endParaRPr lang="en-US" sz="1600" dirty="0">
                        <a:effectLst/>
                        <a:latin typeface="Times New Roman"/>
                        <a:ea typeface="Times New Roman"/>
                        <a:cs typeface="Times New Roman"/>
                      </a:endParaRPr>
                    </a:p>
                    <a:p>
                      <a:pPr algn="ctr">
                        <a:lnSpc>
                          <a:spcPct val="125000"/>
                        </a:lnSpc>
                        <a:spcAft>
                          <a:spcPts val="0"/>
                        </a:spcAft>
                      </a:pPr>
                      <a:r>
                        <a:rPr lang="en-US" sz="1600" b="1" dirty="0" err="1">
                          <a:effectLst/>
                          <a:latin typeface="Times New Roman"/>
                          <a:ea typeface="Times New Roman"/>
                          <a:cs typeface="Times New Roman"/>
                        </a:rPr>
                        <a:t>Nhân</a:t>
                      </a:r>
                      <a:r>
                        <a:rPr lang="en-US" sz="1600" b="1" dirty="0">
                          <a:effectLst/>
                          <a:latin typeface="Times New Roman"/>
                          <a:ea typeface="Times New Roman"/>
                          <a:cs typeface="Times New Roman"/>
                        </a:rPr>
                        <a:t> </a:t>
                      </a:r>
                      <a:r>
                        <a:rPr lang="en-US" sz="1600" b="1" dirty="0" err="1">
                          <a:effectLst/>
                          <a:latin typeface="Times New Roman"/>
                          <a:ea typeface="Times New Roman"/>
                          <a:cs typeface="Times New Roman"/>
                        </a:rPr>
                        <a:t>vật</a:t>
                      </a:r>
                      <a:r>
                        <a:rPr lang="en-US" sz="1600" b="1" dirty="0">
                          <a:effectLst/>
                          <a:latin typeface="Times New Roman"/>
                          <a:ea typeface="Times New Roman"/>
                          <a:cs typeface="Times New Roman"/>
                        </a:rPr>
                        <a:t> Mon</a:t>
                      </a: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p>
                      <a:pPr algn="ctr">
                        <a:lnSpc>
                          <a:spcPct val="125000"/>
                        </a:lnSpc>
                        <a:spcAft>
                          <a:spcPts val="0"/>
                        </a:spcAft>
                      </a:pPr>
                      <a:r>
                        <a:rPr lang="en-US" sz="1600" b="1" dirty="0" err="1">
                          <a:effectLst/>
                          <a:latin typeface="Times New Roman"/>
                          <a:ea typeface="Calibri"/>
                          <a:cs typeface="Times New Roman"/>
                        </a:rPr>
                        <a:t>Nhân</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vật</a:t>
                      </a:r>
                      <a:r>
                        <a:rPr lang="en-US" sz="1600" b="1" dirty="0">
                          <a:effectLst/>
                          <a:latin typeface="Times New Roman"/>
                          <a:ea typeface="Calibri"/>
                          <a:cs typeface="Times New Roman"/>
                        </a:rPr>
                        <a:t> </a:t>
                      </a:r>
                      <a:r>
                        <a:rPr lang="en-US" sz="1600" b="1" dirty="0" err="1">
                          <a:effectLst/>
                          <a:latin typeface="Times New Roman"/>
                          <a:ea typeface="Calibri"/>
                          <a:cs typeface="Times New Roman"/>
                        </a:rPr>
                        <a:t>Mên</a:t>
                      </a:r>
                      <a:r>
                        <a:rPr lang="en-US" sz="1600" b="1" dirty="0">
                          <a:effectLst/>
                          <a:latin typeface="Times New Roman"/>
                          <a:ea typeface="Calibri"/>
                          <a:cs typeface="Times New Roman"/>
                        </a:rPr>
                        <a:t>:</a:t>
                      </a:r>
                      <a:endParaRPr lang="en-US" sz="1600" dirty="0">
                        <a:effectLst/>
                        <a:latin typeface="Times New Roman"/>
                        <a:ea typeface="Times New Roman"/>
                        <a:cs typeface="Times New Roman"/>
                      </a:endParaRPr>
                    </a:p>
                    <a:p>
                      <a:pPr algn="ctr">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83934">
                <a:tc>
                  <a:txBody>
                    <a:bodyPr/>
                    <a:lstStyle/>
                    <a:p>
                      <a:pPr algn="just">
                        <a:lnSpc>
                          <a:spcPct val="125000"/>
                        </a:lnSpc>
                        <a:spcAft>
                          <a:spcPts val="0"/>
                        </a:spcAft>
                      </a:pPr>
                      <a:r>
                        <a:rPr lang="en-US" sz="1600" dirty="0" err="1">
                          <a:effectLst/>
                          <a:latin typeface="Times New Roman"/>
                          <a:ea typeface="Calibri"/>
                          <a:cs typeface="Times New Roman"/>
                        </a:rPr>
                        <a:t>Lời</a:t>
                      </a:r>
                      <a:r>
                        <a:rPr lang="en-US" sz="1600" dirty="0">
                          <a:effectLst/>
                          <a:latin typeface="Times New Roman"/>
                          <a:ea typeface="Calibri"/>
                          <a:cs typeface="Times New Roman"/>
                        </a:rPr>
                        <a:t> </a:t>
                      </a:r>
                      <a:r>
                        <a:rPr lang="en-US" sz="1600" dirty="0" err="1">
                          <a:effectLst/>
                          <a:latin typeface="Times New Roman"/>
                          <a:ea typeface="Calibri"/>
                          <a:cs typeface="Times New Roman"/>
                        </a:rPr>
                        <a:t>nói</a:t>
                      </a:r>
                      <a:r>
                        <a:rPr lang="en-US" sz="1600" dirty="0">
                          <a:effectLst/>
                          <a:latin typeface="Times New Roman"/>
                          <a:ea typeface="Calibri"/>
                          <a:cs typeface="Times New Roman"/>
                        </a:rPr>
                        <a:t>: </a:t>
                      </a:r>
                      <a:r>
                        <a:rPr lang="en-US" sz="1600" i="1" dirty="0" err="1">
                          <a:effectLst/>
                          <a:latin typeface="Times New Roman"/>
                          <a:ea typeface="Calibri"/>
                          <a:cs typeface="Times New Roman"/>
                        </a:rPr>
                        <a:t>Có</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lẽ</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sắp</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ngập</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mất</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bãi</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cát</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rồi</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Em</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sợ</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những</a:t>
                      </a:r>
                      <a:r>
                        <a:rPr lang="en-US" sz="1600" i="1" dirty="0">
                          <a:effectLst/>
                          <a:latin typeface="Times New Roman"/>
                          <a:ea typeface="Calibri"/>
                          <a:cs typeface="Times New Roman"/>
                        </a:rPr>
                        <a:t> con </a:t>
                      </a:r>
                      <a:r>
                        <a:rPr lang="en-US" sz="1600" i="1" dirty="0" err="1">
                          <a:effectLst/>
                          <a:latin typeface="Times New Roman"/>
                          <a:ea typeface="Calibri"/>
                          <a:cs typeface="Times New Roman"/>
                        </a:rPr>
                        <a:t>chim</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chìa</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vôi</a:t>
                      </a:r>
                      <a:r>
                        <a:rPr lang="en-US" sz="1600" i="1" dirty="0">
                          <a:effectLst/>
                          <a:latin typeface="Times New Roman"/>
                          <a:ea typeface="Calibri"/>
                          <a:cs typeface="Times New Roman"/>
                        </a:rPr>
                        <a:t> non </a:t>
                      </a:r>
                      <a:r>
                        <a:rPr lang="en-US" sz="1600" i="1" dirty="0" err="1">
                          <a:effectLst/>
                          <a:latin typeface="Times New Roman"/>
                          <a:ea typeface="Calibri"/>
                          <a:cs typeface="Times New Roman"/>
                        </a:rPr>
                        <a:t>bị</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chết</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đuối</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mất</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Thế</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anh</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bảo</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chúng</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nó</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có</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bơi</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được</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không</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Tổ</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chim</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ngập</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mất</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anh</a:t>
                      </a:r>
                      <a:r>
                        <a:rPr lang="en-US" sz="1600" i="1" dirty="0">
                          <a:effectLst/>
                          <a:latin typeface="Times New Roman"/>
                          <a:ea typeface="Calibri"/>
                          <a:cs typeface="Times New Roman"/>
                        </a:rPr>
                        <a:t> ạ. </a:t>
                      </a:r>
                      <a:r>
                        <a:rPr lang="en-US" sz="1600" i="1" dirty="0" err="1">
                          <a:effectLst/>
                          <a:latin typeface="Times New Roman"/>
                          <a:ea typeface="Calibri"/>
                          <a:cs typeface="Times New Roman"/>
                        </a:rPr>
                        <a:t>Mình</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phải</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mang</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chúng</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nó</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vào</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bờ</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anh</a:t>
                      </a:r>
                      <a:r>
                        <a:rPr lang="en-US" sz="1600" i="1" dirty="0">
                          <a:effectLst/>
                          <a:latin typeface="Times New Roman"/>
                          <a:ea typeface="Calibri"/>
                          <a:cs typeface="Times New Roman"/>
                        </a:rPr>
                        <a:t> ạ.</a:t>
                      </a:r>
                      <a:endParaRPr lang="en-US" sz="1600" dirty="0">
                        <a:effectLst/>
                        <a:latin typeface="Times New Roman"/>
                        <a:ea typeface="Times New Roman"/>
                        <a:cs typeface="Times New Roman"/>
                      </a:endParaRPr>
                    </a:p>
                    <a:p>
                      <a:pPr algn="just">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5000"/>
                        </a:lnSpc>
                        <a:spcAft>
                          <a:spcPts val="0"/>
                        </a:spcAft>
                      </a:pPr>
                      <a:r>
                        <a:rPr lang="en-US" sz="1600" dirty="0">
                          <a:effectLst/>
                          <a:latin typeface="Times New Roman"/>
                          <a:ea typeface="Calibri"/>
                          <a:cs typeface="Times New Roman"/>
                        </a:rPr>
                        <a:t>– </a:t>
                      </a:r>
                      <a:r>
                        <a:rPr lang="en-US" sz="1600" dirty="0" err="1">
                          <a:effectLst/>
                          <a:latin typeface="Times New Roman"/>
                          <a:ea typeface="Calibri"/>
                          <a:cs typeface="Times New Roman"/>
                        </a:rPr>
                        <a:t>Lời</a:t>
                      </a:r>
                      <a:r>
                        <a:rPr lang="en-US" sz="1600" dirty="0">
                          <a:effectLst/>
                          <a:latin typeface="Times New Roman"/>
                          <a:ea typeface="Calibri"/>
                          <a:cs typeface="Times New Roman"/>
                        </a:rPr>
                        <a:t> </a:t>
                      </a:r>
                      <a:r>
                        <a:rPr lang="en-US" sz="1600" dirty="0" err="1">
                          <a:effectLst/>
                          <a:latin typeface="Times New Roman"/>
                          <a:ea typeface="Calibri"/>
                          <a:cs typeface="Times New Roman"/>
                        </a:rPr>
                        <a:t>nói</a:t>
                      </a:r>
                      <a:r>
                        <a:rPr lang="en-US" sz="1600" dirty="0">
                          <a:effectLst/>
                          <a:latin typeface="Times New Roman"/>
                          <a:ea typeface="Calibri"/>
                          <a:cs typeface="Times New Roman"/>
                        </a:rPr>
                        <a:t>: </a:t>
                      </a:r>
                      <a:r>
                        <a:rPr lang="en-US" sz="1600" i="1" dirty="0" err="1">
                          <a:effectLst/>
                          <a:latin typeface="Times New Roman"/>
                          <a:ea typeface="Calibri"/>
                          <a:cs typeface="Times New Roman"/>
                        </a:rPr>
                        <a:t>Thế</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làm</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thế</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nào</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bây</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giờ</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Chứ</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còn</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sao</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Nào</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xuống</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đò</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được</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rồi</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đấy</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Phải</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kéo</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về</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bến</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chứ</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không</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thì</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chết</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Bây</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giờ</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tao</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kéo</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còn</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mày</a:t>
                      </a:r>
                      <a:r>
                        <a:rPr lang="en-US" sz="1600" i="1" dirty="0">
                          <a:effectLst/>
                          <a:latin typeface="Times New Roman"/>
                          <a:ea typeface="Calibri"/>
                          <a:cs typeface="Times New Roman"/>
                        </a:rPr>
                        <a:t> </a:t>
                      </a:r>
                      <a:r>
                        <a:rPr lang="en-US" sz="1600" i="1" dirty="0" err="1">
                          <a:effectLst/>
                          <a:latin typeface="Times New Roman"/>
                          <a:ea typeface="Calibri"/>
                          <a:cs typeface="Times New Roman"/>
                        </a:rPr>
                        <a:t>đẩy</a:t>
                      </a:r>
                      <a:r>
                        <a:rPr lang="en-US" sz="1600" i="1" dirty="0">
                          <a:effectLst/>
                          <a:latin typeface="Times New Roman"/>
                          <a:ea typeface="Calibri"/>
                          <a:cs typeface="Times New Roman"/>
                        </a:rPr>
                        <a:t>…</a:t>
                      </a:r>
                      <a:endParaRPr lang="en-US" sz="1600" dirty="0">
                        <a:effectLst/>
                        <a:latin typeface="Times New Roman"/>
                        <a:ea typeface="Times New Roman"/>
                        <a:cs typeface="Times New Roman"/>
                      </a:endParaRPr>
                    </a:p>
                    <a:p>
                      <a:pPr algn="just">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33833">
                <a:tc>
                  <a:txBody>
                    <a:bodyPr/>
                    <a:lstStyle/>
                    <a:p>
                      <a:pPr algn="just">
                        <a:lnSpc>
                          <a:spcPct val="125000"/>
                        </a:lnSpc>
                        <a:spcAft>
                          <a:spcPts val="0"/>
                        </a:spcAft>
                      </a:pPr>
                      <a:r>
                        <a:rPr lang="en-US" sz="1600" dirty="0">
                          <a:effectLst/>
                          <a:latin typeface="Times New Roman"/>
                          <a:ea typeface="Calibri"/>
                          <a:cs typeface="Times New Roman"/>
                        </a:rPr>
                        <a:t>– </a:t>
                      </a:r>
                      <a:r>
                        <a:rPr lang="en-US" sz="1600" dirty="0" err="1">
                          <a:effectLst/>
                          <a:latin typeface="Times New Roman"/>
                          <a:ea typeface="Calibri"/>
                          <a:cs typeface="Times New Roman"/>
                        </a:rPr>
                        <a:t>Cử</a:t>
                      </a:r>
                      <a:r>
                        <a:rPr lang="en-US" sz="1600" dirty="0">
                          <a:effectLst/>
                          <a:latin typeface="Times New Roman"/>
                          <a:ea typeface="Calibri"/>
                          <a:cs typeface="Times New Roman"/>
                        </a:rPr>
                        <a:t> </a:t>
                      </a:r>
                      <a:r>
                        <a:rPr lang="en-US" sz="1600" dirty="0" err="1">
                          <a:effectLst/>
                          <a:latin typeface="Times New Roman"/>
                          <a:ea typeface="Calibri"/>
                          <a:cs typeface="Times New Roman"/>
                        </a:rPr>
                        <a:t>chỉ</a:t>
                      </a:r>
                      <a:r>
                        <a:rPr lang="en-US" sz="1600" dirty="0">
                          <a:effectLst/>
                          <a:latin typeface="Times New Roman"/>
                          <a:ea typeface="Calibri"/>
                          <a:cs typeface="Times New Roman"/>
                        </a:rPr>
                        <a:t>, </a:t>
                      </a:r>
                      <a:r>
                        <a:rPr lang="en-US" sz="1600" dirty="0" err="1">
                          <a:effectLst/>
                          <a:latin typeface="Times New Roman"/>
                          <a:ea typeface="Calibri"/>
                          <a:cs typeface="Times New Roman"/>
                        </a:rPr>
                        <a:t>hành</a:t>
                      </a:r>
                      <a:r>
                        <a:rPr lang="en-US" sz="1600" dirty="0">
                          <a:effectLst/>
                          <a:latin typeface="Times New Roman"/>
                          <a:ea typeface="Calibri"/>
                          <a:cs typeface="Times New Roman"/>
                        </a:rPr>
                        <a:t> </a:t>
                      </a:r>
                      <a:r>
                        <a:rPr lang="en-US" sz="1600" dirty="0" err="1">
                          <a:effectLst/>
                          <a:latin typeface="Times New Roman"/>
                          <a:ea typeface="Calibri"/>
                          <a:cs typeface="Times New Roman"/>
                        </a:rPr>
                        <a:t>động</a:t>
                      </a:r>
                      <a:r>
                        <a:rPr lang="en-US" sz="1600" dirty="0">
                          <a:effectLst/>
                          <a:latin typeface="Times New Roman"/>
                          <a:ea typeface="Calibri"/>
                          <a:cs typeface="Times New Roman"/>
                        </a:rPr>
                        <a:t>: </a:t>
                      </a:r>
                      <a:r>
                        <a:rPr lang="en-US" sz="1600" dirty="0" err="1">
                          <a:effectLst/>
                          <a:latin typeface="Times New Roman"/>
                          <a:ea typeface="Calibri"/>
                          <a:cs typeface="Times New Roman"/>
                        </a:rPr>
                        <a:t>không</a:t>
                      </a:r>
                      <a:r>
                        <a:rPr lang="en-US" sz="1600" dirty="0">
                          <a:effectLst/>
                          <a:latin typeface="Times New Roman"/>
                          <a:ea typeface="Calibri"/>
                          <a:cs typeface="Times New Roman"/>
                        </a:rPr>
                        <a:t> </a:t>
                      </a:r>
                      <a:r>
                        <a:rPr lang="en-US" sz="1600" dirty="0" err="1">
                          <a:effectLst/>
                          <a:latin typeface="Times New Roman"/>
                          <a:ea typeface="Calibri"/>
                          <a:cs typeface="Times New Roman"/>
                        </a:rPr>
                        <a:t>ngủ</a:t>
                      </a:r>
                      <a:r>
                        <a:rPr lang="en-US" sz="1600" dirty="0">
                          <a:effectLst/>
                          <a:latin typeface="Times New Roman"/>
                          <a:ea typeface="Calibri"/>
                          <a:cs typeface="Times New Roman"/>
                        </a:rPr>
                        <a:t>, </a:t>
                      </a:r>
                      <a:r>
                        <a:rPr lang="en-US" sz="1600" dirty="0" err="1">
                          <a:effectLst/>
                          <a:latin typeface="Times New Roman"/>
                          <a:ea typeface="Calibri"/>
                          <a:cs typeface="Times New Roman"/>
                        </a:rPr>
                        <a:t>nằm</a:t>
                      </a:r>
                      <a:r>
                        <a:rPr lang="en-US" sz="1600" dirty="0">
                          <a:effectLst/>
                          <a:latin typeface="Times New Roman"/>
                          <a:ea typeface="Calibri"/>
                          <a:cs typeface="Times New Roman"/>
                        </a:rPr>
                        <a:t> </a:t>
                      </a:r>
                      <a:r>
                        <a:rPr lang="en-US" sz="1600" dirty="0" err="1">
                          <a:effectLst/>
                          <a:latin typeface="Times New Roman"/>
                          <a:ea typeface="Calibri"/>
                          <a:cs typeface="Times New Roman"/>
                        </a:rPr>
                        <a:t>im</a:t>
                      </a:r>
                      <a:r>
                        <a:rPr lang="en-US" sz="1600" dirty="0">
                          <a:effectLst/>
                          <a:latin typeface="Times New Roman"/>
                          <a:ea typeface="Calibri"/>
                          <a:cs typeface="Times New Roman"/>
                        </a:rPr>
                        <a:t> </a:t>
                      </a:r>
                      <a:r>
                        <a:rPr lang="en-US" sz="1600" dirty="0" err="1">
                          <a:effectLst/>
                          <a:latin typeface="Times New Roman"/>
                          <a:ea typeface="Calibri"/>
                          <a:cs typeface="Times New Roman"/>
                        </a:rPr>
                        <a:t>lặng</a:t>
                      </a:r>
                      <a:r>
                        <a:rPr lang="en-US" sz="1600" dirty="0">
                          <a:effectLst/>
                          <a:latin typeface="Times New Roman"/>
                          <a:ea typeface="Calibri"/>
                          <a:cs typeface="Times New Roman"/>
                        </a:rPr>
                        <a:t>; </a:t>
                      </a:r>
                      <a:r>
                        <a:rPr lang="en-US" sz="1600" dirty="0" err="1">
                          <a:effectLst/>
                          <a:latin typeface="Times New Roman"/>
                          <a:ea typeface="Calibri"/>
                          <a:cs typeface="Times New Roman"/>
                        </a:rPr>
                        <a:t>liên</a:t>
                      </a:r>
                      <a:r>
                        <a:rPr lang="en-US" sz="1600" dirty="0">
                          <a:effectLst/>
                          <a:latin typeface="Times New Roman"/>
                          <a:ea typeface="Calibri"/>
                          <a:cs typeface="Times New Roman"/>
                        </a:rPr>
                        <a:t> </a:t>
                      </a:r>
                      <a:r>
                        <a:rPr lang="en-US" sz="1600" dirty="0" err="1">
                          <a:effectLst/>
                          <a:latin typeface="Times New Roman"/>
                          <a:ea typeface="Calibri"/>
                          <a:cs typeface="Times New Roman"/>
                        </a:rPr>
                        <a:t>tục</a:t>
                      </a:r>
                      <a:r>
                        <a:rPr lang="en-US" sz="1600" dirty="0">
                          <a:effectLst/>
                          <a:latin typeface="Times New Roman"/>
                          <a:ea typeface="Calibri"/>
                          <a:cs typeface="Times New Roman"/>
                        </a:rPr>
                        <a:t> </a:t>
                      </a:r>
                      <a:r>
                        <a:rPr lang="en-US" sz="1600" dirty="0" err="1">
                          <a:effectLst/>
                          <a:latin typeface="Times New Roman"/>
                          <a:ea typeface="Calibri"/>
                          <a:cs typeface="Times New Roman"/>
                        </a:rPr>
                        <a:t>hỏi</a:t>
                      </a:r>
                      <a:r>
                        <a:rPr lang="en-US" sz="1600" dirty="0">
                          <a:effectLst/>
                          <a:latin typeface="Times New Roman"/>
                          <a:ea typeface="Calibri"/>
                          <a:cs typeface="Times New Roman"/>
                        </a:rPr>
                        <a:t> </a:t>
                      </a:r>
                      <a:r>
                        <a:rPr lang="en-US" sz="1600" dirty="0" err="1">
                          <a:effectLst/>
                          <a:latin typeface="Times New Roman"/>
                          <a:ea typeface="Calibri"/>
                          <a:cs typeface="Times New Roman"/>
                        </a:rPr>
                        <a:t>anh</a:t>
                      </a:r>
                      <a:r>
                        <a:rPr lang="en-US" sz="1600" dirty="0">
                          <a:effectLst/>
                          <a:latin typeface="Times New Roman"/>
                          <a:ea typeface="Calibri"/>
                          <a:cs typeface="Times New Roman"/>
                        </a:rPr>
                        <a:t> </a:t>
                      </a:r>
                      <a:r>
                        <a:rPr lang="en-US" sz="1600" dirty="0" err="1">
                          <a:effectLst/>
                          <a:latin typeface="Times New Roman"/>
                          <a:ea typeface="Calibri"/>
                          <a:cs typeface="Times New Roman"/>
                        </a:rPr>
                        <a:t>làm</a:t>
                      </a:r>
                      <a:r>
                        <a:rPr lang="en-US" sz="1600" dirty="0">
                          <a:effectLst/>
                          <a:latin typeface="Times New Roman"/>
                          <a:ea typeface="Calibri"/>
                          <a:cs typeface="Times New Roman"/>
                        </a:rPr>
                        <a:t> </a:t>
                      </a:r>
                      <a:r>
                        <a:rPr lang="en-US" sz="1600" dirty="0" err="1">
                          <a:effectLst/>
                          <a:latin typeface="Times New Roman"/>
                          <a:ea typeface="Calibri"/>
                          <a:cs typeface="Times New Roman"/>
                        </a:rPr>
                        <a:t>thế</a:t>
                      </a:r>
                      <a:r>
                        <a:rPr lang="en-US" sz="1600" dirty="0">
                          <a:effectLst/>
                          <a:latin typeface="Times New Roman"/>
                          <a:ea typeface="Calibri"/>
                          <a:cs typeface="Times New Roman"/>
                        </a:rPr>
                        <a:t> </a:t>
                      </a:r>
                      <a:r>
                        <a:rPr lang="en-US" sz="1600" dirty="0" err="1">
                          <a:effectLst/>
                          <a:latin typeface="Times New Roman"/>
                          <a:ea typeface="Calibri"/>
                          <a:cs typeface="Times New Roman"/>
                        </a:rPr>
                        <a:t>nào</a:t>
                      </a:r>
                      <a:r>
                        <a:rPr lang="en-US" sz="1600" dirty="0">
                          <a:effectLst/>
                          <a:latin typeface="Times New Roman"/>
                          <a:ea typeface="Calibri"/>
                          <a:cs typeface="Times New Roman"/>
                        </a:rPr>
                        <a:t> </a:t>
                      </a:r>
                      <a:r>
                        <a:rPr lang="en-US" sz="1600" dirty="0" err="1">
                          <a:effectLst/>
                          <a:latin typeface="Times New Roman"/>
                          <a:ea typeface="Calibri"/>
                          <a:cs typeface="Times New Roman"/>
                        </a:rPr>
                        <a:t>để</a:t>
                      </a:r>
                      <a:r>
                        <a:rPr lang="en-US" sz="1600" dirty="0">
                          <a:effectLst/>
                          <a:latin typeface="Times New Roman"/>
                          <a:ea typeface="Calibri"/>
                          <a:cs typeface="Times New Roman"/>
                        </a:rPr>
                        <a:t> </a:t>
                      </a:r>
                      <a:r>
                        <a:rPr lang="en-US" sz="1600" dirty="0" err="1">
                          <a:effectLst/>
                          <a:latin typeface="Times New Roman"/>
                          <a:ea typeface="Calibri"/>
                          <a:cs typeface="Times New Roman"/>
                        </a:rPr>
                        <a:t>mang</a:t>
                      </a:r>
                      <a:r>
                        <a:rPr lang="en-US" sz="1600" dirty="0">
                          <a:effectLst/>
                          <a:latin typeface="Times New Roman"/>
                          <a:ea typeface="Calibri"/>
                          <a:cs typeface="Times New Roman"/>
                        </a:rPr>
                        <a:t> </a:t>
                      </a:r>
                      <a:r>
                        <a:rPr lang="en-US" sz="1600" dirty="0" err="1">
                          <a:effectLst/>
                          <a:latin typeface="Times New Roman"/>
                          <a:ea typeface="Calibri"/>
                          <a:cs typeface="Times New Roman"/>
                        </a:rPr>
                        <a:t>chim</a:t>
                      </a:r>
                      <a:r>
                        <a:rPr lang="en-US" sz="1600" dirty="0">
                          <a:effectLst/>
                          <a:latin typeface="Times New Roman"/>
                          <a:ea typeface="Calibri"/>
                          <a:cs typeface="Times New Roman"/>
                        </a:rPr>
                        <a:t> </a:t>
                      </a:r>
                      <a:r>
                        <a:rPr lang="en-US" sz="1600" dirty="0" err="1">
                          <a:effectLst/>
                          <a:latin typeface="Times New Roman"/>
                          <a:ea typeface="Calibri"/>
                          <a:cs typeface="Times New Roman"/>
                        </a:rPr>
                        <a:t>vào</a:t>
                      </a:r>
                      <a:r>
                        <a:rPr lang="en-US" sz="1600" dirty="0">
                          <a:effectLst/>
                          <a:latin typeface="Times New Roman"/>
                          <a:ea typeface="Calibri"/>
                          <a:cs typeface="Times New Roman"/>
                        </a:rPr>
                        <a:t> </a:t>
                      </a:r>
                      <a:r>
                        <a:rPr lang="en-US" sz="1600" dirty="0" err="1">
                          <a:effectLst/>
                          <a:latin typeface="Times New Roman"/>
                          <a:ea typeface="Calibri"/>
                          <a:cs typeface="Times New Roman"/>
                        </a:rPr>
                        <a:t>bờ</a:t>
                      </a:r>
                      <a:r>
                        <a:rPr lang="en-US" sz="1600" dirty="0">
                          <a:effectLst/>
                          <a:latin typeface="Times New Roman"/>
                          <a:ea typeface="Calibri"/>
                          <a:cs typeface="Times New Roman"/>
                        </a:rPr>
                        <a:t>; </a:t>
                      </a:r>
                      <a:r>
                        <a:rPr lang="en-US" sz="1600" dirty="0" err="1">
                          <a:effectLst/>
                          <a:latin typeface="Times New Roman"/>
                          <a:ea typeface="Calibri"/>
                          <a:cs typeface="Times New Roman"/>
                        </a:rPr>
                        <a:t>xuống</a:t>
                      </a:r>
                      <a:r>
                        <a:rPr lang="en-US" sz="1600" dirty="0">
                          <a:effectLst/>
                          <a:latin typeface="Times New Roman"/>
                          <a:ea typeface="Calibri"/>
                          <a:cs typeface="Times New Roman"/>
                        </a:rPr>
                        <a:t> </a:t>
                      </a:r>
                      <a:r>
                        <a:rPr lang="en-US" sz="1600" dirty="0" err="1">
                          <a:effectLst/>
                          <a:latin typeface="Times New Roman"/>
                          <a:ea typeface="Calibri"/>
                          <a:cs typeface="Times New Roman"/>
                        </a:rPr>
                        <a:t>đò</a:t>
                      </a:r>
                      <a:r>
                        <a:rPr lang="en-US" sz="1600" dirty="0">
                          <a:effectLst/>
                          <a:latin typeface="Times New Roman"/>
                          <a:ea typeface="Calibri"/>
                          <a:cs typeface="Times New Roman"/>
                        </a:rPr>
                        <a:t> </a:t>
                      </a:r>
                      <a:r>
                        <a:rPr lang="en-US" sz="1600" dirty="0" err="1">
                          <a:effectLst/>
                          <a:latin typeface="Times New Roman"/>
                          <a:ea typeface="Calibri"/>
                          <a:cs typeface="Times New Roman"/>
                        </a:rPr>
                        <a:t>cùng</a:t>
                      </a:r>
                      <a:r>
                        <a:rPr lang="en-US" sz="1600" dirty="0">
                          <a:effectLst/>
                          <a:latin typeface="Times New Roman"/>
                          <a:ea typeface="Calibri"/>
                          <a:cs typeface="Times New Roman"/>
                        </a:rPr>
                        <a:t> </a:t>
                      </a:r>
                      <a:r>
                        <a:rPr lang="en-US" sz="1600" dirty="0" err="1">
                          <a:effectLst/>
                          <a:latin typeface="Times New Roman"/>
                          <a:ea typeface="Calibri"/>
                          <a:cs typeface="Times New Roman"/>
                        </a:rPr>
                        <a:t>anh</a:t>
                      </a:r>
                      <a:r>
                        <a:rPr lang="en-US" sz="1600" dirty="0">
                          <a:effectLst/>
                          <a:latin typeface="Times New Roman"/>
                          <a:ea typeface="Calibri"/>
                          <a:cs typeface="Times New Roman"/>
                        </a:rPr>
                        <a:t>.</a:t>
                      </a:r>
                      <a:endParaRPr lang="en-US" sz="1600" dirty="0">
                        <a:effectLst/>
                        <a:latin typeface="Times New Roman"/>
                        <a:ea typeface="Times New Roman"/>
                        <a:cs typeface="Times New Roman"/>
                      </a:endParaRPr>
                    </a:p>
                    <a:p>
                      <a:pPr algn="just">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5000"/>
                        </a:lnSpc>
                        <a:spcAft>
                          <a:spcPts val="0"/>
                        </a:spcAft>
                      </a:pPr>
                      <a:r>
                        <a:rPr lang="en-US" sz="1600" dirty="0">
                          <a:effectLst/>
                          <a:latin typeface="Times New Roman"/>
                          <a:ea typeface="Calibri"/>
                          <a:cs typeface="Times New Roman"/>
                        </a:rPr>
                        <a:t>–</a:t>
                      </a:r>
                      <a:r>
                        <a:rPr lang="en-US" sz="1600" dirty="0">
                          <a:effectLst/>
                          <a:latin typeface="Times New Roman"/>
                          <a:ea typeface="Times New Roman"/>
                          <a:cs typeface="Times New Roman"/>
                        </a:rPr>
                        <a:t> </a:t>
                      </a:r>
                      <a:r>
                        <a:rPr lang="en-US" sz="1600" dirty="0" err="1">
                          <a:effectLst/>
                          <a:latin typeface="Times New Roman"/>
                          <a:ea typeface="Times New Roman"/>
                          <a:cs typeface="Times New Roman"/>
                        </a:rPr>
                        <a:t>Cử</a:t>
                      </a:r>
                      <a:r>
                        <a:rPr lang="en-US" sz="1600" dirty="0">
                          <a:effectLst/>
                          <a:latin typeface="Times New Roman"/>
                          <a:ea typeface="Times New Roman"/>
                          <a:cs typeface="Times New Roman"/>
                        </a:rPr>
                        <a:t> </a:t>
                      </a:r>
                      <a:r>
                        <a:rPr lang="en-US" sz="1600" dirty="0" err="1">
                          <a:effectLst/>
                          <a:latin typeface="Times New Roman"/>
                          <a:ea typeface="Times New Roman"/>
                          <a:cs typeface="Times New Roman"/>
                        </a:rPr>
                        <a:t>chỉ</a:t>
                      </a:r>
                      <a:r>
                        <a:rPr lang="en-US" sz="1600" dirty="0">
                          <a:effectLst/>
                          <a:latin typeface="Times New Roman"/>
                          <a:ea typeface="Times New Roman"/>
                          <a:cs typeface="Times New Roman"/>
                        </a:rPr>
                        <a:t>, </a:t>
                      </a:r>
                      <a:r>
                        <a:rPr lang="en-US" sz="1600" dirty="0" err="1">
                          <a:effectLst/>
                          <a:latin typeface="Times New Roman"/>
                          <a:ea typeface="Times New Roman"/>
                          <a:cs typeface="Times New Roman"/>
                        </a:rPr>
                        <a:t>hành</a:t>
                      </a:r>
                      <a:r>
                        <a:rPr lang="en-US" sz="1600" dirty="0">
                          <a:effectLst/>
                          <a:latin typeface="Times New Roman"/>
                          <a:ea typeface="Times New Roman"/>
                          <a:cs typeface="Times New Roman"/>
                        </a:rPr>
                        <a:t> </a:t>
                      </a:r>
                      <a:r>
                        <a:rPr lang="en-US" sz="1600" dirty="0" err="1">
                          <a:effectLst/>
                          <a:latin typeface="Times New Roman"/>
                          <a:ea typeface="Times New Roman"/>
                          <a:cs typeface="Times New Roman"/>
                        </a:rPr>
                        <a:t>động</a:t>
                      </a:r>
                      <a:r>
                        <a:rPr lang="en-US" sz="1600" dirty="0">
                          <a:effectLst/>
                          <a:latin typeface="Times New Roman"/>
                          <a:ea typeface="Times New Roman"/>
                          <a:cs typeface="Times New Roman"/>
                        </a:rPr>
                        <a:t>:</a:t>
                      </a:r>
                      <a:r>
                        <a:rPr lang="en-US" sz="1600" dirty="0">
                          <a:effectLst/>
                          <a:latin typeface="Times New Roman"/>
                          <a:ea typeface="Calibri"/>
                          <a:cs typeface="Times New Roman"/>
                        </a:rPr>
                        <a:t> </a:t>
                      </a:r>
                      <a:r>
                        <a:rPr lang="en-US" sz="1600" dirty="0" err="1">
                          <a:effectLst/>
                          <a:latin typeface="Times New Roman"/>
                          <a:ea typeface="Calibri"/>
                          <a:cs typeface="Times New Roman"/>
                        </a:rPr>
                        <a:t>không</a:t>
                      </a:r>
                      <a:r>
                        <a:rPr lang="en-US" sz="1600" dirty="0">
                          <a:effectLst/>
                          <a:latin typeface="Times New Roman"/>
                          <a:ea typeface="Calibri"/>
                          <a:cs typeface="Times New Roman"/>
                        </a:rPr>
                        <a:t> </a:t>
                      </a:r>
                      <a:r>
                        <a:rPr lang="en-US" sz="1600" dirty="0" err="1">
                          <a:effectLst/>
                          <a:latin typeface="Times New Roman"/>
                          <a:ea typeface="Calibri"/>
                          <a:cs typeface="Times New Roman"/>
                        </a:rPr>
                        <a:t>ngủ</a:t>
                      </a:r>
                      <a:r>
                        <a:rPr lang="en-US" sz="1600" dirty="0">
                          <a:effectLst/>
                          <a:latin typeface="Times New Roman"/>
                          <a:ea typeface="Calibri"/>
                          <a:cs typeface="Times New Roman"/>
                        </a:rPr>
                        <a:t>, </a:t>
                      </a:r>
                      <a:r>
                        <a:rPr lang="en-US" sz="1600" dirty="0" err="1">
                          <a:effectLst/>
                          <a:latin typeface="Times New Roman"/>
                          <a:ea typeface="Calibri"/>
                          <a:cs typeface="Times New Roman"/>
                        </a:rPr>
                        <a:t>nằm</a:t>
                      </a:r>
                      <a:r>
                        <a:rPr lang="en-US" sz="1600" dirty="0">
                          <a:effectLst/>
                          <a:latin typeface="Times New Roman"/>
                          <a:ea typeface="Calibri"/>
                          <a:cs typeface="Times New Roman"/>
                        </a:rPr>
                        <a:t> </a:t>
                      </a:r>
                      <a:r>
                        <a:rPr lang="en-US" sz="1600" dirty="0" err="1">
                          <a:effectLst/>
                          <a:latin typeface="Times New Roman"/>
                          <a:ea typeface="Calibri"/>
                          <a:cs typeface="Times New Roman"/>
                        </a:rPr>
                        <a:t>im</a:t>
                      </a:r>
                      <a:r>
                        <a:rPr lang="en-US" sz="1600" dirty="0">
                          <a:effectLst/>
                          <a:latin typeface="Times New Roman"/>
                          <a:ea typeface="Calibri"/>
                          <a:cs typeface="Times New Roman"/>
                        </a:rPr>
                        <a:t> </a:t>
                      </a:r>
                      <a:r>
                        <a:rPr lang="en-US" sz="1600" dirty="0" err="1">
                          <a:effectLst/>
                          <a:latin typeface="Times New Roman"/>
                          <a:ea typeface="Calibri"/>
                          <a:cs typeface="Times New Roman"/>
                        </a:rPr>
                        <a:t>lặng</a:t>
                      </a:r>
                      <a:r>
                        <a:rPr lang="en-US" sz="1600" dirty="0">
                          <a:effectLst/>
                          <a:latin typeface="Times New Roman"/>
                          <a:ea typeface="Calibri"/>
                          <a:cs typeface="Times New Roman"/>
                        </a:rPr>
                        <a:t>, </a:t>
                      </a:r>
                      <a:r>
                        <a:rPr lang="en-US" sz="1600" dirty="0" err="1">
                          <a:effectLst/>
                          <a:latin typeface="Times New Roman"/>
                          <a:ea typeface="Calibri"/>
                          <a:cs typeface="Times New Roman"/>
                        </a:rPr>
                        <a:t>quyết</a:t>
                      </a:r>
                      <a:r>
                        <a:rPr lang="en-US" sz="1600" dirty="0">
                          <a:effectLst/>
                          <a:latin typeface="Times New Roman"/>
                          <a:ea typeface="Calibri"/>
                          <a:cs typeface="Times New Roman"/>
                        </a:rPr>
                        <a:t> </a:t>
                      </a:r>
                      <a:r>
                        <a:rPr lang="en-US" sz="1600" dirty="0" err="1">
                          <a:effectLst/>
                          <a:latin typeface="Times New Roman"/>
                          <a:ea typeface="Calibri"/>
                          <a:cs typeface="Times New Roman"/>
                        </a:rPr>
                        <a:t>định</a:t>
                      </a:r>
                      <a:r>
                        <a:rPr lang="en-US" sz="1600" dirty="0">
                          <a:effectLst/>
                          <a:latin typeface="Times New Roman"/>
                          <a:ea typeface="Calibri"/>
                          <a:cs typeface="Times New Roman"/>
                        </a:rPr>
                        <a:t> </a:t>
                      </a:r>
                      <a:r>
                        <a:rPr lang="en-US" sz="1600" dirty="0" err="1">
                          <a:effectLst/>
                          <a:latin typeface="Times New Roman"/>
                          <a:ea typeface="Calibri"/>
                          <a:cs typeface="Times New Roman"/>
                        </a:rPr>
                        <a:t>xuống</a:t>
                      </a:r>
                      <a:r>
                        <a:rPr lang="en-US" sz="1600" dirty="0">
                          <a:effectLst/>
                          <a:latin typeface="Times New Roman"/>
                          <a:ea typeface="Calibri"/>
                          <a:cs typeface="Times New Roman"/>
                        </a:rPr>
                        <a:t> </a:t>
                      </a:r>
                      <a:r>
                        <a:rPr lang="en-US" sz="1600" dirty="0" err="1">
                          <a:effectLst/>
                          <a:latin typeface="Times New Roman"/>
                          <a:ea typeface="Calibri"/>
                          <a:cs typeface="Times New Roman"/>
                        </a:rPr>
                        <a:t>đò</a:t>
                      </a:r>
                      <a:r>
                        <a:rPr lang="en-US" sz="1600" dirty="0">
                          <a:effectLst/>
                          <a:latin typeface="Times New Roman"/>
                          <a:ea typeface="Calibri"/>
                          <a:cs typeface="Times New Roman"/>
                        </a:rPr>
                        <a:t> </a:t>
                      </a:r>
                      <a:r>
                        <a:rPr lang="en-US" sz="1600" dirty="0" err="1">
                          <a:effectLst/>
                          <a:latin typeface="Times New Roman"/>
                          <a:ea typeface="Calibri"/>
                          <a:cs typeface="Times New Roman"/>
                        </a:rPr>
                        <a:t>cùng</a:t>
                      </a:r>
                      <a:r>
                        <a:rPr lang="en-US" sz="1600" dirty="0">
                          <a:effectLst/>
                          <a:latin typeface="Times New Roman"/>
                          <a:ea typeface="Calibri"/>
                          <a:cs typeface="Times New Roman"/>
                        </a:rPr>
                        <a:t> </a:t>
                      </a:r>
                      <a:r>
                        <a:rPr lang="en-US" sz="1600" dirty="0" err="1">
                          <a:effectLst/>
                          <a:latin typeface="Times New Roman"/>
                          <a:ea typeface="Calibri"/>
                          <a:cs typeface="Times New Roman"/>
                        </a:rPr>
                        <a:t>em</a:t>
                      </a:r>
                      <a:r>
                        <a:rPr lang="en-US" sz="1600" dirty="0">
                          <a:effectLst/>
                          <a:latin typeface="Times New Roman"/>
                          <a:ea typeface="Calibri"/>
                          <a:cs typeface="Times New Roman"/>
                        </a:rPr>
                        <a:t>; </a:t>
                      </a:r>
                      <a:r>
                        <a:rPr lang="en-US" sz="1600" dirty="0" err="1">
                          <a:effectLst/>
                          <a:latin typeface="Times New Roman"/>
                          <a:ea typeface="Calibri"/>
                          <a:cs typeface="Times New Roman"/>
                        </a:rPr>
                        <a:t>giọng</a:t>
                      </a:r>
                      <a:r>
                        <a:rPr lang="en-US" sz="1600" dirty="0">
                          <a:effectLst/>
                          <a:latin typeface="Times New Roman"/>
                          <a:ea typeface="Calibri"/>
                          <a:cs typeface="Times New Roman"/>
                        </a:rPr>
                        <a:t> </a:t>
                      </a:r>
                      <a:r>
                        <a:rPr lang="en-US" sz="1600" dirty="0" err="1">
                          <a:effectLst/>
                          <a:latin typeface="Times New Roman"/>
                          <a:ea typeface="Calibri"/>
                          <a:cs typeface="Times New Roman"/>
                        </a:rPr>
                        <a:t>tỏ</a:t>
                      </a:r>
                      <a:r>
                        <a:rPr lang="en-US" sz="1600" dirty="0">
                          <a:effectLst/>
                          <a:latin typeface="Times New Roman"/>
                          <a:ea typeface="Calibri"/>
                          <a:cs typeface="Times New Roman"/>
                        </a:rPr>
                        <a:t> </a:t>
                      </a:r>
                      <a:r>
                        <a:rPr lang="en-US" sz="1600" dirty="0" err="1">
                          <a:effectLst/>
                          <a:latin typeface="Times New Roman"/>
                          <a:ea typeface="Calibri"/>
                          <a:cs typeface="Times New Roman"/>
                        </a:rPr>
                        <a:t>vẻ</a:t>
                      </a:r>
                      <a:r>
                        <a:rPr lang="en-US" sz="1600" dirty="0">
                          <a:effectLst/>
                          <a:latin typeface="Times New Roman"/>
                          <a:ea typeface="Calibri"/>
                          <a:cs typeface="Times New Roman"/>
                        </a:rPr>
                        <a:t> </a:t>
                      </a:r>
                      <a:r>
                        <a:rPr lang="en-US" sz="1600" dirty="0" err="1">
                          <a:effectLst/>
                          <a:latin typeface="Times New Roman"/>
                          <a:ea typeface="Calibri"/>
                          <a:cs typeface="Times New Roman"/>
                        </a:rPr>
                        <a:t>người</a:t>
                      </a:r>
                      <a:r>
                        <a:rPr lang="en-US" sz="1600" dirty="0">
                          <a:effectLst/>
                          <a:latin typeface="Times New Roman"/>
                          <a:ea typeface="Calibri"/>
                          <a:cs typeface="Times New Roman"/>
                        </a:rPr>
                        <a:t> </a:t>
                      </a:r>
                      <a:r>
                        <a:rPr lang="en-US" sz="1600" dirty="0" err="1">
                          <a:effectLst/>
                          <a:latin typeface="Times New Roman"/>
                          <a:ea typeface="Calibri"/>
                          <a:cs typeface="Times New Roman"/>
                        </a:rPr>
                        <a:t>lớn</a:t>
                      </a:r>
                      <a:r>
                        <a:rPr lang="en-US" sz="1600" dirty="0">
                          <a:effectLst/>
                          <a:latin typeface="Times New Roman"/>
                          <a:ea typeface="Calibri"/>
                          <a:cs typeface="Times New Roman"/>
                        </a:rPr>
                        <a:t>; </a:t>
                      </a:r>
                      <a:r>
                        <a:rPr lang="en-US" sz="1600" dirty="0" err="1">
                          <a:effectLst/>
                          <a:latin typeface="Times New Roman"/>
                          <a:ea typeface="Calibri"/>
                          <a:cs typeface="Times New Roman"/>
                        </a:rPr>
                        <a:t>quấn</a:t>
                      </a:r>
                      <a:r>
                        <a:rPr lang="en-US" sz="1600" dirty="0">
                          <a:effectLst/>
                          <a:latin typeface="Times New Roman"/>
                          <a:ea typeface="Calibri"/>
                          <a:cs typeface="Times New Roman"/>
                        </a:rPr>
                        <a:t> </a:t>
                      </a:r>
                      <a:r>
                        <a:rPr lang="en-US" sz="1600" dirty="0" err="1">
                          <a:effectLst/>
                          <a:latin typeface="Times New Roman"/>
                          <a:ea typeface="Calibri"/>
                          <a:cs typeface="Times New Roman"/>
                        </a:rPr>
                        <a:t>cái</a:t>
                      </a:r>
                      <a:r>
                        <a:rPr lang="en-US" sz="1600" dirty="0">
                          <a:effectLst/>
                          <a:latin typeface="Times New Roman"/>
                          <a:ea typeface="Calibri"/>
                          <a:cs typeface="Times New Roman"/>
                        </a:rPr>
                        <a:t> </a:t>
                      </a:r>
                      <a:r>
                        <a:rPr lang="en-US" sz="1600" dirty="0" err="1">
                          <a:effectLst/>
                          <a:latin typeface="Times New Roman"/>
                          <a:ea typeface="Calibri"/>
                          <a:cs typeface="Times New Roman"/>
                        </a:rPr>
                        <a:t>dây</a:t>
                      </a:r>
                      <a:r>
                        <a:rPr lang="en-US" sz="1600" dirty="0">
                          <a:effectLst/>
                          <a:latin typeface="Times New Roman"/>
                          <a:ea typeface="Calibri"/>
                          <a:cs typeface="Times New Roman"/>
                        </a:rPr>
                        <a:t> </a:t>
                      </a:r>
                      <a:r>
                        <a:rPr lang="en-US" sz="1600" dirty="0" err="1">
                          <a:effectLst/>
                          <a:latin typeface="Times New Roman"/>
                          <a:ea typeface="Calibri"/>
                          <a:cs typeface="Times New Roman"/>
                        </a:rPr>
                        <a:t>buộc</a:t>
                      </a:r>
                      <a:r>
                        <a:rPr lang="en-US" sz="1600" dirty="0">
                          <a:effectLst/>
                          <a:latin typeface="Times New Roman"/>
                          <a:ea typeface="Calibri"/>
                          <a:cs typeface="Times New Roman"/>
                        </a:rPr>
                        <a:t> </a:t>
                      </a:r>
                      <a:r>
                        <a:rPr lang="en-US" sz="1600" dirty="0" err="1">
                          <a:effectLst/>
                          <a:latin typeface="Times New Roman"/>
                          <a:ea typeface="Calibri"/>
                          <a:cs typeface="Times New Roman"/>
                        </a:rPr>
                        <a:t>đò</a:t>
                      </a:r>
                      <a:r>
                        <a:rPr lang="en-US" sz="1600" dirty="0">
                          <a:effectLst/>
                          <a:latin typeface="Times New Roman"/>
                          <a:ea typeface="Calibri"/>
                          <a:cs typeface="Times New Roman"/>
                        </a:rPr>
                        <a:t> </a:t>
                      </a:r>
                      <a:r>
                        <a:rPr lang="en-US" sz="1600" dirty="0" err="1">
                          <a:effectLst/>
                          <a:latin typeface="Times New Roman"/>
                          <a:ea typeface="Calibri"/>
                          <a:cs typeface="Times New Roman"/>
                        </a:rPr>
                        <a:t>vào</a:t>
                      </a:r>
                      <a:r>
                        <a:rPr lang="en-US" sz="1600" dirty="0">
                          <a:effectLst/>
                          <a:latin typeface="Times New Roman"/>
                          <a:ea typeface="Calibri"/>
                          <a:cs typeface="Times New Roman"/>
                        </a:rPr>
                        <a:t> </a:t>
                      </a:r>
                      <a:r>
                        <a:rPr lang="en-US" sz="1600" dirty="0" err="1">
                          <a:effectLst/>
                          <a:latin typeface="Times New Roman"/>
                          <a:ea typeface="Calibri"/>
                          <a:cs typeface="Times New Roman"/>
                        </a:rPr>
                        <a:t>người</a:t>
                      </a:r>
                      <a:r>
                        <a:rPr lang="en-US" sz="1600" dirty="0">
                          <a:effectLst/>
                          <a:latin typeface="Times New Roman"/>
                          <a:ea typeface="Calibri"/>
                          <a:cs typeface="Times New Roman"/>
                        </a:rPr>
                        <a:t> </a:t>
                      </a:r>
                      <a:r>
                        <a:rPr lang="en-US" sz="1600" dirty="0" err="1">
                          <a:effectLst/>
                          <a:latin typeface="Times New Roman"/>
                          <a:ea typeface="Calibri"/>
                          <a:cs typeface="Times New Roman"/>
                        </a:rPr>
                        <a:t>nó</a:t>
                      </a:r>
                      <a:r>
                        <a:rPr lang="en-US" sz="1600" dirty="0">
                          <a:effectLst/>
                          <a:latin typeface="Times New Roman"/>
                          <a:ea typeface="Calibri"/>
                          <a:cs typeface="Times New Roman"/>
                        </a:rPr>
                        <a:t> </a:t>
                      </a:r>
                      <a:r>
                        <a:rPr lang="en-US" sz="1600" dirty="0" err="1">
                          <a:effectLst/>
                          <a:latin typeface="Times New Roman"/>
                          <a:ea typeface="Calibri"/>
                          <a:cs typeface="Times New Roman"/>
                        </a:rPr>
                        <a:t>và</a:t>
                      </a:r>
                      <a:r>
                        <a:rPr lang="en-US" sz="1600" dirty="0">
                          <a:effectLst/>
                          <a:latin typeface="Times New Roman"/>
                          <a:ea typeface="Calibri"/>
                          <a:cs typeface="Times New Roman"/>
                        </a:rPr>
                        <a:t> </a:t>
                      </a:r>
                      <a:r>
                        <a:rPr lang="en-US" sz="1600" dirty="0" err="1">
                          <a:effectLst/>
                          <a:latin typeface="Times New Roman"/>
                          <a:ea typeface="Calibri"/>
                          <a:cs typeface="Times New Roman"/>
                        </a:rPr>
                        <a:t>gò</a:t>
                      </a:r>
                      <a:r>
                        <a:rPr lang="en-US" sz="1600" dirty="0">
                          <a:effectLst/>
                          <a:latin typeface="Times New Roman"/>
                          <a:ea typeface="Calibri"/>
                          <a:cs typeface="Times New Roman"/>
                        </a:rPr>
                        <a:t> </a:t>
                      </a:r>
                      <a:r>
                        <a:rPr lang="en-US" sz="1600" dirty="0" err="1">
                          <a:effectLst/>
                          <a:latin typeface="Times New Roman"/>
                          <a:ea typeface="Calibri"/>
                          <a:cs typeface="Times New Roman"/>
                        </a:rPr>
                        <a:t>lưng</a:t>
                      </a:r>
                      <a:r>
                        <a:rPr lang="en-US" sz="1600" dirty="0">
                          <a:effectLst/>
                          <a:latin typeface="Times New Roman"/>
                          <a:ea typeface="Calibri"/>
                          <a:cs typeface="Times New Roman"/>
                        </a:rPr>
                        <a:t> </a:t>
                      </a:r>
                      <a:r>
                        <a:rPr lang="en-US" sz="1600" dirty="0" err="1">
                          <a:effectLst/>
                          <a:latin typeface="Times New Roman"/>
                          <a:ea typeface="Calibri"/>
                          <a:cs typeface="Times New Roman"/>
                        </a:rPr>
                        <a:t>kéo</a:t>
                      </a:r>
                      <a:r>
                        <a:rPr lang="en-US" sz="1600" dirty="0">
                          <a:effectLst/>
                          <a:latin typeface="Times New Roman"/>
                          <a:ea typeface="Calibri"/>
                          <a:cs typeface="Times New Roman"/>
                        </a:rPr>
                        <a:t>;….</a:t>
                      </a:r>
                      <a:endParaRPr lang="en-US" sz="1600" dirty="0">
                        <a:effectLst/>
                        <a:latin typeface="Times New Roman"/>
                        <a:ea typeface="Times New Roman"/>
                        <a:cs typeface="Times New Roman"/>
                      </a:endParaRPr>
                    </a:p>
                    <a:p>
                      <a:pPr algn="just">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83732">
                <a:tc>
                  <a:txBody>
                    <a:bodyPr/>
                    <a:lstStyle/>
                    <a:p>
                      <a:pPr algn="just">
                        <a:lnSpc>
                          <a:spcPct val="125000"/>
                        </a:lnSpc>
                        <a:spcAft>
                          <a:spcPts val="0"/>
                        </a:spcAft>
                      </a:pPr>
                      <a:r>
                        <a:rPr lang="en-US" sz="1600">
                          <a:effectLst/>
                          <a:latin typeface="Times New Roman"/>
                          <a:ea typeface="Calibri"/>
                          <a:cs typeface="Times New Roman"/>
                        </a:rPr>
                        <a:t>– Tâm trạng, suy nghĩ: lo lắng, sợ nước sông dâng ngập bãi cát, bầy chim chìa vôi non sẽ bị chết đuối.</a:t>
                      </a:r>
                      <a:endParaRPr lang="en-US" sz="1600">
                        <a:effectLst/>
                        <a:latin typeface="Times New Roman"/>
                        <a:ea typeface="Times New Roman"/>
                        <a:cs typeface="Times New Roman"/>
                      </a:endParaRPr>
                    </a:p>
                    <a:p>
                      <a:pPr algn="just">
                        <a:spcAft>
                          <a:spcPts val="0"/>
                        </a:spcAft>
                      </a:pPr>
                      <a:r>
                        <a:rPr lang="en-US" sz="1600" b="1">
                          <a:effectLst/>
                          <a:latin typeface="Times New Roman"/>
                          <a:ea typeface="Calibri"/>
                          <a:cs typeface="Times New Roman"/>
                        </a:rPr>
                        <a:t> </a:t>
                      </a:r>
                      <a:endParaRPr lang="en-US" sz="160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5000"/>
                        </a:lnSpc>
                        <a:spcAft>
                          <a:spcPts val="0"/>
                        </a:spcAft>
                      </a:pPr>
                      <a:r>
                        <a:rPr lang="en-US" sz="1600" dirty="0">
                          <a:effectLst/>
                          <a:latin typeface="Times New Roman"/>
                          <a:ea typeface="Calibri"/>
                          <a:cs typeface="Times New Roman"/>
                        </a:rPr>
                        <a:t>– </a:t>
                      </a:r>
                      <a:r>
                        <a:rPr lang="en-US" sz="1600" dirty="0" err="1">
                          <a:effectLst/>
                          <a:latin typeface="Times New Roman"/>
                          <a:ea typeface="Calibri"/>
                          <a:cs typeface="Times New Roman"/>
                        </a:rPr>
                        <a:t>Tâm</a:t>
                      </a:r>
                      <a:r>
                        <a:rPr lang="en-US" sz="1600" dirty="0">
                          <a:effectLst/>
                          <a:latin typeface="Times New Roman"/>
                          <a:ea typeface="Calibri"/>
                          <a:cs typeface="Times New Roman"/>
                        </a:rPr>
                        <a:t> </a:t>
                      </a:r>
                      <a:r>
                        <a:rPr lang="en-US" sz="1600" dirty="0" err="1">
                          <a:effectLst/>
                          <a:latin typeface="Times New Roman"/>
                          <a:ea typeface="Calibri"/>
                          <a:cs typeface="Times New Roman"/>
                        </a:rPr>
                        <a:t>trạng</a:t>
                      </a:r>
                      <a:r>
                        <a:rPr lang="en-US" sz="1600" dirty="0">
                          <a:effectLst/>
                          <a:latin typeface="Times New Roman"/>
                          <a:ea typeface="Calibri"/>
                          <a:cs typeface="Times New Roman"/>
                        </a:rPr>
                        <a:t>, </a:t>
                      </a:r>
                      <a:r>
                        <a:rPr lang="en-US" sz="1600" dirty="0" err="1">
                          <a:effectLst/>
                          <a:latin typeface="Times New Roman"/>
                          <a:ea typeface="Calibri"/>
                          <a:cs typeface="Times New Roman"/>
                        </a:rPr>
                        <a:t>suy</a:t>
                      </a:r>
                      <a:r>
                        <a:rPr lang="en-US" sz="1600" dirty="0">
                          <a:effectLst/>
                          <a:latin typeface="Times New Roman"/>
                          <a:ea typeface="Calibri"/>
                          <a:cs typeface="Times New Roman"/>
                        </a:rPr>
                        <a:t> </a:t>
                      </a:r>
                      <a:r>
                        <a:rPr lang="en-US" sz="1600" dirty="0" err="1">
                          <a:effectLst/>
                          <a:latin typeface="Times New Roman"/>
                          <a:ea typeface="Calibri"/>
                          <a:cs typeface="Times New Roman"/>
                        </a:rPr>
                        <a:t>nghĩ</a:t>
                      </a:r>
                      <a:r>
                        <a:rPr lang="en-US" sz="1600" dirty="0">
                          <a:effectLst/>
                          <a:latin typeface="Times New Roman"/>
                          <a:ea typeface="Calibri"/>
                          <a:cs typeface="Times New Roman"/>
                        </a:rPr>
                        <a:t>: lo </a:t>
                      </a:r>
                      <a:r>
                        <a:rPr lang="en-US" sz="1600" dirty="0" err="1">
                          <a:effectLst/>
                          <a:latin typeface="Times New Roman"/>
                          <a:ea typeface="Calibri"/>
                          <a:cs typeface="Times New Roman"/>
                        </a:rPr>
                        <a:t>lắng</a:t>
                      </a:r>
                      <a:r>
                        <a:rPr lang="en-US" sz="1600" dirty="0">
                          <a:effectLst/>
                          <a:latin typeface="Times New Roman"/>
                          <a:ea typeface="Calibri"/>
                          <a:cs typeface="Times New Roman"/>
                        </a:rPr>
                        <a:t> </a:t>
                      </a:r>
                      <a:r>
                        <a:rPr lang="en-US" sz="1600" dirty="0" err="1">
                          <a:effectLst/>
                          <a:latin typeface="Times New Roman"/>
                          <a:ea typeface="Calibri"/>
                          <a:cs typeface="Times New Roman"/>
                        </a:rPr>
                        <a:t>cho</a:t>
                      </a:r>
                      <a:r>
                        <a:rPr lang="en-US" sz="1600" dirty="0">
                          <a:effectLst/>
                          <a:latin typeface="Times New Roman"/>
                          <a:ea typeface="Calibri"/>
                          <a:cs typeface="Times New Roman"/>
                        </a:rPr>
                        <a:t> </a:t>
                      </a:r>
                      <a:r>
                        <a:rPr lang="en-US" sz="1600" dirty="0" err="1">
                          <a:effectLst/>
                          <a:latin typeface="Times New Roman"/>
                          <a:ea typeface="Calibri"/>
                          <a:cs typeface="Times New Roman"/>
                        </a:rPr>
                        <a:t>bầy</a:t>
                      </a:r>
                      <a:r>
                        <a:rPr lang="en-US" sz="1600" dirty="0">
                          <a:effectLst/>
                          <a:latin typeface="Times New Roman"/>
                          <a:ea typeface="Calibri"/>
                          <a:cs typeface="Times New Roman"/>
                        </a:rPr>
                        <a:t> </a:t>
                      </a:r>
                      <a:r>
                        <a:rPr lang="en-US" sz="1600" dirty="0" err="1">
                          <a:effectLst/>
                          <a:latin typeface="Times New Roman"/>
                          <a:ea typeface="Calibri"/>
                          <a:cs typeface="Times New Roman"/>
                        </a:rPr>
                        <a:t>chim</a:t>
                      </a:r>
                      <a:r>
                        <a:rPr lang="en-US" sz="1600" dirty="0">
                          <a:effectLst/>
                          <a:latin typeface="Times New Roman"/>
                          <a:ea typeface="Calibri"/>
                          <a:cs typeface="Times New Roman"/>
                        </a:rPr>
                        <a:t> </a:t>
                      </a:r>
                      <a:r>
                        <a:rPr lang="en-US" sz="1600" dirty="0" err="1">
                          <a:effectLst/>
                          <a:latin typeface="Times New Roman"/>
                          <a:ea typeface="Calibri"/>
                          <a:cs typeface="Times New Roman"/>
                        </a:rPr>
                        <a:t>chìa</a:t>
                      </a:r>
                      <a:r>
                        <a:rPr lang="en-US" sz="1600" dirty="0">
                          <a:effectLst/>
                          <a:latin typeface="Times New Roman"/>
                          <a:ea typeface="Calibri"/>
                          <a:cs typeface="Times New Roman"/>
                        </a:rPr>
                        <a:t> </a:t>
                      </a:r>
                      <a:r>
                        <a:rPr lang="en-US" sz="1600" dirty="0" err="1">
                          <a:effectLst/>
                          <a:latin typeface="Times New Roman"/>
                          <a:ea typeface="Calibri"/>
                          <a:cs typeface="Times New Roman"/>
                        </a:rPr>
                        <a:t>vôi</a:t>
                      </a:r>
                      <a:r>
                        <a:rPr lang="en-US" sz="1600" dirty="0">
                          <a:effectLst/>
                          <a:latin typeface="Times New Roman"/>
                          <a:ea typeface="Calibri"/>
                          <a:cs typeface="Times New Roman"/>
                        </a:rPr>
                        <a:t> non, </a:t>
                      </a:r>
                      <a:r>
                        <a:rPr lang="en-US" sz="1600" dirty="0" err="1">
                          <a:effectLst/>
                          <a:latin typeface="Times New Roman"/>
                          <a:ea typeface="Calibri"/>
                          <a:cs typeface="Times New Roman"/>
                        </a:rPr>
                        <a:t>bình</a:t>
                      </a:r>
                      <a:r>
                        <a:rPr lang="en-US" sz="1600" dirty="0">
                          <a:effectLst/>
                          <a:latin typeface="Times New Roman"/>
                          <a:ea typeface="Calibri"/>
                          <a:cs typeface="Times New Roman"/>
                        </a:rPr>
                        <a:t> </a:t>
                      </a:r>
                      <a:r>
                        <a:rPr lang="en-US" sz="1600" dirty="0" err="1">
                          <a:effectLst/>
                          <a:latin typeface="Times New Roman"/>
                          <a:ea typeface="Calibri"/>
                          <a:cs typeface="Times New Roman"/>
                        </a:rPr>
                        <a:t>tĩnh</a:t>
                      </a:r>
                      <a:r>
                        <a:rPr lang="en-US" sz="1600" dirty="0">
                          <a:effectLst/>
                          <a:latin typeface="Times New Roman"/>
                          <a:ea typeface="Calibri"/>
                          <a:cs typeface="Times New Roman"/>
                        </a:rPr>
                        <a:t> </a:t>
                      </a:r>
                      <a:r>
                        <a:rPr lang="en-US" sz="1600" dirty="0" err="1">
                          <a:effectLst/>
                          <a:latin typeface="Times New Roman"/>
                          <a:ea typeface="Calibri"/>
                          <a:cs typeface="Times New Roman"/>
                        </a:rPr>
                        <a:t>bảo</a:t>
                      </a:r>
                      <a:r>
                        <a:rPr lang="en-US" sz="1600" dirty="0">
                          <a:effectLst/>
                          <a:latin typeface="Times New Roman"/>
                          <a:ea typeface="Calibri"/>
                          <a:cs typeface="Times New Roman"/>
                        </a:rPr>
                        <a:t> </a:t>
                      </a:r>
                      <a:r>
                        <a:rPr lang="en-US" sz="1600" dirty="0" err="1">
                          <a:effectLst/>
                          <a:latin typeface="Times New Roman"/>
                          <a:ea typeface="Calibri"/>
                          <a:cs typeface="Times New Roman"/>
                        </a:rPr>
                        <a:t>vệ</a:t>
                      </a:r>
                      <a:r>
                        <a:rPr lang="en-US" sz="1600" dirty="0">
                          <a:effectLst/>
                          <a:latin typeface="Times New Roman"/>
                          <a:ea typeface="Calibri"/>
                          <a:cs typeface="Times New Roman"/>
                        </a:rPr>
                        <a:t> </a:t>
                      </a:r>
                      <a:r>
                        <a:rPr lang="en-US" sz="1600" dirty="0" err="1">
                          <a:effectLst/>
                          <a:latin typeface="Times New Roman"/>
                          <a:ea typeface="Calibri"/>
                          <a:cs typeface="Times New Roman"/>
                        </a:rPr>
                        <a:t>em</a:t>
                      </a:r>
                      <a:r>
                        <a:rPr lang="en-US" sz="1600" dirty="0">
                          <a:effectLst/>
                          <a:latin typeface="Times New Roman"/>
                          <a:ea typeface="Calibri"/>
                          <a:cs typeface="Times New Roman"/>
                        </a:rPr>
                        <a:t> </a:t>
                      </a:r>
                      <a:r>
                        <a:rPr lang="en-US" sz="1600" dirty="0" err="1">
                          <a:effectLst/>
                          <a:latin typeface="Times New Roman"/>
                          <a:ea typeface="Calibri"/>
                          <a:cs typeface="Times New Roman"/>
                        </a:rPr>
                        <a:t>và</a:t>
                      </a:r>
                      <a:r>
                        <a:rPr lang="en-US" sz="1600" dirty="0">
                          <a:effectLst/>
                          <a:latin typeface="Times New Roman"/>
                          <a:ea typeface="Calibri"/>
                          <a:cs typeface="Times New Roman"/>
                        </a:rPr>
                        <a:t> con </a:t>
                      </a:r>
                      <a:r>
                        <a:rPr lang="en-US" sz="1600" dirty="0" err="1">
                          <a:effectLst/>
                          <a:latin typeface="Times New Roman"/>
                          <a:ea typeface="Calibri"/>
                          <a:cs typeface="Times New Roman"/>
                        </a:rPr>
                        <a:t>đò</a:t>
                      </a:r>
                      <a:r>
                        <a:rPr lang="en-US" sz="1600" dirty="0">
                          <a:effectLst/>
                          <a:latin typeface="Times New Roman"/>
                          <a:ea typeface="Calibri"/>
                          <a:cs typeface="Times New Roman"/>
                        </a:rPr>
                        <a:t>.</a:t>
                      </a:r>
                      <a:endParaRPr lang="en-US" sz="1600" dirty="0">
                        <a:effectLst/>
                        <a:latin typeface="Times New Roman"/>
                        <a:ea typeface="Times New Roman"/>
                        <a:cs typeface="Times New Roman"/>
                      </a:endParaRPr>
                    </a:p>
                    <a:p>
                      <a:pPr algn="just">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33833">
                <a:tc>
                  <a:txBody>
                    <a:bodyPr/>
                    <a:lstStyle/>
                    <a:p>
                      <a:pPr algn="just">
                        <a:lnSpc>
                          <a:spcPct val="125000"/>
                        </a:lnSpc>
                        <a:spcAft>
                          <a:spcPts val="0"/>
                        </a:spcAft>
                      </a:pPr>
                      <a:r>
                        <a:rPr lang="en-US" sz="1600" dirty="0">
                          <a:effectLst/>
                          <a:latin typeface="Times New Roman"/>
                          <a:ea typeface="Calibri"/>
                          <a:cs typeface="Times New Roman"/>
                        </a:rPr>
                        <a:t>– </a:t>
                      </a:r>
                      <a:r>
                        <a:rPr lang="en-US" sz="1600" dirty="0" err="1">
                          <a:effectLst/>
                          <a:latin typeface="Times New Roman"/>
                          <a:ea typeface="Calibri"/>
                          <a:cs typeface="Times New Roman"/>
                        </a:rPr>
                        <a:t>Tính</a:t>
                      </a:r>
                      <a:r>
                        <a:rPr lang="en-US" sz="1600" baseline="0" dirty="0">
                          <a:effectLst/>
                          <a:latin typeface="Times New Roman"/>
                          <a:ea typeface="Calibri"/>
                          <a:cs typeface="Times New Roman"/>
                        </a:rPr>
                        <a:t> </a:t>
                      </a:r>
                      <a:r>
                        <a:rPr lang="en-US" sz="1600" baseline="0" dirty="0" err="1">
                          <a:effectLst/>
                          <a:latin typeface="Times New Roman"/>
                          <a:ea typeface="Calibri"/>
                          <a:cs typeface="Times New Roman"/>
                        </a:rPr>
                        <a:t>cách</a:t>
                      </a:r>
                      <a:r>
                        <a:rPr lang="en-US" sz="1600" dirty="0">
                          <a:effectLst/>
                          <a:latin typeface="Times New Roman"/>
                          <a:ea typeface="Calibri"/>
                          <a:cs typeface="Times New Roman"/>
                        </a:rPr>
                        <a:t> Mon: </a:t>
                      </a:r>
                      <a:r>
                        <a:rPr lang="en-US" sz="1600" dirty="0" err="1">
                          <a:effectLst/>
                          <a:latin typeface="Times New Roman"/>
                          <a:ea typeface="Calibri"/>
                          <a:cs typeface="Times New Roman"/>
                        </a:rPr>
                        <a:t>Cậu</a:t>
                      </a:r>
                      <a:r>
                        <a:rPr lang="en-US" sz="1600" dirty="0">
                          <a:effectLst/>
                          <a:latin typeface="Times New Roman"/>
                          <a:ea typeface="Calibri"/>
                          <a:cs typeface="Times New Roman"/>
                        </a:rPr>
                        <a:t> </a:t>
                      </a:r>
                      <a:r>
                        <a:rPr lang="en-US" sz="1600" dirty="0" err="1">
                          <a:effectLst/>
                          <a:latin typeface="Times New Roman"/>
                          <a:ea typeface="Calibri"/>
                          <a:cs typeface="Times New Roman"/>
                        </a:rPr>
                        <a:t>bé</a:t>
                      </a:r>
                      <a:r>
                        <a:rPr lang="en-US" sz="1600" dirty="0">
                          <a:effectLst/>
                          <a:latin typeface="Times New Roman"/>
                          <a:ea typeface="Calibri"/>
                          <a:cs typeface="Times New Roman"/>
                        </a:rPr>
                        <a:t> </a:t>
                      </a:r>
                      <a:r>
                        <a:rPr lang="en-US" sz="1600" dirty="0" err="1">
                          <a:effectLst/>
                          <a:latin typeface="Times New Roman"/>
                          <a:ea typeface="Calibri"/>
                          <a:cs typeface="Times New Roman"/>
                        </a:rPr>
                        <a:t>có</a:t>
                      </a:r>
                      <a:r>
                        <a:rPr lang="en-US" sz="1600" dirty="0">
                          <a:effectLst/>
                          <a:latin typeface="Times New Roman"/>
                          <a:ea typeface="Calibri"/>
                          <a:cs typeface="Times New Roman"/>
                        </a:rPr>
                        <a:t> </a:t>
                      </a:r>
                      <a:r>
                        <a:rPr lang="en-US" sz="1600" dirty="0" err="1">
                          <a:effectLst/>
                          <a:latin typeface="Times New Roman"/>
                          <a:ea typeface="Calibri"/>
                          <a:cs typeface="Times New Roman"/>
                        </a:rPr>
                        <a:t>tâm</a:t>
                      </a:r>
                      <a:r>
                        <a:rPr lang="en-US" sz="1600" dirty="0">
                          <a:effectLst/>
                          <a:latin typeface="Times New Roman"/>
                          <a:ea typeface="Calibri"/>
                          <a:cs typeface="Times New Roman"/>
                        </a:rPr>
                        <a:t> </a:t>
                      </a:r>
                      <a:r>
                        <a:rPr lang="en-US" sz="1600" dirty="0" err="1">
                          <a:effectLst/>
                          <a:latin typeface="Times New Roman"/>
                          <a:ea typeface="Calibri"/>
                          <a:cs typeface="Times New Roman"/>
                        </a:rPr>
                        <a:t>hồn</a:t>
                      </a:r>
                      <a:r>
                        <a:rPr lang="en-US" sz="1600" dirty="0">
                          <a:effectLst/>
                          <a:latin typeface="Times New Roman"/>
                          <a:ea typeface="Calibri"/>
                          <a:cs typeface="Times New Roman"/>
                        </a:rPr>
                        <a:t> </a:t>
                      </a:r>
                      <a:r>
                        <a:rPr lang="en-US" sz="1600" dirty="0" err="1">
                          <a:effectLst/>
                          <a:latin typeface="Times New Roman"/>
                          <a:ea typeface="Calibri"/>
                          <a:cs typeface="Times New Roman"/>
                        </a:rPr>
                        <a:t>trong</a:t>
                      </a:r>
                      <a:r>
                        <a:rPr lang="en-US" sz="1600" dirty="0">
                          <a:effectLst/>
                          <a:latin typeface="Times New Roman"/>
                          <a:ea typeface="Calibri"/>
                          <a:cs typeface="Times New Roman"/>
                        </a:rPr>
                        <a:t> </a:t>
                      </a:r>
                      <a:r>
                        <a:rPr lang="en-US" sz="1600" dirty="0" err="1">
                          <a:effectLst/>
                          <a:latin typeface="Times New Roman"/>
                          <a:ea typeface="Calibri"/>
                          <a:cs typeface="Times New Roman"/>
                        </a:rPr>
                        <a:t>sáng</a:t>
                      </a:r>
                      <a:r>
                        <a:rPr lang="en-US" sz="1600" dirty="0">
                          <a:effectLst/>
                          <a:latin typeface="Times New Roman"/>
                          <a:ea typeface="Calibri"/>
                          <a:cs typeface="Times New Roman"/>
                        </a:rPr>
                        <a:t>, </a:t>
                      </a:r>
                      <a:r>
                        <a:rPr lang="en-US" sz="1600" dirty="0" err="1">
                          <a:effectLst/>
                          <a:latin typeface="Times New Roman"/>
                          <a:ea typeface="Calibri"/>
                          <a:cs typeface="Times New Roman"/>
                        </a:rPr>
                        <a:t>nhân</a:t>
                      </a:r>
                      <a:r>
                        <a:rPr lang="en-US" sz="1600" dirty="0">
                          <a:effectLst/>
                          <a:latin typeface="Times New Roman"/>
                          <a:ea typeface="Calibri"/>
                          <a:cs typeface="Times New Roman"/>
                        </a:rPr>
                        <a:t> </a:t>
                      </a:r>
                      <a:r>
                        <a:rPr lang="en-US" sz="1600" dirty="0" err="1">
                          <a:effectLst/>
                          <a:latin typeface="Times New Roman"/>
                          <a:ea typeface="Calibri"/>
                          <a:cs typeface="Times New Roman"/>
                        </a:rPr>
                        <a:t>hậu</a:t>
                      </a:r>
                      <a:r>
                        <a:rPr lang="en-US" sz="1600" dirty="0">
                          <a:effectLst/>
                          <a:latin typeface="Times New Roman"/>
                          <a:ea typeface="Calibri"/>
                          <a:cs typeface="Times New Roman"/>
                        </a:rPr>
                        <a:t>, </a:t>
                      </a:r>
                      <a:r>
                        <a:rPr lang="en-US" sz="1600" dirty="0" err="1">
                          <a:effectLst/>
                          <a:latin typeface="Times New Roman"/>
                          <a:ea typeface="Calibri"/>
                          <a:cs typeface="Times New Roman"/>
                        </a:rPr>
                        <a:t>biết</a:t>
                      </a:r>
                      <a:r>
                        <a:rPr lang="en-US" sz="1600" dirty="0">
                          <a:effectLst/>
                          <a:latin typeface="Times New Roman"/>
                          <a:ea typeface="Calibri"/>
                          <a:cs typeface="Times New Roman"/>
                        </a:rPr>
                        <a:t> </a:t>
                      </a:r>
                      <a:r>
                        <a:rPr lang="en-US" sz="1600" dirty="0" err="1">
                          <a:effectLst/>
                          <a:latin typeface="Times New Roman"/>
                          <a:ea typeface="Calibri"/>
                          <a:cs typeface="Times New Roman"/>
                        </a:rPr>
                        <a:t>yêu</a:t>
                      </a:r>
                      <a:r>
                        <a:rPr lang="en-US" sz="1600" dirty="0">
                          <a:effectLst/>
                          <a:latin typeface="Times New Roman"/>
                          <a:ea typeface="Calibri"/>
                          <a:cs typeface="Times New Roman"/>
                        </a:rPr>
                        <a:t> </a:t>
                      </a:r>
                      <a:r>
                        <a:rPr lang="en-US" sz="1600" dirty="0" err="1">
                          <a:effectLst/>
                          <a:latin typeface="Times New Roman"/>
                          <a:ea typeface="Calibri"/>
                          <a:cs typeface="Times New Roman"/>
                        </a:rPr>
                        <a:t>thương</a:t>
                      </a:r>
                      <a:r>
                        <a:rPr lang="en-US" sz="1600" dirty="0">
                          <a:effectLst/>
                          <a:latin typeface="Times New Roman"/>
                          <a:ea typeface="Calibri"/>
                          <a:cs typeface="Times New Roman"/>
                        </a:rPr>
                        <a:t> </a:t>
                      </a:r>
                      <a:r>
                        <a:rPr lang="en-US" sz="1600" dirty="0" err="1">
                          <a:effectLst/>
                          <a:latin typeface="Times New Roman"/>
                          <a:ea typeface="Calibri"/>
                          <a:cs typeface="Times New Roman"/>
                        </a:rPr>
                        <a:t>loài</a:t>
                      </a:r>
                      <a:r>
                        <a:rPr lang="en-US" sz="1600" dirty="0">
                          <a:effectLst/>
                          <a:latin typeface="Times New Roman"/>
                          <a:ea typeface="Calibri"/>
                          <a:cs typeface="Times New Roman"/>
                        </a:rPr>
                        <a:t> </a:t>
                      </a:r>
                      <a:r>
                        <a:rPr lang="en-US" sz="1600" dirty="0" err="1">
                          <a:effectLst/>
                          <a:latin typeface="Times New Roman"/>
                          <a:ea typeface="Calibri"/>
                          <a:cs typeface="Times New Roman"/>
                        </a:rPr>
                        <a:t>vật</a:t>
                      </a:r>
                      <a:r>
                        <a:rPr lang="en-US" sz="1600" dirty="0">
                          <a:effectLst/>
                          <a:latin typeface="Times New Roman"/>
                          <a:ea typeface="Calibri"/>
                          <a:cs typeface="Times New Roman"/>
                        </a:rPr>
                        <a:t>, </a:t>
                      </a:r>
                      <a:r>
                        <a:rPr lang="en-US" sz="1600" dirty="0" err="1">
                          <a:effectLst/>
                          <a:latin typeface="Times New Roman"/>
                          <a:ea typeface="Calibri"/>
                          <a:cs typeface="Times New Roman"/>
                        </a:rPr>
                        <a:t>trân</a:t>
                      </a:r>
                      <a:r>
                        <a:rPr lang="en-US" sz="1600" dirty="0">
                          <a:effectLst/>
                          <a:latin typeface="Times New Roman"/>
                          <a:ea typeface="Calibri"/>
                          <a:cs typeface="Times New Roman"/>
                        </a:rPr>
                        <a:t> </a:t>
                      </a:r>
                      <a:r>
                        <a:rPr lang="en-US" sz="1600" dirty="0" err="1">
                          <a:effectLst/>
                          <a:latin typeface="Times New Roman"/>
                          <a:ea typeface="Calibri"/>
                          <a:cs typeface="Times New Roman"/>
                        </a:rPr>
                        <a:t>trọng</a:t>
                      </a:r>
                      <a:r>
                        <a:rPr lang="en-US" sz="1600" dirty="0">
                          <a:effectLst/>
                          <a:latin typeface="Times New Roman"/>
                          <a:ea typeface="Calibri"/>
                          <a:cs typeface="Times New Roman"/>
                        </a:rPr>
                        <a:t> </a:t>
                      </a:r>
                      <a:r>
                        <a:rPr lang="en-US" sz="1600" dirty="0" err="1">
                          <a:effectLst/>
                          <a:latin typeface="Times New Roman"/>
                          <a:ea typeface="Calibri"/>
                          <a:cs typeface="Times New Roman"/>
                        </a:rPr>
                        <a:t>sự</a:t>
                      </a:r>
                      <a:r>
                        <a:rPr lang="en-US" sz="1600" dirty="0">
                          <a:effectLst/>
                          <a:latin typeface="Times New Roman"/>
                          <a:ea typeface="Calibri"/>
                          <a:cs typeface="Times New Roman"/>
                        </a:rPr>
                        <a:t> </a:t>
                      </a:r>
                      <a:r>
                        <a:rPr lang="en-US" sz="1600" dirty="0" err="1">
                          <a:effectLst/>
                          <a:latin typeface="Times New Roman"/>
                          <a:ea typeface="Calibri"/>
                          <a:cs typeface="Times New Roman"/>
                        </a:rPr>
                        <a:t>sống</a:t>
                      </a:r>
                      <a:r>
                        <a:rPr lang="en-US" sz="1600" dirty="0">
                          <a:effectLst/>
                          <a:latin typeface="Times New Roman"/>
                          <a:ea typeface="Calibri"/>
                          <a:cs typeface="Times New Roman"/>
                        </a:rPr>
                        <a:t>.</a:t>
                      </a:r>
                      <a:endParaRPr lang="en-US" sz="1600" dirty="0">
                        <a:effectLst/>
                        <a:latin typeface="Times New Roman"/>
                        <a:ea typeface="Times New Roman"/>
                        <a:cs typeface="Times New Roman"/>
                      </a:endParaRPr>
                    </a:p>
                    <a:p>
                      <a:pPr algn="just">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5000"/>
                        </a:lnSpc>
                        <a:spcAft>
                          <a:spcPts val="0"/>
                        </a:spcAft>
                      </a:pPr>
                      <a:r>
                        <a:rPr lang="en-US" sz="1600" dirty="0">
                          <a:effectLst/>
                          <a:latin typeface="Times New Roman"/>
                          <a:ea typeface="Times New Roman"/>
                          <a:cs typeface="Times New Roman"/>
                        </a:rPr>
                        <a:t>–</a:t>
                      </a:r>
                      <a:r>
                        <a:rPr lang="en-US" sz="1600" dirty="0" err="1">
                          <a:effectLst/>
                          <a:latin typeface="Times New Roman"/>
                          <a:ea typeface="Times New Roman"/>
                          <a:cs typeface="Times New Roman"/>
                        </a:rPr>
                        <a:t>Tính</a:t>
                      </a:r>
                      <a:r>
                        <a:rPr lang="en-US" sz="1600" baseline="0" dirty="0">
                          <a:effectLst/>
                          <a:latin typeface="Times New Roman"/>
                          <a:ea typeface="Times New Roman"/>
                          <a:cs typeface="Times New Roman"/>
                        </a:rPr>
                        <a:t> </a:t>
                      </a:r>
                      <a:r>
                        <a:rPr lang="en-US" sz="1600" baseline="0" dirty="0" err="1">
                          <a:effectLst/>
                          <a:latin typeface="Times New Roman"/>
                          <a:ea typeface="Times New Roman"/>
                          <a:cs typeface="Times New Roman"/>
                        </a:rPr>
                        <a:t>cách</a:t>
                      </a:r>
                      <a:r>
                        <a:rPr lang="en-US" sz="1600" baseline="0" dirty="0">
                          <a:effectLst/>
                          <a:latin typeface="Times New Roman"/>
                          <a:ea typeface="Times New Roman"/>
                          <a:cs typeface="Times New Roman"/>
                        </a:rPr>
                        <a:t> </a:t>
                      </a:r>
                      <a:r>
                        <a:rPr lang="en-US" sz="1600" dirty="0" err="1">
                          <a:effectLst/>
                          <a:latin typeface="Times New Roman"/>
                          <a:ea typeface="Calibri"/>
                          <a:cs typeface="Times New Roman"/>
                        </a:rPr>
                        <a:t>nhân</a:t>
                      </a:r>
                      <a:r>
                        <a:rPr lang="en-US" sz="1600" dirty="0">
                          <a:effectLst/>
                          <a:latin typeface="Times New Roman"/>
                          <a:ea typeface="Calibri"/>
                          <a:cs typeface="Times New Roman"/>
                        </a:rPr>
                        <a:t> </a:t>
                      </a:r>
                      <a:r>
                        <a:rPr lang="en-US" sz="1600" dirty="0" err="1">
                          <a:effectLst/>
                          <a:latin typeface="Times New Roman"/>
                          <a:ea typeface="Calibri"/>
                          <a:cs typeface="Times New Roman"/>
                        </a:rPr>
                        <a:t>vật</a:t>
                      </a:r>
                      <a:r>
                        <a:rPr lang="en-US" sz="1600" dirty="0">
                          <a:effectLst/>
                          <a:latin typeface="Times New Roman"/>
                          <a:ea typeface="Calibri"/>
                          <a:cs typeface="Times New Roman"/>
                        </a:rPr>
                        <a:t> </a:t>
                      </a:r>
                      <a:r>
                        <a:rPr lang="en-US" sz="1600" dirty="0" err="1">
                          <a:effectLst/>
                          <a:latin typeface="Times New Roman"/>
                          <a:ea typeface="Calibri"/>
                          <a:cs typeface="Times New Roman"/>
                        </a:rPr>
                        <a:t>Mên</a:t>
                      </a:r>
                      <a:r>
                        <a:rPr lang="en-US" sz="1600" dirty="0">
                          <a:effectLst/>
                          <a:latin typeface="Times New Roman"/>
                          <a:ea typeface="Calibri"/>
                          <a:cs typeface="Times New Roman"/>
                        </a:rPr>
                        <a:t>: </a:t>
                      </a:r>
                      <a:r>
                        <a:rPr lang="en-US" sz="1600" dirty="0" err="1">
                          <a:effectLst/>
                          <a:latin typeface="Times New Roman"/>
                          <a:ea typeface="Calibri"/>
                          <a:cs typeface="Times New Roman"/>
                        </a:rPr>
                        <a:t>Thể</a:t>
                      </a:r>
                      <a:r>
                        <a:rPr lang="en-US" sz="1600" dirty="0">
                          <a:effectLst/>
                          <a:latin typeface="Times New Roman"/>
                          <a:ea typeface="Calibri"/>
                          <a:cs typeface="Times New Roman"/>
                        </a:rPr>
                        <a:t> </a:t>
                      </a:r>
                      <a:r>
                        <a:rPr lang="en-US" sz="1600" dirty="0" err="1">
                          <a:effectLst/>
                          <a:latin typeface="Times New Roman"/>
                          <a:ea typeface="Calibri"/>
                          <a:cs typeface="Times New Roman"/>
                        </a:rPr>
                        <a:t>hiện</a:t>
                      </a:r>
                      <a:r>
                        <a:rPr lang="en-US" sz="1600" dirty="0">
                          <a:effectLst/>
                          <a:latin typeface="Times New Roman"/>
                          <a:ea typeface="Calibri"/>
                          <a:cs typeface="Times New Roman"/>
                        </a:rPr>
                        <a:t> </a:t>
                      </a:r>
                      <a:r>
                        <a:rPr lang="en-US" sz="1600" dirty="0" err="1">
                          <a:effectLst/>
                          <a:latin typeface="Times New Roman"/>
                          <a:ea typeface="Calibri"/>
                          <a:cs typeface="Times New Roman"/>
                        </a:rPr>
                        <a:t>mình</a:t>
                      </a:r>
                      <a:r>
                        <a:rPr lang="en-US" sz="1600" dirty="0">
                          <a:effectLst/>
                          <a:latin typeface="Times New Roman"/>
                          <a:ea typeface="Calibri"/>
                          <a:cs typeface="Times New Roman"/>
                        </a:rPr>
                        <a:t> </a:t>
                      </a:r>
                      <a:r>
                        <a:rPr lang="en-US" sz="1600" dirty="0" err="1">
                          <a:effectLst/>
                          <a:latin typeface="Times New Roman"/>
                          <a:ea typeface="Calibri"/>
                          <a:cs typeface="Times New Roman"/>
                        </a:rPr>
                        <a:t>là</a:t>
                      </a:r>
                      <a:r>
                        <a:rPr lang="en-US" sz="1600" dirty="0">
                          <a:effectLst/>
                          <a:latin typeface="Times New Roman"/>
                          <a:ea typeface="Calibri"/>
                          <a:cs typeface="Times New Roman"/>
                        </a:rPr>
                        <a:t> </a:t>
                      </a:r>
                      <a:r>
                        <a:rPr lang="en-US" sz="1600" dirty="0" err="1">
                          <a:effectLst/>
                          <a:latin typeface="Times New Roman"/>
                          <a:ea typeface="Calibri"/>
                          <a:cs typeface="Times New Roman"/>
                        </a:rPr>
                        <a:t>người</a:t>
                      </a:r>
                      <a:r>
                        <a:rPr lang="en-US" sz="1600" dirty="0">
                          <a:effectLst/>
                          <a:latin typeface="Times New Roman"/>
                          <a:ea typeface="Calibri"/>
                          <a:cs typeface="Times New Roman"/>
                        </a:rPr>
                        <a:t> </a:t>
                      </a:r>
                      <a:r>
                        <a:rPr lang="en-US" sz="1600" dirty="0" err="1">
                          <a:effectLst/>
                          <a:latin typeface="Times New Roman"/>
                          <a:ea typeface="Calibri"/>
                          <a:cs typeface="Times New Roman"/>
                        </a:rPr>
                        <a:t>sống</a:t>
                      </a:r>
                      <a:r>
                        <a:rPr lang="en-US" sz="1600" dirty="0">
                          <a:effectLst/>
                          <a:latin typeface="Times New Roman"/>
                          <a:ea typeface="Calibri"/>
                          <a:cs typeface="Times New Roman"/>
                        </a:rPr>
                        <a:t> </a:t>
                      </a:r>
                      <a:r>
                        <a:rPr lang="en-US" sz="1600" dirty="0" err="1">
                          <a:effectLst/>
                          <a:latin typeface="Times New Roman"/>
                          <a:ea typeface="Calibri"/>
                          <a:cs typeface="Times New Roman"/>
                        </a:rPr>
                        <a:t>có</a:t>
                      </a:r>
                      <a:r>
                        <a:rPr lang="en-US" sz="1600" dirty="0">
                          <a:effectLst/>
                          <a:latin typeface="Times New Roman"/>
                          <a:ea typeface="Calibri"/>
                          <a:cs typeface="Times New Roman"/>
                        </a:rPr>
                        <a:t> </a:t>
                      </a:r>
                      <a:r>
                        <a:rPr lang="en-US" sz="1600" dirty="0" err="1">
                          <a:effectLst/>
                          <a:latin typeface="Times New Roman"/>
                          <a:ea typeface="Calibri"/>
                          <a:cs typeface="Times New Roman"/>
                        </a:rPr>
                        <a:t>trách</a:t>
                      </a:r>
                      <a:r>
                        <a:rPr lang="en-US" sz="1600" dirty="0">
                          <a:effectLst/>
                          <a:latin typeface="Times New Roman"/>
                          <a:ea typeface="Calibri"/>
                          <a:cs typeface="Times New Roman"/>
                        </a:rPr>
                        <a:t> </a:t>
                      </a:r>
                      <a:r>
                        <a:rPr lang="en-US" sz="1600" dirty="0" err="1">
                          <a:effectLst/>
                          <a:latin typeface="Times New Roman"/>
                          <a:ea typeface="Calibri"/>
                          <a:cs typeface="Times New Roman"/>
                        </a:rPr>
                        <a:t>nhiệm</a:t>
                      </a:r>
                      <a:r>
                        <a:rPr lang="en-US" sz="1600" dirty="0">
                          <a:effectLst/>
                          <a:latin typeface="Times New Roman"/>
                          <a:ea typeface="Calibri"/>
                          <a:cs typeface="Times New Roman"/>
                        </a:rPr>
                        <a:t>, </a:t>
                      </a:r>
                      <a:r>
                        <a:rPr lang="en-US" sz="1600" dirty="0" err="1">
                          <a:effectLst/>
                          <a:latin typeface="Times New Roman"/>
                          <a:ea typeface="Calibri"/>
                          <a:cs typeface="Times New Roman"/>
                        </a:rPr>
                        <a:t>biết</a:t>
                      </a:r>
                      <a:r>
                        <a:rPr lang="en-US" sz="1600" dirty="0">
                          <a:effectLst/>
                          <a:latin typeface="Times New Roman"/>
                          <a:ea typeface="Calibri"/>
                          <a:cs typeface="Times New Roman"/>
                        </a:rPr>
                        <a:t> </a:t>
                      </a:r>
                      <a:r>
                        <a:rPr lang="en-US" sz="1600" dirty="0" err="1">
                          <a:effectLst/>
                          <a:latin typeface="Times New Roman"/>
                          <a:ea typeface="Calibri"/>
                          <a:cs typeface="Times New Roman"/>
                        </a:rPr>
                        <a:t>suy</a:t>
                      </a:r>
                      <a:r>
                        <a:rPr lang="en-US" sz="1600" dirty="0">
                          <a:effectLst/>
                          <a:latin typeface="Times New Roman"/>
                          <a:ea typeface="Calibri"/>
                          <a:cs typeface="Times New Roman"/>
                        </a:rPr>
                        <a:t> </a:t>
                      </a:r>
                      <a:r>
                        <a:rPr lang="en-US" sz="1600" dirty="0" err="1">
                          <a:effectLst/>
                          <a:latin typeface="Times New Roman"/>
                          <a:ea typeface="Calibri"/>
                          <a:cs typeface="Times New Roman"/>
                        </a:rPr>
                        <a:t>nghi</a:t>
                      </a:r>
                      <a:r>
                        <a:rPr lang="en-US" sz="1600" dirty="0">
                          <a:effectLst/>
                          <a:latin typeface="Times New Roman"/>
                          <a:ea typeface="Calibri"/>
                          <a:cs typeface="Times New Roman"/>
                        </a:rPr>
                        <a:t>̃, </a:t>
                      </a:r>
                      <a:r>
                        <a:rPr lang="en-US" sz="1600" dirty="0" err="1">
                          <a:effectLst/>
                          <a:latin typeface="Times New Roman"/>
                          <a:ea typeface="Calibri"/>
                          <a:cs typeface="Times New Roman"/>
                        </a:rPr>
                        <a:t>hành</a:t>
                      </a:r>
                      <a:r>
                        <a:rPr lang="en-US" sz="1600" dirty="0">
                          <a:effectLst/>
                          <a:latin typeface="Times New Roman"/>
                          <a:ea typeface="Calibri"/>
                          <a:cs typeface="Times New Roman"/>
                        </a:rPr>
                        <a:t> </a:t>
                      </a:r>
                      <a:r>
                        <a:rPr lang="en-US" sz="1600" dirty="0" err="1">
                          <a:effectLst/>
                          <a:latin typeface="Times New Roman"/>
                          <a:ea typeface="Calibri"/>
                          <a:cs typeface="Times New Roman"/>
                        </a:rPr>
                        <a:t>động</a:t>
                      </a:r>
                      <a:r>
                        <a:rPr lang="en-US" sz="1600" dirty="0">
                          <a:effectLst/>
                          <a:latin typeface="Times New Roman"/>
                          <a:ea typeface="Calibri"/>
                          <a:cs typeface="Times New Roman"/>
                        </a:rPr>
                        <a:t> </a:t>
                      </a:r>
                      <a:r>
                        <a:rPr lang="en-US" sz="1600" dirty="0" err="1">
                          <a:effectLst/>
                          <a:latin typeface="Times New Roman"/>
                          <a:ea typeface="Calibri"/>
                          <a:cs typeface="Times New Roman"/>
                        </a:rPr>
                        <a:t>dứt</a:t>
                      </a:r>
                      <a:r>
                        <a:rPr lang="en-US" sz="1600" dirty="0">
                          <a:effectLst/>
                          <a:latin typeface="Times New Roman"/>
                          <a:ea typeface="Calibri"/>
                          <a:cs typeface="Times New Roman"/>
                        </a:rPr>
                        <a:t> </a:t>
                      </a:r>
                      <a:r>
                        <a:rPr lang="en-US" sz="1600" dirty="0" err="1">
                          <a:effectLst/>
                          <a:latin typeface="Times New Roman"/>
                          <a:ea typeface="Calibri"/>
                          <a:cs typeface="Times New Roman"/>
                        </a:rPr>
                        <a:t>khoát</a:t>
                      </a:r>
                      <a:r>
                        <a:rPr lang="en-US" sz="1600" dirty="0">
                          <a:effectLst/>
                          <a:latin typeface="Times New Roman"/>
                          <a:ea typeface="Calibri"/>
                          <a:cs typeface="Times New Roman"/>
                        </a:rPr>
                        <a:t>, </a:t>
                      </a:r>
                      <a:r>
                        <a:rPr lang="en-US" sz="1600" dirty="0" err="1">
                          <a:effectLst/>
                          <a:latin typeface="Times New Roman"/>
                          <a:ea typeface="Calibri"/>
                          <a:cs typeface="Times New Roman"/>
                        </a:rPr>
                        <a:t>bình</a:t>
                      </a:r>
                      <a:r>
                        <a:rPr lang="en-US" sz="1600" dirty="0">
                          <a:effectLst/>
                          <a:latin typeface="Times New Roman"/>
                          <a:ea typeface="Calibri"/>
                          <a:cs typeface="Times New Roman"/>
                        </a:rPr>
                        <a:t> </a:t>
                      </a:r>
                      <a:r>
                        <a:rPr lang="en-US" sz="1600" dirty="0" err="1">
                          <a:effectLst/>
                          <a:latin typeface="Times New Roman"/>
                          <a:ea typeface="Calibri"/>
                          <a:cs typeface="Times New Roman"/>
                        </a:rPr>
                        <a:t>tĩnh</a:t>
                      </a:r>
                      <a:r>
                        <a:rPr lang="en-US" sz="1600" dirty="0">
                          <a:effectLst/>
                          <a:latin typeface="Times New Roman"/>
                          <a:ea typeface="Calibri"/>
                          <a:cs typeface="Times New Roman"/>
                        </a:rPr>
                        <a:t>, </a:t>
                      </a:r>
                      <a:r>
                        <a:rPr lang="en-US" sz="1600" dirty="0" err="1">
                          <a:effectLst/>
                          <a:latin typeface="Times New Roman"/>
                          <a:ea typeface="Calibri"/>
                          <a:cs typeface="Times New Roman"/>
                        </a:rPr>
                        <a:t>quan</a:t>
                      </a:r>
                      <a:r>
                        <a:rPr lang="en-US" sz="1600" dirty="0">
                          <a:effectLst/>
                          <a:latin typeface="Times New Roman"/>
                          <a:ea typeface="Calibri"/>
                          <a:cs typeface="Times New Roman"/>
                        </a:rPr>
                        <a:t> </a:t>
                      </a:r>
                      <a:r>
                        <a:rPr lang="en-US" sz="1600" dirty="0" err="1">
                          <a:effectLst/>
                          <a:latin typeface="Times New Roman"/>
                          <a:ea typeface="Calibri"/>
                          <a:cs typeface="Times New Roman"/>
                        </a:rPr>
                        <a:t>tâm</a:t>
                      </a:r>
                      <a:r>
                        <a:rPr lang="en-US" sz="1600" dirty="0">
                          <a:effectLst/>
                          <a:latin typeface="Times New Roman"/>
                          <a:ea typeface="Calibri"/>
                          <a:cs typeface="Times New Roman"/>
                        </a:rPr>
                        <a:t>, </a:t>
                      </a:r>
                      <a:r>
                        <a:rPr lang="en-US" sz="1600" dirty="0" err="1">
                          <a:effectLst/>
                          <a:latin typeface="Times New Roman"/>
                          <a:ea typeface="Calibri"/>
                          <a:cs typeface="Times New Roman"/>
                        </a:rPr>
                        <a:t>bảo</a:t>
                      </a:r>
                      <a:r>
                        <a:rPr lang="en-US" sz="1600" dirty="0">
                          <a:effectLst/>
                          <a:latin typeface="Times New Roman"/>
                          <a:ea typeface="Calibri"/>
                          <a:cs typeface="Times New Roman"/>
                        </a:rPr>
                        <a:t> </a:t>
                      </a:r>
                      <a:r>
                        <a:rPr lang="en-US" sz="1600" dirty="0" err="1">
                          <a:effectLst/>
                          <a:latin typeface="Times New Roman"/>
                          <a:ea typeface="Calibri"/>
                          <a:cs typeface="Times New Roman"/>
                        </a:rPr>
                        <a:t>vệ</a:t>
                      </a:r>
                      <a:r>
                        <a:rPr lang="en-US" sz="1600" dirty="0">
                          <a:effectLst/>
                          <a:latin typeface="Times New Roman"/>
                          <a:ea typeface="Calibri"/>
                          <a:cs typeface="Times New Roman"/>
                        </a:rPr>
                        <a:t> </a:t>
                      </a:r>
                      <a:r>
                        <a:rPr lang="en-US" sz="1600" dirty="0" err="1">
                          <a:effectLst/>
                          <a:latin typeface="Times New Roman"/>
                          <a:ea typeface="Calibri"/>
                          <a:cs typeface="Times New Roman"/>
                        </a:rPr>
                        <a:t>em</a:t>
                      </a:r>
                      <a:r>
                        <a:rPr lang="en-US" sz="1600" dirty="0">
                          <a:effectLst/>
                          <a:latin typeface="Times New Roman"/>
                          <a:ea typeface="Calibri"/>
                          <a:cs typeface="Times New Roman"/>
                        </a:rPr>
                        <a:t>, </a:t>
                      </a:r>
                      <a:r>
                        <a:rPr lang="en-US" sz="1600" dirty="0" err="1">
                          <a:effectLst/>
                          <a:latin typeface="Times New Roman"/>
                          <a:ea typeface="Calibri"/>
                          <a:cs typeface="Times New Roman"/>
                        </a:rPr>
                        <a:t>yêu</a:t>
                      </a:r>
                      <a:r>
                        <a:rPr lang="en-US" sz="1600" dirty="0">
                          <a:effectLst/>
                          <a:latin typeface="Times New Roman"/>
                          <a:ea typeface="Calibri"/>
                          <a:cs typeface="Times New Roman"/>
                        </a:rPr>
                        <a:t> </a:t>
                      </a:r>
                      <a:r>
                        <a:rPr lang="en-US" sz="1600" dirty="0" err="1">
                          <a:effectLst/>
                          <a:latin typeface="Times New Roman"/>
                          <a:ea typeface="Calibri"/>
                          <a:cs typeface="Times New Roman"/>
                        </a:rPr>
                        <a:t>loài</a:t>
                      </a:r>
                      <a:r>
                        <a:rPr lang="en-US" sz="1600" dirty="0">
                          <a:effectLst/>
                          <a:latin typeface="Times New Roman"/>
                          <a:ea typeface="Calibri"/>
                          <a:cs typeface="Times New Roman"/>
                        </a:rPr>
                        <a:t> </a:t>
                      </a:r>
                      <a:r>
                        <a:rPr lang="en-US" sz="1600" dirty="0" err="1">
                          <a:effectLst/>
                          <a:latin typeface="Times New Roman"/>
                          <a:ea typeface="Calibri"/>
                          <a:cs typeface="Times New Roman"/>
                        </a:rPr>
                        <a:t>vật</a:t>
                      </a:r>
                      <a:r>
                        <a:rPr lang="en-US" sz="1600" dirty="0">
                          <a:effectLst/>
                          <a:latin typeface="Times New Roman"/>
                          <a:ea typeface="Calibri"/>
                          <a:cs typeface="Times New Roman"/>
                        </a:rPr>
                        <a:t>.</a:t>
                      </a:r>
                      <a:endParaRPr lang="en-US" sz="1600" dirty="0">
                        <a:effectLst/>
                        <a:latin typeface="Times New Roman"/>
                        <a:ea typeface="Times New Roman"/>
                        <a:cs typeface="Times New Roman"/>
                      </a:endParaRPr>
                    </a:p>
                    <a:p>
                      <a:pPr algn="just">
                        <a:spcAft>
                          <a:spcPts val="0"/>
                        </a:spcAft>
                      </a:pPr>
                      <a:r>
                        <a:rPr lang="en-US" sz="1600" b="1" dirty="0">
                          <a:effectLst/>
                          <a:latin typeface="Times New Roman"/>
                          <a:ea typeface="Calibri"/>
                          <a:cs typeface="Times New Roman"/>
                        </a:rPr>
                        <a:t> </a:t>
                      </a:r>
                      <a:endParaRPr lang="en-US" sz="1600" dirty="0">
                        <a:effectLst/>
                        <a:latin typeface="Times New Roman"/>
                        <a:ea typeface="Times New Roman"/>
                        <a:cs typeface="Times New Roman"/>
                      </a:endParaRPr>
                    </a:p>
                  </a:txBody>
                  <a:tcPr marL="59902" marR="59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Rectangle 1"/>
          <p:cNvSpPr>
            <a:spLocks noChangeArrowheads="1"/>
          </p:cNvSpPr>
          <p:nvPr/>
        </p:nvSpPr>
        <p:spPr bwMode="auto">
          <a:xfrm>
            <a:off x="3276600" y="0"/>
            <a:ext cx="1770036"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Phiếu</a:t>
            </a: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học</a:t>
            </a: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tập</a:t>
            </a: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16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số</a:t>
            </a:r>
            <a:r>
              <a:rPr kumimoji="0" lang="en-US" sz="1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2</a:t>
            </a:r>
            <a:endParaRPr kumimoji="0" lang="en-US"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43272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643046984"/>
              </p:ext>
            </p:extLst>
          </p:nvPr>
        </p:nvGraphicFramePr>
        <p:xfrm>
          <a:off x="342900" y="380999"/>
          <a:ext cx="8610600" cy="6052147"/>
        </p:xfrm>
        <a:graphic>
          <a:graphicData uri="http://schemas.openxmlformats.org/drawingml/2006/table">
            <a:tbl>
              <a:tblPr firstRow="1" firstCol="1" bandRow="1"/>
              <a:tblGrid>
                <a:gridCol w="8610600">
                  <a:extLst>
                    <a:ext uri="{9D8B030D-6E8A-4147-A177-3AD203B41FA5}">
                      <a16:colId xmlns:a16="http://schemas.microsoft.com/office/drawing/2014/main" val="20000"/>
                    </a:ext>
                  </a:extLst>
                </a:gridCol>
              </a:tblGrid>
              <a:tr h="665137">
                <a:tc>
                  <a:txBody>
                    <a:bodyPr/>
                    <a:lstStyle/>
                    <a:p>
                      <a:pPr algn="ctr">
                        <a:lnSpc>
                          <a:spcPct val="150000"/>
                        </a:lnSpc>
                        <a:spcBef>
                          <a:spcPts val="1200"/>
                        </a:spcBef>
                        <a:spcAft>
                          <a:spcPts val="0"/>
                        </a:spcAft>
                      </a:pPr>
                      <a:r>
                        <a:rPr lang="en-US" sz="1800" b="1" dirty="0" err="1">
                          <a:solidFill>
                            <a:srgbClr val="FF0000"/>
                          </a:solidFill>
                          <a:effectLst/>
                          <a:latin typeface="Times New Roman"/>
                          <a:ea typeface="Calibri"/>
                          <a:cs typeface="Times New Roman"/>
                        </a:rPr>
                        <a:t>Khung</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cảnh</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bãi</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sông</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trong</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buổi</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bình</a:t>
                      </a:r>
                      <a:r>
                        <a:rPr lang="en-US" sz="1800" b="1" dirty="0">
                          <a:solidFill>
                            <a:srgbClr val="FF0000"/>
                          </a:solidFill>
                          <a:effectLst/>
                          <a:latin typeface="Times New Roman"/>
                          <a:ea typeface="Calibri"/>
                          <a:cs typeface="Times New Roman"/>
                        </a:rPr>
                        <a:t> minh (</a:t>
                      </a:r>
                      <a:r>
                        <a:rPr lang="en-US" sz="1800" dirty="0" err="1">
                          <a:solidFill>
                            <a:srgbClr val="FF0000"/>
                          </a:solidFill>
                          <a:effectLst/>
                          <a:latin typeface="Times New Roman"/>
                          <a:ea typeface="Calibri"/>
                          <a:cs typeface="Times New Roman"/>
                        </a:rPr>
                        <a:t>hình</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ảnh</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bầy</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chim</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chài</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vôi</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cất</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cánh</a:t>
                      </a:r>
                      <a:r>
                        <a:rPr lang="en-US" sz="1800" dirty="0">
                          <a:solidFill>
                            <a:srgbClr val="FF0000"/>
                          </a:solidFill>
                          <a:effectLst/>
                          <a:latin typeface="Times New Roman"/>
                          <a:ea typeface="Calibri"/>
                          <a:cs typeface="Times New Roman"/>
                        </a:rPr>
                        <a:t> bay </a:t>
                      </a:r>
                      <a:r>
                        <a:rPr lang="en-US" sz="1800" dirty="0" err="1">
                          <a:solidFill>
                            <a:srgbClr val="FF0000"/>
                          </a:solidFill>
                          <a:effectLst/>
                          <a:latin typeface="Times New Roman"/>
                          <a:ea typeface="Calibri"/>
                          <a:cs typeface="Times New Roman"/>
                        </a:rPr>
                        <a:t>lên</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vào</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buổi</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bình</a:t>
                      </a:r>
                      <a:r>
                        <a:rPr lang="en-US" sz="1800" dirty="0">
                          <a:solidFill>
                            <a:srgbClr val="FF0000"/>
                          </a:solidFill>
                          <a:effectLst/>
                          <a:latin typeface="Times New Roman"/>
                          <a:ea typeface="Calibri"/>
                          <a:cs typeface="Times New Roman"/>
                        </a:rPr>
                        <a:t> minh</a:t>
                      </a:r>
                      <a:r>
                        <a:rPr lang="vi-VN" sz="1800" dirty="0">
                          <a:solidFill>
                            <a:srgbClr val="FF0000"/>
                          </a:solidFill>
                          <a:effectLst/>
                          <a:latin typeface="Times New Roman"/>
                          <a:ea typeface="Calibri"/>
                          <a:cs typeface="Times New Roman"/>
                        </a:rPr>
                        <a:t>.</a:t>
                      </a:r>
                      <a:r>
                        <a:rPr lang="en-US" sz="1800" dirty="0">
                          <a:solidFill>
                            <a:srgbClr val="FF0000"/>
                          </a:solidFill>
                          <a:effectLst/>
                          <a:latin typeface="Times New Roman"/>
                          <a:ea typeface="Calibri"/>
                          <a:cs typeface="Times New Roman"/>
                        </a:rPr>
                        <a:t>)</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71336">
                <a:tc>
                  <a:txBody>
                    <a:bodyPr/>
                    <a:lstStyle/>
                    <a:p>
                      <a:pPr>
                        <a:lnSpc>
                          <a:spcPct val="150000"/>
                        </a:lnSpc>
                        <a:spcAft>
                          <a:spcPts val="0"/>
                        </a:spcAft>
                      </a:pPr>
                      <a:r>
                        <a:rPr lang="en-US" sz="1800" dirty="0">
                          <a:effectLst/>
                          <a:latin typeface="Times New Roman"/>
                          <a:ea typeface="Calibri"/>
                          <a:cs typeface="Times New Roman"/>
                        </a:rPr>
                        <a:t>- </a:t>
                      </a:r>
                      <a:r>
                        <a:rPr lang="en-US" sz="1800" b="1" dirty="0" err="1">
                          <a:effectLst/>
                          <a:latin typeface="Times New Roman"/>
                          <a:ea typeface="Calibri"/>
                          <a:cs typeface="Times New Roman"/>
                        </a:rPr>
                        <a:t>Thời</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gian</a:t>
                      </a:r>
                      <a:r>
                        <a:rPr lang="en-US" sz="1800" dirty="0">
                          <a:effectLst/>
                          <a:latin typeface="Times New Roman"/>
                          <a:ea typeface="Calibri"/>
                          <a:cs typeface="Times New Roman"/>
                        </a:rPr>
                        <a:t>:</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03905">
                <a:tc>
                  <a:txBody>
                    <a:bodyPr/>
                    <a:lstStyle/>
                    <a:p>
                      <a:pPr>
                        <a:lnSpc>
                          <a:spcPct val="150000"/>
                        </a:lnSpc>
                        <a:spcAft>
                          <a:spcPts val="0"/>
                        </a:spcAft>
                      </a:pPr>
                      <a:r>
                        <a:rPr lang="en-US" sz="1800" dirty="0">
                          <a:effectLst/>
                          <a:latin typeface="Times New Roman"/>
                          <a:ea typeface="Calibri"/>
                          <a:cs typeface="Times New Roman"/>
                        </a:rPr>
                        <a:t>- </a:t>
                      </a:r>
                      <a:r>
                        <a:rPr lang="en-US" sz="1800" b="1" dirty="0" err="1">
                          <a:effectLst/>
                          <a:latin typeface="Times New Roman"/>
                          <a:ea typeface="Calibri"/>
                          <a:cs typeface="Times New Roman"/>
                        </a:rPr>
                        <a:t>Khung</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cảnh</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bãi</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sông</a:t>
                      </a:r>
                      <a:r>
                        <a:rPr lang="en-US" sz="1800" b="1" dirty="0">
                          <a:effectLst/>
                          <a:latin typeface="Times New Roman"/>
                          <a:ea typeface="Calibri"/>
                          <a:cs typeface="Times New Roman"/>
                        </a:rPr>
                        <a:t>:</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1611">
                <a:tc>
                  <a:txBody>
                    <a:bodyPr/>
                    <a:lstStyle/>
                    <a:p>
                      <a:pPr>
                        <a:lnSpc>
                          <a:spcPct val="150000"/>
                        </a:lnSpc>
                        <a:spcAft>
                          <a:spcPts val="0"/>
                        </a:spcAft>
                      </a:pPr>
                      <a:r>
                        <a:rPr lang="en-US" sz="1800" dirty="0">
                          <a:effectLst/>
                          <a:latin typeface="Times New Roman"/>
                          <a:ea typeface="Calibri"/>
                          <a:cs typeface="Times New Roman"/>
                        </a:rPr>
                        <a:t>- </a:t>
                      </a:r>
                      <a:r>
                        <a:rPr lang="en-US" sz="1800" b="1" dirty="0" err="1">
                          <a:effectLst/>
                          <a:latin typeface="Times New Roman"/>
                          <a:ea typeface="Calibri"/>
                          <a:cs typeface="Times New Roman"/>
                        </a:rPr>
                        <a:t>Cuộc</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cất</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cánh</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của</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bầy</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chim</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chìa</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vôi</a:t>
                      </a:r>
                      <a:r>
                        <a:rPr lang="en-US" sz="1800" dirty="0">
                          <a:effectLst/>
                          <a:latin typeface="Times New Roman"/>
                          <a:ea typeface="Calibri"/>
                          <a:cs typeface="Times New Roman"/>
                        </a:rPr>
                        <a:t>: </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1611">
                <a:tc>
                  <a:txBody>
                    <a:bodyPr/>
                    <a:lstStyle/>
                    <a:p>
                      <a:pPr>
                        <a:lnSpc>
                          <a:spcPct val="150000"/>
                        </a:lnSpc>
                        <a:spcAft>
                          <a:spcPts val="0"/>
                        </a:spcAft>
                      </a:pPr>
                      <a:r>
                        <a:rPr lang="en-US" sz="1800" dirty="0">
                          <a:effectLst/>
                          <a:latin typeface="Times New Roman"/>
                          <a:ea typeface="Calibri"/>
                          <a:cs typeface="Times New Roman"/>
                        </a:rPr>
                        <a:t>- </a:t>
                      </a:r>
                      <a:r>
                        <a:rPr lang="en-US" sz="1800" b="1" dirty="0" err="1">
                          <a:effectLst/>
                          <a:latin typeface="Times New Roman"/>
                          <a:ea typeface="Calibri"/>
                          <a:cs typeface="Times New Roman"/>
                        </a:rPr>
                        <a:t>Tâm</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trạng</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của</a:t>
                      </a:r>
                      <a:r>
                        <a:rPr lang="en-US" sz="1800" dirty="0">
                          <a:effectLst/>
                          <a:latin typeface="Times New Roman"/>
                          <a:ea typeface="Calibri"/>
                          <a:cs typeface="Times New Roman"/>
                        </a:rPr>
                        <a:t> </a:t>
                      </a:r>
                      <a:r>
                        <a:rPr lang="en-US" sz="1800" b="1" dirty="0">
                          <a:effectLst/>
                          <a:latin typeface="Times New Roman"/>
                          <a:ea typeface="Calibri"/>
                          <a:cs typeface="Times New Roman"/>
                        </a:rPr>
                        <a:t>Mon </a:t>
                      </a:r>
                      <a:r>
                        <a:rPr lang="en-US" sz="1800" b="1" dirty="0" err="1">
                          <a:effectLst/>
                          <a:latin typeface="Times New Roman"/>
                          <a:ea typeface="Calibri"/>
                          <a:cs typeface="Times New Roman"/>
                        </a:rPr>
                        <a:t>và</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Mên</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khi</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chứng</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kiến</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cảnh</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bầy</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chim</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chìa</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vôi</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cất</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cánh</a:t>
                      </a:r>
                      <a:r>
                        <a:rPr lang="en-US" sz="1800" dirty="0">
                          <a:effectLst/>
                          <a:latin typeface="Times New Roman"/>
                          <a:ea typeface="Calibri"/>
                          <a:cs typeface="Times New Roman"/>
                        </a:rPr>
                        <a:t>:</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Rectangle 1"/>
          <p:cNvSpPr>
            <a:spLocks noChangeArrowheads="1"/>
          </p:cNvSpPr>
          <p:nvPr/>
        </p:nvSpPr>
        <p:spPr bwMode="auto">
          <a:xfrm>
            <a:off x="1905000" y="73222"/>
            <a:ext cx="54864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Phiếu</a:t>
            </a: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học</a:t>
            </a: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tập</a:t>
            </a: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số</a:t>
            </a: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 3</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73873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018497731"/>
              </p:ext>
            </p:extLst>
          </p:nvPr>
        </p:nvGraphicFramePr>
        <p:xfrm>
          <a:off x="342900" y="380999"/>
          <a:ext cx="8610600" cy="6588769"/>
        </p:xfrm>
        <a:graphic>
          <a:graphicData uri="http://schemas.openxmlformats.org/drawingml/2006/table">
            <a:tbl>
              <a:tblPr firstRow="1" firstCol="1" bandRow="1"/>
              <a:tblGrid>
                <a:gridCol w="8610600">
                  <a:extLst>
                    <a:ext uri="{9D8B030D-6E8A-4147-A177-3AD203B41FA5}">
                      <a16:colId xmlns:a16="http://schemas.microsoft.com/office/drawing/2014/main" val="20000"/>
                    </a:ext>
                  </a:extLst>
                </a:gridCol>
              </a:tblGrid>
              <a:tr h="665137">
                <a:tc>
                  <a:txBody>
                    <a:bodyPr/>
                    <a:lstStyle/>
                    <a:p>
                      <a:pPr algn="ctr">
                        <a:lnSpc>
                          <a:spcPct val="150000"/>
                        </a:lnSpc>
                        <a:spcBef>
                          <a:spcPts val="1200"/>
                        </a:spcBef>
                        <a:spcAft>
                          <a:spcPts val="0"/>
                        </a:spcAft>
                      </a:pPr>
                      <a:r>
                        <a:rPr lang="en-US" sz="1800" b="1" dirty="0" err="1">
                          <a:solidFill>
                            <a:srgbClr val="FF0000"/>
                          </a:solidFill>
                          <a:effectLst/>
                          <a:latin typeface="Times New Roman"/>
                          <a:ea typeface="Calibri"/>
                          <a:cs typeface="Times New Roman"/>
                        </a:rPr>
                        <a:t>Khung</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cảnh</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bãi</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sông</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trong</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buổi</a:t>
                      </a:r>
                      <a:r>
                        <a:rPr lang="en-US" sz="1800" b="1" dirty="0">
                          <a:solidFill>
                            <a:srgbClr val="FF0000"/>
                          </a:solidFill>
                          <a:effectLst/>
                          <a:latin typeface="Times New Roman"/>
                          <a:ea typeface="Calibri"/>
                          <a:cs typeface="Times New Roman"/>
                        </a:rPr>
                        <a:t> </a:t>
                      </a:r>
                      <a:r>
                        <a:rPr lang="en-US" sz="1800" b="1" dirty="0" err="1">
                          <a:solidFill>
                            <a:srgbClr val="FF0000"/>
                          </a:solidFill>
                          <a:effectLst/>
                          <a:latin typeface="Times New Roman"/>
                          <a:ea typeface="Calibri"/>
                          <a:cs typeface="Times New Roman"/>
                        </a:rPr>
                        <a:t>bình</a:t>
                      </a:r>
                      <a:r>
                        <a:rPr lang="en-US" sz="1800" b="1" dirty="0">
                          <a:solidFill>
                            <a:srgbClr val="FF0000"/>
                          </a:solidFill>
                          <a:effectLst/>
                          <a:latin typeface="Times New Roman"/>
                          <a:ea typeface="Calibri"/>
                          <a:cs typeface="Times New Roman"/>
                        </a:rPr>
                        <a:t> minh (</a:t>
                      </a:r>
                      <a:r>
                        <a:rPr lang="en-US" sz="1800" dirty="0" err="1">
                          <a:solidFill>
                            <a:srgbClr val="FF0000"/>
                          </a:solidFill>
                          <a:effectLst/>
                          <a:latin typeface="Times New Roman"/>
                          <a:ea typeface="Calibri"/>
                          <a:cs typeface="Times New Roman"/>
                        </a:rPr>
                        <a:t>hình</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ảnh</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bầy</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chim</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chài</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vôi</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cất</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cánh</a:t>
                      </a:r>
                      <a:r>
                        <a:rPr lang="en-US" sz="1800" dirty="0">
                          <a:solidFill>
                            <a:srgbClr val="FF0000"/>
                          </a:solidFill>
                          <a:effectLst/>
                          <a:latin typeface="Times New Roman"/>
                          <a:ea typeface="Calibri"/>
                          <a:cs typeface="Times New Roman"/>
                        </a:rPr>
                        <a:t> bay </a:t>
                      </a:r>
                      <a:r>
                        <a:rPr lang="en-US" sz="1800" dirty="0" err="1">
                          <a:solidFill>
                            <a:srgbClr val="FF0000"/>
                          </a:solidFill>
                          <a:effectLst/>
                          <a:latin typeface="Times New Roman"/>
                          <a:ea typeface="Calibri"/>
                          <a:cs typeface="Times New Roman"/>
                        </a:rPr>
                        <a:t>lên</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vào</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buổi</a:t>
                      </a:r>
                      <a:r>
                        <a:rPr lang="en-US" sz="1800" dirty="0">
                          <a:solidFill>
                            <a:srgbClr val="FF0000"/>
                          </a:solidFill>
                          <a:effectLst/>
                          <a:latin typeface="Times New Roman"/>
                          <a:ea typeface="Calibri"/>
                          <a:cs typeface="Times New Roman"/>
                        </a:rPr>
                        <a:t> </a:t>
                      </a:r>
                      <a:r>
                        <a:rPr lang="en-US" sz="1800" dirty="0" err="1">
                          <a:solidFill>
                            <a:srgbClr val="FF0000"/>
                          </a:solidFill>
                          <a:effectLst/>
                          <a:latin typeface="Times New Roman"/>
                          <a:ea typeface="Calibri"/>
                          <a:cs typeface="Times New Roman"/>
                        </a:rPr>
                        <a:t>bình</a:t>
                      </a:r>
                      <a:r>
                        <a:rPr lang="en-US" sz="1800" dirty="0">
                          <a:solidFill>
                            <a:srgbClr val="FF0000"/>
                          </a:solidFill>
                          <a:effectLst/>
                          <a:latin typeface="Times New Roman"/>
                          <a:ea typeface="Calibri"/>
                          <a:cs typeface="Times New Roman"/>
                        </a:rPr>
                        <a:t> minh</a:t>
                      </a:r>
                      <a:r>
                        <a:rPr lang="vi-VN" sz="1800" dirty="0">
                          <a:solidFill>
                            <a:srgbClr val="FF0000"/>
                          </a:solidFill>
                          <a:effectLst/>
                          <a:latin typeface="Times New Roman"/>
                          <a:ea typeface="Calibri"/>
                          <a:cs typeface="Times New Roman"/>
                        </a:rPr>
                        <a:t>.</a:t>
                      </a:r>
                      <a:r>
                        <a:rPr lang="en-US" sz="1800" dirty="0">
                          <a:solidFill>
                            <a:srgbClr val="FF0000"/>
                          </a:solidFill>
                          <a:effectLst/>
                          <a:latin typeface="Times New Roman"/>
                          <a:ea typeface="Calibri"/>
                          <a:cs typeface="Times New Roman"/>
                        </a:rPr>
                        <a:t>)</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71336">
                <a:tc>
                  <a:txBody>
                    <a:bodyPr/>
                    <a:lstStyle/>
                    <a:p>
                      <a:pPr>
                        <a:lnSpc>
                          <a:spcPct val="150000"/>
                        </a:lnSpc>
                        <a:spcAft>
                          <a:spcPts val="0"/>
                        </a:spcAft>
                      </a:pPr>
                      <a:r>
                        <a:rPr lang="en-US" sz="1800" dirty="0">
                          <a:effectLst/>
                          <a:latin typeface="Times New Roman"/>
                          <a:ea typeface="Calibri"/>
                          <a:cs typeface="Times New Roman"/>
                        </a:rPr>
                        <a:t>- </a:t>
                      </a:r>
                      <a:r>
                        <a:rPr lang="en-US" sz="1800" b="1" dirty="0" err="1">
                          <a:effectLst/>
                          <a:latin typeface="Times New Roman"/>
                          <a:ea typeface="Calibri"/>
                          <a:cs typeface="Times New Roman"/>
                        </a:rPr>
                        <a:t>Thời</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gian</a:t>
                      </a:r>
                      <a:r>
                        <a:rPr lang="en-US" sz="1800" dirty="0">
                          <a:effectLst/>
                          <a:latin typeface="Times New Roman"/>
                          <a:ea typeface="Calibri"/>
                          <a:cs typeface="Times New Roman"/>
                        </a:rPr>
                        <a:t>: </a:t>
                      </a:r>
                      <a:r>
                        <a:rPr lang="en-US" sz="1800" dirty="0" err="1">
                          <a:effectLst/>
                          <a:latin typeface="Times New Roman"/>
                          <a:ea typeface="Calibri"/>
                          <a:cs typeface="Times New Roman"/>
                        </a:rPr>
                        <a:t>vào</a:t>
                      </a:r>
                      <a:r>
                        <a:rPr lang="en-US" sz="1800" dirty="0">
                          <a:effectLst/>
                          <a:latin typeface="Times New Roman"/>
                          <a:ea typeface="Calibri"/>
                          <a:cs typeface="Times New Roman"/>
                        </a:rPr>
                        <a:t> </a:t>
                      </a:r>
                      <a:r>
                        <a:rPr lang="en-US" sz="1800" dirty="0" err="1">
                          <a:effectLst/>
                          <a:latin typeface="Times New Roman"/>
                          <a:ea typeface="Calibri"/>
                          <a:cs typeface="Times New Roman"/>
                        </a:rPr>
                        <a:t>buổi</a:t>
                      </a:r>
                      <a:r>
                        <a:rPr lang="en-US" sz="1800" dirty="0">
                          <a:effectLst/>
                          <a:latin typeface="Times New Roman"/>
                          <a:ea typeface="Calibri"/>
                          <a:cs typeface="Times New Roman"/>
                        </a:rPr>
                        <a:t> </a:t>
                      </a:r>
                      <a:r>
                        <a:rPr lang="en-US" sz="1800" dirty="0" err="1">
                          <a:effectLst/>
                          <a:latin typeface="Times New Roman"/>
                          <a:ea typeface="Calibri"/>
                          <a:cs typeface="Times New Roman"/>
                        </a:rPr>
                        <a:t>sáng</a:t>
                      </a:r>
                      <a:r>
                        <a:rPr lang="en-US" sz="1800" dirty="0">
                          <a:effectLst/>
                          <a:latin typeface="Times New Roman"/>
                          <a:ea typeface="Calibri"/>
                          <a:cs typeface="Times New Roman"/>
                        </a:rPr>
                        <a:t> </a:t>
                      </a:r>
                      <a:r>
                        <a:rPr lang="en-US" sz="1800" dirty="0" err="1">
                          <a:effectLst/>
                          <a:latin typeface="Times New Roman"/>
                          <a:ea typeface="Calibri"/>
                          <a:cs typeface="Times New Roman"/>
                        </a:rPr>
                        <a:t>bình</a:t>
                      </a:r>
                      <a:r>
                        <a:rPr lang="en-US" sz="1800" dirty="0">
                          <a:effectLst/>
                          <a:latin typeface="Times New Roman"/>
                          <a:ea typeface="Calibri"/>
                          <a:cs typeface="Times New Roman"/>
                        </a:rPr>
                        <a:t> minh.</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03905">
                <a:tc>
                  <a:txBody>
                    <a:bodyPr/>
                    <a:lstStyle/>
                    <a:p>
                      <a:pPr>
                        <a:lnSpc>
                          <a:spcPct val="150000"/>
                        </a:lnSpc>
                        <a:spcAft>
                          <a:spcPts val="0"/>
                        </a:spcAft>
                      </a:pPr>
                      <a:r>
                        <a:rPr lang="en-US" sz="1800" dirty="0">
                          <a:effectLst/>
                          <a:latin typeface="Times New Roman"/>
                          <a:ea typeface="Calibri"/>
                          <a:cs typeface="Times New Roman"/>
                        </a:rPr>
                        <a:t>- </a:t>
                      </a:r>
                      <a:r>
                        <a:rPr lang="en-US" sz="1800" b="1" dirty="0" err="1">
                          <a:effectLst/>
                          <a:latin typeface="Times New Roman"/>
                          <a:ea typeface="Calibri"/>
                          <a:cs typeface="Times New Roman"/>
                        </a:rPr>
                        <a:t>Khung</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cảnh</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bãi</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sông</a:t>
                      </a:r>
                      <a:r>
                        <a:rPr lang="en-US" sz="1800" b="1" dirty="0">
                          <a:effectLst/>
                          <a:latin typeface="Times New Roman"/>
                          <a:ea typeface="Calibri"/>
                          <a:cs typeface="Times New Roman"/>
                        </a:rPr>
                        <a:t>:</a:t>
                      </a:r>
                      <a:r>
                        <a:rPr lang="en-US" sz="1800" dirty="0">
                          <a:effectLst/>
                          <a:latin typeface="Times New Roman"/>
                          <a:ea typeface="Calibri"/>
                          <a:cs typeface="Times New Roman"/>
                        </a:rPr>
                        <a:t> </a:t>
                      </a:r>
                      <a:r>
                        <a:rPr lang="en-US" sz="1800" dirty="0" err="1">
                          <a:effectLst/>
                          <a:latin typeface="Times New Roman"/>
                          <a:ea typeface="Calibri"/>
                          <a:cs typeface="Times New Roman"/>
                        </a:rPr>
                        <a:t>Dòng</a:t>
                      </a:r>
                      <a:r>
                        <a:rPr lang="en-US" sz="1800" dirty="0">
                          <a:effectLst/>
                          <a:latin typeface="Times New Roman"/>
                          <a:ea typeface="Calibri"/>
                          <a:cs typeface="Times New Roman"/>
                        </a:rPr>
                        <a:t> </a:t>
                      </a:r>
                      <a:r>
                        <a:rPr lang="en-US" sz="1800" dirty="0" err="1">
                          <a:effectLst/>
                          <a:latin typeface="Times New Roman"/>
                          <a:ea typeface="Calibri"/>
                          <a:cs typeface="Times New Roman"/>
                        </a:rPr>
                        <a:t>nước</a:t>
                      </a:r>
                      <a:r>
                        <a:rPr lang="en-US" sz="1800" dirty="0">
                          <a:effectLst/>
                          <a:latin typeface="Times New Roman"/>
                          <a:ea typeface="Calibri"/>
                          <a:cs typeface="Times New Roman"/>
                        </a:rPr>
                        <a:t> </a:t>
                      </a:r>
                      <a:r>
                        <a:rPr lang="en-US" sz="1800" dirty="0" err="1">
                          <a:effectLst/>
                          <a:latin typeface="Times New Roman"/>
                          <a:ea typeface="Calibri"/>
                          <a:cs typeface="Times New Roman"/>
                        </a:rPr>
                        <a:t>khổng</a:t>
                      </a:r>
                      <a:r>
                        <a:rPr lang="en-US" sz="1800" dirty="0">
                          <a:effectLst/>
                          <a:latin typeface="Times New Roman"/>
                          <a:ea typeface="Calibri"/>
                          <a:cs typeface="Times New Roman"/>
                        </a:rPr>
                        <a:t> </a:t>
                      </a:r>
                      <a:r>
                        <a:rPr lang="en-US" sz="1800" dirty="0" err="1">
                          <a:effectLst/>
                          <a:latin typeface="Times New Roman"/>
                          <a:ea typeface="Calibri"/>
                          <a:cs typeface="Times New Roman"/>
                        </a:rPr>
                        <a:t>lồ</a:t>
                      </a:r>
                      <a:r>
                        <a:rPr lang="en-US" sz="1800" dirty="0">
                          <a:effectLst/>
                          <a:latin typeface="Times New Roman"/>
                          <a:ea typeface="Calibri"/>
                          <a:cs typeface="Times New Roman"/>
                        </a:rPr>
                        <a:t> </a:t>
                      </a:r>
                      <a:r>
                        <a:rPr lang="en-US" sz="1800" dirty="0" err="1">
                          <a:effectLst/>
                          <a:latin typeface="Times New Roman"/>
                          <a:ea typeface="Calibri"/>
                          <a:cs typeface="Times New Roman"/>
                        </a:rPr>
                        <a:t>nuốt</a:t>
                      </a:r>
                      <a:r>
                        <a:rPr lang="en-US" sz="1800" dirty="0">
                          <a:effectLst/>
                          <a:latin typeface="Times New Roman"/>
                          <a:ea typeface="Calibri"/>
                          <a:cs typeface="Times New Roman"/>
                        </a:rPr>
                        <a:t> </a:t>
                      </a:r>
                      <a:r>
                        <a:rPr lang="en-US" sz="1800" dirty="0" err="1">
                          <a:effectLst/>
                          <a:latin typeface="Times New Roman"/>
                          <a:ea typeface="Calibri"/>
                          <a:cs typeface="Times New Roman"/>
                        </a:rPr>
                        <a:t>chửng</a:t>
                      </a:r>
                      <a:r>
                        <a:rPr lang="en-US" sz="1800" dirty="0">
                          <a:effectLst/>
                          <a:latin typeface="Times New Roman"/>
                          <a:ea typeface="Calibri"/>
                          <a:cs typeface="Times New Roman"/>
                        </a:rPr>
                        <a:t> </a:t>
                      </a:r>
                      <a:r>
                        <a:rPr lang="en-US" sz="1800" dirty="0" err="1">
                          <a:effectLst/>
                          <a:latin typeface="Times New Roman"/>
                          <a:ea typeface="Calibri"/>
                          <a:cs typeface="Times New Roman"/>
                        </a:rPr>
                        <a:t>phần</a:t>
                      </a:r>
                      <a:r>
                        <a:rPr lang="en-US" sz="1800" dirty="0">
                          <a:effectLst/>
                          <a:latin typeface="Times New Roman"/>
                          <a:ea typeface="Calibri"/>
                          <a:cs typeface="Times New Roman"/>
                        </a:rPr>
                        <a:t> </a:t>
                      </a:r>
                      <a:r>
                        <a:rPr lang="en-US" sz="1800" dirty="0" err="1">
                          <a:effectLst/>
                          <a:latin typeface="Times New Roman"/>
                          <a:ea typeface="Calibri"/>
                          <a:cs typeface="Times New Roman"/>
                        </a:rPr>
                        <a:t>còn</a:t>
                      </a:r>
                      <a:r>
                        <a:rPr lang="en-US" sz="1800" dirty="0">
                          <a:effectLst/>
                          <a:latin typeface="Times New Roman"/>
                          <a:ea typeface="Calibri"/>
                          <a:cs typeface="Times New Roman"/>
                        </a:rPr>
                        <a:t> </a:t>
                      </a:r>
                      <a:r>
                        <a:rPr lang="en-US" sz="1800" dirty="0" err="1">
                          <a:effectLst/>
                          <a:latin typeface="Times New Roman"/>
                          <a:ea typeface="Calibri"/>
                          <a:cs typeface="Times New Roman"/>
                        </a:rPr>
                        <a:t>lại</a:t>
                      </a:r>
                      <a:r>
                        <a:rPr lang="en-US" sz="1800" dirty="0">
                          <a:effectLst/>
                          <a:latin typeface="Times New Roman"/>
                          <a:ea typeface="Calibri"/>
                          <a:cs typeface="Times New Roman"/>
                        </a:rPr>
                        <a:t> </a:t>
                      </a:r>
                      <a:r>
                        <a:rPr lang="en-US" sz="1800" dirty="0" err="1">
                          <a:effectLst/>
                          <a:latin typeface="Times New Roman"/>
                          <a:ea typeface="Calibri"/>
                          <a:cs typeface="Times New Roman"/>
                        </a:rPr>
                        <a:t>cuối</a:t>
                      </a:r>
                      <a:r>
                        <a:rPr lang="en-US" sz="1800" dirty="0">
                          <a:effectLst/>
                          <a:latin typeface="Times New Roman"/>
                          <a:ea typeface="Calibri"/>
                          <a:cs typeface="Times New Roman"/>
                        </a:rPr>
                        <a:t> </a:t>
                      </a:r>
                      <a:r>
                        <a:rPr lang="en-US" sz="1800" dirty="0" err="1">
                          <a:effectLst/>
                          <a:latin typeface="Times New Roman"/>
                          <a:ea typeface="Calibri"/>
                          <a:cs typeface="Times New Roman"/>
                        </a:rPr>
                        <a:t>cùng</a:t>
                      </a:r>
                      <a:r>
                        <a:rPr lang="en-US" sz="1800" dirty="0">
                          <a:effectLst/>
                          <a:latin typeface="Times New Roman"/>
                          <a:ea typeface="Calibri"/>
                          <a:cs typeface="Times New Roman"/>
                        </a:rPr>
                        <a:t> </a:t>
                      </a:r>
                      <a:r>
                        <a:rPr lang="en-US" sz="1800" dirty="0" err="1">
                          <a:effectLst/>
                          <a:latin typeface="Times New Roman"/>
                          <a:ea typeface="Calibri"/>
                          <a:cs typeface="Times New Roman"/>
                        </a:rPr>
                        <a:t>của</a:t>
                      </a:r>
                      <a:r>
                        <a:rPr lang="en-US" sz="1800" dirty="0">
                          <a:effectLst/>
                          <a:latin typeface="Times New Roman"/>
                          <a:ea typeface="Calibri"/>
                          <a:cs typeface="Times New Roman"/>
                        </a:rPr>
                        <a:t> </a:t>
                      </a:r>
                      <a:r>
                        <a:rPr lang="en-US" sz="1800" dirty="0" err="1">
                          <a:effectLst/>
                          <a:latin typeface="Times New Roman"/>
                          <a:ea typeface="Calibri"/>
                          <a:cs typeface="Times New Roman"/>
                        </a:rPr>
                        <a:t>dải</a:t>
                      </a:r>
                      <a:r>
                        <a:rPr lang="en-US" sz="1800" dirty="0">
                          <a:effectLst/>
                          <a:latin typeface="Times New Roman"/>
                          <a:ea typeface="Calibri"/>
                          <a:cs typeface="Times New Roman"/>
                        </a:rPr>
                        <a:t> </a:t>
                      </a:r>
                      <a:r>
                        <a:rPr lang="en-US" sz="1800" dirty="0" err="1">
                          <a:effectLst/>
                          <a:latin typeface="Times New Roman"/>
                          <a:ea typeface="Calibri"/>
                          <a:cs typeface="Times New Roman"/>
                        </a:rPr>
                        <a:t>cát</a:t>
                      </a:r>
                      <a:r>
                        <a:rPr lang="en-US" sz="1800" dirty="0">
                          <a:effectLst/>
                          <a:latin typeface="Times New Roman"/>
                          <a:ea typeface="Calibri"/>
                          <a:cs typeface="Times New Roman"/>
                        </a:rPr>
                        <a:t>.</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1611">
                <a:tc>
                  <a:txBody>
                    <a:bodyPr/>
                    <a:lstStyle/>
                    <a:p>
                      <a:pPr>
                        <a:lnSpc>
                          <a:spcPct val="150000"/>
                        </a:lnSpc>
                        <a:spcAft>
                          <a:spcPts val="0"/>
                        </a:spcAft>
                      </a:pPr>
                      <a:r>
                        <a:rPr lang="en-US" sz="1800" dirty="0">
                          <a:effectLst/>
                          <a:latin typeface="Times New Roman"/>
                          <a:ea typeface="Calibri"/>
                          <a:cs typeface="Times New Roman"/>
                        </a:rPr>
                        <a:t>- </a:t>
                      </a:r>
                      <a:r>
                        <a:rPr lang="en-US" sz="1800" b="1" dirty="0" err="1">
                          <a:effectLst/>
                          <a:latin typeface="Times New Roman"/>
                          <a:ea typeface="Calibri"/>
                          <a:cs typeface="Times New Roman"/>
                        </a:rPr>
                        <a:t>Cuộc</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cất</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cánh</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của</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bầy</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chim</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chìa</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vôi</a:t>
                      </a:r>
                      <a:r>
                        <a:rPr lang="en-US" sz="1800" dirty="0">
                          <a:effectLst/>
                          <a:latin typeface="Times New Roman"/>
                          <a:ea typeface="Calibri"/>
                          <a:cs typeface="Times New Roman"/>
                        </a:rPr>
                        <a:t>: </a:t>
                      </a:r>
                      <a:br>
                        <a:rPr lang="en-US" sz="1800" dirty="0">
                          <a:effectLst/>
                          <a:latin typeface="Times New Roman"/>
                          <a:ea typeface="Calibri"/>
                          <a:cs typeface="Times New Roman"/>
                        </a:rPr>
                      </a:br>
                      <a:r>
                        <a:rPr lang="en-US" sz="1800" dirty="0">
                          <a:effectLst/>
                          <a:latin typeface="Times New Roman"/>
                          <a:ea typeface="Calibri"/>
                          <a:cs typeface="Times New Roman"/>
                        </a:rPr>
                        <a:t>+ </a:t>
                      </a:r>
                      <a:r>
                        <a:rPr lang="en-US" sz="1800" dirty="0" err="1">
                          <a:effectLst/>
                          <a:latin typeface="Times New Roman"/>
                          <a:ea typeface="Calibri"/>
                          <a:cs typeface="Times New Roman"/>
                        </a:rPr>
                        <a:t>Một</a:t>
                      </a:r>
                      <a:r>
                        <a:rPr lang="en-US" sz="1800" dirty="0">
                          <a:effectLst/>
                          <a:latin typeface="Times New Roman"/>
                          <a:ea typeface="Calibri"/>
                          <a:cs typeface="Times New Roman"/>
                        </a:rPr>
                        <a:t> </a:t>
                      </a:r>
                      <a:r>
                        <a:rPr lang="en-US" sz="1800" dirty="0" err="1">
                          <a:effectLst/>
                          <a:latin typeface="Times New Roman"/>
                          <a:ea typeface="Calibri"/>
                          <a:cs typeface="Times New Roman"/>
                        </a:rPr>
                        <a:t>cảnh</a:t>
                      </a:r>
                      <a:r>
                        <a:rPr lang="en-US" sz="1800" dirty="0">
                          <a:effectLst/>
                          <a:latin typeface="Times New Roman"/>
                          <a:ea typeface="Calibri"/>
                          <a:cs typeface="Times New Roman"/>
                        </a:rPr>
                        <a:t> </a:t>
                      </a:r>
                      <a:r>
                        <a:rPr lang="en-US" sz="1800" dirty="0" err="1">
                          <a:effectLst/>
                          <a:latin typeface="Times New Roman"/>
                          <a:ea typeface="Calibri"/>
                          <a:cs typeface="Times New Roman"/>
                        </a:rPr>
                        <a:t>tượng</a:t>
                      </a:r>
                      <a:r>
                        <a:rPr lang="en-US" sz="1800" dirty="0">
                          <a:effectLst/>
                          <a:latin typeface="Times New Roman"/>
                          <a:ea typeface="Calibri"/>
                          <a:cs typeface="Times New Roman"/>
                        </a:rPr>
                        <a:t> </a:t>
                      </a:r>
                      <a:r>
                        <a:rPr lang="en-US" sz="1800" dirty="0" err="1">
                          <a:effectLst/>
                          <a:latin typeface="Times New Roman"/>
                          <a:ea typeface="Calibri"/>
                          <a:cs typeface="Times New Roman"/>
                        </a:rPr>
                        <a:t>như</a:t>
                      </a:r>
                      <a:r>
                        <a:rPr lang="en-US" sz="1800" dirty="0">
                          <a:effectLst/>
                          <a:latin typeface="Times New Roman"/>
                          <a:ea typeface="Calibri"/>
                          <a:cs typeface="Times New Roman"/>
                        </a:rPr>
                        <a:t> </a:t>
                      </a:r>
                      <a:r>
                        <a:rPr lang="en-US" sz="1800" dirty="0" err="1">
                          <a:effectLst/>
                          <a:latin typeface="Times New Roman"/>
                          <a:ea typeface="Calibri"/>
                          <a:cs typeface="Times New Roman"/>
                        </a:rPr>
                        <a:t>huyền</a:t>
                      </a:r>
                      <a:r>
                        <a:rPr lang="en-US" sz="1800" dirty="0">
                          <a:effectLst/>
                          <a:latin typeface="Times New Roman"/>
                          <a:ea typeface="Calibri"/>
                          <a:cs typeface="Times New Roman"/>
                        </a:rPr>
                        <a:t> </a:t>
                      </a:r>
                      <a:r>
                        <a:rPr lang="en-US" sz="1800" dirty="0" err="1">
                          <a:effectLst/>
                          <a:latin typeface="Times New Roman"/>
                          <a:ea typeface="Calibri"/>
                          <a:cs typeface="Times New Roman"/>
                        </a:rPr>
                        <a:t>thoại</a:t>
                      </a:r>
                      <a:r>
                        <a:rPr lang="en-US" sz="1800" dirty="0">
                          <a:effectLst/>
                          <a:latin typeface="Times New Roman"/>
                          <a:ea typeface="Calibri"/>
                          <a:cs typeface="Times New Roman"/>
                        </a:rPr>
                        <a:t> </a:t>
                      </a:r>
                      <a:r>
                        <a:rPr lang="en-US" sz="1800" dirty="0" err="1">
                          <a:effectLst/>
                          <a:latin typeface="Times New Roman"/>
                          <a:ea typeface="Calibri"/>
                          <a:cs typeface="Times New Roman"/>
                        </a:rPr>
                        <a:t>hiện</a:t>
                      </a:r>
                      <a:r>
                        <a:rPr lang="en-US" sz="1800" dirty="0">
                          <a:effectLst/>
                          <a:latin typeface="Times New Roman"/>
                          <a:ea typeface="Calibri"/>
                          <a:cs typeface="Times New Roman"/>
                        </a:rPr>
                        <a:t> </a:t>
                      </a:r>
                      <a:r>
                        <a:rPr lang="en-US" sz="1800" dirty="0" err="1">
                          <a:effectLst/>
                          <a:latin typeface="Times New Roman"/>
                          <a:ea typeface="Calibri"/>
                          <a:cs typeface="Times New Roman"/>
                        </a:rPr>
                        <a:t>ra.</a:t>
                      </a:r>
                      <a:br>
                        <a:rPr lang="en-US" sz="1800" dirty="0">
                          <a:effectLst/>
                          <a:latin typeface="Times New Roman"/>
                          <a:ea typeface="Calibri"/>
                          <a:cs typeface="Times New Roman"/>
                        </a:rPr>
                      </a:br>
                      <a:r>
                        <a:rPr lang="en-US" sz="1800" dirty="0">
                          <a:effectLst/>
                          <a:latin typeface="Times New Roman"/>
                          <a:ea typeface="Calibri"/>
                          <a:cs typeface="Times New Roman"/>
                        </a:rPr>
                        <a:t>+ </a:t>
                      </a:r>
                      <a:r>
                        <a:rPr lang="en-US" sz="1800" dirty="0" err="1">
                          <a:effectLst/>
                          <a:latin typeface="Times New Roman"/>
                          <a:ea typeface="Calibri"/>
                          <a:cs typeface="Times New Roman"/>
                        </a:rPr>
                        <a:t>Những</a:t>
                      </a:r>
                      <a:r>
                        <a:rPr lang="en-US" sz="1800" dirty="0">
                          <a:effectLst/>
                          <a:latin typeface="Times New Roman"/>
                          <a:ea typeface="Calibri"/>
                          <a:cs typeface="Times New Roman"/>
                        </a:rPr>
                        <a:t> </a:t>
                      </a:r>
                      <a:r>
                        <a:rPr lang="en-US" sz="1800" dirty="0" err="1">
                          <a:effectLst/>
                          <a:latin typeface="Times New Roman"/>
                          <a:ea typeface="Calibri"/>
                          <a:cs typeface="Times New Roman"/>
                        </a:rPr>
                        <a:t>cánh</a:t>
                      </a:r>
                      <a:r>
                        <a:rPr lang="en-US" sz="1800" dirty="0">
                          <a:effectLst/>
                          <a:latin typeface="Times New Roman"/>
                          <a:ea typeface="Calibri"/>
                          <a:cs typeface="Times New Roman"/>
                        </a:rPr>
                        <a:t> </a:t>
                      </a:r>
                      <a:r>
                        <a:rPr lang="en-US" sz="1800" dirty="0" err="1">
                          <a:effectLst/>
                          <a:latin typeface="Times New Roman"/>
                          <a:ea typeface="Calibri"/>
                          <a:cs typeface="Times New Roman"/>
                        </a:rPr>
                        <a:t>chim</a:t>
                      </a:r>
                      <a:r>
                        <a:rPr lang="en-US" sz="1800" dirty="0">
                          <a:effectLst/>
                          <a:latin typeface="Times New Roman"/>
                          <a:ea typeface="Calibri"/>
                          <a:cs typeface="Times New Roman"/>
                        </a:rPr>
                        <a:t> </a:t>
                      </a:r>
                      <a:r>
                        <a:rPr lang="en-US" sz="1800" dirty="0" err="1">
                          <a:effectLst/>
                          <a:latin typeface="Times New Roman"/>
                          <a:ea typeface="Calibri"/>
                          <a:cs typeface="Times New Roman"/>
                        </a:rPr>
                        <a:t>bé</a:t>
                      </a:r>
                      <a:r>
                        <a:rPr lang="en-US" sz="1800" dirty="0">
                          <a:effectLst/>
                          <a:latin typeface="Times New Roman"/>
                          <a:ea typeface="Calibri"/>
                          <a:cs typeface="Times New Roman"/>
                        </a:rPr>
                        <a:t> </a:t>
                      </a:r>
                      <a:r>
                        <a:rPr lang="en-US" sz="1800" dirty="0" err="1">
                          <a:effectLst/>
                          <a:latin typeface="Times New Roman"/>
                          <a:ea typeface="Calibri"/>
                          <a:cs typeface="Times New Roman"/>
                        </a:rPr>
                        <a:t>bỏng</a:t>
                      </a:r>
                      <a:r>
                        <a:rPr lang="en-US" sz="1800" dirty="0">
                          <a:effectLst/>
                          <a:latin typeface="Times New Roman"/>
                          <a:ea typeface="Calibri"/>
                          <a:cs typeface="Times New Roman"/>
                        </a:rPr>
                        <a:t> </a:t>
                      </a:r>
                      <a:r>
                        <a:rPr lang="en-US" sz="1800" dirty="0" err="1">
                          <a:effectLst/>
                          <a:latin typeface="Times New Roman"/>
                          <a:ea typeface="Calibri"/>
                          <a:cs typeface="Times New Roman"/>
                        </a:rPr>
                        <a:t>và</a:t>
                      </a:r>
                      <a:r>
                        <a:rPr lang="en-US" sz="1800" dirty="0">
                          <a:effectLst/>
                          <a:latin typeface="Times New Roman"/>
                          <a:ea typeface="Calibri"/>
                          <a:cs typeface="Times New Roman"/>
                        </a:rPr>
                        <a:t> </a:t>
                      </a:r>
                      <a:r>
                        <a:rPr lang="en-US" sz="1800" dirty="0" err="1">
                          <a:effectLst/>
                          <a:latin typeface="Times New Roman"/>
                          <a:ea typeface="Calibri"/>
                          <a:cs typeface="Times New Roman"/>
                        </a:rPr>
                        <a:t>ướt</a:t>
                      </a:r>
                      <a:r>
                        <a:rPr lang="en-US" sz="1800" dirty="0">
                          <a:effectLst/>
                          <a:latin typeface="Times New Roman"/>
                          <a:ea typeface="Calibri"/>
                          <a:cs typeface="Times New Roman"/>
                        </a:rPr>
                        <a:t> </a:t>
                      </a:r>
                      <a:r>
                        <a:rPr lang="en-US" sz="1800" dirty="0" err="1">
                          <a:effectLst/>
                          <a:latin typeface="Times New Roman"/>
                          <a:ea typeface="Calibri"/>
                          <a:cs typeface="Times New Roman"/>
                        </a:rPr>
                        <a:t>át</a:t>
                      </a:r>
                      <a:r>
                        <a:rPr lang="en-US" sz="1800" dirty="0">
                          <a:effectLst/>
                          <a:latin typeface="Times New Roman"/>
                          <a:ea typeface="Calibri"/>
                          <a:cs typeface="Times New Roman"/>
                        </a:rPr>
                        <a:t> </a:t>
                      </a:r>
                      <a:r>
                        <a:rPr lang="en-US" sz="1800" dirty="0" err="1">
                          <a:effectLst/>
                          <a:latin typeface="Times New Roman"/>
                          <a:ea typeface="Calibri"/>
                          <a:cs typeface="Times New Roman"/>
                        </a:rPr>
                        <a:t>đột</a:t>
                      </a:r>
                      <a:r>
                        <a:rPr lang="en-US" sz="1800" dirty="0">
                          <a:effectLst/>
                          <a:latin typeface="Times New Roman"/>
                          <a:ea typeface="Calibri"/>
                          <a:cs typeface="Times New Roman"/>
                        </a:rPr>
                        <a:t> </a:t>
                      </a:r>
                      <a:r>
                        <a:rPr lang="en-US" sz="1800" dirty="0" err="1">
                          <a:effectLst/>
                          <a:latin typeface="Times New Roman"/>
                          <a:ea typeface="Calibri"/>
                          <a:cs typeface="Times New Roman"/>
                        </a:rPr>
                        <a:t>ngột</a:t>
                      </a:r>
                      <a:r>
                        <a:rPr lang="en-US" sz="1800" dirty="0">
                          <a:effectLst/>
                          <a:latin typeface="Times New Roman"/>
                          <a:ea typeface="Calibri"/>
                          <a:cs typeface="Times New Roman"/>
                        </a:rPr>
                        <a:t> </a:t>
                      </a:r>
                      <a:r>
                        <a:rPr lang="en-US" sz="1800" dirty="0" err="1">
                          <a:effectLst/>
                          <a:latin typeface="Times New Roman"/>
                          <a:ea typeface="Calibri"/>
                          <a:cs typeface="Times New Roman"/>
                        </a:rPr>
                        <a:t>bứt</a:t>
                      </a:r>
                      <a:r>
                        <a:rPr lang="en-US" sz="1800" dirty="0">
                          <a:effectLst/>
                          <a:latin typeface="Times New Roman"/>
                          <a:ea typeface="Calibri"/>
                          <a:cs typeface="Times New Roman"/>
                        </a:rPr>
                        <a:t> </a:t>
                      </a:r>
                      <a:r>
                        <a:rPr lang="en-US" sz="1800" dirty="0" err="1">
                          <a:effectLst/>
                          <a:latin typeface="Times New Roman"/>
                          <a:ea typeface="Calibri"/>
                          <a:cs typeface="Times New Roman"/>
                        </a:rPr>
                        <a:t>khỏi</a:t>
                      </a:r>
                      <a:r>
                        <a:rPr lang="en-US" sz="1800" dirty="0">
                          <a:effectLst/>
                          <a:latin typeface="Times New Roman"/>
                          <a:ea typeface="Calibri"/>
                          <a:cs typeface="Times New Roman"/>
                        </a:rPr>
                        <a:t> </a:t>
                      </a:r>
                      <a:r>
                        <a:rPr lang="en-US" sz="1800" dirty="0" err="1">
                          <a:effectLst/>
                          <a:latin typeface="Times New Roman"/>
                          <a:ea typeface="Calibri"/>
                          <a:cs typeface="Times New Roman"/>
                        </a:rPr>
                        <a:t>dòng</a:t>
                      </a:r>
                      <a:r>
                        <a:rPr lang="en-US" sz="1800" dirty="0">
                          <a:effectLst/>
                          <a:latin typeface="Times New Roman"/>
                          <a:ea typeface="Calibri"/>
                          <a:cs typeface="Times New Roman"/>
                        </a:rPr>
                        <a:t> </a:t>
                      </a:r>
                      <a:r>
                        <a:rPr lang="en-US" sz="1800" dirty="0" err="1">
                          <a:effectLst/>
                          <a:latin typeface="Times New Roman"/>
                          <a:ea typeface="Calibri"/>
                          <a:cs typeface="Times New Roman"/>
                        </a:rPr>
                        <a:t>nước</a:t>
                      </a:r>
                      <a:r>
                        <a:rPr lang="en-US" sz="1800" dirty="0">
                          <a:effectLst/>
                          <a:latin typeface="Times New Roman"/>
                          <a:ea typeface="Calibri"/>
                          <a:cs typeface="Times New Roman"/>
                        </a:rPr>
                        <a:t> </a:t>
                      </a:r>
                      <a:r>
                        <a:rPr lang="en-US" sz="1800" dirty="0" err="1">
                          <a:effectLst/>
                          <a:latin typeface="Times New Roman"/>
                          <a:ea typeface="Calibri"/>
                          <a:cs typeface="Times New Roman"/>
                        </a:rPr>
                        <a:t>khổng</a:t>
                      </a:r>
                      <a:r>
                        <a:rPr lang="en-US" sz="1800" dirty="0">
                          <a:effectLst/>
                          <a:latin typeface="Times New Roman"/>
                          <a:ea typeface="Calibri"/>
                          <a:cs typeface="Times New Roman"/>
                        </a:rPr>
                        <a:t> </a:t>
                      </a:r>
                      <a:r>
                        <a:rPr lang="en-US" sz="1800" dirty="0" err="1">
                          <a:effectLst/>
                          <a:latin typeface="Times New Roman"/>
                          <a:ea typeface="Calibri"/>
                          <a:cs typeface="Times New Roman"/>
                        </a:rPr>
                        <a:t>lồ</a:t>
                      </a:r>
                      <a:r>
                        <a:rPr lang="en-US" sz="1800" dirty="0">
                          <a:effectLst/>
                          <a:latin typeface="Times New Roman"/>
                          <a:ea typeface="Calibri"/>
                          <a:cs typeface="Times New Roman"/>
                        </a:rPr>
                        <a:t>...</a:t>
                      </a:r>
                      <a:endParaRPr lang="en-US" sz="1800" dirty="0">
                        <a:effectLst/>
                        <a:latin typeface="Times New Roman"/>
                        <a:ea typeface="Times New Roman"/>
                        <a:cs typeface="Times New Roman"/>
                      </a:endParaRPr>
                    </a:p>
                    <a:p>
                      <a:pPr>
                        <a:lnSpc>
                          <a:spcPct val="150000"/>
                        </a:lnSpc>
                        <a:spcAft>
                          <a:spcPts val="0"/>
                        </a:spcAft>
                      </a:pPr>
                      <a:r>
                        <a:rPr lang="en-US" sz="1800" dirty="0">
                          <a:effectLst/>
                          <a:latin typeface="Times New Roman"/>
                          <a:ea typeface="Calibri"/>
                          <a:cs typeface="Times New Roman"/>
                        </a:rPr>
                        <a:t>+ </a:t>
                      </a:r>
                      <a:r>
                        <a:rPr lang="en-US" sz="1800" dirty="0" err="1">
                          <a:effectLst/>
                          <a:latin typeface="Times New Roman"/>
                          <a:ea typeface="Calibri"/>
                          <a:cs typeface="Times New Roman"/>
                        </a:rPr>
                        <a:t>Cuối</a:t>
                      </a:r>
                      <a:r>
                        <a:rPr lang="en-US" sz="1800" dirty="0">
                          <a:effectLst/>
                          <a:latin typeface="Times New Roman"/>
                          <a:ea typeface="Calibri"/>
                          <a:cs typeface="Times New Roman"/>
                        </a:rPr>
                        <a:t> </a:t>
                      </a:r>
                      <a:r>
                        <a:rPr lang="en-US" sz="1800" dirty="0" err="1">
                          <a:effectLst/>
                          <a:latin typeface="Times New Roman"/>
                          <a:ea typeface="Calibri"/>
                          <a:cs typeface="Times New Roman"/>
                        </a:rPr>
                        <a:t>cùng</a:t>
                      </a:r>
                      <a:r>
                        <a:rPr lang="en-US" sz="1800" dirty="0">
                          <a:effectLst/>
                          <a:latin typeface="Times New Roman"/>
                          <a:ea typeface="Calibri"/>
                          <a:cs typeface="Times New Roman"/>
                        </a:rPr>
                        <a:t> </a:t>
                      </a:r>
                      <a:r>
                        <a:rPr lang="en-US" sz="1800" dirty="0" err="1">
                          <a:effectLst/>
                          <a:latin typeface="Times New Roman"/>
                          <a:ea typeface="Calibri"/>
                          <a:cs typeface="Times New Roman"/>
                        </a:rPr>
                        <a:t>bầy</a:t>
                      </a:r>
                      <a:r>
                        <a:rPr lang="en-US" sz="1800" dirty="0">
                          <a:effectLst/>
                          <a:latin typeface="Times New Roman"/>
                          <a:ea typeface="Calibri"/>
                          <a:cs typeface="Times New Roman"/>
                        </a:rPr>
                        <a:t> </a:t>
                      </a:r>
                      <a:r>
                        <a:rPr lang="en-US" sz="1800" dirty="0" err="1">
                          <a:effectLst/>
                          <a:latin typeface="Times New Roman"/>
                          <a:ea typeface="Calibri"/>
                          <a:cs typeface="Times New Roman"/>
                        </a:rPr>
                        <a:t>chim</a:t>
                      </a:r>
                      <a:r>
                        <a:rPr lang="en-US" sz="1800" dirty="0">
                          <a:effectLst/>
                          <a:latin typeface="Times New Roman"/>
                          <a:ea typeface="Calibri"/>
                          <a:cs typeface="Times New Roman"/>
                        </a:rPr>
                        <a:t> </a:t>
                      </a:r>
                      <a:r>
                        <a:rPr lang="en-US" sz="1800" dirty="0" err="1">
                          <a:effectLst/>
                          <a:latin typeface="Times New Roman"/>
                          <a:ea typeface="Calibri"/>
                          <a:cs typeface="Times New Roman"/>
                        </a:rPr>
                        <a:t>đã</a:t>
                      </a:r>
                      <a:r>
                        <a:rPr lang="en-US" sz="1800" dirty="0">
                          <a:effectLst/>
                          <a:latin typeface="Times New Roman"/>
                          <a:ea typeface="Calibri"/>
                          <a:cs typeface="Times New Roman"/>
                        </a:rPr>
                        <a:t> </a:t>
                      </a:r>
                      <a:r>
                        <a:rPr lang="en-US" sz="1800" dirty="0" err="1">
                          <a:effectLst/>
                          <a:latin typeface="Times New Roman"/>
                          <a:ea typeface="Calibri"/>
                          <a:cs typeface="Times New Roman"/>
                        </a:rPr>
                        <a:t>thực</a:t>
                      </a:r>
                      <a:r>
                        <a:rPr lang="en-US" sz="1800" dirty="0">
                          <a:effectLst/>
                          <a:latin typeface="Times New Roman"/>
                          <a:ea typeface="Calibri"/>
                          <a:cs typeface="Times New Roman"/>
                        </a:rPr>
                        <a:t> </a:t>
                      </a:r>
                      <a:r>
                        <a:rPr lang="en-US" sz="1800" dirty="0" err="1">
                          <a:effectLst/>
                          <a:latin typeface="Times New Roman"/>
                          <a:ea typeface="Calibri"/>
                          <a:cs typeface="Times New Roman"/>
                        </a:rPr>
                        <a:t>hiện</a:t>
                      </a:r>
                      <a:r>
                        <a:rPr lang="en-US" sz="1800" dirty="0">
                          <a:effectLst/>
                          <a:latin typeface="Times New Roman"/>
                          <a:ea typeface="Calibri"/>
                          <a:cs typeface="Times New Roman"/>
                        </a:rPr>
                        <a:t> </a:t>
                      </a:r>
                      <a:r>
                        <a:rPr lang="en-US" sz="1800" dirty="0" err="1">
                          <a:effectLst/>
                          <a:latin typeface="Times New Roman"/>
                          <a:ea typeface="Calibri"/>
                          <a:cs typeface="Times New Roman"/>
                        </a:rPr>
                        <a:t>xong</a:t>
                      </a:r>
                      <a:r>
                        <a:rPr lang="en-US" sz="1800" dirty="0">
                          <a:effectLst/>
                          <a:latin typeface="Times New Roman"/>
                          <a:ea typeface="Calibri"/>
                          <a:cs typeface="Times New Roman"/>
                        </a:rPr>
                        <a:t> </a:t>
                      </a:r>
                      <a:r>
                        <a:rPr lang="en-US" sz="1800" dirty="0" err="1">
                          <a:effectLst/>
                          <a:latin typeface="Times New Roman"/>
                          <a:ea typeface="Calibri"/>
                          <a:cs typeface="Times New Roman"/>
                        </a:rPr>
                        <a:t>chuyến</a:t>
                      </a:r>
                      <a:r>
                        <a:rPr lang="en-US" sz="1800" dirty="0">
                          <a:effectLst/>
                          <a:latin typeface="Times New Roman"/>
                          <a:ea typeface="Calibri"/>
                          <a:cs typeface="Times New Roman"/>
                        </a:rPr>
                        <a:t> bay </a:t>
                      </a:r>
                      <a:r>
                        <a:rPr lang="en-US" sz="1800" dirty="0" err="1">
                          <a:effectLst/>
                          <a:latin typeface="Times New Roman"/>
                          <a:ea typeface="Calibri"/>
                          <a:cs typeface="Times New Roman"/>
                        </a:rPr>
                        <a:t>quan</a:t>
                      </a:r>
                      <a:r>
                        <a:rPr lang="en-US" sz="1800" dirty="0">
                          <a:effectLst/>
                          <a:latin typeface="Times New Roman"/>
                          <a:ea typeface="Calibri"/>
                          <a:cs typeface="Times New Roman"/>
                        </a:rPr>
                        <a:t> </a:t>
                      </a:r>
                      <a:r>
                        <a:rPr lang="en-US" sz="1800" dirty="0" err="1">
                          <a:effectLst/>
                          <a:latin typeface="Times New Roman"/>
                          <a:ea typeface="Calibri"/>
                          <a:cs typeface="Times New Roman"/>
                        </a:rPr>
                        <a:t>trọng</a:t>
                      </a:r>
                      <a:r>
                        <a:rPr lang="en-US" sz="1800" dirty="0">
                          <a:effectLst/>
                          <a:latin typeface="Times New Roman"/>
                          <a:ea typeface="Calibri"/>
                          <a:cs typeface="Times New Roman"/>
                        </a:rPr>
                        <a:t>, </a:t>
                      </a:r>
                      <a:r>
                        <a:rPr lang="en-US" sz="1800" dirty="0" err="1">
                          <a:effectLst/>
                          <a:latin typeface="Times New Roman"/>
                          <a:ea typeface="Calibri"/>
                          <a:cs typeface="Times New Roman"/>
                        </a:rPr>
                        <a:t>đầu</a:t>
                      </a:r>
                      <a:r>
                        <a:rPr lang="en-US" sz="1800" dirty="0">
                          <a:effectLst/>
                          <a:latin typeface="Times New Roman"/>
                          <a:ea typeface="Calibri"/>
                          <a:cs typeface="Times New Roman"/>
                        </a:rPr>
                        <a:t> </a:t>
                      </a:r>
                      <a:r>
                        <a:rPr lang="en-US" sz="1800" dirty="0" err="1">
                          <a:effectLst/>
                          <a:latin typeface="Times New Roman"/>
                          <a:ea typeface="Calibri"/>
                          <a:cs typeface="Times New Roman"/>
                        </a:rPr>
                        <a:t>tiên</a:t>
                      </a:r>
                      <a:r>
                        <a:rPr lang="en-US" sz="1800" dirty="0">
                          <a:effectLst/>
                          <a:latin typeface="Times New Roman"/>
                          <a:ea typeface="Calibri"/>
                          <a:cs typeface="Times New Roman"/>
                        </a:rPr>
                        <a:t> </a:t>
                      </a:r>
                      <a:r>
                        <a:rPr lang="en-US" sz="1800" dirty="0" err="1">
                          <a:effectLst/>
                          <a:latin typeface="Times New Roman"/>
                          <a:ea typeface="Calibri"/>
                          <a:cs typeface="Times New Roman"/>
                        </a:rPr>
                        <a:t>và</a:t>
                      </a:r>
                      <a:r>
                        <a:rPr lang="en-US" sz="1800" dirty="0">
                          <a:effectLst/>
                          <a:latin typeface="Times New Roman"/>
                          <a:ea typeface="Calibri"/>
                          <a:cs typeface="Times New Roman"/>
                        </a:rPr>
                        <a:t> </a:t>
                      </a:r>
                      <a:r>
                        <a:rPr lang="en-US" sz="1800" dirty="0" err="1">
                          <a:effectLst/>
                          <a:latin typeface="Times New Roman"/>
                          <a:ea typeface="Calibri"/>
                          <a:cs typeface="Times New Roman"/>
                        </a:rPr>
                        <a:t>kì</a:t>
                      </a:r>
                      <a:r>
                        <a:rPr lang="en-US" sz="1800" dirty="0">
                          <a:effectLst/>
                          <a:latin typeface="Times New Roman"/>
                          <a:ea typeface="Calibri"/>
                          <a:cs typeface="Times New Roman"/>
                        </a:rPr>
                        <a:t> </a:t>
                      </a:r>
                      <a:r>
                        <a:rPr lang="en-US" sz="1800" dirty="0" err="1">
                          <a:effectLst/>
                          <a:latin typeface="Times New Roman"/>
                          <a:ea typeface="Calibri"/>
                          <a:cs typeface="Times New Roman"/>
                        </a:rPr>
                        <a:t>vĩ</a:t>
                      </a:r>
                      <a:r>
                        <a:rPr lang="en-US" sz="1800" dirty="0">
                          <a:effectLst/>
                          <a:latin typeface="Times New Roman"/>
                          <a:ea typeface="Calibri"/>
                          <a:cs typeface="Times New Roman"/>
                        </a:rPr>
                        <a:t> </a:t>
                      </a:r>
                      <a:r>
                        <a:rPr lang="en-US" sz="1800" dirty="0" err="1">
                          <a:effectLst/>
                          <a:latin typeface="Times New Roman"/>
                          <a:ea typeface="Calibri"/>
                          <a:cs typeface="Times New Roman"/>
                        </a:rPr>
                        <a:t>nhất</a:t>
                      </a:r>
                      <a:r>
                        <a:rPr lang="en-US" sz="1800" dirty="0">
                          <a:effectLst/>
                          <a:latin typeface="Times New Roman"/>
                          <a:ea typeface="Calibri"/>
                          <a:cs typeface="Times New Roman"/>
                        </a:rPr>
                        <a:t> </a:t>
                      </a:r>
                      <a:r>
                        <a:rPr lang="en-US" sz="1800" dirty="0" err="1">
                          <a:effectLst/>
                          <a:latin typeface="Times New Roman"/>
                          <a:ea typeface="Calibri"/>
                          <a:cs typeface="Times New Roman"/>
                        </a:rPr>
                        <a:t>trong</a:t>
                      </a:r>
                      <a:r>
                        <a:rPr lang="en-US" sz="1800" dirty="0">
                          <a:effectLst/>
                          <a:latin typeface="Times New Roman"/>
                          <a:ea typeface="Calibri"/>
                          <a:cs typeface="Times New Roman"/>
                        </a:rPr>
                        <a:t> </a:t>
                      </a:r>
                      <a:r>
                        <a:rPr lang="en-US" sz="1800" dirty="0" err="1">
                          <a:effectLst/>
                          <a:latin typeface="Times New Roman"/>
                          <a:ea typeface="Calibri"/>
                          <a:cs typeface="Times New Roman"/>
                        </a:rPr>
                        <a:t>đời</a:t>
                      </a:r>
                      <a:r>
                        <a:rPr lang="en-US" sz="1800" dirty="0">
                          <a:effectLst/>
                          <a:latin typeface="Times New Roman"/>
                          <a:ea typeface="Calibri"/>
                          <a:cs typeface="Times New Roman"/>
                        </a:rPr>
                        <a:t> </a:t>
                      </a:r>
                      <a:r>
                        <a:rPr lang="en-US" sz="1800" dirty="0" err="1">
                          <a:effectLst/>
                          <a:latin typeface="Times New Roman"/>
                          <a:ea typeface="Calibri"/>
                          <a:cs typeface="Times New Roman"/>
                        </a:rPr>
                        <a:t>của</a:t>
                      </a:r>
                      <a:r>
                        <a:rPr lang="en-US" sz="1800" dirty="0">
                          <a:effectLst/>
                          <a:latin typeface="Times New Roman"/>
                          <a:ea typeface="Calibri"/>
                          <a:cs typeface="Times New Roman"/>
                        </a:rPr>
                        <a:t> </a:t>
                      </a:r>
                      <a:r>
                        <a:rPr lang="en-US" sz="1800" dirty="0" err="1">
                          <a:effectLst/>
                          <a:latin typeface="Times New Roman"/>
                          <a:ea typeface="Calibri"/>
                          <a:cs typeface="Times New Roman"/>
                        </a:rPr>
                        <a:t>chúng</a:t>
                      </a:r>
                      <a:r>
                        <a:rPr lang="en-US" sz="1800" dirty="0">
                          <a:effectLst/>
                          <a:latin typeface="Times New Roman"/>
                          <a:ea typeface="Calibri"/>
                          <a:cs typeface="Times New Roman"/>
                        </a:rPr>
                        <a:t>…</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1611">
                <a:tc>
                  <a:txBody>
                    <a:bodyPr/>
                    <a:lstStyle/>
                    <a:p>
                      <a:pPr>
                        <a:lnSpc>
                          <a:spcPct val="150000"/>
                        </a:lnSpc>
                        <a:spcAft>
                          <a:spcPts val="0"/>
                        </a:spcAft>
                      </a:pPr>
                      <a:r>
                        <a:rPr lang="en-US" sz="1800" dirty="0">
                          <a:effectLst/>
                          <a:latin typeface="Times New Roman"/>
                          <a:ea typeface="Calibri"/>
                          <a:cs typeface="Times New Roman"/>
                        </a:rPr>
                        <a:t>- </a:t>
                      </a:r>
                      <a:r>
                        <a:rPr lang="en-US" sz="1800" b="1" dirty="0" err="1">
                          <a:effectLst/>
                          <a:latin typeface="Times New Roman"/>
                          <a:ea typeface="Calibri"/>
                          <a:cs typeface="Times New Roman"/>
                        </a:rPr>
                        <a:t>Tâm</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trạng</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của</a:t>
                      </a:r>
                      <a:r>
                        <a:rPr lang="en-US" sz="1800" dirty="0">
                          <a:effectLst/>
                          <a:latin typeface="Times New Roman"/>
                          <a:ea typeface="Calibri"/>
                          <a:cs typeface="Times New Roman"/>
                        </a:rPr>
                        <a:t> </a:t>
                      </a:r>
                      <a:r>
                        <a:rPr lang="en-US" sz="1800" b="1" dirty="0">
                          <a:effectLst/>
                          <a:latin typeface="Times New Roman"/>
                          <a:ea typeface="Calibri"/>
                          <a:cs typeface="Times New Roman"/>
                        </a:rPr>
                        <a:t>Mon </a:t>
                      </a:r>
                      <a:r>
                        <a:rPr lang="en-US" sz="1800" b="1" dirty="0" err="1">
                          <a:effectLst/>
                          <a:latin typeface="Times New Roman"/>
                          <a:ea typeface="Calibri"/>
                          <a:cs typeface="Times New Roman"/>
                        </a:rPr>
                        <a:t>và</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Mên</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khi</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chứng</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kiến</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cảnh</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bầy</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chim</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chìa</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vôi</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cất</a:t>
                      </a:r>
                      <a:r>
                        <a:rPr lang="en-US" sz="1800" b="1" dirty="0">
                          <a:effectLst/>
                          <a:latin typeface="Times New Roman"/>
                          <a:ea typeface="Calibri"/>
                          <a:cs typeface="Times New Roman"/>
                        </a:rPr>
                        <a:t> </a:t>
                      </a:r>
                      <a:r>
                        <a:rPr lang="en-US" sz="1800" b="1" dirty="0" err="1">
                          <a:effectLst/>
                          <a:latin typeface="Times New Roman"/>
                          <a:ea typeface="Calibri"/>
                          <a:cs typeface="Times New Roman"/>
                        </a:rPr>
                        <a:t>cánh</a:t>
                      </a:r>
                      <a:r>
                        <a:rPr lang="en-US" sz="1800" dirty="0">
                          <a:effectLst/>
                          <a:latin typeface="Times New Roman"/>
                          <a:ea typeface="Calibri"/>
                          <a:cs typeface="Times New Roman"/>
                        </a:rPr>
                        <a:t>:</a:t>
                      </a:r>
                      <a:endParaRPr lang="en-US" sz="1800" dirty="0">
                        <a:effectLst/>
                        <a:latin typeface="Times New Roman"/>
                        <a:ea typeface="Times New Roman"/>
                        <a:cs typeface="Times New Roman"/>
                      </a:endParaRPr>
                    </a:p>
                    <a:p>
                      <a:pPr>
                        <a:lnSpc>
                          <a:spcPct val="150000"/>
                        </a:lnSpc>
                        <a:spcAft>
                          <a:spcPts val="0"/>
                        </a:spcAft>
                      </a:pPr>
                      <a:r>
                        <a:rPr lang="en-US" sz="1800" dirty="0">
                          <a:effectLst/>
                          <a:latin typeface="Times New Roman"/>
                          <a:ea typeface="Calibri"/>
                          <a:cs typeface="Times New Roman"/>
                        </a:rPr>
                        <a:t>+ </a:t>
                      </a:r>
                      <a:r>
                        <a:rPr lang="en-US" sz="1800" dirty="0" err="1">
                          <a:effectLst/>
                          <a:latin typeface="Times New Roman"/>
                          <a:ea typeface="Calibri"/>
                          <a:cs typeface="Times New Roman"/>
                        </a:rPr>
                        <a:t>Đứng</a:t>
                      </a:r>
                      <a:r>
                        <a:rPr lang="en-US" sz="1800" dirty="0">
                          <a:effectLst/>
                          <a:latin typeface="Times New Roman"/>
                          <a:ea typeface="Calibri"/>
                          <a:cs typeface="Times New Roman"/>
                        </a:rPr>
                        <a:t> </a:t>
                      </a:r>
                      <a:r>
                        <a:rPr lang="en-US" sz="1800" dirty="0" err="1">
                          <a:effectLst/>
                          <a:latin typeface="Times New Roman"/>
                          <a:ea typeface="Calibri"/>
                          <a:cs typeface="Times New Roman"/>
                        </a:rPr>
                        <a:t>không</a:t>
                      </a:r>
                      <a:r>
                        <a:rPr lang="en-US" sz="1800" dirty="0">
                          <a:effectLst/>
                          <a:latin typeface="Times New Roman"/>
                          <a:ea typeface="Calibri"/>
                          <a:cs typeface="Times New Roman"/>
                        </a:rPr>
                        <a:t> </a:t>
                      </a:r>
                      <a:r>
                        <a:rPr lang="en-US" sz="1800" dirty="0" err="1">
                          <a:effectLst/>
                          <a:latin typeface="Times New Roman"/>
                          <a:ea typeface="Calibri"/>
                          <a:cs typeface="Times New Roman"/>
                        </a:rPr>
                        <a:t>nhúc</a:t>
                      </a:r>
                      <a:r>
                        <a:rPr lang="en-US" sz="1800" dirty="0">
                          <a:effectLst/>
                          <a:latin typeface="Times New Roman"/>
                          <a:ea typeface="Calibri"/>
                          <a:cs typeface="Times New Roman"/>
                        </a:rPr>
                        <a:t> </a:t>
                      </a:r>
                      <a:r>
                        <a:rPr lang="en-US" sz="1800" dirty="0" err="1">
                          <a:effectLst/>
                          <a:latin typeface="Times New Roman"/>
                          <a:ea typeface="Calibri"/>
                          <a:cs typeface="Times New Roman"/>
                        </a:rPr>
                        <a:t>nhích</a:t>
                      </a:r>
                      <a:endParaRPr lang="en-US" sz="1800" dirty="0">
                        <a:effectLst/>
                        <a:latin typeface="Times New Roman"/>
                        <a:ea typeface="Times New Roman"/>
                        <a:cs typeface="Times New Roman"/>
                      </a:endParaRPr>
                    </a:p>
                    <a:p>
                      <a:pPr>
                        <a:lnSpc>
                          <a:spcPct val="150000"/>
                        </a:lnSpc>
                        <a:spcAft>
                          <a:spcPts val="0"/>
                        </a:spcAft>
                      </a:pPr>
                      <a:r>
                        <a:rPr lang="en-US" sz="1800" dirty="0">
                          <a:effectLst/>
                          <a:latin typeface="Times New Roman"/>
                          <a:ea typeface="Calibri"/>
                          <a:cs typeface="Times New Roman"/>
                        </a:rPr>
                        <a:t>+ </a:t>
                      </a:r>
                      <a:r>
                        <a:rPr lang="en-US" sz="1800" dirty="0" err="1">
                          <a:effectLst/>
                          <a:latin typeface="Times New Roman"/>
                          <a:ea typeface="Calibri"/>
                          <a:cs typeface="Times New Roman"/>
                        </a:rPr>
                        <a:t>Trên</a:t>
                      </a:r>
                      <a:r>
                        <a:rPr lang="en-US" sz="1800" dirty="0">
                          <a:effectLst/>
                          <a:latin typeface="Times New Roman"/>
                          <a:ea typeface="Calibri"/>
                          <a:cs typeface="Times New Roman"/>
                        </a:rPr>
                        <a:t> </a:t>
                      </a:r>
                      <a:r>
                        <a:rPr lang="en-US" sz="1800" dirty="0" err="1">
                          <a:effectLst/>
                          <a:latin typeface="Times New Roman"/>
                          <a:ea typeface="Calibri"/>
                          <a:cs typeface="Times New Roman"/>
                        </a:rPr>
                        <a:t>gương</a:t>
                      </a:r>
                      <a:r>
                        <a:rPr lang="en-US" sz="1800" dirty="0">
                          <a:effectLst/>
                          <a:latin typeface="Times New Roman"/>
                          <a:ea typeface="Calibri"/>
                          <a:cs typeface="Times New Roman"/>
                        </a:rPr>
                        <a:t> </a:t>
                      </a:r>
                      <a:r>
                        <a:rPr lang="en-US" sz="1800" dirty="0" err="1">
                          <a:effectLst/>
                          <a:latin typeface="Times New Roman"/>
                          <a:ea typeface="Calibri"/>
                          <a:cs typeface="Times New Roman"/>
                        </a:rPr>
                        <a:t>mặt</a:t>
                      </a:r>
                      <a:r>
                        <a:rPr lang="en-US" sz="1800" dirty="0">
                          <a:effectLst/>
                          <a:latin typeface="Times New Roman"/>
                          <a:ea typeface="Calibri"/>
                          <a:cs typeface="Times New Roman"/>
                        </a:rPr>
                        <a:t> </a:t>
                      </a:r>
                      <a:r>
                        <a:rPr lang="en-US" sz="1800" dirty="0" err="1">
                          <a:effectLst/>
                          <a:latin typeface="Times New Roman"/>
                          <a:ea typeface="Calibri"/>
                          <a:cs typeface="Times New Roman"/>
                        </a:rPr>
                        <a:t>tái</a:t>
                      </a:r>
                      <a:r>
                        <a:rPr lang="en-US" sz="1800" dirty="0">
                          <a:effectLst/>
                          <a:latin typeface="Times New Roman"/>
                          <a:ea typeface="Calibri"/>
                          <a:cs typeface="Times New Roman"/>
                        </a:rPr>
                        <a:t> </a:t>
                      </a:r>
                      <a:r>
                        <a:rPr lang="en-US" sz="1800" dirty="0" err="1">
                          <a:effectLst/>
                          <a:latin typeface="Times New Roman"/>
                          <a:ea typeface="Calibri"/>
                          <a:cs typeface="Times New Roman"/>
                        </a:rPr>
                        <a:t>nhợt</a:t>
                      </a:r>
                      <a:r>
                        <a:rPr lang="en-US" sz="1800" dirty="0">
                          <a:effectLst/>
                          <a:latin typeface="Times New Roman"/>
                          <a:ea typeface="Calibri"/>
                          <a:cs typeface="Times New Roman"/>
                        </a:rPr>
                        <a:t> </a:t>
                      </a:r>
                      <a:r>
                        <a:rPr lang="en-US" sz="1800" dirty="0" err="1">
                          <a:effectLst/>
                          <a:latin typeface="Times New Roman"/>
                          <a:ea typeface="Calibri"/>
                          <a:cs typeface="Times New Roman"/>
                        </a:rPr>
                        <a:t>của</a:t>
                      </a:r>
                      <a:r>
                        <a:rPr lang="en-US" sz="1800" dirty="0">
                          <a:effectLst/>
                          <a:latin typeface="Times New Roman"/>
                          <a:ea typeface="Calibri"/>
                          <a:cs typeface="Times New Roman"/>
                        </a:rPr>
                        <a:t> </a:t>
                      </a:r>
                      <a:r>
                        <a:rPr lang="en-US" sz="1800" dirty="0" err="1">
                          <a:effectLst/>
                          <a:latin typeface="Times New Roman"/>
                          <a:ea typeface="Calibri"/>
                          <a:cs typeface="Times New Roman"/>
                        </a:rPr>
                        <a:t>chúng</a:t>
                      </a:r>
                      <a:r>
                        <a:rPr lang="en-US" sz="1800" dirty="0">
                          <a:effectLst/>
                          <a:latin typeface="Times New Roman"/>
                          <a:ea typeface="Calibri"/>
                          <a:cs typeface="Times New Roman"/>
                        </a:rPr>
                        <a:t> </a:t>
                      </a:r>
                      <a:r>
                        <a:rPr lang="en-US" sz="1800" dirty="0" err="1">
                          <a:effectLst/>
                          <a:latin typeface="Times New Roman"/>
                          <a:ea typeface="Calibri"/>
                          <a:cs typeface="Times New Roman"/>
                        </a:rPr>
                        <a:t>hửng</a:t>
                      </a:r>
                      <a:r>
                        <a:rPr lang="en-US" sz="1800" dirty="0">
                          <a:effectLst/>
                          <a:latin typeface="Times New Roman"/>
                          <a:ea typeface="Calibri"/>
                          <a:cs typeface="Times New Roman"/>
                        </a:rPr>
                        <a:t> </a:t>
                      </a:r>
                      <a:r>
                        <a:rPr lang="en-US" sz="1800" dirty="0" err="1">
                          <a:effectLst/>
                          <a:latin typeface="Times New Roman"/>
                          <a:ea typeface="Calibri"/>
                          <a:cs typeface="Times New Roman"/>
                        </a:rPr>
                        <a:t>lên</a:t>
                      </a:r>
                      <a:r>
                        <a:rPr lang="en-US" sz="1800" dirty="0">
                          <a:effectLst/>
                          <a:latin typeface="Times New Roman"/>
                          <a:ea typeface="Calibri"/>
                          <a:cs typeface="Times New Roman"/>
                        </a:rPr>
                        <a:t> </a:t>
                      </a:r>
                      <a:r>
                        <a:rPr lang="en-US" sz="1800" dirty="0" err="1">
                          <a:effectLst/>
                          <a:latin typeface="Times New Roman"/>
                          <a:ea typeface="Calibri"/>
                          <a:cs typeface="Times New Roman"/>
                        </a:rPr>
                        <a:t>ánh</a:t>
                      </a:r>
                      <a:r>
                        <a:rPr lang="en-US" sz="1800" dirty="0">
                          <a:effectLst/>
                          <a:latin typeface="Times New Roman"/>
                          <a:ea typeface="Calibri"/>
                          <a:cs typeface="Times New Roman"/>
                        </a:rPr>
                        <a:t> </a:t>
                      </a:r>
                      <a:r>
                        <a:rPr lang="en-US" sz="1800" dirty="0" err="1">
                          <a:effectLst/>
                          <a:latin typeface="Times New Roman"/>
                          <a:ea typeface="Calibri"/>
                          <a:cs typeface="Times New Roman"/>
                        </a:rPr>
                        <a:t>ngày</a:t>
                      </a:r>
                      <a:r>
                        <a:rPr lang="en-US" sz="1800" dirty="0">
                          <a:effectLst/>
                          <a:latin typeface="Times New Roman"/>
                          <a:ea typeface="Calibri"/>
                          <a:cs typeface="Times New Roman"/>
                        </a:rPr>
                        <a:t>.</a:t>
                      </a:r>
                      <a:endParaRPr lang="en-US" sz="1800" dirty="0">
                        <a:effectLst/>
                        <a:latin typeface="Times New Roman"/>
                        <a:ea typeface="Times New Roman"/>
                        <a:cs typeface="Times New Roman"/>
                      </a:endParaRPr>
                    </a:p>
                    <a:p>
                      <a:pPr>
                        <a:lnSpc>
                          <a:spcPct val="150000"/>
                        </a:lnSpc>
                        <a:spcAft>
                          <a:spcPts val="0"/>
                        </a:spcAft>
                      </a:pPr>
                      <a:r>
                        <a:rPr lang="en-US" sz="1800" dirty="0">
                          <a:effectLst/>
                          <a:latin typeface="Times New Roman"/>
                          <a:ea typeface="Calibri"/>
                          <a:cs typeface="Times New Roman"/>
                        </a:rPr>
                        <a:t>+ </a:t>
                      </a:r>
                      <a:r>
                        <a:rPr lang="en-US" sz="1800" dirty="0" err="1">
                          <a:effectLst/>
                          <a:latin typeface="Times New Roman"/>
                          <a:ea typeface="Calibri"/>
                          <a:cs typeface="Times New Roman"/>
                        </a:rPr>
                        <a:t>Cả</a:t>
                      </a:r>
                      <a:r>
                        <a:rPr lang="en-US" sz="1800" dirty="0">
                          <a:effectLst/>
                          <a:latin typeface="Times New Roman"/>
                          <a:ea typeface="Calibri"/>
                          <a:cs typeface="Times New Roman"/>
                        </a:rPr>
                        <a:t> </a:t>
                      </a:r>
                      <a:r>
                        <a:rPr lang="en-US" sz="1800" dirty="0" err="1">
                          <a:effectLst/>
                          <a:latin typeface="Times New Roman"/>
                          <a:ea typeface="Calibri"/>
                          <a:cs typeface="Times New Roman"/>
                        </a:rPr>
                        <a:t>hai</a:t>
                      </a:r>
                      <a:r>
                        <a:rPr lang="en-US" sz="1800" dirty="0">
                          <a:effectLst/>
                          <a:latin typeface="Times New Roman"/>
                          <a:ea typeface="Calibri"/>
                          <a:cs typeface="Times New Roman"/>
                        </a:rPr>
                        <a:t> </a:t>
                      </a:r>
                      <a:r>
                        <a:rPr lang="en-US" sz="1800" dirty="0" err="1">
                          <a:effectLst/>
                          <a:latin typeface="Times New Roman"/>
                          <a:ea typeface="Calibri"/>
                          <a:cs typeface="Times New Roman"/>
                        </a:rPr>
                        <a:t>đã</a:t>
                      </a:r>
                      <a:r>
                        <a:rPr lang="en-US" sz="1800" dirty="0">
                          <a:effectLst/>
                          <a:latin typeface="Times New Roman"/>
                          <a:ea typeface="Calibri"/>
                          <a:cs typeface="Times New Roman"/>
                        </a:rPr>
                        <a:t> </a:t>
                      </a:r>
                      <a:r>
                        <a:rPr lang="en-US" sz="1800" dirty="0" err="1">
                          <a:effectLst/>
                          <a:latin typeface="Times New Roman"/>
                          <a:ea typeface="Calibri"/>
                          <a:cs typeface="Times New Roman"/>
                        </a:rPr>
                        <a:t>khóc</a:t>
                      </a:r>
                      <a:r>
                        <a:rPr lang="en-US" sz="1800" dirty="0">
                          <a:effectLst/>
                          <a:latin typeface="Times New Roman"/>
                          <a:ea typeface="Calibri"/>
                          <a:cs typeface="Times New Roman"/>
                        </a:rPr>
                        <a:t> </a:t>
                      </a:r>
                      <a:r>
                        <a:rPr lang="en-US" sz="1800" dirty="0" err="1">
                          <a:effectLst/>
                          <a:latin typeface="Times New Roman"/>
                          <a:ea typeface="Calibri"/>
                          <a:cs typeface="Times New Roman"/>
                        </a:rPr>
                        <a:t>tự</a:t>
                      </a:r>
                      <a:r>
                        <a:rPr lang="en-US" sz="1800" dirty="0">
                          <a:effectLst/>
                          <a:latin typeface="Times New Roman"/>
                          <a:ea typeface="Calibri"/>
                          <a:cs typeface="Times New Roman"/>
                        </a:rPr>
                        <a:t> </a:t>
                      </a:r>
                      <a:r>
                        <a:rPr lang="en-US" sz="1800" dirty="0" err="1">
                          <a:effectLst/>
                          <a:latin typeface="Times New Roman"/>
                          <a:ea typeface="Calibri"/>
                          <a:cs typeface="Times New Roman"/>
                        </a:rPr>
                        <a:t>lúc</a:t>
                      </a:r>
                      <a:r>
                        <a:rPr lang="en-US" sz="1800" dirty="0">
                          <a:effectLst/>
                          <a:latin typeface="Times New Roman"/>
                          <a:ea typeface="Calibri"/>
                          <a:cs typeface="Times New Roman"/>
                        </a:rPr>
                        <a:t> </a:t>
                      </a:r>
                      <a:r>
                        <a:rPr lang="en-US" sz="1800" dirty="0" err="1">
                          <a:effectLst/>
                          <a:latin typeface="Times New Roman"/>
                          <a:ea typeface="Calibri"/>
                          <a:cs typeface="Times New Roman"/>
                        </a:rPr>
                        <a:t>nào</a:t>
                      </a:r>
                      <a:r>
                        <a:rPr lang="en-US" sz="1800" dirty="0">
                          <a:effectLst/>
                          <a:latin typeface="Times New Roman"/>
                          <a:ea typeface="Calibri"/>
                          <a:cs typeface="Times New Roman"/>
                        </a:rPr>
                        <a:t>.</a:t>
                      </a:r>
                      <a:endParaRPr lang="en-US" sz="1800" dirty="0">
                        <a:effectLst/>
                        <a:latin typeface="Times New Roman"/>
                        <a:ea typeface="Times New Roman"/>
                        <a:cs typeface="Times New Roman"/>
                      </a:endParaRPr>
                    </a:p>
                    <a:p>
                      <a:pPr>
                        <a:lnSpc>
                          <a:spcPct val="150000"/>
                        </a:lnSpc>
                        <a:spcAft>
                          <a:spcPts val="0"/>
                        </a:spcAft>
                      </a:pPr>
                      <a:r>
                        <a:rPr lang="en-US" sz="1800" dirty="0">
                          <a:effectLst/>
                          <a:latin typeface="Times New Roman"/>
                          <a:ea typeface="Calibri"/>
                          <a:cs typeface="Times New Roman"/>
                        </a:rPr>
                        <a:t>+ </a:t>
                      </a:r>
                      <a:r>
                        <a:rPr lang="en-US" sz="1800" dirty="0" err="1">
                          <a:effectLst/>
                          <a:latin typeface="Times New Roman"/>
                          <a:ea typeface="Calibri"/>
                          <a:cs typeface="Times New Roman"/>
                        </a:rPr>
                        <a:t>Chúng</a:t>
                      </a:r>
                      <a:r>
                        <a:rPr lang="en-US" sz="1800" dirty="0">
                          <a:effectLst/>
                          <a:latin typeface="Times New Roman"/>
                          <a:ea typeface="Calibri"/>
                          <a:cs typeface="Times New Roman"/>
                        </a:rPr>
                        <a:t> </a:t>
                      </a:r>
                      <a:r>
                        <a:rPr lang="en-US" sz="1800" dirty="0" err="1">
                          <a:effectLst/>
                          <a:latin typeface="Times New Roman"/>
                          <a:ea typeface="Calibri"/>
                          <a:cs typeface="Times New Roman"/>
                        </a:rPr>
                        <a:t>cùng</a:t>
                      </a:r>
                      <a:r>
                        <a:rPr lang="en-US" sz="1800" dirty="0">
                          <a:effectLst/>
                          <a:latin typeface="Times New Roman"/>
                          <a:ea typeface="Calibri"/>
                          <a:cs typeface="Times New Roman"/>
                        </a:rPr>
                        <a:t> </a:t>
                      </a:r>
                      <a:r>
                        <a:rPr lang="en-US" sz="1800" dirty="0" err="1">
                          <a:effectLst/>
                          <a:latin typeface="Times New Roman"/>
                          <a:ea typeface="Calibri"/>
                          <a:cs typeface="Times New Roman"/>
                        </a:rPr>
                        <a:t>nhìn</a:t>
                      </a:r>
                      <a:r>
                        <a:rPr lang="en-US" sz="1800" dirty="0">
                          <a:effectLst/>
                          <a:latin typeface="Times New Roman"/>
                          <a:ea typeface="Calibri"/>
                          <a:cs typeface="Times New Roman"/>
                        </a:rPr>
                        <a:t> </a:t>
                      </a:r>
                      <a:r>
                        <a:rPr lang="en-US" sz="1800" dirty="0" err="1">
                          <a:effectLst/>
                          <a:latin typeface="Times New Roman"/>
                          <a:ea typeface="Calibri"/>
                          <a:cs typeface="Times New Roman"/>
                        </a:rPr>
                        <a:t>nhau</a:t>
                      </a:r>
                      <a:r>
                        <a:rPr lang="en-US" sz="1800" dirty="0">
                          <a:effectLst/>
                          <a:latin typeface="Times New Roman"/>
                          <a:ea typeface="Calibri"/>
                          <a:cs typeface="Times New Roman"/>
                        </a:rPr>
                        <a:t> </a:t>
                      </a:r>
                      <a:r>
                        <a:rPr lang="en-US" sz="1800" dirty="0" err="1">
                          <a:effectLst/>
                          <a:latin typeface="Times New Roman"/>
                          <a:ea typeface="Calibri"/>
                          <a:cs typeface="Times New Roman"/>
                        </a:rPr>
                        <a:t>và</a:t>
                      </a:r>
                      <a:r>
                        <a:rPr lang="en-US" sz="1800" dirty="0">
                          <a:effectLst/>
                          <a:latin typeface="Times New Roman"/>
                          <a:ea typeface="Calibri"/>
                          <a:cs typeface="Times New Roman"/>
                        </a:rPr>
                        <a:t> </a:t>
                      </a:r>
                      <a:r>
                        <a:rPr lang="en-US" sz="1800" dirty="0" err="1">
                          <a:effectLst/>
                          <a:latin typeface="Times New Roman"/>
                          <a:ea typeface="Calibri"/>
                          <a:cs typeface="Times New Roman"/>
                        </a:rPr>
                        <a:t>bật</a:t>
                      </a:r>
                      <a:r>
                        <a:rPr lang="en-US" sz="1800" dirty="0">
                          <a:effectLst/>
                          <a:latin typeface="Times New Roman"/>
                          <a:ea typeface="Calibri"/>
                          <a:cs typeface="Times New Roman"/>
                        </a:rPr>
                        <a:t> </a:t>
                      </a:r>
                      <a:r>
                        <a:rPr lang="en-US" sz="1800" dirty="0" err="1">
                          <a:effectLst/>
                          <a:latin typeface="Times New Roman"/>
                          <a:ea typeface="Calibri"/>
                          <a:cs typeface="Times New Roman"/>
                        </a:rPr>
                        <a:t>cười</a:t>
                      </a:r>
                      <a:r>
                        <a:rPr lang="en-US" sz="1800" dirty="0">
                          <a:effectLst/>
                          <a:latin typeface="Times New Roman"/>
                          <a:ea typeface="Calibri"/>
                          <a:cs typeface="Times New Roman"/>
                        </a:rPr>
                        <a:t>.</a:t>
                      </a:r>
                      <a:endParaRPr lang="en-US" sz="1800" dirty="0">
                        <a:effectLst/>
                        <a:latin typeface="Times New Roman"/>
                        <a:ea typeface="Times New Roman"/>
                        <a:cs typeface="Times New Roman"/>
                      </a:endParaRPr>
                    </a:p>
                    <a:p>
                      <a:pPr algn="just">
                        <a:spcAft>
                          <a:spcPts val="0"/>
                        </a:spcAft>
                      </a:pPr>
                      <a:r>
                        <a:rPr lang="en-US" sz="1800" b="1" dirty="0">
                          <a:effectLst/>
                          <a:latin typeface="Times New Roman"/>
                          <a:ea typeface="Calibri"/>
                          <a:cs typeface="Times New Roman"/>
                        </a:rPr>
                        <a:t> </a:t>
                      </a:r>
                      <a:endParaRPr lang="en-US" sz="1800" dirty="0">
                        <a:effectLst/>
                        <a:latin typeface="Times New Roman"/>
                        <a:ea typeface="Times New Roman"/>
                        <a:cs typeface="Times New Roman"/>
                      </a:endParaRPr>
                    </a:p>
                  </a:txBody>
                  <a:tcPr marL="58441" marR="584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Rectangle 1"/>
          <p:cNvSpPr>
            <a:spLocks noChangeArrowheads="1"/>
          </p:cNvSpPr>
          <p:nvPr/>
        </p:nvSpPr>
        <p:spPr bwMode="auto">
          <a:xfrm>
            <a:off x="1905000" y="73222"/>
            <a:ext cx="54864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Phiếu</a:t>
            </a: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học</a:t>
            </a: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tập</a:t>
            </a: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sz="14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số</a:t>
            </a: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 3</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45344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1342</Words>
  <Application>Microsoft Office PowerPoint</Application>
  <PresentationFormat>On-screen Show (4:3)</PresentationFormat>
  <Paragraphs>147</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#9Slide05 Claudia</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10 64</dc:creator>
  <cp:lastModifiedBy>Administrator</cp:lastModifiedBy>
  <cp:revision>26</cp:revision>
  <dcterms:created xsi:type="dcterms:W3CDTF">2006-08-16T00:00:00Z</dcterms:created>
  <dcterms:modified xsi:type="dcterms:W3CDTF">2023-09-06T03:56:12Z</dcterms:modified>
</cp:coreProperties>
</file>