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7" r:id="rId1"/>
    <p:sldMasterId id="2147483694" r:id="rId2"/>
  </p:sldMasterIdLst>
  <p:notesMasterIdLst>
    <p:notesMasterId r:id="rId18"/>
  </p:notesMasterIdLst>
  <p:handoutMasterIdLst>
    <p:handoutMasterId r:id="rId19"/>
  </p:handoutMasterIdLst>
  <p:sldIdLst>
    <p:sldId id="354" r:id="rId3"/>
    <p:sldId id="348" r:id="rId4"/>
    <p:sldId id="2232" r:id="rId5"/>
    <p:sldId id="5778" r:id="rId6"/>
    <p:sldId id="5771" r:id="rId7"/>
    <p:sldId id="5783" r:id="rId8"/>
    <p:sldId id="285" r:id="rId9"/>
    <p:sldId id="5777" r:id="rId10"/>
    <p:sldId id="5765" r:id="rId11"/>
    <p:sldId id="5732" r:id="rId12"/>
    <p:sldId id="1398" r:id="rId13"/>
    <p:sldId id="347" r:id="rId14"/>
    <p:sldId id="5785" r:id="rId15"/>
    <p:sldId id="5786" r:id="rId16"/>
    <p:sldId id="346" r:id="rId17"/>
  </p:sldIdLst>
  <p:sldSz cx="9144000" cy="5143500" type="screen16x9"/>
  <p:notesSz cx="6858000" cy="9144000"/>
  <p:embeddedFontLst>
    <p:embeddedFont>
      <p:font typeface="#9Slide02 Noi dung dai" panose="02000000000000000000" pitchFamily="2" charset="0"/>
      <p:regular r:id="rId20"/>
    </p:embeddedFont>
    <p:embeddedFont>
      <p:font typeface="#9Slide03 Sofia Pro Soft Bold" panose="020B0000000000000000" pitchFamily="34" charset="77"/>
      <p:bold r:id="rId21"/>
    </p:embeddedFont>
    <p:embeddedFont>
      <p:font typeface="#9Slide07 SVNUT Triumph Press" pitchFamily="2" charset="77"/>
      <p:bold r:id="rId22"/>
      <p:italic r:id="rId23"/>
      <p:boldItalic r:id="rId24"/>
    </p:embeddedFont>
    <p:embeddedFont>
      <p:font typeface="Abel" panose="02000506030000020004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Impact" panose="020B0806030902050204" pitchFamily="34" charset="0"/>
      <p:regular r:id="rId34"/>
    </p:embeddedFont>
    <p:embeddedFont>
      <p:font typeface="Lato Light" panose="020F0302020204030204" pitchFamily="34" charset="0"/>
      <p:regular r:id="rId35"/>
      <p:italic r:id="rId36"/>
    </p:embeddedFont>
    <p:embeddedFont>
      <p:font typeface="Nunito Light" panose="020F0302020204030204" pitchFamily="34" charset="0"/>
      <p:regular r:id="rId37"/>
      <p:italic r:id="rId38"/>
    </p:embeddedFont>
    <p:embeddedFont>
      <p:font typeface="Sofia Sans Semi Condensed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2508"/>
    <a:srgbClr val="FCF7D0"/>
    <a:srgbClr val="EEAC5D"/>
    <a:srgbClr val="FFF9EE"/>
    <a:srgbClr val="F58560"/>
    <a:srgbClr val="2B2B00"/>
    <a:srgbClr val="FF33CC"/>
    <a:srgbClr val="D3E7FD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315402-63F4-4CC3-89DB-07D5B2A4C431}">
  <a:tblStyle styleId="{F2315402-63F4-4CC3-89DB-07D5B2A4C4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1EB8E1E-1F76-4510-B4EE-7923DF9B8C9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9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174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bleStyles" Target="tableStyle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E6FF7D-6821-430D-A6B0-8DC404513A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7B5B0F-198E-F5FE-DC8D-5D39B3E48B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30B0E-302A-498C-8828-B0A4B55E01F2}" type="datetimeFigureOut">
              <a:rPr lang="en-US" smtClean="0"/>
              <a:t>11/23/25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1BC35-F408-B874-74EA-84B432BC83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CA17F-063F-7218-BE2F-7BD0C4FABE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3531-4895-4892-A1E1-FA9BC0163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88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0T19:01:24.5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16440,'0'0'384,"0"2"-1873,0 13-13846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2:08:06.3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3 856 4274,'0'-30'3594,"1"-14"-2650,-3-96 1644,1 135-2603,1 0 1,-1-1-1,1 1 1,0 0-1,0-1 1,1 1-1,0 0 0,0-1 1,0 1-1,0 0 1,1 0-1,0 0 1,0 0-1,0 0 0,1 0 1,-1 1-1,1-1 1,0 1-1,1 0 1,-1 0-1,1 0 1,0 0-1,4-4 0,10-8-711,-1-2 0,-1 0 0,0-1-1,-2-1 1,0 0 0,-1-1 0,-1 0-1,10-27 1,-7 13 846,2-1 0,2 2 0,1 0 0,26-32 0,-25 38 1740,2 1 1,35-32 0,-51 58-1501,-4 1-3188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2:08:21.8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1 255 5074,'27'-13'294,"3"-2"-230,142-74 152,-131 66-73,93-48 1235,-116 63-1215,1 2 0,-1 0 1,1 0-1,0 2 0,36-4 0,383 2-4025,-259 8 2433,-103-2 669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" name="Google Shape;534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6" name="Google Shape;534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814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" name="Google Shape;534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6" name="Google Shape;534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203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A7CE6-E7BF-4785-A5B6-2FBF6B4578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846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" name="Google Shape;534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6" name="Google Shape;534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160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" name="Google Shape;534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6" name="Google Shape;534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17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>
          <a:extLst>
            <a:ext uri="{FF2B5EF4-FFF2-40B4-BE49-F238E27FC236}">
              <a16:creationId xmlns:a16="http://schemas.microsoft.com/office/drawing/2014/main" id="{552BFC01-4B1B-066F-C5D3-6C208BE47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d431007ba2_0_208:notes">
            <a:extLst>
              <a:ext uri="{FF2B5EF4-FFF2-40B4-BE49-F238E27FC236}">
                <a16:creationId xmlns:a16="http://schemas.microsoft.com/office/drawing/2014/main" id="{196D29D1-CA47-6CC1-C86D-5281A90D39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d431007ba2_0_208:notes">
            <a:extLst>
              <a:ext uri="{FF2B5EF4-FFF2-40B4-BE49-F238E27FC236}">
                <a16:creationId xmlns:a16="http://schemas.microsoft.com/office/drawing/2014/main" id="{B0D6F681-A717-8ED5-93D0-50C1E4C82B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014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 Light"/>
              <a:buChar char="●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4" name="Google Shape;24;p4"/>
          <p:cNvGrpSpPr/>
          <p:nvPr/>
        </p:nvGrpSpPr>
        <p:grpSpPr>
          <a:xfrm>
            <a:off x="1625" y="3300"/>
            <a:ext cx="9142375" cy="5143500"/>
            <a:chOff x="1625" y="3300"/>
            <a:chExt cx="9142375" cy="5143500"/>
          </a:xfrm>
        </p:grpSpPr>
        <p:sp>
          <p:nvSpPr>
            <p:cNvPr id="25" name="Google Shape;25;p4"/>
            <p:cNvSpPr/>
            <p:nvPr/>
          </p:nvSpPr>
          <p:spPr>
            <a:xfrm>
              <a:off x="1625" y="3300"/>
              <a:ext cx="1572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8986800" y="3300"/>
              <a:ext cx="1572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el"/>
                <a:ea typeface="Abel"/>
                <a:cs typeface="Abel"/>
                <a:sym typeface="Abe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4040075" y="2367600"/>
            <a:ext cx="4383900" cy="223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8501">
                <a:latin typeface="#9Slide03 Sofia Pro Soft Bold" panose="020B0000000000000000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25" name="Google Shape;225;p8"/>
          <p:cNvGrpSpPr/>
          <p:nvPr/>
        </p:nvGrpSpPr>
        <p:grpSpPr>
          <a:xfrm>
            <a:off x="4572000" y="171450"/>
            <a:ext cx="4503225" cy="2000604"/>
            <a:chOff x="4701864" y="-242038"/>
            <a:chExt cx="4503225" cy="2000604"/>
          </a:xfrm>
        </p:grpSpPr>
        <p:sp>
          <p:nvSpPr>
            <p:cNvPr id="226" name="Google Shape;226;p8"/>
            <p:cNvSpPr/>
            <p:nvPr/>
          </p:nvSpPr>
          <p:spPr>
            <a:xfrm>
              <a:off x="8424008" y="-88089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84054" y="-165067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130513" y="1532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6429012" y="2645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7214592" y="8526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1" name="Google Shape;231;p8"/>
            <p:cNvGrpSpPr/>
            <p:nvPr/>
          </p:nvGrpSpPr>
          <p:grpSpPr>
            <a:xfrm rot="3959737">
              <a:off x="4725283" y="-184552"/>
              <a:ext cx="275188" cy="229968"/>
              <a:chOff x="1192779" y="389220"/>
              <a:chExt cx="275192" cy="229971"/>
            </a:xfrm>
          </p:grpSpPr>
          <p:sp>
            <p:nvSpPr>
              <p:cNvPr id="232" name="Google Shape;232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" name="Google Shape;237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38" name="Google Shape;238;p8"/>
            <p:cNvSpPr/>
            <p:nvPr/>
          </p:nvSpPr>
          <p:spPr>
            <a:xfrm>
              <a:off x="8916013" y="168204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9" name="Google Shape;239;p8"/>
            <p:cNvGrpSpPr/>
            <p:nvPr/>
          </p:nvGrpSpPr>
          <p:grpSpPr>
            <a:xfrm rot="7023577">
              <a:off x="7773333" y="-107603"/>
              <a:ext cx="275182" cy="229963"/>
              <a:chOff x="1192779" y="389220"/>
              <a:chExt cx="275192" cy="229971"/>
            </a:xfrm>
          </p:grpSpPr>
          <p:sp>
            <p:nvSpPr>
              <p:cNvPr id="240" name="Google Shape;240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" name="Google Shape;241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" name="Google Shape;242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" name="Google Shape;245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46" name="Google Shape;246;p8"/>
            <p:cNvSpPr/>
            <p:nvPr/>
          </p:nvSpPr>
          <p:spPr>
            <a:xfrm>
              <a:off x="6832162" y="72633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7292038" y="5554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7178825" y="-23171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492704" y="1284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823062" y="264606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5624487" y="4666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252;p8"/>
            <p:cNvGrpSpPr/>
            <p:nvPr/>
          </p:nvGrpSpPr>
          <p:grpSpPr>
            <a:xfrm>
              <a:off x="7535004" y="343740"/>
              <a:ext cx="1150805" cy="832433"/>
              <a:chOff x="7013704" y="2894590"/>
              <a:chExt cx="1150805" cy="832433"/>
            </a:xfrm>
          </p:grpSpPr>
          <p:sp>
            <p:nvSpPr>
              <p:cNvPr id="253" name="Google Shape;253;p8"/>
              <p:cNvSpPr/>
              <p:nvPr/>
            </p:nvSpPr>
            <p:spPr>
              <a:xfrm rot="2700000">
                <a:off x="7176145" y="3060349"/>
                <a:ext cx="575769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3031" h="13856" extrusionOk="0">
                    <a:moveTo>
                      <a:pt x="13558" y="1"/>
                    </a:moveTo>
                    <a:lnTo>
                      <a:pt x="0" y="1963"/>
                    </a:lnTo>
                    <a:lnTo>
                      <a:pt x="9906" y="13855"/>
                    </a:lnTo>
                    <a:lnTo>
                      <a:pt x="23031" y="11733"/>
                    </a:lnTo>
                    <a:lnTo>
                      <a:pt x="1355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" name="Google Shape;254;p8"/>
              <p:cNvSpPr/>
              <p:nvPr/>
            </p:nvSpPr>
            <p:spPr>
              <a:xfrm rot="2700000">
                <a:off x="7140722" y="2969123"/>
                <a:ext cx="273372" cy="401746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6070" extrusionOk="0">
                    <a:moveTo>
                      <a:pt x="1370" y="0"/>
                    </a:moveTo>
                    <a:lnTo>
                      <a:pt x="1" y="4451"/>
                    </a:lnTo>
                    <a:lnTo>
                      <a:pt x="9519" y="16069"/>
                    </a:lnTo>
                    <a:lnTo>
                      <a:pt x="10934" y="11481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" name="Google Shape;255;p8"/>
              <p:cNvSpPr/>
              <p:nvPr/>
            </p:nvSpPr>
            <p:spPr>
              <a:xfrm rot="2700000">
                <a:off x="7213083" y="3368946"/>
                <a:ext cx="363497" cy="167798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6712" extrusionOk="0">
                    <a:moveTo>
                      <a:pt x="14540" y="1"/>
                    </a:moveTo>
                    <a:lnTo>
                      <a:pt x="1415" y="2123"/>
                    </a:lnTo>
                    <a:lnTo>
                      <a:pt x="0" y="6711"/>
                    </a:lnTo>
                    <a:lnTo>
                      <a:pt x="13284" y="4041"/>
                    </a:lnTo>
                    <a:lnTo>
                      <a:pt x="14540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 rot="2700000">
                <a:off x="7585451" y="2943562"/>
                <a:ext cx="398321" cy="646544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25862" extrusionOk="0">
                    <a:moveTo>
                      <a:pt x="5981" y="1"/>
                    </a:moveTo>
                    <a:lnTo>
                      <a:pt x="0" y="14130"/>
                    </a:lnTo>
                    <a:lnTo>
                      <a:pt x="9473" y="25862"/>
                    </a:lnTo>
                    <a:lnTo>
                      <a:pt x="15932" y="10774"/>
                    </a:ln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 rot="2700000">
                <a:off x="7845096" y="3074999"/>
                <a:ext cx="264772" cy="264222"/>
              </a:xfrm>
              <a:custGeom>
                <a:avLst/>
                <a:gdLst/>
                <a:ahLst/>
                <a:cxnLst/>
                <a:rect l="l" t="t" r="r" b="b"/>
                <a:pathLst>
                  <a:path w="10591" h="10569" extrusionOk="0">
                    <a:moveTo>
                      <a:pt x="0" y="1"/>
                    </a:moveTo>
                    <a:lnTo>
                      <a:pt x="9769" y="10569"/>
                    </a:lnTo>
                    <a:lnTo>
                      <a:pt x="10591" y="10204"/>
                    </a:lnTo>
                    <a:lnTo>
                      <a:pt x="1278" y="3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258;p8"/>
              <p:cNvSpPr/>
              <p:nvPr/>
            </p:nvSpPr>
            <p:spPr>
              <a:xfrm rot="2700000">
                <a:off x="7626454" y="3239507"/>
                <a:ext cx="220273" cy="479920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19197" extrusionOk="0">
                    <a:moveTo>
                      <a:pt x="8811" y="1"/>
                    </a:moveTo>
                    <a:lnTo>
                      <a:pt x="7715" y="69"/>
                    </a:lnTo>
                    <a:lnTo>
                      <a:pt x="1256" y="15157"/>
                    </a:lnTo>
                    <a:lnTo>
                      <a:pt x="0" y="19197"/>
                    </a:lnTo>
                    <a:lnTo>
                      <a:pt x="8811" y="1"/>
                    </a:lnTo>
                    <a:close/>
                    <a:moveTo>
                      <a:pt x="0" y="19197"/>
                    </a:moveTo>
                    <a:lnTo>
                      <a:pt x="0" y="19197"/>
                    </a:lnTo>
                    <a:lnTo>
                      <a:pt x="0" y="191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" name="Google Shape;259;p8"/>
              <p:cNvSpPr/>
              <p:nvPr/>
            </p:nvSpPr>
            <p:spPr>
              <a:xfrm rot="2700000">
                <a:off x="7184894" y="3063972"/>
                <a:ext cx="565520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13856" extrusionOk="0">
                    <a:moveTo>
                      <a:pt x="13148" y="1"/>
                    </a:moveTo>
                    <a:lnTo>
                      <a:pt x="1" y="685"/>
                    </a:lnTo>
                    <a:lnTo>
                      <a:pt x="9496" y="13855"/>
                    </a:lnTo>
                    <a:lnTo>
                      <a:pt x="22621" y="11733"/>
                    </a:lnTo>
                    <a:lnTo>
                      <a:pt x="1314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 rot="2700000">
                <a:off x="7225020" y="2989190"/>
                <a:ext cx="228273" cy="301897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12076" extrusionOk="0">
                    <a:moveTo>
                      <a:pt x="434" y="1"/>
                    </a:moveTo>
                    <a:lnTo>
                      <a:pt x="0" y="69"/>
                    </a:lnTo>
                    <a:lnTo>
                      <a:pt x="9130" y="1207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 rot="2700000">
                <a:off x="7046374" y="3130873"/>
                <a:ext cx="598044" cy="340122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3605" extrusionOk="0">
                    <a:moveTo>
                      <a:pt x="1324" y="0"/>
                    </a:moveTo>
                    <a:lnTo>
                      <a:pt x="1" y="571"/>
                    </a:lnTo>
                    <a:lnTo>
                      <a:pt x="10226" y="13604"/>
                    </a:lnTo>
                    <a:lnTo>
                      <a:pt x="23670" y="10386"/>
                    </a:lnTo>
                    <a:lnTo>
                      <a:pt x="23922" y="9541"/>
                    </a:lnTo>
                    <a:lnTo>
                      <a:pt x="10569" y="12486"/>
                    </a:lnTo>
                    <a:lnTo>
                      <a:pt x="1051" y="890"/>
                    </a:ln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 rot="2700000">
                <a:off x="7515060" y="3508436"/>
                <a:ext cx="56524" cy="97024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881" extrusionOk="0">
                    <a:moveTo>
                      <a:pt x="1735" y="0"/>
                    </a:moveTo>
                    <a:cubicBezTo>
                      <a:pt x="1735" y="1"/>
                      <a:pt x="708" y="1644"/>
                      <a:pt x="0" y="3881"/>
                    </a:cubicBezTo>
                    <a:cubicBezTo>
                      <a:pt x="2260" y="2922"/>
                      <a:pt x="1735" y="1"/>
                      <a:pt x="17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" name="Google Shape;263;p8"/>
              <p:cNvSpPr/>
              <p:nvPr/>
            </p:nvSpPr>
            <p:spPr>
              <a:xfrm rot="2700000">
                <a:off x="7674332" y="3249725"/>
                <a:ext cx="182623" cy="377196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5088" extrusionOk="0">
                    <a:moveTo>
                      <a:pt x="7304" y="0"/>
                    </a:moveTo>
                    <a:cubicBezTo>
                      <a:pt x="7304" y="1"/>
                      <a:pt x="662" y="6323"/>
                      <a:pt x="0" y="14654"/>
                    </a:cubicBezTo>
                    <a:cubicBezTo>
                      <a:pt x="502" y="15065"/>
                      <a:pt x="845" y="15088"/>
                      <a:pt x="845" y="15088"/>
                    </a:cubicBezTo>
                    <a:lnTo>
                      <a:pt x="7304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" name="Google Shape;264;p8"/>
              <p:cNvSpPr/>
              <p:nvPr/>
            </p:nvSpPr>
            <p:spPr>
              <a:xfrm rot="2700000">
                <a:off x="7483609" y="3187704"/>
                <a:ext cx="236823" cy="295047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11802" extrusionOk="0">
                    <a:moveTo>
                      <a:pt x="0" y="1"/>
                    </a:moveTo>
                    <a:lnTo>
                      <a:pt x="9016" y="11801"/>
                    </a:lnTo>
                    <a:lnTo>
                      <a:pt x="9473" y="117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 rot="2700000">
                <a:off x="7721835" y="2897941"/>
                <a:ext cx="155799" cy="353247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130" extrusionOk="0">
                    <a:moveTo>
                      <a:pt x="6141" y="1"/>
                    </a:moveTo>
                    <a:cubicBezTo>
                      <a:pt x="1" y="9131"/>
                      <a:pt x="160" y="14130"/>
                      <a:pt x="160" y="14130"/>
                    </a:cubicBezTo>
                    <a:lnTo>
                      <a:pt x="6141" y="3607"/>
                    </a:lnTo>
                    <a:cubicBezTo>
                      <a:pt x="6141" y="3607"/>
                      <a:pt x="6232" y="1210"/>
                      <a:pt x="614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 rot="2700000">
                <a:off x="7182922" y="3068734"/>
                <a:ext cx="540420" cy="330422"/>
              </a:xfrm>
              <a:custGeom>
                <a:avLst/>
                <a:gdLst/>
                <a:ahLst/>
                <a:cxnLst/>
                <a:rect l="l" t="t" r="r" b="b"/>
                <a:pathLst>
                  <a:path w="21617" h="13217" extrusionOk="0">
                    <a:moveTo>
                      <a:pt x="754" y="1"/>
                    </a:moveTo>
                    <a:lnTo>
                      <a:pt x="1" y="46"/>
                    </a:lnTo>
                    <a:lnTo>
                      <a:pt x="9496" y="13216"/>
                    </a:lnTo>
                    <a:lnTo>
                      <a:pt x="21617" y="11253"/>
                    </a:lnTo>
                    <a:cubicBezTo>
                      <a:pt x="21373" y="11200"/>
                      <a:pt x="21031" y="11176"/>
                      <a:pt x="20617" y="11176"/>
                    </a:cubicBezTo>
                    <a:cubicBezTo>
                      <a:pt x="17338" y="11176"/>
                      <a:pt x="9496" y="12669"/>
                      <a:pt x="9496" y="12669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" name="Google Shape;267;p8"/>
              <p:cNvSpPr/>
              <p:nvPr/>
            </p:nvSpPr>
            <p:spPr>
              <a:xfrm rot="2700000">
                <a:off x="7221732" y="3030444"/>
                <a:ext cx="140874" cy="178448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71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4165" y="5075"/>
                      <a:pt x="5339" y="6696"/>
                    </a:cubicBezTo>
                    <a:lnTo>
                      <a:pt x="5339" y="6696"/>
                    </a:lnTo>
                    <a:cubicBezTo>
                      <a:pt x="4395" y="5270"/>
                      <a:pt x="1422" y="836"/>
                      <a:pt x="0" y="0"/>
                    </a:cubicBezTo>
                    <a:close/>
                    <a:moveTo>
                      <a:pt x="5339" y="6696"/>
                    </a:moveTo>
                    <a:cubicBezTo>
                      <a:pt x="5523" y="6974"/>
                      <a:pt x="5630" y="7137"/>
                      <a:pt x="5633" y="7137"/>
                    </a:cubicBezTo>
                    <a:cubicBezTo>
                      <a:pt x="5634" y="7137"/>
                      <a:pt x="5614" y="7103"/>
                      <a:pt x="5570" y="7030"/>
                    </a:cubicBezTo>
                    <a:cubicBezTo>
                      <a:pt x="5518" y="6948"/>
                      <a:pt x="5439" y="6834"/>
                      <a:pt x="5339" y="6696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8" name="Google Shape;268;p8"/>
              <p:cNvSpPr/>
              <p:nvPr/>
            </p:nvSpPr>
            <p:spPr>
              <a:xfrm rot="2700000">
                <a:off x="7732084" y="3327413"/>
                <a:ext cx="101024" cy="1951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7808" extrusionOk="0">
                    <a:moveTo>
                      <a:pt x="4040" y="1"/>
                    </a:moveTo>
                    <a:cubicBezTo>
                      <a:pt x="4040" y="1"/>
                      <a:pt x="1461" y="2489"/>
                      <a:pt x="0" y="7807"/>
                    </a:cubicBezTo>
                    <a:cubicBezTo>
                      <a:pt x="1027" y="5593"/>
                      <a:pt x="2648" y="1895"/>
                      <a:pt x="4040" y="1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 rot="2700000">
                <a:off x="7299667" y="3430340"/>
                <a:ext cx="234098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560" extrusionOk="0">
                    <a:moveTo>
                      <a:pt x="9364" y="0"/>
                    </a:moveTo>
                    <a:cubicBezTo>
                      <a:pt x="9363" y="0"/>
                      <a:pt x="1192" y="1028"/>
                      <a:pt x="119" y="1484"/>
                    </a:cubicBezTo>
                    <a:cubicBezTo>
                      <a:pt x="0" y="1536"/>
                      <a:pt x="16" y="1559"/>
                      <a:pt x="140" y="1559"/>
                    </a:cubicBezTo>
                    <a:cubicBezTo>
                      <a:pt x="1151" y="1559"/>
                      <a:pt x="9363" y="1"/>
                      <a:pt x="9364" y="0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" name="Google Shape;270;p8"/>
              <p:cNvSpPr/>
              <p:nvPr/>
            </p:nvSpPr>
            <p:spPr>
              <a:xfrm rot="2700000">
                <a:off x="7931575" y="3085750"/>
                <a:ext cx="99874" cy="10957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383" fill="none" extrusionOk="0">
                    <a:moveTo>
                      <a:pt x="0" y="0"/>
                    </a:moveTo>
                    <a:lnTo>
                      <a:pt x="3995" y="438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1" name="Google Shape;271;p8"/>
              <p:cNvSpPr/>
              <p:nvPr/>
            </p:nvSpPr>
            <p:spPr>
              <a:xfrm rot="2700000">
                <a:off x="7968048" y="3241609"/>
                <a:ext cx="18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23" fill="none" extrusionOk="0">
                    <a:moveTo>
                      <a:pt x="1" y="1"/>
                    </a:moveTo>
                    <a:lnTo>
                      <a:pt x="754" y="82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2" name="Google Shape;272;p8"/>
              <p:cNvSpPr/>
              <p:nvPr/>
            </p:nvSpPr>
            <p:spPr>
              <a:xfrm rot="2700000">
                <a:off x="7534905" y="3526082"/>
                <a:ext cx="18850" cy="56499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260" fill="none" extrusionOk="0">
                    <a:moveTo>
                      <a:pt x="0" y="2260"/>
                    </a:moveTo>
                    <a:cubicBezTo>
                      <a:pt x="0" y="2260"/>
                      <a:pt x="548" y="1529"/>
                      <a:pt x="753" y="0"/>
                    </a:cubicBez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" name="Google Shape;273;p8"/>
              <p:cNvSpPr/>
              <p:nvPr/>
            </p:nvSpPr>
            <p:spPr>
              <a:xfrm rot="2700000">
                <a:off x="7192137" y="3040352"/>
                <a:ext cx="89049" cy="112424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497" fill="none" extrusionOk="0">
                    <a:moveTo>
                      <a:pt x="0" y="0"/>
                    </a:moveTo>
                    <a:lnTo>
                      <a:pt x="3561" y="4497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" name="Google Shape;274;p8"/>
              <p:cNvSpPr/>
              <p:nvPr/>
            </p:nvSpPr>
            <p:spPr>
              <a:xfrm rot="2700000">
                <a:off x="7204948" y="3202207"/>
                <a:ext cx="3597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81" fill="none" extrusionOk="0">
                    <a:moveTo>
                      <a:pt x="1" y="0"/>
                    </a:moveTo>
                    <a:lnTo>
                      <a:pt x="1439" y="1780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75" name="Google Shape;275;p8"/>
            <p:cNvSpPr/>
            <p:nvPr/>
          </p:nvSpPr>
          <p:spPr>
            <a:xfrm>
              <a:off x="9011608" y="664448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300762" y="-2623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8170162" y="12810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8" name="Google Shape;278;p8"/>
            <p:cNvGrpSpPr/>
            <p:nvPr/>
          </p:nvGrpSpPr>
          <p:grpSpPr>
            <a:xfrm rot="3959737">
              <a:off x="8571958" y="1199761"/>
              <a:ext cx="275188" cy="229968"/>
              <a:chOff x="1192779" y="389220"/>
              <a:chExt cx="275192" cy="229971"/>
            </a:xfrm>
          </p:grpSpPr>
          <p:sp>
            <p:nvSpPr>
              <p:cNvPr id="279" name="Google Shape;279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5" name="Google Shape;285;p8"/>
            <p:cNvGrpSpPr/>
            <p:nvPr/>
          </p:nvGrpSpPr>
          <p:grpSpPr>
            <a:xfrm rot="-2902616">
              <a:off x="6813120" y="263218"/>
              <a:ext cx="169066" cy="177310"/>
              <a:chOff x="4298580" y="207227"/>
              <a:chExt cx="169073" cy="177317"/>
            </a:xfrm>
          </p:grpSpPr>
          <p:sp>
            <p:nvSpPr>
              <p:cNvPr id="286" name="Google Shape;286;p8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289;p8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2" name="Google Shape;292;p8"/>
            <p:cNvGrpSpPr/>
            <p:nvPr/>
          </p:nvGrpSpPr>
          <p:grpSpPr>
            <a:xfrm rot="10800000">
              <a:off x="5967613" y="-154556"/>
              <a:ext cx="273294" cy="323868"/>
              <a:chOff x="2962001" y="2010494"/>
              <a:chExt cx="273294" cy="323868"/>
            </a:xfrm>
          </p:grpSpPr>
          <p:sp>
            <p:nvSpPr>
              <p:cNvPr id="293" name="Google Shape;293;p8"/>
              <p:cNvSpPr/>
              <p:nvPr/>
            </p:nvSpPr>
            <p:spPr>
              <a:xfrm flipH="1">
                <a:off x="2962001" y="2059500"/>
                <a:ext cx="273294" cy="274863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910" extrusionOk="0">
                    <a:moveTo>
                      <a:pt x="2990" y="1"/>
                    </a:moveTo>
                    <a:lnTo>
                      <a:pt x="731" y="3242"/>
                    </a:lnTo>
                    <a:cubicBezTo>
                      <a:pt x="0" y="4292"/>
                      <a:pt x="274" y="5753"/>
                      <a:pt x="1347" y="6483"/>
                    </a:cubicBezTo>
                    <a:cubicBezTo>
                      <a:pt x="1749" y="6772"/>
                      <a:pt x="2211" y="6910"/>
                      <a:pt x="2670" y="6910"/>
                    </a:cubicBezTo>
                    <a:cubicBezTo>
                      <a:pt x="3409" y="6910"/>
                      <a:pt x="4137" y="6552"/>
                      <a:pt x="4588" y="5890"/>
                    </a:cubicBezTo>
                    <a:lnTo>
                      <a:pt x="6871" y="2649"/>
                    </a:lnTo>
                    <a:lnTo>
                      <a:pt x="2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 flipH="1">
                <a:off x="2962001" y="2010494"/>
                <a:ext cx="154367" cy="154376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881" extrusionOk="0">
                    <a:moveTo>
                      <a:pt x="3698" y="0"/>
                    </a:moveTo>
                    <a:lnTo>
                      <a:pt x="0" y="1233"/>
                    </a:lnTo>
                    <a:lnTo>
                      <a:pt x="3881" y="3881"/>
                    </a:lnTo>
                    <a:lnTo>
                      <a:pt x="3881" y="3881"/>
                    </a:ln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 flipH="1">
                <a:off x="2967450" y="2010494"/>
                <a:ext cx="42718" cy="4089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028" extrusionOk="0">
                    <a:moveTo>
                      <a:pt x="1028" y="0"/>
                    </a:moveTo>
                    <a:lnTo>
                      <a:pt x="1" y="343"/>
                    </a:lnTo>
                    <a:lnTo>
                      <a:pt x="1074" y="1027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 flipH="1">
                <a:off x="3116328" y="2087663"/>
                <a:ext cx="66305" cy="90852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84" fill="none" extrusionOk="0">
                    <a:moveTo>
                      <a:pt x="1666" y="1"/>
                    </a:moveTo>
                    <a:lnTo>
                      <a:pt x="0" y="2283"/>
                    </a:lnTo>
                  </a:path>
                </a:pathLst>
              </a:custGeom>
              <a:noFill/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 flipH="1">
                <a:off x="3026476" y="2220201"/>
                <a:ext cx="66305" cy="8993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61" fill="none" extrusionOk="0">
                    <a:moveTo>
                      <a:pt x="1667" y="1"/>
                    </a:moveTo>
                    <a:lnTo>
                      <a:pt x="1" y="2261"/>
                    </a:lnTo>
                  </a:path>
                </a:pathLst>
              </a:custGeom>
              <a:noFill/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8" name="Google Shape;298;p8"/>
            <p:cNvGrpSpPr/>
            <p:nvPr/>
          </p:nvGrpSpPr>
          <p:grpSpPr>
            <a:xfrm rot="429121">
              <a:off x="6085996" y="478748"/>
              <a:ext cx="275187" cy="229967"/>
              <a:chOff x="1192779" y="389220"/>
              <a:chExt cx="275192" cy="229971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38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 1">
  <p:cSld name="Main point 1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1"/>
          <p:cNvSpPr txBox="1">
            <a:spLocks noGrp="1"/>
          </p:cNvSpPr>
          <p:nvPr>
            <p:ph type="title"/>
          </p:nvPr>
        </p:nvSpPr>
        <p:spPr>
          <a:xfrm flipH="1">
            <a:off x="4963238" y="1285588"/>
            <a:ext cx="32295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latin typeface="#9Slide07 SVNUT Triumph Press" panose="000005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80" name="Google Shape;780;p41"/>
          <p:cNvSpPr/>
          <p:nvPr/>
        </p:nvSpPr>
        <p:spPr>
          <a:xfrm>
            <a:off x="-455297" y="8"/>
            <a:ext cx="1493265" cy="635811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81" name="Google Shape;781;p41"/>
          <p:cNvGrpSpPr/>
          <p:nvPr/>
        </p:nvGrpSpPr>
        <p:grpSpPr>
          <a:xfrm rot="1800005">
            <a:off x="508411" y="415612"/>
            <a:ext cx="409646" cy="434972"/>
            <a:chOff x="4730866" y="656100"/>
            <a:chExt cx="272916" cy="289789"/>
          </a:xfrm>
        </p:grpSpPr>
        <p:sp>
          <p:nvSpPr>
            <p:cNvPr id="782" name="Google Shape;782;p41"/>
            <p:cNvSpPr/>
            <p:nvPr/>
          </p:nvSpPr>
          <p:spPr>
            <a:xfrm>
              <a:off x="4950032" y="6561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4" name="Google Shape;784;p41"/>
          <p:cNvSpPr/>
          <p:nvPr/>
        </p:nvSpPr>
        <p:spPr>
          <a:xfrm rot="7028957">
            <a:off x="469399" y="4426897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85" name="Google Shape;785;p41"/>
          <p:cNvGrpSpPr/>
          <p:nvPr/>
        </p:nvGrpSpPr>
        <p:grpSpPr>
          <a:xfrm rot="5770333" flipH="1">
            <a:off x="8171815" y="3829536"/>
            <a:ext cx="306762" cy="476338"/>
            <a:chOff x="4452729" y="352000"/>
            <a:chExt cx="225596" cy="350302"/>
          </a:xfrm>
        </p:grpSpPr>
        <p:sp>
          <p:nvSpPr>
            <p:cNvPr id="786" name="Google Shape;786;p41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9" name="Google Shape;789;p41"/>
          <p:cNvGrpSpPr/>
          <p:nvPr/>
        </p:nvGrpSpPr>
        <p:grpSpPr>
          <a:xfrm rot="1535242">
            <a:off x="7566776" y="361547"/>
            <a:ext cx="802122" cy="572705"/>
            <a:chOff x="3301275" y="1275300"/>
            <a:chExt cx="552425" cy="394425"/>
          </a:xfrm>
        </p:grpSpPr>
        <p:sp>
          <p:nvSpPr>
            <p:cNvPr id="790" name="Google Shape;790;p41"/>
            <p:cNvSpPr/>
            <p:nvPr/>
          </p:nvSpPr>
          <p:spPr>
            <a:xfrm>
              <a:off x="3343125" y="1275300"/>
              <a:ext cx="386300" cy="277875"/>
            </a:xfrm>
            <a:custGeom>
              <a:avLst/>
              <a:gdLst/>
              <a:ahLst/>
              <a:cxnLst/>
              <a:rect l="l" t="t" r="r" b="b"/>
              <a:pathLst>
                <a:path w="15452" h="11115" extrusionOk="0">
                  <a:moveTo>
                    <a:pt x="8707" y="1"/>
                  </a:moveTo>
                  <a:cubicBezTo>
                    <a:pt x="7928" y="1"/>
                    <a:pt x="7133" y="139"/>
                    <a:pt x="6341" y="381"/>
                  </a:cubicBezTo>
                  <a:cubicBezTo>
                    <a:pt x="4353" y="988"/>
                    <a:pt x="2825" y="2662"/>
                    <a:pt x="1800" y="4398"/>
                  </a:cubicBezTo>
                  <a:cubicBezTo>
                    <a:pt x="628" y="6386"/>
                    <a:pt x="1" y="8813"/>
                    <a:pt x="1068" y="11010"/>
                  </a:cubicBezTo>
                  <a:cubicBezTo>
                    <a:pt x="1110" y="11052"/>
                    <a:pt x="1151" y="11115"/>
                    <a:pt x="1214" y="11115"/>
                  </a:cubicBezTo>
                  <a:cubicBezTo>
                    <a:pt x="1277" y="11115"/>
                    <a:pt x="1361" y="11094"/>
                    <a:pt x="1423" y="11094"/>
                  </a:cubicBezTo>
                  <a:cubicBezTo>
                    <a:pt x="1570" y="11010"/>
                    <a:pt x="1549" y="10822"/>
                    <a:pt x="1444" y="10822"/>
                  </a:cubicBezTo>
                  <a:cubicBezTo>
                    <a:pt x="1047" y="10738"/>
                    <a:pt x="1068" y="9002"/>
                    <a:pt x="1047" y="8541"/>
                  </a:cubicBezTo>
                  <a:cubicBezTo>
                    <a:pt x="1005" y="7349"/>
                    <a:pt x="1235" y="6386"/>
                    <a:pt x="1779" y="5340"/>
                  </a:cubicBezTo>
                  <a:cubicBezTo>
                    <a:pt x="2679" y="3666"/>
                    <a:pt x="4039" y="1930"/>
                    <a:pt x="5755" y="1093"/>
                  </a:cubicBezTo>
                  <a:cubicBezTo>
                    <a:pt x="6623" y="673"/>
                    <a:pt x="7587" y="440"/>
                    <a:pt x="8540" y="440"/>
                  </a:cubicBezTo>
                  <a:cubicBezTo>
                    <a:pt x="9676" y="440"/>
                    <a:pt x="10796" y="771"/>
                    <a:pt x="11718" y="1511"/>
                  </a:cubicBezTo>
                  <a:cubicBezTo>
                    <a:pt x="13183" y="2683"/>
                    <a:pt x="13810" y="4524"/>
                    <a:pt x="14647" y="6114"/>
                  </a:cubicBezTo>
                  <a:cubicBezTo>
                    <a:pt x="14714" y="6240"/>
                    <a:pt x="14824" y="6293"/>
                    <a:pt x="14939" y="6293"/>
                  </a:cubicBezTo>
                  <a:cubicBezTo>
                    <a:pt x="15186" y="6293"/>
                    <a:pt x="15452" y="6051"/>
                    <a:pt x="15338" y="5779"/>
                  </a:cubicBezTo>
                  <a:cubicBezTo>
                    <a:pt x="14522" y="4085"/>
                    <a:pt x="13601" y="2202"/>
                    <a:pt x="12053" y="1072"/>
                  </a:cubicBezTo>
                  <a:cubicBezTo>
                    <a:pt x="11021" y="317"/>
                    <a:pt x="9883" y="1"/>
                    <a:pt x="87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3457675" y="1395675"/>
              <a:ext cx="195625" cy="131000"/>
            </a:xfrm>
            <a:custGeom>
              <a:avLst/>
              <a:gdLst/>
              <a:ahLst/>
              <a:cxnLst/>
              <a:rect l="l" t="t" r="r" b="b"/>
              <a:pathLst>
                <a:path w="7825" h="5240" extrusionOk="0">
                  <a:moveTo>
                    <a:pt x="4130" y="1"/>
                  </a:moveTo>
                  <a:cubicBezTo>
                    <a:pt x="3670" y="1"/>
                    <a:pt x="3152" y="129"/>
                    <a:pt x="2554" y="420"/>
                  </a:cubicBezTo>
                  <a:cubicBezTo>
                    <a:pt x="1173" y="1090"/>
                    <a:pt x="1" y="3810"/>
                    <a:pt x="1026" y="5170"/>
                  </a:cubicBezTo>
                  <a:cubicBezTo>
                    <a:pt x="1045" y="5220"/>
                    <a:pt x="1076" y="5240"/>
                    <a:pt x="1110" y="5240"/>
                  </a:cubicBezTo>
                  <a:cubicBezTo>
                    <a:pt x="1189" y="5240"/>
                    <a:pt x="1280" y="5127"/>
                    <a:pt x="1235" y="5024"/>
                  </a:cubicBezTo>
                  <a:cubicBezTo>
                    <a:pt x="524" y="3873"/>
                    <a:pt x="1445" y="1990"/>
                    <a:pt x="2219" y="1132"/>
                  </a:cubicBezTo>
                  <a:cubicBezTo>
                    <a:pt x="2705" y="607"/>
                    <a:pt x="3296" y="361"/>
                    <a:pt x="3889" y="361"/>
                  </a:cubicBezTo>
                  <a:cubicBezTo>
                    <a:pt x="4599" y="361"/>
                    <a:pt x="5313" y="713"/>
                    <a:pt x="5860" y="1362"/>
                  </a:cubicBezTo>
                  <a:cubicBezTo>
                    <a:pt x="6341" y="1927"/>
                    <a:pt x="6697" y="2659"/>
                    <a:pt x="7136" y="3266"/>
                  </a:cubicBezTo>
                  <a:cubicBezTo>
                    <a:pt x="7201" y="3361"/>
                    <a:pt x="7289" y="3400"/>
                    <a:pt x="7377" y="3400"/>
                  </a:cubicBezTo>
                  <a:cubicBezTo>
                    <a:pt x="7601" y="3400"/>
                    <a:pt x="7824" y="3145"/>
                    <a:pt x="7659" y="2889"/>
                  </a:cubicBezTo>
                  <a:cubicBezTo>
                    <a:pt x="6551" y="1396"/>
                    <a:pt x="5652" y="1"/>
                    <a:pt x="4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41"/>
            <p:cNvSpPr/>
            <p:nvPr/>
          </p:nvSpPr>
          <p:spPr>
            <a:xfrm>
              <a:off x="3628225" y="1462125"/>
              <a:ext cx="55350" cy="43650"/>
            </a:xfrm>
            <a:custGeom>
              <a:avLst/>
              <a:gdLst/>
              <a:ahLst/>
              <a:cxnLst/>
              <a:rect l="l" t="t" r="r" b="b"/>
              <a:pathLst>
                <a:path w="2214" h="1746" extrusionOk="0">
                  <a:moveTo>
                    <a:pt x="1205" y="0"/>
                  </a:moveTo>
                  <a:cubicBezTo>
                    <a:pt x="973" y="0"/>
                    <a:pt x="743" y="51"/>
                    <a:pt x="544" y="169"/>
                  </a:cubicBezTo>
                  <a:cubicBezTo>
                    <a:pt x="21" y="441"/>
                    <a:pt x="0" y="1131"/>
                    <a:pt x="21" y="1654"/>
                  </a:cubicBezTo>
                  <a:cubicBezTo>
                    <a:pt x="21" y="1715"/>
                    <a:pt x="79" y="1746"/>
                    <a:pt x="139" y="1746"/>
                  </a:cubicBezTo>
                  <a:cubicBezTo>
                    <a:pt x="204" y="1746"/>
                    <a:pt x="272" y="1709"/>
                    <a:pt x="272" y="1633"/>
                  </a:cubicBezTo>
                  <a:cubicBezTo>
                    <a:pt x="293" y="1215"/>
                    <a:pt x="377" y="734"/>
                    <a:pt x="753" y="503"/>
                  </a:cubicBezTo>
                  <a:cubicBezTo>
                    <a:pt x="853" y="443"/>
                    <a:pt x="961" y="420"/>
                    <a:pt x="1072" y="420"/>
                  </a:cubicBezTo>
                  <a:cubicBezTo>
                    <a:pt x="1383" y="420"/>
                    <a:pt x="1720" y="598"/>
                    <a:pt x="1967" y="629"/>
                  </a:cubicBezTo>
                  <a:cubicBezTo>
                    <a:pt x="1974" y="630"/>
                    <a:pt x="1980" y="630"/>
                    <a:pt x="1986" y="630"/>
                  </a:cubicBezTo>
                  <a:cubicBezTo>
                    <a:pt x="2179" y="630"/>
                    <a:pt x="2213" y="333"/>
                    <a:pt x="2071" y="231"/>
                  </a:cubicBezTo>
                  <a:cubicBezTo>
                    <a:pt x="1822" y="89"/>
                    <a:pt x="1511" y="0"/>
                    <a:pt x="12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41"/>
            <p:cNvSpPr/>
            <p:nvPr/>
          </p:nvSpPr>
          <p:spPr>
            <a:xfrm>
              <a:off x="3664300" y="1430425"/>
              <a:ext cx="74300" cy="43775"/>
            </a:xfrm>
            <a:custGeom>
              <a:avLst/>
              <a:gdLst/>
              <a:ahLst/>
              <a:cxnLst/>
              <a:rect l="l" t="t" r="r" b="b"/>
              <a:pathLst>
                <a:path w="2972" h="1751" extrusionOk="0">
                  <a:moveTo>
                    <a:pt x="2041" y="1"/>
                  </a:moveTo>
                  <a:cubicBezTo>
                    <a:pt x="1670" y="1"/>
                    <a:pt x="1274" y="109"/>
                    <a:pt x="984" y="223"/>
                  </a:cubicBezTo>
                  <a:cubicBezTo>
                    <a:pt x="315" y="495"/>
                    <a:pt x="1" y="955"/>
                    <a:pt x="43" y="1688"/>
                  </a:cubicBezTo>
                  <a:cubicBezTo>
                    <a:pt x="43" y="1730"/>
                    <a:pt x="79" y="1751"/>
                    <a:pt x="118" y="1751"/>
                  </a:cubicBezTo>
                  <a:cubicBezTo>
                    <a:pt x="158" y="1751"/>
                    <a:pt x="200" y="1730"/>
                    <a:pt x="210" y="1688"/>
                  </a:cubicBezTo>
                  <a:cubicBezTo>
                    <a:pt x="315" y="934"/>
                    <a:pt x="754" y="621"/>
                    <a:pt x="1486" y="516"/>
                  </a:cubicBezTo>
                  <a:cubicBezTo>
                    <a:pt x="1586" y="508"/>
                    <a:pt x="1683" y="503"/>
                    <a:pt x="1779" y="503"/>
                  </a:cubicBezTo>
                  <a:cubicBezTo>
                    <a:pt x="1945" y="503"/>
                    <a:pt x="2109" y="518"/>
                    <a:pt x="2281" y="558"/>
                  </a:cubicBezTo>
                  <a:cubicBezTo>
                    <a:pt x="2491" y="621"/>
                    <a:pt x="2533" y="809"/>
                    <a:pt x="2742" y="851"/>
                  </a:cubicBezTo>
                  <a:cubicBezTo>
                    <a:pt x="2805" y="851"/>
                    <a:pt x="2867" y="830"/>
                    <a:pt x="2909" y="767"/>
                  </a:cubicBezTo>
                  <a:cubicBezTo>
                    <a:pt x="2909" y="746"/>
                    <a:pt x="2930" y="746"/>
                    <a:pt x="2930" y="725"/>
                  </a:cubicBezTo>
                  <a:cubicBezTo>
                    <a:pt x="2972" y="642"/>
                    <a:pt x="2972" y="537"/>
                    <a:pt x="2951" y="453"/>
                  </a:cubicBezTo>
                  <a:cubicBezTo>
                    <a:pt x="2771" y="115"/>
                    <a:pt x="2420" y="1"/>
                    <a:pt x="20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41"/>
            <p:cNvSpPr/>
            <p:nvPr/>
          </p:nvSpPr>
          <p:spPr>
            <a:xfrm>
              <a:off x="3714275" y="1405325"/>
              <a:ext cx="67800" cy="29575"/>
            </a:xfrm>
            <a:custGeom>
              <a:avLst/>
              <a:gdLst/>
              <a:ahLst/>
              <a:cxnLst/>
              <a:rect l="l" t="t" r="r" b="b"/>
              <a:pathLst>
                <a:path w="2712" h="1183" extrusionOk="0">
                  <a:moveTo>
                    <a:pt x="1614" y="1"/>
                  </a:moveTo>
                  <a:cubicBezTo>
                    <a:pt x="998" y="1"/>
                    <a:pt x="344" y="444"/>
                    <a:pt x="31" y="1018"/>
                  </a:cubicBezTo>
                  <a:cubicBezTo>
                    <a:pt x="1" y="1095"/>
                    <a:pt x="71" y="1183"/>
                    <a:pt x="144" y="1183"/>
                  </a:cubicBezTo>
                  <a:cubicBezTo>
                    <a:pt x="171" y="1183"/>
                    <a:pt x="197" y="1171"/>
                    <a:pt x="220" y="1143"/>
                  </a:cubicBezTo>
                  <a:cubicBezTo>
                    <a:pt x="527" y="809"/>
                    <a:pt x="1006" y="551"/>
                    <a:pt x="1459" y="551"/>
                  </a:cubicBezTo>
                  <a:cubicBezTo>
                    <a:pt x="1715" y="551"/>
                    <a:pt x="1962" y="633"/>
                    <a:pt x="2166" y="830"/>
                  </a:cubicBezTo>
                  <a:cubicBezTo>
                    <a:pt x="2222" y="880"/>
                    <a:pt x="2290" y="902"/>
                    <a:pt x="2358" y="902"/>
                  </a:cubicBezTo>
                  <a:cubicBezTo>
                    <a:pt x="2540" y="902"/>
                    <a:pt x="2712" y="741"/>
                    <a:pt x="2605" y="558"/>
                  </a:cubicBezTo>
                  <a:cubicBezTo>
                    <a:pt x="2345" y="163"/>
                    <a:pt x="1986" y="1"/>
                    <a:pt x="1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41"/>
            <p:cNvSpPr/>
            <p:nvPr/>
          </p:nvSpPr>
          <p:spPr>
            <a:xfrm>
              <a:off x="3592125" y="1489850"/>
              <a:ext cx="100500" cy="72850"/>
            </a:xfrm>
            <a:custGeom>
              <a:avLst/>
              <a:gdLst/>
              <a:ahLst/>
              <a:cxnLst/>
              <a:rect l="l" t="t" r="r" b="b"/>
              <a:pathLst>
                <a:path w="4020" h="2914" extrusionOk="0">
                  <a:moveTo>
                    <a:pt x="1593" y="1"/>
                  </a:moveTo>
                  <a:cubicBezTo>
                    <a:pt x="1573" y="1"/>
                    <a:pt x="1550" y="7"/>
                    <a:pt x="1528" y="22"/>
                  </a:cubicBezTo>
                  <a:cubicBezTo>
                    <a:pt x="607" y="629"/>
                    <a:pt x="0" y="2052"/>
                    <a:pt x="1193" y="2721"/>
                  </a:cubicBezTo>
                  <a:cubicBezTo>
                    <a:pt x="1423" y="2854"/>
                    <a:pt x="1704" y="2914"/>
                    <a:pt x="2002" y="2914"/>
                  </a:cubicBezTo>
                  <a:cubicBezTo>
                    <a:pt x="2735" y="2914"/>
                    <a:pt x="3562" y="2552"/>
                    <a:pt x="3934" y="2031"/>
                  </a:cubicBezTo>
                  <a:cubicBezTo>
                    <a:pt x="4019" y="1911"/>
                    <a:pt x="3910" y="1778"/>
                    <a:pt x="3787" y="1778"/>
                  </a:cubicBezTo>
                  <a:cubicBezTo>
                    <a:pt x="3760" y="1778"/>
                    <a:pt x="3731" y="1785"/>
                    <a:pt x="3704" y="1801"/>
                  </a:cubicBezTo>
                  <a:cubicBezTo>
                    <a:pt x="3178" y="2112"/>
                    <a:pt x="2488" y="2370"/>
                    <a:pt x="1872" y="2370"/>
                  </a:cubicBezTo>
                  <a:cubicBezTo>
                    <a:pt x="1826" y="2370"/>
                    <a:pt x="1781" y="2368"/>
                    <a:pt x="1737" y="2366"/>
                  </a:cubicBezTo>
                  <a:cubicBezTo>
                    <a:pt x="1298" y="2345"/>
                    <a:pt x="1005" y="2114"/>
                    <a:pt x="900" y="1696"/>
                  </a:cubicBezTo>
                  <a:cubicBezTo>
                    <a:pt x="733" y="1068"/>
                    <a:pt x="1193" y="545"/>
                    <a:pt x="1632" y="169"/>
                  </a:cubicBezTo>
                  <a:cubicBezTo>
                    <a:pt x="1753" y="134"/>
                    <a:pt x="1689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41"/>
            <p:cNvSpPr/>
            <p:nvPr/>
          </p:nvSpPr>
          <p:spPr>
            <a:xfrm>
              <a:off x="3684100" y="1481675"/>
              <a:ext cx="113625" cy="83900"/>
            </a:xfrm>
            <a:custGeom>
              <a:avLst/>
              <a:gdLst/>
              <a:ahLst/>
              <a:cxnLst/>
              <a:rect l="l" t="t" r="r" b="b"/>
              <a:pathLst>
                <a:path w="4545" h="3356" extrusionOk="0">
                  <a:moveTo>
                    <a:pt x="3585" y="0"/>
                  </a:moveTo>
                  <a:cubicBezTo>
                    <a:pt x="3449" y="0"/>
                    <a:pt x="3302" y="109"/>
                    <a:pt x="3331" y="265"/>
                  </a:cubicBezTo>
                  <a:cubicBezTo>
                    <a:pt x="3498" y="1102"/>
                    <a:pt x="3184" y="1751"/>
                    <a:pt x="2577" y="2316"/>
                  </a:cubicBezTo>
                  <a:cubicBezTo>
                    <a:pt x="2222" y="2651"/>
                    <a:pt x="1803" y="2776"/>
                    <a:pt x="1301" y="2797"/>
                  </a:cubicBezTo>
                  <a:cubicBezTo>
                    <a:pt x="1275" y="2799"/>
                    <a:pt x="1250" y="2800"/>
                    <a:pt x="1226" y="2800"/>
                  </a:cubicBezTo>
                  <a:cubicBezTo>
                    <a:pt x="683" y="2800"/>
                    <a:pt x="555" y="2363"/>
                    <a:pt x="234" y="2002"/>
                  </a:cubicBezTo>
                  <a:cubicBezTo>
                    <a:pt x="210" y="1978"/>
                    <a:pt x="179" y="1968"/>
                    <a:pt x="149" y="1968"/>
                  </a:cubicBezTo>
                  <a:cubicBezTo>
                    <a:pt x="73" y="1968"/>
                    <a:pt x="1" y="2032"/>
                    <a:pt x="46" y="2107"/>
                  </a:cubicBezTo>
                  <a:cubicBezTo>
                    <a:pt x="381" y="2693"/>
                    <a:pt x="171" y="2986"/>
                    <a:pt x="925" y="3258"/>
                  </a:cubicBezTo>
                  <a:cubicBezTo>
                    <a:pt x="1126" y="3322"/>
                    <a:pt x="1337" y="3355"/>
                    <a:pt x="1546" y="3355"/>
                  </a:cubicBezTo>
                  <a:cubicBezTo>
                    <a:pt x="1880" y="3355"/>
                    <a:pt x="2211" y="3270"/>
                    <a:pt x="2494" y="3090"/>
                  </a:cubicBezTo>
                  <a:cubicBezTo>
                    <a:pt x="3498" y="2525"/>
                    <a:pt x="4544" y="1207"/>
                    <a:pt x="3749" y="77"/>
                  </a:cubicBezTo>
                  <a:cubicBezTo>
                    <a:pt x="3709" y="24"/>
                    <a:pt x="3648" y="0"/>
                    <a:pt x="3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41"/>
            <p:cNvSpPr/>
            <p:nvPr/>
          </p:nvSpPr>
          <p:spPr>
            <a:xfrm>
              <a:off x="3778525" y="1404550"/>
              <a:ext cx="75175" cy="99625"/>
            </a:xfrm>
            <a:custGeom>
              <a:avLst/>
              <a:gdLst/>
              <a:ahLst/>
              <a:cxnLst/>
              <a:rect l="l" t="t" r="r" b="b"/>
              <a:pathLst>
                <a:path w="3007" h="3985" extrusionOk="0">
                  <a:moveTo>
                    <a:pt x="1085" y="0"/>
                  </a:moveTo>
                  <a:cubicBezTo>
                    <a:pt x="744" y="0"/>
                    <a:pt x="404" y="115"/>
                    <a:pt x="140" y="358"/>
                  </a:cubicBezTo>
                  <a:cubicBezTo>
                    <a:pt x="1" y="480"/>
                    <a:pt x="107" y="630"/>
                    <a:pt x="218" y="630"/>
                  </a:cubicBezTo>
                  <a:cubicBezTo>
                    <a:pt x="241" y="630"/>
                    <a:pt x="265" y="624"/>
                    <a:pt x="286" y="609"/>
                  </a:cubicBezTo>
                  <a:cubicBezTo>
                    <a:pt x="440" y="499"/>
                    <a:pt x="610" y="451"/>
                    <a:pt x="782" y="451"/>
                  </a:cubicBezTo>
                  <a:cubicBezTo>
                    <a:pt x="1195" y="451"/>
                    <a:pt x="1619" y="724"/>
                    <a:pt x="1855" y="1049"/>
                  </a:cubicBezTo>
                  <a:cubicBezTo>
                    <a:pt x="2232" y="1551"/>
                    <a:pt x="2148" y="2137"/>
                    <a:pt x="1918" y="2660"/>
                  </a:cubicBezTo>
                  <a:cubicBezTo>
                    <a:pt x="1991" y="2751"/>
                    <a:pt x="1969" y="2810"/>
                    <a:pt x="1893" y="2810"/>
                  </a:cubicBezTo>
                  <a:cubicBezTo>
                    <a:pt x="1881" y="2810"/>
                    <a:pt x="1869" y="2809"/>
                    <a:pt x="1855" y="2806"/>
                  </a:cubicBezTo>
                  <a:cubicBezTo>
                    <a:pt x="1813" y="2827"/>
                    <a:pt x="1793" y="2827"/>
                    <a:pt x="1751" y="2848"/>
                  </a:cubicBezTo>
                  <a:cubicBezTo>
                    <a:pt x="1646" y="2911"/>
                    <a:pt x="1541" y="2974"/>
                    <a:pt x="1437" y="3037"/>
                  </a:cubicBezTo>
                  <a:cubicBezTo>
                    <a:pt x="1305" y="3119"/>
                    <a:pt x="992" y="3344"/>
                    <a:pt x="783" y="3344"/>
                  </a:cubicBezTo>
                  <a:cubicBezTo>
                    <a:pt x="726" y="3344"/>
                    <a:pt x="677" y="3328"/>
                    <a:pt x="642" y="3288"/>
                  </a:cubicBezTo>
                  <a:cubicBezTo>
                    <a:pt x="586" y="3239"/>
                    <a:pt x="512" y="3216"/>
                    <a:pt x="438" y="3216"/>
                  </a:cubicBezTo>
                  <a:cubicBezTo>
                    <a:pt x="291" y="3216"/>
                    <a:pt x="147" y="3309"/>
                    <a:pt x="161" y="3476"/>
                  </a:cubicBezTo>
                  <a:cubicBezTo>
                    <a:pt x="195" y="3859"/>
                    <a:pt x="423" y="3985"/>
                    <a:pt x="698" y="3985"/>
                  </a:cubicBezTo>
                  <a:cubicBezTo>
                    <a:pt x="919" y="3985"/>
                    <a:pt x="1169" y="3904"/>
                    <a:pt x="1374" y="3811"/>
                  </a:cubicBezTo>
                  <a:cubicBezTo>
                    <a:pt x="1625" y="3685"/>
                    <a:pt x="1834" y="3539"/>
                    <a:pt x="2106" y="3434"/>
                  </a:cubicBezTo>
                  <a:cubicBezTo>
                    <a:pt x="2441" y="3267"/>
                    <a:pt x="2567" y="2911"/>
                    <a:pt x="2692" y="2555"/>
                  </a:cubicBezTo>
                  <a:cubicBezTo>
                    <a:pt x="3006" y="1718"/>
                    <a:pt x="2734" y="840"/>
                    <a:pt x="2023" y="317"/>
                  </a:cubicBezTo>
                  <a:cubicBezTo>
                    <a:pt x="1754" y="110"/>
                    <a:pt x="1419" y="0"/>
                    <a:pt x="10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3464525" y="1514450"/>
              <a:ext cx="61200" cy="37975"/>
            </a:xfrm>
            <a:custGeom>
              <a:avLst/>
              <a:gdLst/>
              <a:ahLst/>
              <a:cxnLst/>
              <a:rect l="l" t="t" r="r" b="b"/>
              <a:pathLst>
                <a:path w="2448" h="1519" extrusionOk="0">
                  <a:moveTo>
                    <a:pt x="2238" y="1"/>
                  </a:moveTo>
                  <a:cubicBezTo>
                    <a:pt x="1757" y="1"/>
                    <a:pt x="1296" y="1"/>
                    <a:pt x="857" y="231"/>
                  </a:cubicBezTo>
                  <a:cubicBezTo>
                    <a:pt x="501" y="419"/>
                    <a:pt x="292" y="921"/>
                    <a:pt x="83" y="1256"/>
                  </a:cubicBezTo>
                  <a:cubicBezTo>
                    <a:pt x="1" y="1387"/>
                    <a:pt x="99" y="1519"/>
                    <a:pt x="226" y="1519"/>
                  </a:cubicBezTo>
                  <a:cubicBezTo>
                    <a:pt x="261" y="1519"/>
                    <a:pt x="298" y="1509"/>
                    <a:pt x="334" y="1486"/>
                  </a:cubicBezTo>
                  <a:cubicBezTo>
                    <a:pt x="585" y="1277"/>
                    <a:pt x="689" y="1026"/>
                    <a:pt x="878" y="733"/>
                  </a:cubicBezTo>
                  <a:cubicBezTo>
                    <a:pt x="1129" y="294"/>
                    <a:pt x="1819" y="294"/>
                    <a:pt x="2259" y="294"/>
                  </a:cubicBezTo>
                  <a:cubicBezTo>
                    <a:pt x="2447" y="273"/>
                    <a:pt x="2426" y="1"/>
                    <a:pt x="2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41"/>
            <p:cNvSpPr/>
            <p:nvPr/>
          </p:nvSpPr>
          <p:spPr>
            <a:xfrm>
              <a:off x="3397325" y="1533775"/>
              <a:ext cx="80775" cy="34900"/>
            </a:xfrm>
            <a:custGeom>
              <a:avLst/>
              <a:gdLst/>
              <a:ahLst/>
              <a:cxnLst/>
              <a:rect l="l" t="t" r="r" b="b"/>
              <a:pathLst>
                <a:path w="3231" h="1396" extrusionOk="0">
                  <a:moveTo>
                    <a:pt x="2236" y="0"/>
                  </a:moveTo>
                  <a:cubicBezTo>
                    <a:pt x="2145" y="0"/>
                    <a:pt x="2043" y="23"/>
                    <a:pt x="1955" y="23"/>
                  </a:cubicBezTo>
                  <a:cubicBezTo>
                    <a:pt x="1704" y="23"/>
                    <a:pt x="1432" y="44"/>
                    <a:pt x="1180" y="85"/>
                  </a:cubicBezTo>
                  <a:cubicBezTo>
                    <a:pt x="595" y="232"/>
                    <a:pt x="218" y="567"/>
                    <a:pt x="51" y="1132"/>
                  </a:cubicBezTo>
                  <a:cubicBezTo>
                    <a:pt x="1" y="1293"/>
                    <a:pt x="120" y="1395"/>
                    <a:pt x="243" y="1395"/>
                  </a:cubicBezTo>
                  <a:cubicBezTo>
                    <a:pt x="328" y="1395"/>
                    <a:pt x="414" y="1347"/>
                    <a:pt x="448" y="1236"/>
                  </a:cubicBezTo>
                  <a:cubicBezTo>
                    <a:pt x="636" y="671"/>
                    <a:pt x="1118" y="483"/>
                    <a:pt x="1683" y="399"/>
                  </a:cubicBezTo>
                  <a:cubicBezTo>
                    <a:pt x="1789" y="383"/>
                    <a:pt x="1885" y="370"/>
                    <a:pt x="1976" y="370"/>
                  </a:cubicBezTo>
                  <a:cubicBezTo>
                    <a:pt x="2118" y="370"/>
                    <a:pt x="2246" y="402"/>
                    <a:pt x="2373" y="504"/>
                  </a:cubicBezTo>
                  <a:cubicBezTo>
                    <a:pt x="2582" y="671"/>
                    <a:pt x="2854" y="692"/>
                    <a:pt x="3085" y="692"/>
                  </a:cubicBezTo>
                  <a:cubicBezTo>
                    <a:pt x="3231" y="671"/>
                    <a:pt x="3231" y="504"/>
                    <a:pt x="3126" y="483"/>
                  </a:cubicBezTo>
                  <a:cubicBezTo>
                    <a:pt x="2561" y="378"/>
                    <a:pt x="2687" y="274"/>
                    <a:pt x="2394" y="44"/>
                  </a:cubicBezTo>
                  <a:cubicBezTo>
                    <a:pt x="2352" y="10"/>
                    <a:pt x="2297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41"/>
            <p:cNvSpPr/>
            <p:nvPr/>
          </p:nvSpPr>
          <p:spPr>
            <a:xfrm>
              <a:off x="3301275" y="1548900"/>
              <a:ext cx="111975" cy="76725"/>
            </a:xfrm>
            <a:custGeom>
              <a:avLst/>
              <a:gdLst/>
              <a:ahLst/>
              <a:cxnLst/>
              <a:rect l="l" t="t" r="r" b="b"/>
              <a:pathLst>
                <a:path w="4479" h="3069" extrusionOk="0">
                  <a:moveTo>
                    <a:pt x="3313" y="1"/>
                  </a:moveTo>
                  <a:cubicBezTo>
                    <a:pt x="2741" y="1"/>
                    <a:pt x="2114" y="210"/>
                    <a:pt x="1779" y="464"/>
                  </a:cubicBezTo>
                  <a:cubicBezTo>
                    <a:pt x="1047" y="987"/>
                    <a:pt x="1" y="2201"/>
                    <a:pt x="942" y="3017"/>
                  </a:cubicBezTo>
                  <a:cubicBezTo>
                    <a:pt x="983" y="3053"/>
                    <a:pt x="1030" y="3069"/>
                    <a:pt x="1077" y="3069"/>
                  </a:cubicBezTo>
                  <a:cubicBezTo>
                    <a:pt x="1245" y="3069"/>
                    <a:pt x="1413" y="2866"/>
                    <a:pt x="1298" y="2703"/>
                  </a:cubicBezTo>
                  <a:cubicBezTo>
                    <a:pt x="880" y="1991"/>
                    <a:pt x="1675" y="1259"/>
                    <a:pt x="2198" y="882"/>
                  </a:cubicBezTo>
                  <a:cubicBezTo>
                    <a:pt x="2449" y="673"/>
                    <a:pt x="2700" y="631"/>
                    <a:pt x="3014" y="610"/>
                  </a:cubicBezTo>
                  <a:cubicBezTo>
                    <a:pt x="3187" y="598"/>
                    <a:pt x="3498" y="527"/>
                    <a:pt x="3767" y="527"/>
                  </a:cubicBezTo>
                  <a:cubicBezTo>
                    <a:pt x="3954" y="527"/>
                    <a:pt x="4121" y="562"/>
                    <a:pt x="4206" y="673"/>
                  </a:cubicBezTo>
                  <a:cubicBezTo>
                    <a:pt x="4233" y="705"/>
                    <a:pt x="4264" y="718"/>
                    <a:pt x="4295" y="718"/>
                  </a:cubicBezTo>
                  <a:cubicBezTo>
                    <a:pt x="4388" y="718"/>
                    <a:pt x="4478" y="600"/>
                    <a:pt x="4416" y="506"/>
                  </a:cubicBezTo>
                  <a:cubicBezTo>
                    <a:pt x="4209" y="140"/>
                    <a:pt x="3779" y="1"/>
                    <a:pt x="3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41"/>
            <p:cNvSpPr/>
            <p:nvPr/>
          </p:nvSpPr>
          <p:spPr>
            <a:xfrm>
              <a:off x="3307550" y="1616550"/>
              <a:ext cx="88825" cy="53175"/>
            </a:xfrm>
            <a:custGeom>
              <a:avLst/>
              <a:gdLst/>
              <a:ahLst/>
              <a:cxnLst/>
              <a:rect l="l" t="t" r="r" b="b"/>
              <a:pathLst>
                <a:path w="3553" h="2127" extrusionOk="0">
                  <a:moveTo>
                    <a:pt x="616" y="1"/>
                  </a:moveTo>
                  <a:cubicBezTo>
                    <a:pt x="599" y="1"/>
                    <a:pt x="582" y="6"/>
                    <a:pt x="566" y="18"/>
                  </a:cubicBezTo>
                  <a:cubicBezTo>
                    <a:pt x="252" y="311"/>
                    <a:pt x="1" y="583"/>
                    <a:pt x="43" y="1001"/>
                  </a:cubicBezTo>
                  <a:cubicBezTo>
                    <a:pt x="64" y="1378"/>
                    <a:pt x="503" y="1796"/>
                    <a:pt x="859" y="1964"/>
                  </a:cubicBezTo>
                  <a:cubicBezTo>
                    <a:pt x="1101" y="2076"/>
                    <a:pt x="1351" y="2127"/>
                    <a:pt x="1600" y="2127"/>
                  </a:cubicBezTo>
                  <a:cubicBezTo>
                    <a:pt x="2274" y="2127"/>
                    <a:pt x="2938" y="1756"/>
                    <a:pt x="3411" y="1252"/>
                  </a:cubicBezTo>
                  <a:cubicBezTo>
                    <a:pt x="3553" y="1128"/>
                    <a:pt x="3440" y="915"/>
                    <a:pt x="3276" y="915"/>
                  </a:cubicBezTo>
                  <a:cubicBezTo>
                    <a:pt x="3246" y="915"/>
                    <a:pt x="3214" y="922"/>
                    <a:pt x="3181" y="938"/>
                  </a:cubicBezTo>
                  <a:cubicBezTo>
                    <a:pt x="2700" y="1168"/>
                    <a:pt x="2240" y="1440"/>
                    <a:pt x="1717" y="1566"/>
                  </a:cubicBezTo>
                  <a:cubicBezTo>
                    <a:pt x="1630" y="1588"/>
                    <a:pt x="1544" y="1598"/>
                    <a:pt x="1460" y="1598"/>
                  </a:cubicBezTo>
                  <a:cubicBezTo>
                    <a:pt x="741" y="1598"/>
                    <a:pt x="206" y="839"/>
                    <a:pt x="712" y="164"/>
                  </a:cubicBezTo>
                  <a:cubicBezTo>
                    <a:pt x="763" y="96"/>
                    <a:pt x="690" y="1"/>
                    <a:pt x="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41"/>
            <p:cNvSpPr/>
            <p:nvPr/>
          </p:nvSpPr>
          <p:spPr>
            <a:xfrm>
              <a:off x="3390350" y="1598900"/>
              <a:ext cx="117050" cy="70350"/>
            </a:xfrm>
            <a:custGeom>
              <a:avLst/>
              <a:gdLst/>
              <a:ahLst/>
              <a:cxnLst/>
              <a:rect l="l" t="t" r="r" b="b"/>
              <a:pathLst>
                <a:path w="4682" h="2814" extrusionOk="0">
                  <a:moveTo>
                    <a:pt x="3792" y="0"/>
                  </a:moveTo>
                  <a:cubicBezTo>
                    <a:pt x="3693" y="0"/>
                    <a:pt x="3598" y="73"/>
                    <a:pt x="3573" y="201"/>
                  </a:cubicBezTo>
                  <a:cubicBezTo>
                    <a:pt x="3552" y="493"/>
                    <a:pt x="3677" y="682"/>
                    <a:pt x="3656" y="975"/>
                  </a:cubicBezTo>
                  <a:cubicBezTo>
                    <a:pt x="3615" y="1393"/>
                    <a:pt x="3154" y="1770"/>
                    <a:pt x="2819" y="1979"/>
                  </a:cubicBezTo>
                  <a:cubicBezTo>
                    <a:pt x="2447" y="2218"/>
                    <a:pt x="2068" y="2330"/>
                    <a:pt x="1692" y="2330"/>
                  </a:cubicBezTo>
                  <a:cubicBezTo>
                    <a:pt x="1180" y="2330"/>
                    <a:pt x="675" y="2123"/>
                    <a:pt x="204" y="1749"/>
                  </a:cubicBezTo>
                  <a:cubicBezTo>
                    <a:pt x="183" y="1722"/>
                    <a:pt x="157" y="1710"/>
                    <a:pt x="132" y="1710"/>
                  </a:cubicBezTo>
                  <a:cubicBezTo>
                    <a:pt x="62" y="1710"/>
                    <a:pt x="1" y="1808"/>
                    <a:pt x="79" y="1916"/>
                  </a:cubicBezTo>
                  <a:cubicBezTo>
                    <a:pt x="597" y="2464"/>
                    <a:pt x="1265" y="2813"/>
                    <a:pt x="1973" y="2813"/>
                  </a:cubicBezTo>
                  <a:cubicBezTo>
                    <a:pt x="2292" y="2813"/>
                    <a:pt x="2620" y="2742"/>
                    <a:pt x="2945" y="2586"/>
                  </a:cubicBezTo>
                  <a:cubicBezTo>
                    <a:pt x="3928" y="2126"/>
                    <a:pt x="4682" y="1100"/>
                    <a:pt x="3970" y="96"/>
                  </a:cubicBezTo>
                  <a:cubicBezTo>
                    <a:pt x="3921" y="30"/>
                    <a:pt x="3856" y="0"/>
                    <a:pt x="3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41"/>
            <p:cNvSpPr/>
            <p:nvPr/>
          </p:nvSpPr>
          <p:spPr>
            <a:xfrm>
              <a:off x="3480350" y="1569450"/>
              <a:ext cx="92450" cy="60975"/>
            </a:xfrm>
            <a:custGeom>
              <a:avLst/>
              <a:gdLst/>
              <a:ahLst/>
              <a:cxnLst/>
              <a:rect l="l" t="t" r="r" b="b"/>
              <a:pathLst>
                <a:path w="3698" h="2439" extrusionOk="0">
                  <a:moveTo>
                    <a:pt x="2860" y="0"/>
                  </a:moveTo>
                  <a:cubicBezTo>
                    <a:pt x="2752" y="0"/>
                    <a:pt x="2648" y="109"/>
                    <a:pt x="2693" y="228"/>
                  </a:cubicBezTo>
                  <a:cubicBezTo>
                    <a:pt x="2965" y="835"/>
                    <a:pt x="2839" y="1943"/>
                    <a:pt x="1960" y="1964"/>
                  </a:cubicBezTo>
                  <a:cubicBezTo>
                    <a:pt x="1834" y="1969"/>
                    <a:pt x="1698" y="1975"/>
                    <a:pt x="1559" y="1975"/>
                  </a:cubicBezTo>
                  <a:cubicBezTo>
                    <a:pt x="1126" y="1975"/>
                    <a:pt x="661" y="1925"/>
                    <a:pt x="328" y="1671"/>
                  </a:cubicBezTo>
                  <a:cubicBezTo>
                    <a:pt x="297" y="1656"/>
                    <a:pt x="265" y="1649"/>
                    <a:pt x="235" y="1649"/>
                  </a:cubicBezTo>
                  <a:cubicBezTo>
                    <a:pt x="102" y="1649"/>
                    <a:pt x="0" y="1779"/>
                    <a:pt x="119" y="1881"/>
                  </a:cubicBezTo>
                  <a:cubicBezTo>
                    <a:pt x="453" y="2215"/>
                    <a:pt x="1131" y="2438"/>
                    <a:pt x="1724" y="2438"/>
                  </a:cubicBezTo>
                  <a:cubicBezTo>
                    <a:pt x="1985" y="2438"/>
                    <a:pt x="2229" y="2395"/>
                    <a:pt x="2421" y="2299"/>
                  </a:cubicBezTo>
                  <a:cubicBezTo>
                    <a:pt x="3216" y="1881"/>
                    <a:pt x="3697" y="793"/>
                    <a:pt x="2986" y="60"/>
                  </a:cubicBezTo>
                  <a:cubicBezTo>
                    <a:pt x="2950" y="18"/>
                    <a:pt x="2905" y="0"/>
                    <a:pt x="2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3512100" y="1520200"/>
              <a:ext cx="36225" cy="48825"/>
            </a:xfrm>
            <a:custGeom>
              <a:avLst/>
              <a:gdLst/>
              <a:ahLst/>
              <a:cxnLst/>
              <a:rect l="l" t="t" r="r" b="b"/>
              <a:pathLst>
                <a:path w="1449" h="1953" extrusionOk="0">
                  <a:moveTo>
                    <a:pt x="347" y="0"/>
                  </a:moveTo>
                  <a:cubicBezTo>
                    <a:pt x="271" y="0"/>
                    <a:pt x="190" y="14"/>
                    <a:pt x="105" y="43"/>
                  </a:cubicBezTo>
                  <a:cubicBezTo>
                    <a:pt x="0" y="64"/>
                    <a:pt x="21" y="210"/>
                    <a:pt x="146" y="210"/>
                  </a:cubicBezTo>
                  <a:cubicBezTo>
                    <a:pt x="157" y="209"/>
                    <a:pt x="166" y="209"/>
                    <a:pt x="176" y="209"/>
                  </a:cubicBezTo>
                  <a:cubicBezTo>
                    <a:pt x="550" y="209"/>
                    <a:pt x="669" y="595"/>
                    <a:pt x="649" y="921"/>
                  </a:cubicBezTo>
                  <a:cubicBezTo>
                    <a:pt x="628" y="1214"/>
                    <a:pt x="523" y="1424"/>
                    <a:pt x="356" y="1654"/>
                  </a:cubicBezTo>
                  <a:cubicBezTo>
                    <a:pt x="260" y="1768"/>
                    <a:pt x="391" y="1952"/>
                    <a:pt x="526" y="1952"/>
                  </a:cubicBezTo>
                  <a:cubicBezTo>
                    <a:pt x="539" y="1952"/>
                    <a:pt x="552" y="1950"/>
                    <a:pt x="565" y="1947"/>
                  </a:cubicBezTo>
                  <a:cubicBezTo>
                    <a:pt x="1449" y="1697"/>
                    <a:pt x="1203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3523975" y="1548875"/>
              <a:ext cx="40975" cy="40050"/>
            </a:xfrm>
            <a:custGeom>
              <a:avLst/>
              <a:gdLst/>
              <a:ahLst/>
              <a:cxnLst/>
              <a:rect l="l" t="t" r="r" b="b"/>
              <a:pathLst>
                <a:path w="1639" h="1602" extrusionOk="0">
                  <a:moveTo>
                    <a:pt x="314" y="1"/>
                  </a:moveTo>
                  <a:cubicBezTo>
                    <a:pt x="96" y="1"/>
                    <a:pt x="0" y="263"/>
                    <a:pt x="215" y="360"/>
                  </a:cubicBezTo>
                  <a:cubicBezTo>
                    <a:pt x="467" y="465"/>
                    <a:pt x="697" y="570"/>
                    <a:pt x="843" y="737"/>
                  </a:cubicBezTo>
                  <a:cubicBezTo>
                    <a:pt x="1011" y="946"/>
                    <a:pt x="990" y="1239"/>
                    <a:pt x="1073" y="1448"/>
                  </a:cubicBezTo>
                  <a:cubicBezTo>
                    <a:pt x="1120" y="1541"/>
                    <a:pt x="1211" y="1602"/>
                    <a:pt x="1298" y="1602"/>
                  </a:cubicBezTo>
                  <a:cubicBezTo>
                    <a:pt x="1367" y="1602"/>
                    <a:pt x="1434" y="1563"/>
                    <a:pt x="1471" y="1469"/>
                  </a:cubicBezTo>
                  <a:cubicBezTo>
                    <a:pt x="1638" y="1114"/>
                    <a:pt x="1513" y="695"/>
                    <a:pt x="1241" y="423"/>
                  </a:cubicBezTo>
                  <a:cubicBezTo>
                    <a:pt x="1011" y="193"/>
                    <a:pt x="676" y="88"/>
                    <a:pt x="362" y="5"/>
                  </a:cubicBezTo>
                  <a:cubicBezTo>
                    <a:pt x="345" y="2"/>
                    <a:pt x="329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3427875" y="1359325"/>
              <a:ext cx="276100" cy="186025"/>
            </a:xfrm>
            <a:custGeom>
              <a:avLst/>
              <a:gdLst/>
              <a:ahLst/>
              <a:cxnLst/>
              <a:rect l="l" t="t" r="r" b="b"/>
              <a:pathLst>
                <a:path w="11044" h="7441" extrusionOk="0">
                  <a:moveTo>
                    <a:pt x="4739" y="0"/>
                  </a:moveTo>
                  <a:cubicBezTo>
                    <a:pt x="3999" y="0"/>
                    <a:pt x="3265" y="190"/>
                    <a:pt x="2553" y="682"/>
                  </a:cubicBezTo>
                  <a:cubicBezTo>
                    <a:pt x="1444" y="1456"/>
                    <a:pt x="314" y="3151"/>
                    <a:pt x="293" y="4511"/>
                  </a:cubicBezTo>
                  <a:cubicBezTo>
                    <a:pt x="293" y="5327"/>
                    <a:pt x="0" y="7147"/>
                    <a:pt x="1046" y="7440"/>
                  </a:cubicBezTo>
                  <a:cubicBezTo>
                    <a:pt x="1130" y="7440"/>
                    <a:pt x="1172" y="7335"/>
                    <a:pt x="1109" y="7315"/>
                  </a:cubicBezTo>
                  <a:cubicBezTo>
                    <a:pt x="356" y="6812"/>
                    <a:pt x="586" y="5222"/>
                    <a:pt x="607" y="4448"/>
                  </a:cubicBezTo>
                  <a:cubicBezTo>
                    <a:pt x="670" y="2879"/>
                    <a:pt x="2072" y="1351"/>
                    <a:pt x="3306" y="535"/>
                  </a:cubicBezTo>
                  <a:cubicBezTo>
                    <a:pt x="3762" y="233"/>
                    <a:pt x="4297" y="107"/>
                    <a:pt x="4862" y="107"/>
                  </a:cubicBezTo>
                  <a:cubicBezTo>
                    <a:pt x="6451" y="107"/>
                    <a:pt x="8282" y="1105"/>
                    <a:pt x="9269" y="2000"/>
                  </a:cubicBezTo>
                  <a:cubicBezTo>
                    <a:pt x="9981" y="2628"/>
                    <a:pt x="9897" y="3799"/>
                    <a:pt x="10692" y="4302"/>
                  </a:cubicBezTo>
                  <a:cubicBezTo>
                    <a:pt x="10721" y="4320"/>
                    <a:pt x="10752" y="4328"/>
                    <a:pt x="10782" y="4328"/>
                  </a:cubicBezTo>
                  <a:cubicBezTo>
                    <a:pt x="10922" y="4328"/>
                    <a:pt x="11043" y="4147"/>
                    <a:pt x="10922" y="4009"/>
                  </a:cubicBezTo>
                  <a:cubicBezTo>
                    <a:pt x="10357" y="3465"/>
                    <a:pt x="10190" y="2670"/>
                    <a:pt x="9709" y="2084"/>
                  </a:cubicBezTo>
                  <a:cubicBezTo>
                    <a:pt x="9249" y="1477"/>
                    <a:pt x="8495" y="1079"/>
                    <a:pt x="7805" y="786"/>
                  </a:cubicBezTo>
                  <a:cubicBezTo>
                    <a:pt x="6798" y="362"/>
                    <a:pt x="5762" y="0"/>
                    <a:pt x="4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3394400" y="1317700"/>
              <a:ext cx="143875" cy="237525"/>
            </a:xfrm>
            <a:custGeom>
              <a:avLst/>
              <a:gdLst/>
              <a:ahLst/>
              <a:cxnLst/>
              <a:rect l="l" t="t" r="r" b="b"/>
              <a:pathLst>
                <a:path w="5755" h="9501" extrusionOk="0">
                  <a:moveTo>
                    <a:pt x="5274" y="1"/>
                  </a:moveTo>
                  <a:cubicBezTo>
                    <a:pt x="3443" y="1"/>
                    <a:pt x="2135" y="1690"/>
                    <a:pt x="1214" y="3121"/>
                  </a:cubicBezTo>
                  <a:cubicBezTo>
                    <a:pt x="733" y="3874"/>
                    <a:pt x="314" y="4627"/>
                    <a:pt x="126" y="5527"/>
                  </a:cubicBezTo>
                  <a:cubicBezTo>
                    <a:pt x="21" y="6050"/>
                    <a:pt x="42" y="6573"/>
                    <a:pt x="21" y="7096"/>
                  </a:cubicBezTo>
                  <a:cubicBezTo>
                    <a:pt x="0" y="7871"/>
                    <a:pt x="377" y="8666"/>
                    <a:pt x="314" y="9419"/>
                  </a:cubicBezTo>
                  <a:cubicBezTo>
                    <a:pt x="314" y="9474"/>
                    <a:pt x="349" y="9500"/>
                    <a:pt x="385" y="9500"/>
                  </a:cubicBezTo>
                  <a:cubicBezTo>
                    <a:pt x="417" y="9500"/>
                    <a:pt x="451" y="9479"/>
                    <a:pt x="461" y="9440"/>
                  </a:cubicBezTo>
                  <a:cubicBezTo>
                    <a:pt x="691" y="8519"/>
                    <a:pt x="335" y="7661"/>
                    <a:pt x="356" y="6720"/>
                  </a:cubicBezTo>
                  <a:cubicBezTo>
                    <a:pt x="419" y="5674"/>
                    <a:pt x="649" y="4774"/>
                    <a:pt x="1172" y="3874"/>
                  </a:cubicBezTo>
                  <a:cubicBezTo>
                    <a:pt x="2197" y="2117"/>
                    <a:pt x="3453" y="338"/>
                    <a:pt x="5650" y="192"/>
                  </a:cubicBezTo>
                  <a:cubicBezTo>
                    <a:pt x="5754" y="192"/>
                    <a:pt x="5754" y="24"/>
                    <a:pt x="5650" y="24"/>
                  </a:cubicBezTo>
                  <a:cubicBezTo>
                    <a:pt x="5522" y="8"/>
                    <a:pt x="5397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3544525" y="1324050"/>
              <a:ext cx="177600" cy="120925"/>
            </a:xfrm>
            <a:custGeom>
              <a:avLst/>
              <a:gdLst/>
              <a:ahLst/>
              <a:cxnLst/>
              <a:rect l="l" t="t" r="r" b="b"/>
              <a:pathLst>
                <a:path w="7104" h="4837" extrusionOk="0">
                  <a:moveTo>
                    <a:pt x="63" y="0"/>
                  </a:moveTo>
                  <a:cubicBezTo>
                    <a:pt x="0" y="42"/>
                    <a:pt x="0" y="84"/>
                    <a:pt x="63" y="84"/>
                  </a:cubicBezTo>
                  <a:cubicBezTo>
                    <a:pt x="1465" y="147"/>
                    <a:pt x="2804" y="816"/>
                    <a:pt x="3976" y="1549"/>
                  </a:cubicBezTo>
                  <a:cubicBezTo>
                    <a:pt x="5315" y="2386"/>
                    <a:pt x="5838" y="3725"/>
                    <a:pt x="6863" y="4792"/>
                  </a:cubicBezTo>
                  <a:cubicBezTo>
                    <a:pt x="6889" y="4823"/>
                    <a:pt x="6917" y="4836"/>
                    <a:pt x="6945" y="4836"/>
                  </a:cubicBezTo>
                  <a:cubicBezTo>
                    <a:pt x="7029" y="4836"/>
                    <a:pt x="7104" y="4714"/>
                    <a:pt x="7072" y="4604"/>
                  </a:cubicBezTo>
                  <a:cubicBezTo>
                    <a:pt x="5712" y="1925"/>
                    <a:pt x="3139" y="42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09" name="Google Shape;809;p41"/>
          <p:cNvSpPr/>
          <p:nvPr/>
        </p:nvSpPr>
        <p:spPr>
          <a:xfrm>
            <a:off x="7799926" y="898025"/>
            <a:ext cx="1368050" cy="181350"/>
          </a:xfrm>
          <a:custGeom>
            <a:avLst/>
            <a:gdLst/>
            <a:ahLst/>
            <a:cxnLst/>
            <a:rect l="l" t="t" r="r" b="b"/>
            <a:pathLst>
              <a:path w="54722" h="7254" extrusionOk="0">
                <a:moveTo>
                  <a:pt x="28692" y="1"/>
                </a:moveTo>
                <a:cubicBezTo>
                  <a:pt x="26759" y="1"/>
                  <a:pt x="25502" y="1313"/>
                  <a:pt x="24402" y="2860"/>
                </a:cubicBezTo>
                <a:cubicBezTo>
                  <a:pt x="23610" y="3965"/>
                  <a:pt x="22774" y="5085"/>
                  <a:pt x="21325" y="5160"/>
                </a:cubicBezTo>
                <a:cubicBezTo>
                  <a:pt x="21261" y="5163"/>
                  <a:pt x="21198" y="5165"/>
                  <a:pt x="21136" y="5165"/>
                </a:cubicBezTo>
                <a:cubicBezTo>
                  <a:pt x="19659" y="5165"/>
                  <a:pt x="18843" y="4156"/>
                  <a:pt x="18054" y="3024"/>
                </a:cubicBezTo>
                <a:cubicBezTo>
                  <a:pt x="17546" y="2292"/>
                  <a:pt x="16994" y="1530"/>
                  <a:pt x="16128" y="1202"/>
                </a:cubicBezTo>
                <a:cubicBezTo>
                  <a:pt x="15830" y="1091"/>
                  <a:pt x="15528" y="1040"/>
                  <a:pt x="15228" y="1040"/>
                </a:cubicBezTo>
                <a:cubicBezTo>
                  <a:pt x="14521" y="1040"/>
                  <a:pt x="13828" y="1320"/>
                  <a:pt x="13230" y="1739"/>
                </a:cubicBezTo>
                <a:cubicBezTo>
                  <a:pt x="11990" y="2606"/>
                  <a:pt x="11139" y="4189"/>
                  <a:pt x="9645" y="4712"/>
                </a:cubicBezTo>
                <a:cubicBezTo>
                  <a:pt x="9444" y="4783"/>
                  <a:pt x="9254" y="4814"/>
                  <a:pt x="9074" y="4814"/>
                </a:cubicBezTo>
                <a:cubicBezTo>
                  <a:pt x="7808" y="4814"/>
                  <a:pt x="6995" y="3265"/>
                  <a:pt x="5792" y="2860"/>
                </a:cubicBezTo>
                <a:cubicBezTo>
                  <a:pt x="5363" y="2712"/>
                  <a:pt x="4945" y="2644"/>
                  <a:pt x="4544" y="2644"/>
                </a:cubicBezTo>
                <a:cubicBezTo>
                  <a:pt x="2393" y="2644"/>
                  <a:pt x="708" y="4597"/>
                  <a:pt x="116" y="6623"/>
                </a:cubicBezTo>
                <a:cubicBezTo>
                  <a:pt x="0" y="7008"/>
                  <a:pt x="302" y="7254"/>
                  <a:pt x="604" y="7254"/>
                </a:cubicBezTo>
                <a:cubicBezTo>
                  <a:pt x="807" y="7254"/>
                  <a:pt x="1009" y="7144"/>
                  <a:pt x="1087" y="6892"/>
                </a:cubicBezTo>
                <a:cubicBezTo>
                  <a:pt x="1476" y="5578"/>
                  <a:pt x="2282" y="4279"/>
                  <a:pt x="3641" y="3830"/>
                </a:cubicBezTo>
                <a:cubicBezTo>
                  <a:pt x="3961" y="3727"/>
                  <a:pt x="4251" y="3681"/>
                  <a:pt x="4518" y="3681"/>
                </a:cubicBezTo>
                <a:cubicBezTo>
                  <a:pt x="5635" y="3681"/>
                  <a:pt x="6363" y="4482"/>
                  <a:pt x="7315" y="5205"/>
                </a:cubicBezTo>
                <a:cubicBezTo>
                  <a:pt x="7877" y="5632"/>
                  <a:pt x="8429" y="5808"/>
                  <a:pt x="8966" y="5808"/>
                </a:cubicBezTo>
                <a:cubicBezTo>
                  <a:pt x="10343" y="5808"/>
                  <a:pt x="11611" y="4649"/>
                  <a:pt x="12633" y="3606"/>
                </a:cubicBezTo>
                <a:cubicBezTo>
                  <a:pt x="13313" y="2904"/>
                  <a:pt x="14243" y="2041"/>
                  <a:pt x="15216" y="2041"/>
                </a:cubicBezTo>
                <a:cubicBezTo>
                  <a:pt x="15567" y="2041"/>
                  <a:pt x="15924" y="2153"/>
                  <a:pt x="16277" y="2426"/>
                </a:cubicBezTo>
                <a:cubicBezTo>
                  <a:pt x="17039" y="3024"/>
                  <a:pt x="17442" y="3995"/>
                  <a:pt x="18054" y="4727"/>
                </a:cubicBezTo>
                <a:cubicBezTo>
                  <a:pt x="18850" y="5645"/>
                  <a:pt x="20017" y="6161"/>
                  <a:pt x="21191" y="6161"/>
                </a:cubicBezTo>
                <a:cubicBezTo>
                  <a:pt x="21869" y="6161"/>
                  <a:pt x="22550" y="5989"/>
                  <a:pt x="23162" y="5623"/>
                </a:cubicBezTo>
                <a:cubicBezTo>
                  <a:pt x="25059" y="4503"/>
                  <a:pt x="25582" y="1754"/>
                  <a:pt x="27777" y="1112"/>
                </a:cubicBezTo>
                <a:cubicBezTo>
                  <a:pt x="28079" y="1030"/>
                  <a:pt x="28392" y="989"/>
                  <a:pt x="28706" y="989"/>
                </a:cubicBezTo>
                <a:cubicBezTo>
                  <a:pt x="29418" y="989"/>
                  <a:pt x="30134" y="1196"/>
                  <a:pt x="30735" y="1590"/>
                </a:cubicBezTo>
                <a:cubicBezTo>
                  <a:pt x="31706" y="2217"/>
                  <a:pt x="31885" y="3263"/>
                  <a:pt x="32497" y="4159"/>
                </a:cubicBezTo>
                <a:cubicBezTo>
                  <a:pt x="33114" y="5076"/>
                  <a:pt x="34405" y="5529"/>
                  <a:pt x="35647" y="5529"/>
                </a:cubicBezTo>
                <a:cubicBezTo>
                  <a:pt x="36449" y="5529"/>
                  <a:pt x="37231" y="5340"/>
                  <a:pt x="37799" y="4966"/>
                </a:cubicBezTo>
                <a:cubicBezTo>
                  <a:pt x="38427" y="4577"/>
                  <a:pt x="38875" y="3935"/>
                  <a:pt x="39263" y="3323"/>
                </a:cubicBezTo>
                <a:cubicBezTo>
                  <a:pt x="39711" y="2636"/>
                  <a:pt x="40144" y="1620"/>
                  <a:pt x="40921" y="1247"/>
                </a:cubicBezTo>
                <a:cubicBezTo>
                  <a:pt x="41121" y="1156"/>
                  <a:pt x="41312" y="1115"/>
                  <a:pt x="41494" y="1115"/>
                </a:cubicBezTo>
                <a:cubicBezTo>
                  <a:pt x="42657" y="1115"/>
                  <a:pt x="43463" y="2772"/>
                  <a:pt x="44057" y="3547"/>
                </a:cubicBezTo>
                <a:cubicBezTo>
                  <a:pt x="44730" y="4428"/>
                  <a:pt x="45641" y="5040"/>
                  <a:pt x="46791" y="5115"/>
                </a:cubicBezTo>
                <a:cubicBezTo>
                  <a:pt x="46861" y="5119"/>
                  <a:pt x="46930" y="5121"/>
                  <a:pt x="46999" y="5121"/>
                </a:cubicBezTo>
                <a:cubicBezTo>
                  <a:pt x="48114" y="5121"/>
                  <a:pt x="49036" y="4560"/>
                  <a:pt x="49853" y="3801"/>
                </a:cubicBezTo>
                <a:cubicBezTo>
                  <a:pt x="50375" y="3323"/>
                  <a:pt x="50823" y="2755"/>
                  <a:pt x="51436" y="2382"/>
                </a:cubicBezTo>
                <a:cubicBezTo>
                  <a:pt x="51772" y="2175"/>
                  <a:pt x="52212" y="2029"/>
                  <a:pt x="52616" y="2029"/>
                </a:cubicBezTo>
                <a:cubicBezTo>
                  <a:pt x="53145" y="2029"/>
                  <a:pt x="53613" y="2278"/>
                  <a:pt x="53706" y="2964"/>
                </a:cubicBezTo>
                <a:cubicBezTo>
                  <a:pt x="53736" y="3236"/>
                  <a:pt x="53912" y="3351"/>
                  <a:pt x="54107" y="3351"/>
                </a:cubicBezTo>
                <a:cubicBezTo>
                  <a:pt x="54394" y="3351"/>
                  <a:pt x="54721" y="3099"/>
                  <a:pt x="54677" y="2725"/>
                </a:cubicBezTo>
                <a:cubicBezTo>
                  <a:pt x="54557" y="1844"/>
                  <a:pt x="53855" y="1232"/>
                  <a:pt x="53004" y="1067"/>
                </a:cubicBezTo>
                <a:cubicBezTo>
                  <a:pt x="52854" y="1037"/>
                  <a:pt x="52706" y="1023"/>
                  <a:pt x="52560" y="1023"/>
                </a:cubicBezTo>
                <a:cubicBezTo>
                  <a:pt x="51613" y="1023"/>
                  <a:pt x="50749" y="1609"/>
                  <a:pt x="50077" y="2217"/>
                </a:cubicBezTo>
                <a:cubicBezTo>
                  <a:pt x="49135" y="3056"/>
                  <a:pt x="48271" y="4140"/>
                  <a:pt x="46993" y="4140"/>
                </a:cubicBezTo>
                <a:cubicBezTo>
                  <a:pt x="46792" y="4140"/>
                  <a:pt x="46581" y="4113"/>
                  <a:pt x="46358" y="4054"/>
                </a:cubicBezTo>
                <a:cubicBezTo>
                  <a:pt x="44849" y="3636"/>
                  <a:pt x="44401" y="1919"/>
                  <a:pt x="43326" y="978"/>
                </a:cubicBezTo>
                <a:cubicBezTo>
                  <a:pt x="42739" y="441"/>
                  <a:pt x="42120" y="197"/>
                  <a:pt x="41519" y="197"/>
                </a:cubicBezTo>
                <a:cubicBezTo>
                  <a:pt x="40666" y="197"/>
                  <a:pt x="39849" y="689"/>
                  <a:pt x="39218" y="1530"/>
                </a:cubicBezTo>
                <a:cubicBezTo>
                  <a:pt x="38681" y="2262"/>
                  <a:pt x="38322" y="3143"/>
                  <a:pt x="37680" y="3786"/>
                </a:cubicBezTo>
                <a:cubicBezTo>
                  <a:pt x="37205" y="4260"/>
                  <a:pt x="36355" y="4518"/>
                  <a:pt x="35514" y="4518"/>
                </a:cubicBezTo>
                <a:cubicBezTo>
                  <a:pt x="34660" y="4518"/>
                  <a:pt x="33815" y="4253"/>
                  <a:pt x="33378" y="3681"/>
                </a:cubicBezTo>
                <a:cubicBezTo>
                  <a:pt x="32751" y="2845"/>
                  <a:pt x="32572" y="1829"/>
                  <a:pt x="31735" y="1097"/>
                </a:cubicBezTo>
                <a:cubicBezTo>
                  <a:pt x="31004" y="470"/>
                  <a:pt x="30078" y="111"/>
                  <a:pt x="29122" y="22"/>
                </a:cubicBezTo>
                <a:cubicBezTo>
                  <a:pt x="28975" y="8"/>
                  <a:pt x="28832" y="1"/>
                  <a:pt x="286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6384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"/>
            <a:ext cx="9144000" cy="51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8" name="Google Shape;38;p6"/>
          <p:cNvGrpSpPr/>
          <p:nvPr/>
        </p:nvGrpSpPr>
        <p:grpSpPr>
          <a:xfrm>
            <a:off x="0" y="0"/>
            <a:ext cx="9142375" cy="5143500"/>
            <a:chOff x="1625" y="3300"/>
            <a:chExt cx="9142375" cy="5143500"/>
          </a:xfrm>
          <a:solidFill>
            <a:schemeClr val="accent3">
              <a:lumMod val="75000"/>
            </a:schemeClr>
          </a:solidFill>
        </p:grpSpPr>
        <p:sp>
          <p:nvSpPr>
            <p:cNvPr id="39" name="Google Shape;39;p6"/>
            <p:cNvSpPr/>
            <p:nvPr/>
          </p:nvSpPr>
          <p:spPr>
            <a:xfrm>
              <a:off x="1625" y="3300"/>
              <a:ext cx="157200" cy="5143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40" name="Google Shape;40;p6"/>
            <p:cNvSpPr/>
            <p:nvPr/>
          </p:nvSpPr>
          <p:spPr>
            <a:xfrm>
              <a:off x="8986800" y="3300"/>
              <a:ext cx="157200" cy="5143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el"/>
                <a:ea typeface="Abel"/>
                <a:cs typeface="Abel"/>
                <a:sym typeface="Abe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CUSTOM_9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7"/>
          <p:cNvSpPr/>
          <p:nvPr/>
        </p:nvSpPr>
        <p:spPr>
          <a:xfrm>
            <a:off x="1625" y="3300"/>
            <a:ext cx="1572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CUSTOM_9_1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8"/>
          <p:cNvGrpSpPr/>
          <p:nvPr/>
        </p:nvGrpSpPr>
        <p:grpSpPr>
          <a:xfrm>
            <a:off x="-125" y="0"/>
            <a:ext cx="9152100" cy="5143500"/>
            <a:chOff x="-125" y="0"/>
            <a:chExt cx="9152100" cy="5143500"/>
          </a:xfrm>
        </p:grpSpPr>
        <p:sp>
          <p:nvSpPr>
            <p:cNvPr id="635" name="Google Shape;635;p28"/>
            <p:cNvSpPr/>
            <p:nvPr/>
          </p:nvSpPr>
          <p:spPr>
            <a:xfrm rot="5400000">
              <a:off x="4497325" y="-4497450"/>
              <a:ext cx="157200" cy="915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636" name="Google Shape;636;p28"/>
            <p:cNvSpPr/>
            <p:nvPr/>
          </p:nvSpPr>
          <p:spPr>
            <a:xfrm rot="5400000">
              <a:off x="4497325" y="488850"/>
              <a:ext cx="157200" cy="915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bel"/>
                <a:ea typeface="Abel"/>
                <a:cs typeface="Abel"/>
                <a:sym typeface="Abe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subTitle" idx="1"/>
          </p:nvPr>
        </p:nvSpPr>
        <p:spPr>
          <a:xfrm>
            <a:off x="5516400" y="1391975"/>
            <a:ext cx="2907600" cy="18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3" name="Google Shape;143;p24"/>
          <p:cNvCxnSpPr/>
          <p:nvPr/>
        </p:nvCxnSpPr>
        <p:spPr>
          <a:xfrm>
            <a:off x="719950" y="504625"/>
            <a:ext cx="770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24"/>
          <p:cNvCxnSpPr/>
          <p:nvPr/>
        </p:nvCxnSpPr>
        <p:spPr>
          <a:xfrm>
            <a:off x="719950" y="1308475"/>
            <a:ext cx="770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177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0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20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1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Click to edit Master title style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4065-6D17-4A3A-91E4-21B75217D363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F8CD-9200-4504-81DD-97A3817DB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87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Click to edit Master title style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Click to edit Master text style</a:t>
            </a:r>
          </a:p>
          <a:p>
            <a:pPr lvl="1"/>
            <a:r>
              <a:rPr lang="zh-CN" altLang="en-US"/>
              <a:t>Second level</a:t>
            </a:r>
          </a:p>
          <a:p>
            <a:pPr lvl="2"/>
            <a:r>
              <a:rPr lang="zh-CN" altLang="en-US"/>
              <a:t>Third level</a:t>
            </a:r>
          </a:p>
          <a:p>
            <a:pPr lvl="3"/>
            <a:r>
              <a:rPr lang="zh-CN" altLang="en-US"/>
              <a:t>Fourth level</a:t>
            </a:r>
          </a:p>
          <a:p>
            <a:pPr lvl="4"/>
            <a:r>
              <a:rPr lang="zh-CN" alt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4065-6D17-4A3A-91E4-21B75217D363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F8CD-9200-4504-81DD-97A3817DB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70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697D862-610B-B7DF-CC4F-E48A2F343B3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fia Sans Semi Condensed"/>
              <a:buNone/>
              <a:defRPr sz="3500" b="1">
                <a:solidFill>
                  <a:schemeClr val="dk1"/>
                </a:solidFill>
                <a:latin typeface="Sofia Sans Semi Condensed"/>
                <a:ea typeface="Sofia Sans Semi Condensed"/>
                <a:cs typeface="Sofia Sans Semi Condensed"/>
                <a:sym typeface="Sofia Sans Semi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73" r:id="rId3"/>
    <p:sldLayoutId id="2147483674" r:id="rId4"/>
    <p:sldLayoutId id="2147483692" r:id="rId5"/>
    <p:sldLayoutId id="214748369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CBF4E24-FC13-D34C-E402-70483275E4E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Click to edit Master title style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Click to edit Master text style</a:t>
            </a:r>
          </a:p>
          <a:p>
            <a:pPr lvl="1"/>
            <a:r>
              <a:rPr lang="zh-CN" altLang="en-US"/>
              <a:t>Second level</a:t>
            </a:r>
          </a:p>
          <a:p>
            <a:pPr lvl="2"/>
            <a:r>
              <a:rPr lang="zh-CN" altLang="en-US"/>
              <a:t>Third level</a:t>
            </a:r>
          </a:p>
          <a:p>
            <a:pPr lvl="3"/>
            <a:r>
              <a:rPr lang="zh-CN" altLang="en-US"/>
              <a:t>Fourth level</a:t>
            </a:r>
          </a:p>
          <a:p>
            <a:pPr lvl="4"/>
            <a:r>
              <a:rPr lang="zh-CN" alt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54065-6D17-4A3A-91E4-21B75217D363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8F8CD-9200-4504-81DD-97A3817DB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55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lickers.com/library" TargetMode="External"/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C&#7910;NG%20C&#7888;%20D&#7920;%20PH&#210;NG.pptx" TargetMode="Externa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4.png"/><Relationship Id="rId4" Type="http://schemas.openxmlformats.org/officeDocument/2006/relationships/video" Target="../media/media3.mp4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ABE3BB3-1D81-4C68-8534-EAD461CB8693}"/>
              </a:ext>
            </a:extLst>
          </p:cNvPr>
          <p:cNvSpPr/>
          <p:nvPr/>
        </p:nvSpPr>
        <p:spPr>
          <a:xfrm>
            <a:off x="-402771" y="0"/>
            <a:ext cx="10091057" cy="5290457"/>
          </a:xfrm>
          <a:prstGeom prst="roundRect">
            <a:avLst>
              <a:gd name="adj" fmla="val 9614"/>
            </a:avLst>
          </a:prstGeom>
          <a:solidFill>
            <a:srgbClr val="FFFFFF"/>
          </a:solidFill>
          <a:ln w="28575"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35">
              <a:buClrTx/>
              <a:defRPr/>
            </a:pPr>
            <a:endParaRPr lang="en-US" sz="23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DEF1AC-50A0-036E-8A16-8A0E28CAB594}"/>
              </a:ext>
            </a:extLst>
          </p:cNvPr>
          <p:cNvGrpSpPr/>
          <p:nvPr/>
        </p:nvGrpSpPr>
        <p:grpSpPr>
          <a:xfrm flipH="1">
            <a:off x="-219643" y="2973624"/>
            <a:ext cx="2286953" cy="3196552"/>
            <a:chOff x="7077156" y="-621763"/>
            <a:chExt cx="4435475" cy="6227435"/>
          </a:xfrm>
        </p:grpSpPr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766B1635-EB7D-5BCB-036D-805ED3B07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7156" y="-443963"/>
              <a:ext cx="1892300" cy="1895475"/>
            </a:xfrm>
            <a:prstGeom prst="ellipse">
              <a:avLst/>
            </a:prstGeom>
            <a:solidFill>
              <a:srgbClr val="BAE36B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5B972437-4893-5A0A-036F-889E7CAFA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3556" y="411699"/>
              <a:ext cx="184150" cy="184150"/>
            </a:xfrm>
            <a:prstGeom prst="ellipse">
              <a:avLst/>
            </a:prstGeom>
            <a:solidFill>
              <a:srgbClr val="6EAB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EBD52A48-4D4E-30D8-64CB-73FD091B8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8381" y="1080037"/>
              <a:ext cx="781050" cy="781050"/>
            </a:xfrm>
            <a:prstGeom prst="ellipse">
              <a:avLst/>
            </a:prstGeom>
            <a:solidFill>
              <a:srgbClr val="ED9B38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32AE7530-04F0-082B-27FA-7677EC428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1681" y="522825"/>
              <a:ext cx="381000" cy="377825"/>
            </a:xfrm>
            <a:prstGeom prst="ellipse">
              <a:avLst/>
            </a:prstGeom>
            <a:solidFill>
              <a:srgbClr val="F5E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B8E57697-D8A9-7B8A-DE7C-F7EFEAAD3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9206" y="-621763"/>
              <a:ext cx="2003425" cy="2006600"/>
            </a:xfrm>
            <a:prstGeom prst="ellipse">
              <a:avLst/>
            </a:prstGeom>
            <a:solidFill>
              <a:srgbClr val="F4D500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Oval 13">
              <a:extLst>
                <a:ext uri="{FF2B5EF4-FFF2-40B4-BE49-F238E27FC236}">
                  <a16:creationId xmlns:a16="http://schemas.microsoft.com/office/drawing/2014/main" id="{774EF3A7-4D2E-1302-0481-B5CE6324E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2281" y="1007012"/>
              <a:ext cx="1790700" cy="1795463"/>
            </a:xfrm>
            <a:prstGeom prst="ellipse">
              <a:avLst/>
            </a:prstGeom>
            <a:solidFill>
              <a:srgbClr val="D8AEA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9BEA409B-D411-5566-7240-FE82C4563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2781" y="2164300"/>
              <a:ext cx="714375" cy="714375"/>
            </a:xfrm>
            <a:prstGeom prst="ellipse">
              <a:avLst/>
            </a:prstGeom>
            <a:solidFill>
              <a:srgbClr val="99CED2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04A575A7-C964-498D-6C32-D9C96F349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306" y="1441987"/>
              <a:ext cx="365125" cy="365125"/>
            </a:xfrm>
            <a:prstGeom prst="ellipse">
              <a:avLst/>
            </a:prstGeom>
            <a:solidFill>
              <a:srgbClr val="CB99CC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E0309495-7E48-1B12-38D1-F749067BA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5856" y="2754850"/>
              <a:ext cx="635000" cy="636588"/>
            </a:xfrm>
            <a:prstGeom prst="ellipse">
              <a:avLst/>
            </a:prstGeom>
            <a:solidFill>
              <a:srgbClr val="E78A47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10C3056E-78FC-CFDD-EC65-1561048A5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7981" y="3178712"/>
              <a:ext cx="1016000" cy="1017588"/>
            </a:xfrm>
            <a:prstGeom prst="ellipse">
              <a:avLst/>
            </a:prstGeom>
            <a:solidFill>
              <a:srgbClr val="A5CB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" name="Oval 18">
              <a:extLst>
                <a:ext uri="{FF2B5EF4-FFF2-40B4-BE49-F238E27FC236}">
                  <a16:creationId xmlns:a16="http://schemas.microsoft.com/office/drawing/2014/main" id="{DC1444F2-3CFA-F6F5-A6EB-F4A26CADC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3856" y="2770725"/>
              <a:ext cx="215900" cy="215900"/>
            </a:xfrm>
            <a:prstGeom prst="ellipse">
              <a:avLst/>
            </a:prstGeom>
            <a:solidFill>
              <a:srgbClr val="BDED63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Oval 19">
              <a:extLst>
                <a:ext uri="{FF2B5EF4-FFF2-40B4-BE49-F238E27FC236}">
                  <a16:creationId xmlns:a16="http://schemas.microsoft.com/office/drawing/2014/main" id="{73973DF0-881B-11D8-D020-76C36768B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8206" y="2605625"/>
              <a:ext cx="215900" cy="215900"/>
            </a:xfrm>
            <a:prstGeom prst="ellipse">
              <a:avLst/>
            </a:prstGeom>
            <a:solidFill>
              <a:srgbClr val="BCED61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794BF43B-A71D-A922-B338-C9409FB09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5631" y="2777075"/>
              <a:ext cx="377825" cy="379413"/>
            </a:xfrm>
            <a:prstGeom prst="ellipse">
              <a:avLst/>
            </a:prstGeom>
            <a:solidFill>
              <a:srgbClr val="CB99CC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B73E6645-15F0-E7CE-0555-FF05523AA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2356" y="2208750"/>
              <a:ext cx="1009650" cy="1011238"/>
            </a:xfrm>
            <a:prstGeom prst="ellipse">
              <a:avLst/>
            </a:prstGeom>
            <a:solidFill>
              <a:srgbClr val="FBE22D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B8DBD331-2CC3-F2A5-4E10-E6C93DD14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2456" y="1927762"/>
              <a:ext cx="555625" cy="557213"/>
            </a:xfrm>
            <a:prstGeom prst="ellipse">
              <a:avLst/>
            </a:prstGeom>
            <a:solidFill>
              <a:srgbClr val="FBE22D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65FADC82-9FB5-EF2D-B754-F4161113E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8256" y="3931187"/>
              <a:ext cx="146050" cy="147638"/>
            </a:xfrm>
            <a:prstGeom prst="ellipse">
              <a:avLst/>
            </a:prstGeom>
            <a:solidFill>
              <a:srgbClr val="BCED60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7CBD0CF8-A28E-F99B-35E9-884F5983C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1906" y="4351875"/>
              <a:ext cx="146050" cy="149225"/>
            </a:xfrm>
            <a:prstGeom prst="ellipse">
              <a:avLst/>
            </a:prstGeom>
            <a:solidFill>
              <a:srgbClr val="B03896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4" name="Oval 27">
              <a:extLst>
                <a:ext uri="{FF2B5EF4-FFF2-40B4-BE49-F238E27FC236}">
                  <a16:creationId xmlns:a16="http://schemas.microsoft.com/office/drawing/2014/main" id="{6003D4F1-C869-0BE9-D081-0F6425C77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6506" y="4628100"/>
              <a:ext cx="241300" cy="241300"/>
            </a:xfrm>
            <a:prstGeom prst="ellipse">
              <a:avLst/>
            </a:prstGeom>
            <a:solidFill>
              <a:srgbClr val="F0CA6C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5" name="Oval 28">
              <a:extLst>
                <a:ext uri="{FF2B5EF4-FFF2-40B4-BE49-F238E27FC236}">
                  <a16:creationId xmlns:a16="http://schemas.microsoft.com/office/drawing/2014/main" id="{C5E6F6A8-FD5F-01A7-01A8-9D03DD20B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7906" y="5037675"/>
              <a:ext cx="104775" cy="106363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6" name="Oval 29">
              <a:extLst>
                <a:ext uri="{FF2B5EF4-FFF2-40B4-BE49-F238E27FC236}">
                  <a16:creationId xmlns:a16="http://schemas.microsoft.com/office/drawing/2014/main" id="{F3959287-4849-8484-D8AA-3245A7E42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1714" y="5374225"/>
              <a:ext cx="231447" cy="231447"/>
            </a:xfrm>
            <a:prstGeom prst="ellipse">
              <a:avLst/>
            </a:prstGeom>
            <a:solidFill>
              <a:srgbClr val="7BBFAA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7" name="Oval 30">
              <a:extLst>
                <a:ext uri="{FF2B5EF4-FFF2-40B4-BE49-F238E27FC236}">
                  <a16:creationId xmlns:a16="http://schemas.microsoft.com/office/drawing/2014/main" id="{3E7EFF33-9CE6-A1CD-2B3E-75BC24FD6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1581" y="5037675"/>
              <a:ext cx="263525" cy="261938"/>
            </a:xfrm>
            <a:prstGeom prst="ellipse">
              <a:avLst/>
            </a:prstGeom>
            <a:solidFill>
              <a:srgbClr val="EB4544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798FF186-6967-5EA9-3841-12E0D058A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8556" y="5226587"/>
              <a:ext cx="149225" cy="149225"/>
            </a:xfrm>
            <a:prstGeom prst="ellipse">
              <a:avLst/>
            </a:prstGeom>
            <a:solidFill>
              <a:srgbClr val="8DC65B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9" name="Oval 32">
              <a:extLst>
                <a:ext uri="{FF2B5EF4-FFF2-40B4-BE49-F238E27FC236}">
                  <a16:creationId xmlns:a16="http://schemas.microsoft.com/office/drawing/2014/main" id="{F292F904-2A1F-7902-37AE-219E83EA3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3781" y="4704300"/>
              <a:ext cx="333375" cy="333375"/>
            </a:xfrm>
            <a:prstGeom prst="ellipse">
              <a:avLst/>
            </a:prstGeom>
            <a:solidFill>
              <a:srgbClr val="98D2E3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0" name="Oval 33">
              <a:extLst>
                <a:ext uri="{FF2B5EF4-FFF2-40B4-BE49-F238E27FC236}">
                  <a16:creationId xmlns:a16="http://schemas.microsoft.com/office/drawing/2014/main" id="{E6451179-32B2-FC52-2B70-8704C8103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3631" y="2021425"/>
              <a:ext cx="463550" cy="463550"/>
            </a:xfrm>
            <a:prstGeom prst="ellipse">
              <a:avLst/>
            </a:prstGeom>
            <a:solidFill>
              <a:srgbClr val="B9DBDD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Oval 34">
              <a:extLst>
                <a:ext uri="{FF2B5EF4-FFF2-40B4-BE49-F238E27FC236}">
                  <a16:creationId xmlns:a16="http://schemas.microsoft.com/office/drawing/2014/main" id="{7F55AA0A-CB27-22D9-6394-71FE3FCA3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9856" y="3912137"/>
              <a:ext cx="622300" cy="623888"/>
            </a:xfrm>
            <a:prstGeom prst="ellipse">
              <a:avLst/>
            </a:prstGeom>
            <a:solidFill>
              <a:srgbClr val="98D2E3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39" name="Oval 35">
              <a:extLst>
                <a:ext uri="{FF2B5EF4-FFF2-40B4-BE49-F238E27FC236}">
                  <a16:creationId xmlns:a16="http://schemas.microsoft.com/office/drawing/2014/main" id="{3A849D49-623C-3167-8DCE-A16C6348B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4081" y="3778787"/>
              <a:ext cx="422275" cy="420688"/>
            </a:xfrm>
            <a:prstGeom prst="ellipse">
              <a:avLst/>
            </a:prstGeom>
            <a:solidFill>
              <a:srgbClr val="E27902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40" name="Oval 36">
              <a:extLst>
                <a:ext uri="{FF2B5EF4-FFF2-40B4-BE49-F238E27FC236}">
                  <a16:creationId xmlns:a16="http://schemas.microsoft.com/office/drawing/2014/main" id="{96731E8E-CBCA-7418-1D9E-06726ECB8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7381" y="4097875"/>
              <a:ext cx="574675" cy="571500"/>
            </a:xfrm>
            <a:prstGeom prst="ellipse">
              <a:avLst/>
            </a:prstGeom>
            <a:solidFill>
              <a:srgbClr val="A9D25A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41" name="Oval 37">
              <a:extLst>
                <a:ext uri="{FF2B5EF4-FFF2-40B4-BE49-F238E27FC236}">
                  <a16:creationId xmlns:a16="http://schemas.microsoft.com/office/drawing/2014/main" id="{9204F6C3-A96B-1D53-3AEA-D1D7986FA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1456" y="2729450"/>
              <a:ext cx="1066800" cy="1068388"/>
            </a:xfrm>
            <a:prstGeom prst="ellipse">
              <a:avLst/>
            </a:prstGeom>
            <a:solidFill>
              <a:srgbClr val="EA5514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378"/>
              <a:endParaRPr lang="zh-CN" altLang="en-US" sz="18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116" name="Freeform: Shape 3115">
            <a:extLst>
              <a:ext uri="{FF2B5EF4-FFF2-40B4-BE49-F238E27FC236}">
                <a16:creationId xmlns:a16="http://schemas.microsoft.com/office/drawing/2014/main" id="{619EFE83-3E0C-9222-79BE-7DEC0E2E194D}"/>
              </a:ext>
            </a:extLst>
          </p:cNvPr>
          <p:cNvSpPr/>
          <p:nvPr/>
        </p:nvSpPr>
        <p:spPr>
          <a:xfrm>
            <a:off x="4342506" y="2381133"/>
            <a:ext cx="10712" cy="2856"/>
          </a:xfrm>
          <a:custGeom>
            <a:avLst/>
            <a:gdLst>
              <a:gd name="connsiteX0" fmla="*/ 0 w 14287"/>
              <a:gd name="connsiteY0" fmla="*/ 3810 h 3809"/>
              <a:gd name="connsiteX1" fmla="*/ 14288 w 14287"/>
              <a:gd name="connsiteY1" fmla="*/ 0 h 3809"/>
              <a:gd name="connsiteX2" fmla="*/ 14288 w 14287"/>
              <a:gd name="connsiteY2" fmla="*/ 0 h 3809"/>
              <a:gd name="connsiteX3" fmla="*/ 0 w 14287"/>
              <a:gd name="connsiteY3" fmla="*/ 3810 h 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87" h="3809">
                <a:moveTo>
                  <a:pt x="0" y="3810"/>
                </a:moveTo>
                <a:cubicBezTo>
                  <a:pt x="4763" y="2857"/>
                  <a:pt x="9525" y="953"/>
                  <a:pt x="14288" y="0"/>
                </a:cubicBezTo>
                <a:cubicBezTo>
                  <a:pt x="14288" y="0"/>
                  <a:pt x="14288" y="0"/>
                  <a:pt x="14288" y="0"/>
                </a:cubicBezTo>
                <a:cubicBezTo>
                  <a:pt x="9525" y="1905"/>
                  <a:pt x="4763" y="2857"/>
                  <a:pt x="0" y="3810"/>
                </a:cubicBezTo>
                <a:close/>
              </a:path>
            </a:pathLst>
          </a:custGeom>
          <a:solidFill>
            <a:srgbClr val="1B343F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612">
              <a:defRPr/>
            </a:pPr>
            <a:endParaRPr lang="en-US" sz="1050">
              <a:solidFill>
                <a:prstClr val="black"/>
              </a:solidFill>
              <a:ea typeface="微软雅黑"/>
            </a:endParaRPr>
          </a:p>
        </p:txBody>
      </p:sp>
      <p:sp>
        <p:nvSpPr>
          <p:cNvPr id="3124" name="Freeform: Shape 3123">
            <a:extLst>
              <a:ext uri="{FF2B5EF4-FFF2-40B4-BE49-F238E27FC236}">
                <a16:creationId xmlns:a16="http://schemas.microsoft.com/office/drawing/2014/main" id="{7815BC72-65D3-133C-1A55-DB3EDF44245D}"/>
              </a:ext>
            </a:extLst>
          </p:cNvPr>
          <p:cNvSpPr/>
          <p:nvPr/>
        </p:nvSpPr>
        <p:spPr>
          <a:xfrm>
            <a:off x="5680668" y="41292"/>
            <a:ext cx="214622" cy="412736"/>
          </a:xfrm>
          <a:custGeom>
            <a:avLst/>
            <a:gdLst>
              <a:gd name="connsiteX0" fmla="*/ 171753 w 286237"/>
              <a:gd name="connsiteY0" fmla="*/ 2115 h 550457"/>
              <a:gd name="connsiteX1" fmla="*/ 234618 w 286237"/>
              <a:gd name="connsiteY1" fmla="*/ 101175 h 550457"/>
              <a:gd name="connsiteX2" fmla="*/ 167943 w 286237"/>
              <a:gd name="connsiteY2" fmla="*/ 439312 h 550457"/>
              <a:gd name="connsiteX3" fmla="*/ 106983 w 286237"/>
              <a:gd name="connsiteY3" fmla="*/ 483127 h 550457"/>
              <a:gd name="connsiteX4" fmla="*/ 63168 w 286237"/>
              <a:gd name="connsiteY4" fmla="*/ 420262 h 550457"/>
              <a:gd name="connsiteX5" fmla="*/ 125080 w 286237"/>
              <a:gd name="connsiteY5" fmla="*/ 106890 h 550457"/>
              <a:gd name="connsiteX6" fmla="*/ 133653 w 286237"/>
              <a:gd name="connsiteY6" fmla="*/ 101175 h 550457"/>
              <a:gd name="connsiteX7" fmla="*/ 133653 w 286237"/>
              <a:gd name="connsiteY7" fmla="*/ 101175 h 550457"/>
              <a:gd name="connsiteX8" fmla="*/ 139368 w 286237"/>
              <a:gd name="connsiteY8" fmla="*/ 109747 h 550457"/>
              <a:gd name="connsiteX9" fmla="*/ 77455 w 286237"/>
              <a:gd name="connsiteY9" fmla="*/ 422167 h 550457"/>
              <a:gd name="connsiteX10" fmla="*/ 106030 w 286237"/>
              <a:gd name="connsiteY10" fmla="*/ 467887 h 550457"/>
              <a:gd name="connsiteX11" fmla="*/ 153655 w 286237"/>
              <a:gd name="connsiteY11" fmla="*/ 438360 h 550457"/>
              <a:gd name="connsiteX12" fmla="*/ 220330 w 286237"/>
              <a:gd name="connsiteY12" fmla="*/ 99270 h 550457"/>
              <a:gd name="connsiteX13" fmla="*/ 169848 w 286237"/>
              <a:gd name="connsiteY13" fmla="*/ 18307 h 550457"/>
              <a:gd name="connsiteX14" fmla="*/ 86980 w 286237"/>
              <a:gd name="connsiteY14" fmla="*/ 71647 h 550457"/>
              <a:gd name="connsiteX15" fmla="*/ 17448 w 286237"/>
              <a:gd name="connsiteY15" fmla="*/ 416452 h 550457"/>
              <a:gd name="connsiteX16" fmla="*/ 95553 w 286237"/>
              <a:gd name="connsiteY16" fmla="*/ 533610 h 550457"/>
              <a:gd name="connsiteX17" fmla="*/ 208900 w 286237"/>
              <a:gd name="connsiteY17" fmla="*/ 456457 h 550457"/>
              <a:gd name="connsiteX18" fmla="*/ 271765 w 286237"/>
              <a:gd name="connsiteY18" fmla="*/ 140227 h 550457"/>
              <a:gd name="connsiteX19" fmla="*/ 280338 w 286237"/>
              <a:gd name="connsiteY19" fmla="*/ 134512 h 550457"/>
              <a:gd name="connsiteX20" fmla="*/ 280338 w 286237"/>
              <a:gd name="connsiteY20" fmla="*/ 134512 h 550457"/>
              <a:gd name="connsiteX21" fmla="*/ 286053 w 286237"/>
              <a:gd name="connsiteY21" fmla="*/ 143085 h 550457"/>
              <a:gd name="connsiteX22" fmla="*/ 224140 w 286237"/>
              <a:gd name="connsiteY22" fmla="*/ 457410 h 550457"/>
              <a:gd name="connsiteX23" fmla="*/ 93648 w 286237"/>
              <a:gd name="connsiteY23" fmla="*/ 548850 h 550457"/>
              <a:gd name="connsiteX24" fmla="*/ 2208 w 286237"/>
              <a:gd name="connsiteY24" fmla="*/ 415500 h 550457"/>
              <a:gd name="connsiteX25" fmla="*/ 70788 w 286237"/>
              <a:gd name="connsiteY25" fmla="*/ 66885 h 550457"/>
              <a:gd name="connsiteX26" fmla="*/ 171753 w 286237"/>
              <a:gd name="connsiteY26" fmla="*/ 2115 h 55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86237" h="550457">
                <a:moveTo>
                  <a:pt x="171753" y="2115"/>
                </a:moveTo>
                <a:cubicBezTo>
                  <a:pt x="215568" y="12592"/>
                  <a:pt x="243190" y="56407"/>
                  <a:pt x="234618" y="101175"/>
                </a:cubicBezTo>
                <a:lnTo>
                  <a:pt x="167943" y="439312"/>
                </a:lnTo>
                <a:cubicBezTo>
                  <a:pt x="162228" y="467887"/>
                  <a:pt x="135558" y="487890"/>
                  <a:pt x="106983" y="483127"/>
                </a:cubicBezTo>
                <a:cubicBezTo>
                  <a:pt x="76503" y="478365"/>
                  <a:pt x="56500" y="449790"/>
                  <a:pt x="63168" y="420262"/>
                </a:cubicBezTo>
                <a:lnTo>
                  <a:pt x="125080" y="106890"/>
                </a:lnTo>
                <a:cubicBezTo>
                  <a:pt x="126033" y="103080"/>
                  <a:pt x="129843" y="100222"/>
                  <a:pt x="133653" y="101175"/>
                </a:cubicBezTo>
                <a:lnTo>
                  <a:pt x="133653" y="101175"/>
                </a:lnTo>
                <a:cubicBezTo>
                  <a:pt x="137463" y="102127"/>
                  <a:pt x="140320" y="105937"/>
                  <a:pt x="139368" y="109747"/>
                </a:cubicBezTo>
                <a:lnTo>
                  <a:pt x="77455" y="422167"/>
                </a:lnTo>
                <a:cubicBezTo>
                  <a:pt x="73645" y="442170"/>
                  <a:pt x="86028" y="463125"/>
                  <a:pt x="106030" y="467887"/>
                </a:cubicBezTo>
                <a:cubicBezTo>
                  <a:pt x="127938" y="473602"/>
                  <a:pt x="148893" y="459315"/>
                  <a:pt x="153655" y="438360"/>
                </a:cubicBezTo>
                <a:lnTo>
                  <a:pt x="220330" y="99270"/>
                </a:lnTo>
                <a:cubicBezTo>
                  <a:pt x="227950" y="63075"/>
                  <a:pt x="205090" y="26880"/>
                  <a:pt x="169848" y="18307"/>
                </a:cubicBezTo>
                <a:cubicBezTo>
                  <a:pt x="131748" y="9735"/>
                  <a:pt x="94600" y="33547"/>
                  <a:pt x="86980" y="71647"/>
                </a:cubicBezTo>
                <a:lnTo>
                  <a:pt x="17448" y="416452"/>
                </a:lnTo>
                <a:cubicBezTo>
                  <a:pt x="6970" y="469792"/>
                  <a:pt x="42213" y="524085"/>
                  <a:pt x="95553" y="533610"/>
                </a:cubicBezTo>
                <a:cubicBezTo>
                  <a:pt x="147940" y="543135"/>
                  <a:pt x="198423" y="508845"/>
                  <a:pt x="208900" y="456457"/>
                </a:cubicBezTo>
                <a:lnTo>
                  <a:pt x="271765" y="140227"/>
                </a:lnTo>
                <a:cubicBezTo>
                  <a:pt x="272718" y="136417"/>
                  <a:pt x="276528" y="133560"/>
                  <a:pt x="280338" y="134512"/>
                </a:cubicBezTo>
                <a:lnTo>
                  <a:pt x="280338" y="134512"/>
                </a:lnTo>
                <a:cubicBezTo>
                  <a:pt x="284148" y="135465"/>
                  <a:pt x="287005" y="139275"/>
                  <a:pt x="286053" y="143085"/>
                </a:cubicBezTo>
                <a:lnTo>
                  <a:pt x="224140" y="457410"/>
                </a:lnTo>
                <a:cubicBezTo>
                  <a:pt x="211758" y="517417"/>
                  <a:pt x="154608" y="559327"/>
                  <a:pt x="93648" y="548850"/>
                </a:cubicBezTo>
                <a:cubicBezTo>
                  <a:pt x="30783" y="538372"/>
                  <a:pt x="-10175" y="477412"/>
                  <a:pt x="2208" y="415500"/>
                </a:cubicBezTo>
                <a:lnTo>
                  <a:pt x="70788" y="66885"/>
                </a:lnTo>
                <a:cubicBezTo>
                  <a:pt x="80313" y="21165"/>
                  <a:pt x="126033" y="-8363"/>
                  <a:pt x="171753" y="211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612">
              <a:defRPr/>
            </a:pPr>
            <a:endParaRPr lang="en-US" sz="1050">
              <a:solidFill>
                <a:prstClr val="black"/>
              </a:solidFill>
              <a:ea typeface="微软雅黑"/>
            </a:endParaRPr>
          </a:p>
        </p:txBody>
      </p:sp>
      <p:sp>
        <p:nvSpPr>
          <p:cNvPr id="3125" name="Freeform: Shape 3124">
            <a:extLst>
              <a:ext uri="{FF2B5EF4-FFF2-40B4-BE49-F238E27FC236}">
                <a16:creationId xmlns:a16="http://schemas.microsoft.com/office/drawing/2014/main" id="{74D24729-E241-C454-AEAB-2A8B69B00114}"/>
              </a:ext>
            </a:extLst>
          </p:cNvPr>
          <p:cNvSpPr/>
          <p:nvPr/>
        </p:nvSpPr>
        <p:spPr>
          <a:xfrm>
            <a:off x="6586541" y="611746"/>
            <a:ext cx="384717" cy="285404"/>
          </a:xfrm>
          <a:custGeom>
            <a:avLst/>
            <a:gdLst>
              <a:gd name="connsiteX0" fmla="*/ 499357 w 513089"/>
              <a:gd name="connsiteY0" fmla="*/ 321826 h 380637"/>
              <a:gd name="connsiteX1" fmla="*/ 385057 w 513089"/>
              <a:gd name="connsiteY1" fmla="*/ 345639 h 380637"/>
              <a:gd name="connsiteX2" fmla="*/ 91687 w 513089"/>
              <a:gd name="connsiteY2" fmla="*/ 162759 h 380637"/>
              <a:gd name="connsiteX3" fmla="*/ 72637 w 513089"/>
              <a:gd name="connsiteY3" fmla="*/ 90368 h 380637"/>
              <a:gd name="connsiteX4" fmla="*/ 147885 w 513089"/>
              <a:gd name="connsiteY4" fmla="*/ 71319 h 380637"/>
              <a:gd name="connsiteX5" fmla="*/ 418395 w 513089"/>
              <a:gd name="connsiteY5" fmla="*/ 240864 h 380637"/>
              <a:gd name="connsiteX6" fmla="*/ 420300 w 513089"/>
              <a:gd name="connsiteY6" fmla="*/ 251341 h 380637"/>
              <a:gd name="connsiteX7" fmla="*/ 420300 w 513089"/>
              <a:gd name="connsiteY7" fmla="*/ 251341 h 380637"/>
              <a:gd name="connsiteX8" fmla="*/ 409822 w 513089"/>
              <a:gd name="connsiteY8" fmla="*/ 253246 h 380637"/>
              <a:gd name="connsiteX9" fmla="*/ 140265 w 513089"/>
              <a:gd name="connsiteY9" fmla="*/ 84653 h 380637"/>
              <a:gd name="connsiteX10" fmla="*/ 86925 w 513089"/>
              <a:gd name="connsiteY10" fmla="*/ 95131 h 380637"/>
              <a:gd name="connsiteX11" fmla="*/ 98355 w 513089"/>
              <a:gd name="connsiteY11" fmla="*/ 150376 h 380637"/>
              <a:gd name="connsiteX12" fmla="*/ 391725 w 513089"/>
              <a:gd name="connsiteY12" fmla="*/ 334209 h 380637"/>
              <a:gd name="connsiteX13" fmla="*/ 486022 w 513089"/>
              <a:gd name="connsiteY13" fmla="*/ 316111 h 380637"/>
              <a:gd name="connsiteX14" fmla="*/ 466020 w 513089"/>
              <a:gd name="connsiteY14" fmla="*/ 219909 h 380637"/>
              <a:gd name="connsiteX15" fmla="*/ 165982 w 513089"/>
              <a:gd name="connsiteY15" fmla="*/ 30361 h 380637"/>
              <a:gd name="connsiteX16" fmla="*/ 28822 w 513089"/>
              <a:gd name="connsiteY16" fmla="*/ 61794 h 380637"/>
              <a:gd name="connsiteX17" fmla="*/ 61207 w 513089"/>
              <a:gd name="connsiteY17" fmla="*/ 195143 h 380637"/>
              <a:gd name="connsiteX18" fmla="*/ 334575 w 513089"/>
              <a:gd name="connsiteY18" fmla="*/ 366593 h 380637"/>
              <a:gd name="connsiteX19" fmla="*/ 336480 w 513089"/>
              <a:gd name="connsiteY19" fmla="*/ 377071 h 380637"/>
              <a:gd name="connsiteX20" fmla="*/ 336480 w 513089"/>
              <a:gd name="connsiteY20" fmla="*/ 377071 h 380637"/>
              <a:gd name="connsiteX21" fmla="*/ 326002 w 513089"/>
              <a:gd name="connsiteY21" fmla="*/ 378976 h 380637"/>
              <a:gd name="connsiteX22" fmla="*/ 54540 w 513089"/>
              <a:gd name="connsiteY22" fmla="*/ 209431 h 380637"/>
              <a:gd name="connsiteX23" fmla="*/ 15487 w 513089"/>
              <a:gd name="connsiteY23" fmla="*/ 55126 h 380637"/>
              <a:gd name="connsiteX24" fmla="*/ 172650 w 513089"/>
              <a:gd name="connsiteY24" fmla="*/ 17026 h 380637"/>
              <a:gd name="connsiteX25" fmla="*/ 473640 w 513089"/>
              <a:gd name="connsiteY25" fmla="*/ 205621 h 380637"/>
              <a:gd name="connsiteX26" fmla="*/ 499357 w 513089"/>
              <a:gd name="connsiteY26" fmla="*/ 321826 h 38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3089" h="380637">
                <a:moveTo>
                  <a:pt x="499357" y="321826"/>
                </a:moveTo>
                <a:cubicBezTo>
                  <a:pt x="474592" y="359926"/>
                  <a:pt x="423157" y="369451"/>
                  <a:pt x="385057" y="345639"/>
                </a:cubicBezTo>
                <a:lnTo>
                  <a:pt x="91687" y="162759"/>
                </a:lnTo>
                <a:cubicBezTo>
                  <a:pt x="66922" y="147518"/>
                  <a:pt x="58350" y="115134"/>
                  <a:pt x="72637" y="90368"/>
                </a:cubicBezTo>
                <a:cubicBezTo>
                  <a:pt x="87877" y="63698"/>
                  <a:pt x="122167" y="55126"/>
                  <a:pt x="147885" y="71319"/>
                </a:cubicBezTo>
                <a:lnTo>
                  <a:pt x="418395" y="240864"/>
                </a:lnTo>
                <a:cubicBezTo>
                  <a:pt x="422205" y="242768"/>
                  <a:pt x="423157" y="247531"/>
                  <a:pt x="420300" y="251341"/>
                </a:cubicBezTo>
                <a:lnTo>
                  <a:pt x="420300" y="251341"/>
                </a:lnTo>
                <a:cubicBezTo>
                  <a:pt x="418395" y="255151"/>
                  <a:pt x="413632" y="256104"/>
                  <a:pt x="409822" y="253246"/>
                </a:cubicBezTo>
                <a:lnTo>
                  <a:pt x="140265" y="84653"/>
                </a:lnTo>
                <a:cubicBezTo>
                  <a:pt x="123120" y="73223"/>
                  <a:pt x="99307" y="77986"/>
                  <a:pt x="86925" y="95131"/>
                </a:cubicBezTo>
                <a:cubicBezTo>
                  <a:pt x="74542" y="113228"/>
                  <a:pt x="79305" y="137993"/>
                  <a:pt x="98355" y="150376"/>
                </a:cubicBezTo>
                <a:lnTo>
                  <a:pt x="391725" y="334209"/>
                </a:lnTo>
                <a:cubicBezTo>
                  <a:pt x="423157" y="354211"/>
                  <a:pt x="465067" y="346591"/>
                  <a:pt x="486022" y="316111"/>
                </a:cubicBezTo>
                <a:cubicBezTo>
                  <a:pt x="507930" y="283726"/>
                  <a:pt x="498405" y="239911"/>
                  <a:pt x="466020" y="219909"/>
                </a:cubicBezTo>
                <a:lnTo>
                  <a:pt x="165982" y="30361"/>
                </a:lnTo>
                <a:cubicBezTo>
                  <a:pt x="119310" y="1786"/>
                  <a:pt x="56445" y="15121"/>
                  <a:pt x="28822" y="61794"/>
                </a:cubicBezTo>
                <a:cubicBezTo>
                  <a:pt x="1200" y="107514"/>
                  <a:pt x="15487" y="166568"/>
                  <a:pt x="61207" y="195143"/>
                </a:cubicBezTo>
                <a:lnTo>
                  <a:pt x="334575" y="366593"/>
                </a:lnTo>
                <a:cubicBezTo>
                  <a:pt x="338385" y="368499"/>
                  <a:pt x="339337" y="373261"/>
                  <a:pt x="336480" y="377071"/>
                </a:cubicBezTo>
                <a:lnTo>
                  <a:pt x="336480" y="377071"/>
                </a:lnTo>
                <a:cubicBezTo>
                  <a:pt x="334575" y="380881"/>
                  <a:pt x="329812" y="381834"/>
                  <a:pt x="326002" y="378976"/>
                </a:cubicBezTo>
                <a:lnTo>
                  <a:pt x="54540" y="209431"/>
                </a:lnTo>
                <a:cubicBezTo>
                  <a:pt x="2152" y="177046"/>
                  <a:pt x="-15945" y="108466"/>
                  <a:pt x="15487" y="55126"/>
                </a:cubicBezTo>
                <a:cubicBezTo>
                  <a:pt x="47872" y="834"/>
                  <a:pt x="119310" y="-16312"/>
                  <a:pt x="172650" y="17026"/>
                </a:cubicBezTo>
                <a:lnTo>
                  <a:pt x="473640" y="205621"/>
                </a:lnTo>
                <a:cubicBezTo>
                  <a:pt x="513645" y="230386"/>
                  <a:pt x="525075" y="282774"/>
                  <a:pt x="499357" y="321826"/>
                </a:cubicBezTo>
                <a:close/>
              </a:path>
            </a:pathLst>
          </a:custGeom>
          <a:solidFill>
            <a:srgbClr val="E5EF7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612">
              <a:defRPr/>
            </a:pPr>
            <a:endParaRPr lang="en-US" sz="1050">
              <a:solidFill>
                <a:prstClr val="black"/>
              </a:solidFill>
              <a:ea typeface="微软雅黑"/>
            </a:endParaRPr>
          </a:p>
        </p:txBody>
      </p:sp>
      <p:grpSp>
        <p:nvGrpSpPr>
          <p:cNvPr id="3133" name="Graphic 3">
            <a:extLst>
              <a:ext uri="{FF2B5EF4-FFF2-40B4-BE49-F238E27FC236}">
                <a16:creationId xmlns:a16="http://schemas.microsoft.com/office/drawing/2014/main" id="{0A92F4A3-3B9D-AF84-FB6D-72A29F11F123}"/>
              </a:ext>
            </a:extLst>
          </p:cNvPr>
          <p:cNvGrpSpPr/>
          <p:nvPr/>
        </p:nvGrpSpPr>
        <p:grpSpPr>
          <a:xfrm>
            <a:off x="8609315" y="3007085"/>
            <a:ext cx="665925" cy="724241"/>
            <a:chOff x="2192169" y="4535493"/>
            <a:chExt cx="888131" cy="965907"/>
          </a:xfrm>
        </p:grpSpPr>
        <p:sp>
          <p:nvSpPr>
            <p:cNvPr id="3134" name="Freeform: Shape 3133">
              <a:extLst>
                <a:ext uri="{FF2B5EF4-FFF2-40B4-BE49-F238E27FC236}">
                  <a16:creationId xmlns:a16="http://schemas.microsoft.com/office/drawing/2014/main" id="{9AB4DE57-E5DC-7DA7-0A80-187B2A87FAD9}"/>
                </a:ext>
              </a:extLst>
            </p:cNvPr>
            <p:cNvSpPr/>
            <p:nvPr/>
          </p:nvSpPr>
          <p:spPr>
            <a:xfrm rot="7609237">
              <a:off x="2208763" y="4784314"/>
              <a:ext cx="855328" cy="468620"/>
            </a:xfrm>
            <a:custGeom>
              <a:avLst/>
              <a:gdLst>
                <a:gd name="connsiteX0" fmla="*/ 0 w 855328"/>
                <a:gd name="connsiteY0" fmla="*/ 0 h 468620"/>
                <a:gd name="connsiteX1" fmla="*/ 855328 w 855328"/>
                <a:gd name="connsiteY1" fmla="*/ 0 h 468620"/>
                <a:gd name="connsiteX2" fmla="*/ 855328 w 855328"/>
                <a:gd name="connsiteY2" fmla="*/ 468621 h 468620"/>
                <a:gd name="connsiteX3" fmla="*/ 0 w 855328"/>
                <a:gd name="connsiteY3" fmla="*/ 468621 h 46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328" h="468620">
                  <a:moveTo>
                    <a:pt x="0" y="0"/>
                  </a:moveTo>
                  <a:lnTo>
                    <a:pt x="855328" y="0"/>
                  </a:lnTo>
                  <a:lnTo>
                    <a:pt x="855328" y="468621"/>
                  </a:lnTo>
                  <a:lnTo>
                    <a:pt x="0" y="468621"/>
                  </a:lnTo>
                  <a:close/>
                </a:path>
              </a:pathLst>
            </a:custGeom>
            <a:solidFill>
              <a:srgbClr val="5A89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612">
                <a:defRPr/>
              </a:pPr>
              <a:endParaRPr lang="en-US" sz="105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3135" name="Freeform: Shape 3134">
              <a:extLst>
                <a:ext uri="{FF2B5EF4-FFF2-40B4-BE49-F238E27FC236}">
                  <a16:creationId xmlns:a16="http://schemas.microsoft.com/office/drawing/2014/main" id="{38E70A22-9223-D597-912F-AE42BE81277E}"/>
                </a:ext>
              </a:extLst>
            </p:cNvPr>
            <p:cNvSpPr/>
            <p:nvPr/>
          </p:nvSpPr>
          <p:spPr>
            <a:xfrm>
              <a:off x="2371987" y="4776031"/>
              <a:ext cx="638280" cy="562080"/>
            </a:xfrm>
            <a:custGeom>
              <a:avLst/>
              <a:gdLst>
                <a:gd name="connsiteX0" fmla="*/ 9525 w 638280"/>
                <a:gd name="connsiteY0" fmla="*/ 251460 h 562080"/>
                <a:gd name="connsiteX1" fmla="*/ 351473 w 638280"/>
                <a:gd name="connsiteY1" fmla="*/ 373380 h 562080"/>
                <a:gd name="connsiteX2" fmla="*/ 349567 w 638280"/>
                <a:gd name="connsiteY2" fmla="*/ 384810 h 562080"/>
                <a:gd name="connsiteX3" fmla="*/ 400050 w 638280"/>
                <a:gd name="connsiteY3" fmla="*/ 507683 h 562080"/>
                <a:gd name="connsiteX4" fmla="*/ 582930 w 638280"/>
                <a:gd name="connsiteY4" fmla="*/ 481013 h 562080"/>
                <a:gd name="connsiteX5" fmla="*/ 556260 w 638280"/>
                <a:gd name="connsiteY5" fmla="*/ 298133 h 562080"/>
                <a:gd name="connsiteX6" fmla="*/ 415290 w 638280"/>
                <a:gd name="connsiteY6" fmla="*/ 288608 h 562080"/>
                <a:gd name="connsiteX7" fmla="*/ 404813 w 638280"/>
                <a:gd name="connsiteY7" fmla="*/ 294323 h 562080"/>
                <a:gd name="connsiteX8" fmla="*/ 183833 w 638280"/>
                <a:gd name="connsiteY8" fmla="*/ 18098 h 562080"/>
                <a:gd name="connsiteX9" fmla="*/ 206692 w 638280"/>
                <a:gd name="connsiteY9" fmla="*/ 0 h 562080"/>
                <a:gd name="connsiteX10" fmla="*/ 413385 w 638280"/>
                <a:gd name="connsiteY10" fmla="*/ 258128 h 562080"/>
                <a:gd name="connsiteX11" fmla="*/ 574358 w 638280"/>
                <a:gd name="connsiteY11" fmla="*/ 275273 h 562080"/>
                <a:gd name="connsiteX12" fmla="*/ 606743 w 638280"/>
                <a:gd name="connsiteY12" fmla="*/ 498158 h 562080"/>
                <a:gd name="connsiteX13" fmla="*/ 383858 w 638280"/>
                <a:gd name="connsiteY13" fmla="*/ 530543 h 562080"/>
                <a:gd name="connsiteX14" fmla="*/ 320992 w 638280"/>
                <a:gd name="connsiteY14" fmla="*/ 392430 h 562080"/>
                <a:gd name="connsiteX15" fmla="*/ 0 w 638280"/>
                <a:gd name="connsiteY15" fmla="*/ 278130 h 562080"/>
                <a:gd name="connsiteX16" fmla="*/ 9525 w 638280"/>
                <a:gd name="connsiteY16" fmla="*/ 251460 h 56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8280" h="562080">
                  <a:moveTo>
                    <a:pt x="9525" y="251460"/>
                  </a:moveTo>
                  <a:lnTo>
                    <a:pt x="351473" y="373380"/>
                  </a:lnTo>
                  <a:lnTo>
                    <a:pt x="349567" y="384810"/>
                  </a:lnTo>
                  <a:cubicBezTo>
                    <a:pt x="342900" y="432435"/>
                    <a:pt x="361950" y="479108"/>
                    <a:pt x="400050" y="507683"/>
                  </a:cubicBezTo>
                  <a:cubicBezTo>
                    <a:pt x="458152" y="550545"/>
                    <a:pt x="540068" y="539115"/>
                    <a:pt x="582930" y="481013"/>
                  </a:cubicBezTo>
                  <a:cubicBezTo>
                    <a:pt x="625793" y="422910"/>
                    <a:pt x="614363" y="340995"/>
                    <a:pt x="556260" y="298133"/>
                  </a:cubicBezTo>
                  <a:cubicBezTo>
                    <a:pt x="515302" y="267653"/>
                    <a:pt x="460058" y="263843"/>
                    <a:pt x="415290" y="288608"/>
                  </a:cubicBezTo>
                  <a:lnTo>
                    <a:pt x="404813" y="294323"/>
                  </a:lnTo>
                  <a:lnTo>
                    <a:pt x="183833" y="18098"/>
                  </a:lnTo>
                  <a:lnTo>
                    <a:pt x="206692" y="0"/>
                  </a:lnTo>
                  <a:lnTo>
                    <a:pt x="413385" y="258128"/>
                  </a:lnTo>
                  <a:cubicBezTo>
                    <a:pt x="465773" y="234315"/>
                    <a:pt x="527685" y="240983"/>
                    <a:pt x="574358" y="275273"/>
                  </a:cubicBezTo>
                  <a:cubicBezTo>
                    <a:pt x="644843" y="327660"/>
                    <a:pt x="659130" y="427673"/>
                    <a:pt x="606743" y="498158"/>
                  </a:cubicBezTo>
                  <a:cubicBezTo>
                    <a:pt x="554355" y="568643"/>
                    <a:pt x="454342" y="582930"/>
                    <a:pt x="383858" y="530543"/>
                  </a:cubicBezTo>
                  <a:cubicBezTo>
                    <a:pt x="340995" y="498158"/>
                    <a:pt x="317183" y="446723"/>
                    <a:pt x="320992" y="392430"/>
                  </a:cubicBezTo>
                  <a:lnTo>
                    <a:pt x="0" y="278130"/>
                  </a:lnTo>
                  <a:lnTo>
                    <a:pt x="9525" y="25146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612">
                <a:defRPr/>
              </a:pPr>
              <a:endParaRPr lang="en-US" sz="105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3136" name="Freeform: Shape 3135">
              <a:extLst>
                <a:ext uri="{FF2B5EF4-FFF2-40B4-BE49-F238E27FC236}">
                  <a16:creationId xmlns:a16="http://schemas.microsoft.com/office/drawing/2014/main" id="{75956CC4-8D86-3F3D-2E1B-3252948538AF}"/>
                </a:ext>
              </a:extLst>
            </p:cNvPr>
            <p:cNvSpPr/>
            <p:nvPr/>
          </p:nvSpPr>
          <p:spPr>
            <a:xfrm rot="7609237">
              <a:off x="2052452" y="4862006"/>
              <a:ext cx="855328" cy="79055"/>
            </a:xfrm>
            <a:custGeom>
              <a:avLst/>
              <a:gdLst>
                <a:gd name="connsiteX0" fmla="*/ 0 w 855328"/>
                <a:gd name="connsiteY0" fmla="*/ 0 h 79055"/>
                <a:gd name="connsiteX1" fmla="*/ 855328 w 855328"/>
                <a:gd name="connsiteY1" fmla="*/ 0 h 79055"/>
                <a:gd name="connsiteX2" fmla="*/ 855328 w 855328"/>
                <a:gd name="connsiteY2" fmla="*/ 79056 h 79055"/>
                <a:gd name="connsiteX3" fmla="*/ 0 w 855328"/>
                <a:gd name="connsiteY3" fmla="*/ 79056 h 7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328" h="79055">
                  <a:moveTo>
                    <a:pt x="0" y="0"/>
                  </a:moveTo>
                  <a:lnTo>
                    <a:pt x="855328" y="0"/>
                  </a:lnTo>
                  <a:lnTo>
                    <a:pt x="855328" y="79056"/>
                  </a:lnTo>
                  <a:lnTo>
                    <a:pt x="0" y="79056"/>
                  </a:lnTo>
                  <a:close/>
                </a:path>
              </a:pathLst>
            </a:custGeom>
            <a:solidFill>
              <a:srgbClr val="79AB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612">
                <a:defRPr/>
              </a:pPr>
              <a:endParaRPr lang="en-US" sz="1050">
                <a:solidFill>
                  <a:prstClr val="black"/>
                </a:solidFill>
                <a:ea typeface="微软雅黑"/>
              </a:endParaRPr>
            </a:p>
          </p:txBody>
        </p:sp>
      </p:grpSp>
      <p:sp>
        <p:nvSpPr>
          <p:cNvPr id="3138" name="Freeform: Shape 3137">
            <a:extLst>
              <a:ext uri="{FF2B5EF4-FFF2-40B4-BE49-F238E27FC236}">
                <a16:creationId xmlns:a16="http://schemas.microsoft.com/office/drawing/2014/main" id="{34370EC7-9D4F-875A-8A76-EC4B7F7FC3B3}"/>
              </a:ext>
            </a:extLst>
          </p:cNvPr>
          <p:cNvSpPr/>
          <p:nvPr/>
        </p:nvSpPr>
        <p:spPr>
          <a:xfrm>
            <a:off x="2501437" y="4580428"/>
            <a:ext cx="988491" cy="925663"/>
          </a:xfrm>
          <a:custGeom>
            <a:avLst/>
            <a:gdLst>
              <a:gd name="connsiteX0" fmla="*/ 88554 w 1318330"/>
              <a:gd name="connsiteY0" fmla="*/ 496253 h 1234538"/>
              <a:gd name="connsiteX1" fmla="*/ 219999 w 1318330"/>
              <a:gd name="connsiteY1" fmla="*/ 483870 h 1234538"/>
              <a:gd name="connsiteX2" fmla="*/ 83792 w 1318330"/>
              <a:gd name="connsiteY2" fmla="*/ 817245 h 1234538"/>
              <a:gd name="connsiteX3" fmla="*/ 417167 w 1318330"/>
              <a:gd name="connsiteY3" fmla="*/ 953453 h 1234538"/>
              <a:gd name="connsiteX4" fmla="*/ 316202 w 1318330"/>
              <a:gd name="connsiteY4" fmla="*/ 1038225 h 1234538"/>
              <a:gd name="connsiteX5" fmla="*/ 394307 w 1318330"/>
              <a:gd name="connsiteY5" fmla="*/ 1223963 h 1234538"/>
              <a:gd name="connsiteX6" fmla="*/ 580044 w 1318330"/>
              <a:gd name="connsiteY6" fmla="*/ 1145857 h 1234538"/>
              <a:gd name="connsiteX7" fmla="*/ 567662 w 1318330"/>
              <a:gd name="connsiteY7" fmla="*/ 1014413 h 1234538"/>
              <a:gd name="connsiteX8" fmla="*/ 901037 w 1318330"/>
              <a:gd name="connsiteY8" fmla="*/ 1150620 h 1234538"/>
              <a:gd name="connsiteX9" fmla="*/ 1037244 w 1318330"/>
              <a:gd name="connsiteY9" fmla="*/ 817245 h 1234538"/>
              <a:gd name="connsiteX10" fmla="*/ 1122017 w 1318330"/>
              <a:gd name="connsiteY10" fmla="*/ 918210 h 1234538"/>
              <a:gd name="connsiteX11" fmla="*/ 1307754 w 1318330"/>
              <a:gd name="connsiteY11" fmla="*/ 840105 h 1234538"/>
              <a:gd name="connsiteX12" fmla="*/ 1229649 w 1318330"/>
              <a:gd name="connsiteY12" fmla="*/ 654368 h 1234538"/>
              <a:gd name="connsiteX13" fmla="*/ 1098204 w 1318330"/>
              <a:gd name="connsiteY13" fmla="*/ 666750 h 1234538"/>
              <a:gd name="connsiteX14" fmla="*/ 1234412 w 1318330"/>
              <a:gd name="connsiteY14" fmla="*/ 333375 h 1234538"/>
              <a:gd name="connsiteX15" fmla="*/ 893417 w 1318330"/>
              <a:gd name="connsiteY15" fmla="*/ 194310 h 1234538"/>
              <a:gd name="connsiteX16" fmla="*/ 911514 w 1318330"/>
              <a:gd name="connsiteY16" fmla="*/ 333375 h 1234538"/>
              <a:gd name="connsiteX17" fmla="*/ 727682 w 1318330"/>
              <a:gd name="connsiteY17" fmla="*/ 406718 h 1234538"/>
              <a:gd name="connsiteX18" fmla="*/ 647672 w 1318330"/>
              <a:gd name="connsiteY18" fmla="*/ 225743 h 1234538"/>
              <a:gd name="connsiteX19" fmla="*/ 758162 w 1318330"/>
              <a:gd name="connsiteY19" fmla="*/ 139065 h 1234538"/>
              <a:gd name="connsiteX20" fmla="*/ 417167 w 1318330"/>
              <a:gd name="connsiteY20" fmla="*/ 0 h 1234538"/>
              <a:gd name="connsiteX21" fmla="*/ 280959 w 1318330"/>
              <a:gd name="connsiteY21" fmla="*/ 333375 h 1234538"/>
              <a:gd name="connsiteX22" fmla="*/ 196187 w 1318330"/>
              <a:gd name="connsiteY22" fmla="*/ 232410 h 1234538"/>
              <a:gd name="connsiteX23" fmla="*/ 10449 w 1318330"/>
              <a:gd name="connsiteY23" fmla="*/ 310515 h 1234538"/>
              <a:gd name="connsiteX24" fmla="*/ 88554 w 1318330"/>
              <a:gd name="connsiteY24" fmla="*/ 496253 h 123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18330" h="1234538">
                <a:moveTo>
                  <a:pt x="88554" y="496253"/>
                </a:moveTo>
                <a:cubicBezTo>
                  <a:pt x="133322" y="514350"/>
                  <a:pt x="181899" y="508635"/>
                  <a:pt x="219999" y="483870"/>
                </a:cubicBezTo>
                <a:lnTo>
                  <a:pt x="83792" y="817245"/>
                </a:lnTo>
                <a:lnTo>
                  <a:pt x="417167" y="953453"/>
                </a:lnTo>
                <a:cubicBezTo>
                  <a:pt x="373352" y="962978"/>
                  <a:pt x="334299" y="993457"/>
                  <a:pt x="316202" y="1038225"/>
                </a:cubicBezTo>
                <a:cubicBezTo>
                  <a:pt x="286674" y="1110615"/>
                  <a:pt x="320964" y="1194435"/>
                  <a:pt x="394307" y="1223963"/>
                </a:cubicBezTo>
                <a:cubicBezTo>
                  <a:pt x="466697" y="1253490"/>
                  <a:pt x="550517" y="1219200"/>
                  <a:pt x="580044" y="1145857"/>
                </a:cubicBezTo>
                <a:cubicBezTo>
                  <a:pt x="598142" y="1101090"/>
                  <a:pt x="592427" y="1052513"/>
                  <a:pt x="567662" y="1014413"/>
                </a:cubicBezTo>
                <a:lnTo>
                  <a:pt x="901037" y="1150620"/>
                </a:lnTo>
                <a:lnTo>
                  <a:pt x="1037244" y="817245"/>
                </a:lnTo>
                <a:cubicBezTo>
                  <a:pt x="1046769" y="861060"/>
                  <a:pt x="1077249" y="900113"/>
                  <a:pt x="1122017" y="918210"/>
                </a:cubicBezTo>
                <a:cubicBezTo>
                  <a:pt x="1194407" y="947738"/>
                  <a:pt x="1278227" y="913448"/>
                  <a:pt x="1307754" y="840105"/>
                </a:cubicBezTo>
                <a:cubicBezTo>
                  <a:pt x="1337282" y="767715"/>
                  <a:pt x="1302992" y="683895"/>
                  <a:pt x="1229649" y="654368"/>
                </a:cubicBezTo>
                <a:cubicBezTo>
                  <a:pt x="1184882" y="636270"/>
                  <a:pt x="1135352" y="641985"/>
                  <a:pt x="1098204" y="666750"/>
                </a:cubicBezTo>
                <a:lnTo>
                  <a:pt x="1234412" y="333375"/>
                </a:lnTo>
                <a:lnTo>
                  <a:pt x="893417" y="194310"/>
                </a:lnTo>
                <a:cubicBezTo>
                  <a:pt x="921992" y="233363"/>
                  <a:pt x="931517" y="285750"/>
                  <a:pt x="911514" y="333375"/>
                </a:cubicBezTo>
                <a:cubicBezTo>
                  <a:pt x="881987" y="406718"/>
                  <a:pt x="793404" y="433388"/>
                  <a:pt x="727682" y="406718"/>
                </a:cubicBezTo>
                <a:cubicBezTo>
                  <a:pt x="661959" y="380048"/>
                  <a:pt x="618144" y="299085"/>
                  <a:pt x="647672" y="225743"/>
                </a:cubicBezTo>
                <a:cubicBezTo>
                  <a:pt x="667674" y="177165"/>
                  <a:pt x="710537" y="146685"/>
                  <a:pt x="758162" y="139065"/>
                </a:cubicBezTo>
                <a:lnTo>
                  <a:pt x="417167" y="0"/>
                </a:lnTo>
                <a:lnTo>
                  <a:pt x="280959" y="333375"/>
                </a:lnTo>
                <a:cubicBezTo>
                  <a:pt x="271434" y="289560"/>
                  <a:pt x="240954" y="250508"/>
                  <a:pt x="196187" y="232410"/>
                </a:cubicBezTo>
                <a:cubicBezTo>
                  <a:pt x="123797" y="202883"/>
                  <a:pt x="39977" y="237173"/>
                  <a:pt x="10449" y="310515"/>
                </a:cubicBezTo>
                <a:cubicBezTo>
                  <a:pt x="-19078" y="382905"/>
                  <a:pt x="16164" y="466725"/>
                  <a:pt x="88554" y="496253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612">
              <a:defRPr/>
            </a:pPr>
            <a:endParaRPr lang="en-US" sz="1050">
              <a:solidFill>
                <a:prstClr val="black"/>
              </a:solidFill>
              <a:ea typeface="微软雅黑"/>
            </a:endParaRPr>
          </a:p>
        </p:txBody>
      </p:sp>
      <p:sp>
        <p:nvSpPr>
          <p:cNvPr id="3137" name="Freeform: Shape 3136">
            <a:extLst>
              <a:ext uri="{FF2B5EF4-FFF2-40B4-BE49-F238E27FC236}">
                <a16:creationId xmlns:a16="http://schemas.microsoft.com/office/drawing/2014/main" id="{A50E6FA8-DE22-25A0-D902-07334F0F52E8}"/>
              </a:ext>
            </a:extLst>
          </p:cNvPr>
          <p:cNvSpPr/>
          <p:nvPr/>
        </p:nvSpPr>
        <p:spPr>
          <a:xfrm>
            <a:off x="5168252" y="1099365"/>
            <a:ext cx="335641" cy="335472"/>
          </a:xfrm>
          <a:custGeom>
            <a:avLst/>
            <a:gdLst>
              <a:gd name="connsiteX0" fmla="*/ 416199 w 447637"/>
              <a:gd name="connsiteY0" fmla="*/ 429492 h 447412"/>
              <a:gd name="connsiteX1" fmla="*/ 299994 w 447637"/>
              <a:gd name="connsiteY1" fmla="*/ 417109 h 447412"/>
              <a:gd name="connsiteX2" fmla="*/ 77109 w 447637"/>
              <a:gd name="connsiteY2" fmla="*/ 154219 h 447412"/>
              <a:gd name="connsiteX3" fmla="*/ 80919 w 447637"/>
              <a:gd name="connsiteY3" fmla="*/ 78972 h 447412"/>
              <a:gd name="connsiteX4" fmla="*/ 158071 w 447637"/>
              <a:gd name="connsiteY4" fmla="*/ 83734 h 447412"/>
              <a:gd name="connsiteX5" fmla="*/ 364764 w 447637"/>
              <a:gd name="connsiteY5" fmla="*/ 327574 h 447412"/>
              <a:gd name="connsiteX6" fmla="*/ 363811 w 447637"/>
              <a:gd name="connsiteY6" fmla="*/ 338052 h 447412"/>
              <a:gd name="connsiteX7" fmla="*/ 363811 w 447637"/>
              <a:gd name="connsiteY7" fmla="*/ 338052 h 447412"/>
              <a:gd name="connsiteX8" fmla="*/ 353334 w 447637"/>
              <a:gd name="connsiteY8" fmla="*/ 337099 h 447412"/>
              <a:gd name="connsiteX9" fmla="*/ 147594 w 447637"/>
              <a:gd name="connsiteY9" fmla="*/ 94212 h 447412"/>
              <a:gd name="connsiteX10" fmla="*/ 94254 w 447637"/>
              <a:gd name="connsiteY10" fmla="*/ 87544 h 447412"/>
              <a:gd name="connsiteX11" fmla="*/ 88539 w 447637"/>
              <a:gd name="connsiteY11" fmla="*/ 142789 h 447412"/>
              <a:gd name="connsiteX12" fmla="*/ 312376 w 447637"/>
              <a:gd name="connsiteY12" fmla="*/ 406632 h 447412"/>
              <a:gd name="connsiteX13" fmla="*/ 407626 w 447637"/>
              <a:gd name="connsiteY13" fmla="*/ 417109 h 447412"/>
              <a:gd name="connsiteX14" fmla="*/ 417151 w 447637"/>
              <a:gd name="connsiteY14" fmla="*/ 319002 h 447412"/>
              <a:gd name="connsiteX15" fmla="*/ 188551 w 447637"/>
              <a:gd name="connsiteY15" fmla="*/ 49444 h 447412"/>
              <a:gd name="connsiteX16" fmla="*/ 48534 w 447637"/>
              <a:gd name="connsiteY16" fmla="*/ 38014 h 447412"/>
              <a:gd name="connsiteX17" fmla="*/ 38056 w 447637"/>
              <a:gd name="connsiteY17" fmla="*/ 175174 h 447412"/>
              <a:gd name="connsiteX18" fmla="*/ 246654 w 447637"/>
              <a:gd name="connsiteY18" fmla="*/ 420919 h 447412"/>
              <a:gd name="connsiteX19" fmla="*/ 245701 w 447637"/>
              <a:gd name="connsiteY19" fmla="*/ 431397 h 447412"/>
              <a:gd name="connsiteX20" fmla="*/ 245701 w 447637"/>
              <a:gd name="connsiteY20" fmla="*/ 431397 h 447412"/>
              <a:gd name="connsiteX21" fmla="*/ 235224 w 447637"/>
              <a:gd name="connsiteY21" fmla="*/ 430444 h 447412"/>
              <a:gd name="connsiteX22" fmla="*/ 27579 w 447637"/>
              <a:gd name="connsiteY22" fmla="*/ 187557 h 447412"/>
              <a:gd name="connsiteX23" fmla="*/ 37104 w 447637"/>
              <a:gd name="connsiteY23" fmla="*/ 28489 h 447412"/>
              <a:gd name="connsiteX24" fmla="*/ 198076 w 447637"/>
              <a:gd name="connsiteY24" fmla="*/ 39919 h 447412"/>
              <a:gd name="connsiteX25" fmla="*/ 427629 w 447637"/>
              <a:gd name="connsiteY25" fmla="*/ 311382 h 447412"/>
              <a:gd name="connsiteX26" fmla="*/ 416199 w 447637"/>
              <a:gd name="connsiteY26" fmla="*/ 429492 h 44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7637" h="447412">
                <a:moveTo>
                  <a:pt x="416199" y="429492"/>
                </a:moveTo>
                <a:cubicBezTo>
                  <a:pt x="380956" y="458067"/>
                  <a:pt x="328569" y="451399"/>
                  <a:pt x="299994" y="417109"/>
                </a:cubicBezTo>
                <a:lnTo>
                  <a:pt x="77109" y="154219"/>
                </a:lnTo>
                <a:cubicBezTo>
                  <a:pt x="58059" y="132312"/>
                  <a:pt x="59964" y="98974"/>
                  <a:pt x="80919" y="78972"/>
                </a:cubicBezTo>
                <a:cubicBezTo>
                  <a:pt x="103779" y="58017"/>
                  <a:pt x="138069" y="60874"/>
                  <a:pt x="158071" y="83734"/>
                </a:cubicBezTo>
                <a:lnTo>
                  <a:pt x="364764" y="327574"/>
                </a:lnTo>
                <a:cubicBezTo>
                  <a:pt x="367621" y="330432"/>
                  <a:pt x="366669" y="335194"/>
                  <a:pt x="363811" y="338052"/>
                </a:cubicBezTo>
                <a:lnTo>
                  <a:pt x="363811" y="338052"/>
                </a:lnTo>
                <a:cubicBezTo>
                  <a:pt x="360954" y="340909"/>
                  <a:pt x="356191" y="339957"/>
                  <a:pt x="353334" y="337099"/>
                </a:cubicBezTo>
                <a:lnTo>
                  <a:pt x="147594" y="94212"/>
                </a:lnTo>
                <a:cubicBezTo>
                  <a:pt x="134259" y="78019"/>
                  <a:pt x="110446" y="75162"/>
                  <a:pt x="94254" y="87544"/>
                </a:cubicBezTo>
                <a:cubicBezTo>
                  <a:pt x="77109" y="100879"/>
                  <a:pt x="74251" y="126597"/>
                  <a:pt x="88539" y="142789"/>
                </a:cubicBezTo>
                <a:lnTo>
                  <a:pt x="312376" y="406632"/>
                </a:lnTo>
                <a:cubicBezTo>
                  <a:pt x="336189" y="435207"/>
                  <a:pt x="378099" y="439969"/>
                  <a:pt x="407626" y="417109"/>
                </a:cubicBezTo>
                <a:cubicBezTo>
                  <a:pt x="438106" y="393297"/>
                  <a:pt x="442869" y="348529"/>
                  <a:pt x="417151" y="319002"/>
                </a:cubicBezTo>
                <a:lnTo>
                  <a:pt x="188551" y="49444"/>
                </a:lnTo>
                <a:cubicBezTo>
                  <a:pt x="153309" y="7534"/>
                  <a:pt x="89491" y="1819"/>
                  <a:pt x="48534" y="38014"/>
                </a:cubicBezTo>
                <a:cubicBezTo>
                  <a:pt x="8529" y="73257"/>
                  <a:pt x="3766" y="134217"/>
                  <a:pt x="38056" y="175174"/>
                </a:cubicBezTo>
                <a:lnTo>
                  <a:pt x="246654" y="420919"/>
                </a:lnTo>
                <a:cubicBezTo>
                  <a:pt x="249511" y="423777"/>
                  <a:pt x="248559" y="428539"/>
                  <a:pt x="245701" y="431397"/>
                </a:cubicBezTo>
                <a:lnTo>
                  <a:pt x="245701" y="431397"/>
                </a:lnTo>
                <a:cubicBezTo>
                  <a:pt x="242844" y="434254"/>
                  <a:pt x="238081" y="433302"/>
                  <a:pt x="235224" y="430444"/>
                </a:cubicBezTo>
                <a:lnTo>
                  <a:pt x="27579" y="187557"/>
                </a:lnTo>
                <a:cubicBezTo>
                  <a:pt x="-12426" y="140884"/>
                  <a:pt x="-8616" y="69447"/>
                  <a:pt x="37104" y="28489"/>
                </a:cubicBezTo>
                <a:cubicBezTo>
                  <a:pt x="84729" y="-13421"/>
                  <a:pt x="157119" y="-8658"/>
                  <a:pt x="198076" y="39919"/>
                </a:cubicBezTo>
                <a:lnTo>
                  <a:pt x="427629" y="311382"/>
                </a:lnTo>
                <a:cubicBezTo>
                  <a:pt x="458109" y="346624"/>
                  <a:pt x="453346" y="399964"/>
                  <a:pt x="416199" y="429492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612">
              <a:defRPr/>
            </a:pPr>
            <a:endParaRPr lang="en-US" sz="1050">
              <a:solidFill>
                <a:prstClr val="black"/>
              </a:solidFill>
              <a:ea typeface="微软雅黑"/>
            </a:endParaRPr>
          </a:p>
        </p:txBody>
      </p:sp>
      <p:grpSp>
        <p:nvGrpSpPr>
          <p:cNvPr id="3126" name="Graphic 3">
            <a:extLst>
              <a:ext uri="{FF2B5EF4-FFF2-40B4-BE49-F238E27FC236}">
                <a16:creationId xmlns:a16="http://schemas.microsoft.com/office/drawing/2014/main" id="{950D8FBC-FD6B-A31B-D491-9F670C3F4277}"/>
              </a:ext>
            </a:extLst>
          </p:cNvPr>
          <p:cNvGrpSpPr/>
          <p:nvPr/>
        </p:nvGrpSpPr>
        <p:grpSpPr>
          <a:xfrm>
            <a:off x="8412519" y="4015045"/>
            <a:ext cx="681740" cy="667838"/>
            <a:chOff x="4411905" y="3875340"/>
            <a:chExt cx="909222" cy="890682"/>
          </a:xfrm>
        </p:grpSpPr>
        <p:sp>
          <p:nvSpPr>
            <p:cNvPr id="3127" name="Freeform: Shape 3126">
              <a:extLst>
                <a:ext uri="{FF2B5EF4-FFF2-40B4-BE49-F238E27FC236}">
                  <a16:creationId xmlns:a16="http://schemas.microsoft.com/office/drawing/2014/main" id="{A90A85B1-CD96-1193-99CA-D5A299EA388D}"/>
                </a:ext>
              </a:extLst>
            </p:cNvPr>
            <p:cNvSpPr/>
            <p:nvPr/>
          </p:nvSpPr>
          <p:spPr>
            <a:xfrm>
              <a:off x="4497015" y="4237869"/>
              <a:ext cx="646747" cy="528153"/>
            </a:xfrm>
            <a:custGeom>
              <a:avLst/>
              <a:gdLst>
                <a:gd name="connsiteX0" fmla="*/ 646748 w 646747"/>
                <a:gd name="connsiteY0" fmla="*/ 461963 h 528153"/>
                <a:gd name="connsiteX1" fmla="*/ 614363 w 646747"/>
                <a:gd name="connsiteY1" fmla="*/ 501968 h 528153"/>
                <a:gd name="connsiteX2" fmla="*/ 511493 w 646747"/>
                <a:gd name="connsiteY2" fmla="*/ 507683 h 528153"/>
                <a:gd name="connsiteX3" fmla="*/ 0 w 646747"/>
                <a:gd name="connsiteY3" fmla="*/ 0 h 528153"/>
                <a:gd name="connsiteX4" fmla="*/ 646748 w 646747"/>
                <a:gd name="connsiteY4" fmla="*/ 461963 h 52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47" h="528153">
                  <a:moveTo>
                    <a:pt x="646748" y="461963"/>
                  </a:moveTo>
                  <a:lnTo>
                    <a:pt x="614363" y="501968"/>
                  </a:lnTo>
                  <a:cubicBezTo>
                    <a:pt x="588645" y="534353"/>
                    <a:pt x="540068" y="537210"/>
                    <a:pt x="511493" y="507683"/>
                  </a:cubicBezTo>
                  <a:lnTo>
                    <a:pt x="0" y="0"/>
                  </a:lnTo>
                  <a:lnTo>
                    <a:pt x="646748" y="461963"/>
                  </a:lnTo>
                  <a:close/>
                </a:path>
              </a:pathLst>
            </a:custGeom>
            <a:solidFill>
              <a:srgbClr val="1523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612">
                <a:defRPr/>
              </a:pPr>
              <a:endParaRPr lang="en-US" sz="105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9FF97276-DE78-5A94-5A4F-2A0972C2E706}"/>
                </a:ext>
              </a:extLst>
            </p:cNvPr>
            <p:cNvSpPr/>
            <p:nvPr/>
          </p:nvSpPr>
          <p:spPr>
            <a:xfrm>
              <a:off x="4411905" y="3875340"/>
              <a:ext cx="909222" cy="851362"/>
            </a:xfrm>
            <a:custGeom>
              <a:avLst/>
              <a:gdLst>
                <a:gd name="connsiteX0" fmla="*/ 48915 w 909222"/>
                <a:gd name="connsiteY0" fmla="*/ 68207 h 851362"/>
                <a:gd name="connsiteX1" fmla="*/ 337 w 909222"/>
                <a:gd name="connsiteY1" fmla="*/ 212034 h 851362"/>
                <a:gd name="connsiteX2" fmla="*/ 67965 w 909222"/>
                <a:gd name="connsiteY2" fmla="*/ 348242 h 851362"/>
                <a:gd name="connsiteX3" fmla="*/ 622320 w 909222"/>
                <a:gd name="connsiteY3" fmla="*/ 832112 h 851362"/>
                <a:gd name="connsiteX4" fmla="*/ 731857 w 909222"/>
                <a:gd name="connsiteY4" fmla="*/ 824492 h 851362"/>
                <a:gd name="connsiteX5" fmla="*/ 889972 w 909222"/>
                <a:gd name="connsiteY5" fmla="*/ 642564 h 851362"/>
                <a:gd name="connsiteX6" fmla="*/ 882352 w 909222"/>
                <a:gd name="connsiteY6" fmla="*/ 533027 h 851362"/>
                <a:gd name="connsiteX7" fmla="*/ 327997 w 909222"/>
                <a:gd name="connsiteY7" fmla="*/ 49157 h 851362"/>
                <a:gd name="connsiteX8" fmla="*/ 48915 w 909222"/>
                <a:gd name="connsiteY8" fmla="*/ 68207 h 85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9222" h="851362">
                  <a:moveTo>
                    <a:pt x="48915" y="68207"/>
                  </a:moveTo>
                  <a:cubicBezTo>
                    <a:pt x="12720" y="109164"/>
                    <a:pt x="-2520" y="161552"/>
                    <a:pt x="337" y="212034"/>
                  </a:cubicBezTo>
                  <a:cubicBezTo>
                    <a:pt x="4147" y="262517"/>
                    <a:pt x="27007" y="312047"/>
                    <a:pt x="67965" y="348242"/>
                  </a:cubicBezTo>
                  <a:lnTo>
                    <a:pt x="622320" y="832112"/>
                  </a:lnTo>
                  <a:cubicBezTo>
                    <a:pt x="654705" y="860687"/>
                    <a:pt x="703282" y="856877"/>
                    <a:pt x="731857" y="824492"/>
                  </a:cubicBezTo>
                  <a:lnTo>
                    <a:pt x="889972" y="642564"/>
                  </a:lnTo>
                  <a:cubicBezTo>
                    <a:pt x="918547" y="610179"/>
                    <a:pt x="914737" y="561602"/>
                    <a:pt x="882352" y="533027"/>
                  </a:cubicBezTo>
                  <a:lnTo>
                    <a:pt x="327997" y="49157"/>
                  </a:lnTo>
                  <a:cubicBezTo>
                    <a:pt x="246082" y="-23233"/>
                    <a:pt x="121305" y="-14661"/>
                    <a:pt x="48915" y="6820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612">
                <a:defRPr/>
              </a:pPr>
              <a:endParaRPr lang="en-US" sz="105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4C20A973-2056-CD41-CC1F-38F121E2872F}"/>
                </a:ext>
              </a:extLst>
            </p:cNvPr>
            <p:cNvSpPr/>
            <p:nvPr/>
          </p:nvSpPr>
          <p:spPr>
            <a:xfrm>
              <a:off x="4411905" y="3943546"/>
              <a:ext cx="810914" cy="783155"/>
            </a:xfrm>
            <a:custGeom>
              <a:avLst/>
              <a:gdLst>
                <a:gd name="connsiteX0" fmla="*/ 48915 w 810914"/>
                <a:gd name="connsiteY0" fmla="*/ 0 h 783155"/>
                <a:gd name="connsiteX1" fmla="*/ 337 w 810914"/>
                <a:gd name="connsiteY1" fmla="*/ 143828 h 783155"/>
                <a:gd name="connsiteX2" fmla="*/ 67965 w 810914"/>
                <a:gd name="connsiteY2" fmla="*/ 280035 h 783155"/>
                <a:gd name="connsiteX3" fmla="*/ 622320 w 810914"/>
                <a:gd name="connsiteY3" fmla="*/ 763905 h 783155"/>
                <a:gd name="connsiteX4" fmla="*/ 731857 w 810914"/>
                <a:gd name="connsiteY4" fmla="*/ 756285 h 783155"/>
                <a:gd name="connsiteX5" fmla="*/ 810915 w 810914"/>
                <a:gd name="connsiteY5" fmla="*/ 665797 h 783155"/>
                <a:gd name="connsiteX6" fmla="*/ 48915 w 810914"/>
                <a:gd name="connsiteY6" fmla="*/ 0 h 78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0914" h="783155">
                  <a:moveTo>
                    <a:pt x="48915" y="0"/>
                  </a:moveTo>
                  <a:cubicBezTo>
                    <a:pt x="12720" y="40958"/>
                    <a:pt x="-2520" y="93345"/>
                    <a:pt x="337" y="143828"/>
                  </a:cubicBezTo>
                  <a:cubicBezTo>
                    <a:pt x="4147" y="194310"/>
                    <a:pt x="27007" y="243840"/>
                    <a:pt x="67965" y="280035"/>
                  </a:cubicBezTo>
                  <a:lnTo>
                    <a:pt x="622320" y="763905"/>
                  </a:lnTo>
                  <a:cubicBezTo>
                    <a:pt x="654705" y="792480"/>
                    <a:pt x="703282" y="788670"/>
                    <a:pt x="731857" y="756285"/>
                  </a:cubicBezTo>
                  <a:lnTo>
                    <a:pt x="810915" y="665797"/>
                  </a:lnTo>
                  <a:lnTo>
                    <a:pt x="48915" y="0"/>
                  </a:lnTo>
                  <a:close/>
                </a:path>
              </a:pathLst>
            </a:custGeom>
            <a:solidFill>
              <a:srgbClr val="AD4D0C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612">
                <a:defRPr/>
              </a:pPr>
              <a:endParaRPr lang="en-US" sz="105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3130" name="Freeform: Shape 3129">
              <a:extLst>
                <a:ext uri="{FF2B5EF4-FFF2-40B4-BE49-F238E27FC236}">
                  <a16:creationId xmlns:a16="http://schemas.microsoft.com/office/drawing/2014/main" id="{F530169F-64CA-FAD6-BB17-E8F4C5301F97}"/>
                </a:ext>
              </a:extLst>
            </p:cNvPr>
            <p:cNvSpPr/>
            <p:nvPr/>
          </p:nvSpPr>
          <p:spPr>
            <a:xfrm rot="-8334278">
              <a:off x="4580280" y="4116409"/>
              <a:ext cx="611491" cy="396231"/>
            </a:xfrm>
            <a:custGeom>
              <a:avLst/>
              <a:gdLst>
                <a:gd name="connsiteX0" fmla="*/ 0 w 611491"/>
                <a:gd name="connsiteY0" fmla="*/ 0 h 396231"/>
                <a:gd name="connsiteX1" fmla="*/ 611491 w 611491"/>
                <a:gd name="connsiteY1" fmla="*/ 0 h 396231"/>
                <a:gd name="connsiteX2" fmla="*/ 611491 w 611491"/>
                <a:gd name="connsiteY2" fmla="*/ 396231 h 396231"/>
                <a:gd name="connsiteX3" fmla="*/ 0 w 611491"/>
                <a:gd name="connsiteY3" fmla="*/ 396231 h 39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491" h="396231">
                  <a:moveTo>
                    <a:pt x="0" y="0"/>
                  </a:moveTo>
                  <a:lnTo>
                    <a:pt x="611491" y="0"/>
                  </a:lnTo>
                  <a:lnTo>
                    <a:pt x="611491" y="396231"/>
                  </a:lnTo>
                  <a:lnTo>
                    <a:pt x="0" y="396231"/>
                  </a:lnTo>
                  <a:close/>
                </a:path>
              </a:pathLst>
            </a:custGeom>
            <a:solidFill>
              <a:srgbClr val="C33E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612">
                <a:defRPr/>
              </a:pPr>
              <a:endParaRPr lang="en-US" sz="105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3131" name="Freeform: Shape 3130">
              <a:extLst>
                <a:ext uri="{FF2B5EF4-FFF2-40B4-BE49-F238E27FC236}">
                  <a16:creationId xmlns:a16="http://schemas.microsoft.com/office/drawing/2014/main" id="{B0A77823-B500-9DEA-4377-A6E16BCB8548}"/>
                </a:ext>
              </a:extLst>
            </p:cNvPr>
            <p:cNvSpPr/>
            <p:nvPr/>
          </p:nvSpPr>
          <p:spPr>
            <a:xfrm rot="-8334019">
              <a:off x="5025214" y="4261575"/>
              <a:ext cx="55247" cy="396257"/>
            </a:xfrm>
            <a:custGeom>
              <a:avLst/>
              <a:gdLst>
                <a:gd name="connsiteX0" fmla="*/ 0 w 55247"/>
                <a:gd name="connsiteY0" fmla="*/ 0 h 396257"/>
                <a:gd name="connsiteX1" fmla="*/ 55247 w 55247"/>
                <a:gd name="connsiteY1" fmla="*/ 0 h 396257"/>
                <a:gd name="connsiteX2" fmla="*/ 55247 w 55247"/>
                <a:gd name="connsiteY2" fmla="*/ 396257 h 396257"/>
                <a:gd name="connsiteX3" fmla="*/ 0 w 55247"/>
                <a:gd name="connsiteY3" fmla="*/ 396257 h 39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7" h="396257">
                  <a:moveTo>
                    <a:pt x="0" y="0"/>
                  </a:moveTo>
                  <a:lnTo>
                    <a:pt x="55247" y="0"/>
                  </a:lnTo>
                  <a:lnTo>
                    <a:pt x="55247" y="396257"/>
                  </a:lnTo>
                  <a:lnTo>
                    <a:pt x="0" y="39625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612">
                <a:defRPr/>
              </a:pPr>
              <a:endParaRPr lang="en-US" sz="1050">
                <a:solidFill>
                  <a:prstClr val="black"/>
                </a:solidFill>
                <a:ea typeface="微软雅黑"/>
              </a:endParaRPr>
            </a:p>
          </p:txBody>
        </p:sp>
        <p:sp>
          <p:nvSpPr>
            <p:cNvPr id="3132" name="Freeform: Shape 3131">
              <a:extLst>
                <a:ext uri="{FF2B5EF4-FFF2-40B4-BE49-F238E27FC236}">
                  <a16:creationId xmlns:a16="http://schemas.microsoft.com/office/drawing/2014/main" id="{53B8C8F3-B74F-013E-0F86-02131B8BC804}"/>
                </a:ext>
              </a:extLst>
            </p:cNvPr>
            <p:cNvSpPr/>
            <p:nvPr/>
          </p:nvSpPr>
          <p:spPr>
            <a:xfrm rot="-8334019">
              <a:off x="4683235" y="3963547"/>
              <a:ext cx="55247" cy="396257"/>
            </a:xfrm>
            <a:custGeom>
              <a:avLst/>
              <a:gdLst>
                <a:gd name="connsiteX0" fmla="*/ 0 w 55247"/>
                <a:gd name="connsiteY0" fmla="*/ 0 h 396257"/>
                <a:gd name="connsiteX1" fmla="*/ 55247 w 55247"/>
                <a:gd name="connsiteY1" fmla="*/ 0 h 396257"/>
                <a:gd name="connsiteX2" fmla="*/ 55247 w 55247"/>
                <a:gd name="connsiteY2" fmla="*/ 396257 h 396257"/>
                <a:gd name="connsiteX3" fmla="*/ 0 w 55247"/>
                <a:gd name="connsiteY3" fmla="*/ 396257 h 39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7" h="396257">
                  <a:moveTo>
                    <a:pt x="0" y="0"/>
                  </a:moveTo>
                  <a:lnTo>
                    <a:pt x="55247" y="0"/>
                  </a:lnTo>
                  <a:lnTo>
                    <a:pt x="55247" y="396257"/>
                  </a:lnTo>
                  <a:lnTo>
                    <a:pt x="0" y="39625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612">
                <a:defRPr/>
              </a:pPr>
              <a:endParaRPr lang="en-US" sz="1050">
                <a:solidFill>
                  <a:prstClr val="black"/>
                </a:solidFill>
                <a:ea typeface="微软雅黑"/>
              </a:endParaRPr>
            </a:p>
          </p:txBody>
        </p:sp>
      </p:grpSp>
      <p:grpSp>
        <p:nvGrpSpPr>
          <p:cNvPr id="3177" name="Graphic 3">
            <a:extLst>
              <a:ext uri="{FF2B5EF4-FFF2-40B4-BE49-F238E27FC236}">
                <a16:creationId xmlns:a16="http://schemas.microsoft.com/office/drawing/2014/main" id="{6687E1F0-8380-EBE6-63C2-A56333745347}"/>
              </a:ext>
            </a:extLst>
          </p:cNvPr>
          <p:cNvGrpSpPr/>
          <p:nvPr/>
        </p:nvGrpSpPr>
        <p:grpSpPr>
          <a:xfrm>
            <a:off x="8974836" y="4621990"/>
            <a:ext cx="893450" cy="1958306"/>
            <a:chOff x="3465458" y="2803404"/>
            <a:chExt cx="1191577" cy="2611754"/>
          </a:xfrm>
        </p:grpSpPr>
        <p:grpSp>
          <p:nvGrpSpPr>
            <p:cNvPr id="3178" name="Graphic 3">
              <a:extLst>
                <a:ext uri="{FF2B5EF4-FFF2-40B4-BE49-F238E27FC236}">
                  <a16:creationId xmlns:a16="http://schemas.microsoft.com/office/drawing/2014/main" id="{31F87FDB-63E5-8C96-4F33-C55092472AC8}"/>
                </a:ext>
              </a:extLst>
            </p:cNvPr>
            <p:cNvGrpSpPr/>
            <p:nvPr/>
          </p:nvGrpSpPr>
          <p:grpSpPr>
            <a:xfrm>
              <a:off x="3465458" y="2803404"/>
              <a:ext cx="1191577" cy="2611754"/>
              <a:chOff x="3465458" y="2803404"/>
              <a:chExt cx="1191577" cy="2611754"/>
            </a:xfrm>
          </p:grpSpPr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2E88098B-151F-EDE8-9572-3630D9B31DAD}"/>
                  </a:ext>
                </a:extLst>
              </p:cNvPr>
              <p:cNvSpPr/>
              <p:nvPr/>
            </p:nvSpPr>
            <p:spPr>
              <a:xfrm>
                <a:off x="3497842" y="3197739"/>
                <a:ext cx="1159192" cy="2217419"/>
              </a:xfrm>
              <a:custGeom>
                <a:avLst/>
                <a:gdLst>
                  <a:gd name="connsiteX0" fmla="*/ 1159193 w 1159192"/>
                  <a:gd name="connsiteY0" fmla="*/ 2217420 h 2217419"/>
                  <a:gd name="connsiteX1" fmla="*/ 823913 w 1159192"/>
                  <a:gd name="connsiteY1" fmla="*/ 2217420 h 2217419"/>
                  <a:gd name="connsiteX2" fmla="*/ 0 w 1159192"/>
                  <a:gd name="connsiteY2" fmla="*/ 114300 h 2217419"/>
                  <a:gd name="connsiteX3" fmla="*/ 144780 w 1159192"/>
                  <a:gd name="connsiteY3" fmla="*/ 57150 h 2217419"/>
                  <a:gd name="connsiteX4" fmla="*/ 289560 w 1159192"/>
                  <a:gd name="connsiteY4" fmla="*/ 0 h 221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9192" h="2217419">
                    <a:moveTo>
                      <a:pt x="1159193" y="2217420"/>
                    </a:moveTo>
                    <a:lnTo>
                      <a:pt x="823913" y="2217420"/>
                    </a:lnTo>
                    <a:lnTo>
                      <a:pt x="0" y="114300"/>
                    </a:lnTo>
                    <a:lnTo>
                      <a:pt x="144780" y="57150"/>
                    </a:lnTo>
                    <a:lnTo>
                      <a:pt x="289560" y="0"/>
                    </a:lnTo>
                    <a:close/>
                  </a:path>
                </a:pathLst>
              </a:custGeom>
              <a:solidFill>
                <a:srgbClr val="FFB3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612">
                  <a:defRPr/>
                </a:pPr>
                <a:endParaRPr lang="en-US" sz="1050">
                  <a:solidFill>
                    <a:prstClr val="black"/>
                  </a:solidFill>
                  <a:ea typeface="微软雅黑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5DB09D97-01D4-304A-8541-32402CCCA002}"/>
                  </a:ext>
                </a:extLst>
              </p:cNvPr>
              <p:cNvSpPr/>
              <p:nvPr/>
            </p:nvSpPr>
            <p:spPr>
              <a:xfrm>
                <a:off x="3465458" y="2803404"/>
                <a:ext cx="321944" cy="508635"/>
              </a:xfrm>
              <a:custGeom>
                <a:avLst/>
                <a:gdLst>
                  <a:gd name="connsiteX0" fmla="*/ 321945 w 321944"/>
                  <a:gd name="connsiteY0" fmla="*/ 394335 h 508635"/>
                  <a:gd name="connsiteX1" fmla="*/ 32385 w 321944"/>
                  <a:gd name="connsiteY1" fmla="*/ 508635 h 508635"/>
                  <a:gd name="connsiteX2" fmla="*/ 13335 w 321944"/>
                  <a:gd name="connsiteY2" fmla="*/ 201930 h 508635"/>
                  <a:gd name="connsiteX3" fmla="*/ 0 w 321944"/>
                  <a:gd name="connsiteY3" fmla="*/ 0 h 508635"/>
                  <a:gd name="connsiteX4" fmla="*/ 127635 w 321944"/>
                  <a:gd name="connsiteY4" fmla="*/ 156210 h 50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944" h="508635">
                    <a:moveTo>
                      <a:pt x="321945" y="394335"/>
                    </a:moveTo>
                    <a:lnTo>
                      <a:pt x="32385" y="508635"/>
                    </a:lnTo>
                    <a:lnTo>
                      <a:pt x="13335" y="201930"/>
                    </a:lnTo>
                    <a:lnTo>
                      <a:pt x="0" y="0"/>
                    </a:lnTo>
                    <a:lnTo>
                      <a:pt x="127635" y="156210"/>
                    </a:lnTo>
                    <a:close/>
                  </a:path>
                </a:pathLst>
              </a:custGeom>
              <a:solidFill>
                <a:srgbClr val="E7B9A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612">
                  <a:defRPr/>
                </a:pPr>
                <a:endParaRPr lang="en-US" sz="1050">
                  <a:solidFill>
                    <a:prstClr val="black"/>
                  </a:solidFill>
                  <a:ea typeface="微软雅黑"/>
                </a:endParaRPr>
              </a:p>
            </p:txBody>
          </p:sp>
          <p:sp>
            <p:nvSpPr>
              <p:cNvPr id="3181" name="Freeform: Shape 3180">
                <a:extLst>
                  <a:ext uri="{FF2B5EF4-FFF2-40B4-BE49-F238E27FC236}">
                    <a16:creationId xmlns:a16="http://schemas.microsoft.com/office/drawing/2014/main" id="{A303D1F2-9608-433F-E9A8-48B51BA9AA96}"/>
                  </a:ext>
                </a:extLst>
              </p:cNvPr>
              <p:cNvSpPr/>
              <p:nvPr/>
            </p:nvSpPr>
            <p:spPr>
              <a:xfrm>
                <a:off x="3465458" y="2803404"/>
                <a:ext cx="127634" cy="201929"/>
              </a:xfrm>
              <a:custGeom>
                <a:avLst/>
                <a:gdLst>
                  <a:gd name="connsiteX0" fmla="*/ 127635 w 127634"/>
                  <a:gd name="connsiteY0" fmla="*/ 156210 h 201929"/>
                  <a:gd name="connsiteX1" fmla="*/ 13335 w 127634"/>
                  <a:gd name="connsiteY1" fmla="*/ 201930 h 201929"/>
                  <a:gd name="connsiteX2" fmla="*/ 0 w 127634"/>
                  <a:gd name="connsiteY2" fmla="*/ 0 h 20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634" h="201929">
                    <a:moveTo>
                      <a:pt x="127635" y="156210"/>
                    </a:moveTo>
                    <a:lnTo>
                      <a:pt x="13335" y="2019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232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612">
                  <a:defRPr/>
                </a:pPr>
                <a:endParaRPr lang="en-US" sz="1050">
                  <a:solidFill>
                    <a:prstClr val="black"/>
                  </a:solidFill>
                  <a:ea typeface="微软雅黑"/>
                </a:endParaRPr>
              </a:p>
            </p:txBody>
          </p:sp>
          <p:sp>
            <p:nvSpPr>
              <p:cNvPr id="3182" name="Freeform: Shape 3181">
                <a:extLst>
                  <a:ext uri="{FF2B5EF4-FFF2-40B4-BE49-F238E27FC236}">
                    <a16:creationId xmlns:a16="http://schemas.microsoft.com/office/drawing/2014/main" id="{58903ED3-2A12-990C-BBA2-04DA76B0DE81}"/>
                  </a:ext>
                </a:extLst>
              </p:cNvPr>
              <p:cNvSpPr/>
              <p:nvPr/>
            </p:nvSpPr>
            <p:spPr>
              <a:xfrm>
                <a:off x="3497842" y="3254889"/>
                <a:ext cx="991552" cy="2160269"/>
              </a:xfrm>
              <a:custGeom>
                <a:avLst/>
                <a:gdLst>
                  <a:gd name="connsiteX0" fmla="*/ 991553 w 991552"/>
                  <a:gd name="connsiteY0" fmla="*/ 2160270 h 2160269"/>
                  <a:gd name="connsiteX1" fmla="*/ 823913 w 991552"/>
                  <a:gd name="connsiteY1" fmla="*/ 2160270 h 2160269"/>
                  <a:gd name="connsiteX2" fmla="*/ 0 w 991552"/>
                  <a:gd name="connsiteY2" fmla="*/ 57150 h 2160269"/>
                  <a:gd name="connsiteX3" fmla="*/ 144780 w 991552"/>
                  <a:gd name="connsiteY3" fmla="*/ 0 h 216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1552" h="2160269">
                    <a:moveTo>
                      <a:pt x="991553" y="2160270"/>
                    </a:moveTo>
                    <a:lnTo>
                      <a:pt x="823913" y="2160270"/>
                    </a:lnTo>
                    <a:lnTo>
                      <a:pt x="0" y="5715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AD4D0C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612">
                  <a:defRPr/>
                </a:pPr>
                <a:endParaRPr lang="en-US" sz="1050">
                  <a:solidFill>
                    <a:prstClr val="black"/>
                  </a:solidFill>
                  <a:ea typeface="微软雅黑"/>
                </a:endParaRPr>
              </a:p>
            </p:txBody>
          </p:sp>
        </p:grpSp>
        <p:sp>
          <p:nvSpPr>
            <p:cNvPr id="3183" name="Freeform: Shape 3182">
              <a:extLst>
                <a:ext uri="{FF2B5EF4-FFF2-40B4-BE49-F238E27FC236}">
                  <a16:creationId xmlns:a16="http://schemas.microsoft.com/office/drawing/2014/main" id="{C35C8045-1D7E-692C-1FFA-A3A1AA600A58}"/>
                </a:ext>
              </a:extLst>
            </p:cNvPr>
            <p:cNvSpPr/>
            <p:nvPr/>
          </p:nvSpPr>
          <p:spPr>
            <a:xfrm>
              <a:off x="3497842" y="3312039"/>
              <a:ext cx="823912" cy="2103119"/>
            </a:xfrm>
            <a:custGeom>
              <a:avLst/>
              <a:gdLst>
                <a:gd name="connsiteX0" fmla="*/ 823913 w 823912"/>
                <a:gd name="connsiteY0" fmla="*/ 2103120 h 2103119"/>
                <a:gd name="connsiteX1" fmla="*/ 699135 w 823912"/>
                <a:gd name="connsiteY1" fmla="*/ 2103120 h 2103119"/>
                <a:gd name="connsiteX2" fmla="*/ 0 w 823912"/>
                <a:gd name="connsiteY2" fmla="*/ 0 h 210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3912" h="2103119">
                  <a:moveTo>
                    <a:pt x="823913" y="2103120"/>
                  </a:moveTo>
                  <a:lnTo>
                    <a:pt x="699135" y="2103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1F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612">
                <a:defRPr/>
              </a:pPr>
              <a:endParaRPr lang="en-US" sz="1050">
                <a:solidFill>
                  <a:prstClr val="black"/>
                </a:solidFill>
                <a:ea typeface="微软雅黑"/>
              </a:endParaRPr>
            </a:p>
          </p:txBody>
        </p:sp>
      </p:grpSp>
      <p:grpSp>
        <p:nvGrpSpPr>
          <p:cNvPr id="3197" name="Graphic 3">
            <a:extLst>
              <a:ext uri="{FF2B5EF4-FFF2-40B4-BE49-F238E27FC236}">
                <a16:creationId xmlns:a16="http://schemas.microsoft.com/office/drawing/2014/main" id="{39C2FE5A-947B-B664-56F4-5BC0F1A71042}"/>
              </a:ext>
            </a:extLst>
          </p:cNvPr>
          <p:cNvGrpSpPr/>
          <p:nvPr/>
        </p:nvGrpSpPr>
        <p:grpSpPr>
          <a:xfrm>
            <a:off x="9306934" y="3924830"/>
            <a:ext cx="562781" cy="2089003"/>
            <a:chOff x="3380685" y="4006412"/>
            <a:chExt cx="750569" cy="2786062"/>
          </a:xfrm>
        </p:grpSpPr>
        <p:grpSp>
          <p:nvGrpSpPr>
            <p:cNvPr id="3198" name="Graphic 3">
              <a:extLst>
                <a:ext uri="{FF2B5EF4-FFF2-40B4-BE49-F238E27FC236}">
                  <a16:creationId xmlns:a16="http://schemas.microsoft.com/office/drawing/2014/main" id="{7098E46F-A972-ED3A-2CE1-5F08B315394A}"/>
                </a:ext>
              </a:extLst>
            </p:cNvPr>
            <p:cNvGrpSpPr/>
            <p:nvPr/>
          </p:nvGrpSpPr>
          <p:grpSpPr>
            <a:xfrm>
              <a:off x="3380685" y="4006412"/>
              <a:ext cx="750569" cy="2786062"/>
              <a:chOff x="3380685" y="4006412"/>
              <a:chExt cx="750569" cy="2786062"/>
            </a:xfrm>
          </p:grpSpPr>
          <p:sp>
            <p:nvSpPr>
              <p:cNvPr id="3199" name="Freeform: Shape 3198">
                <a:extLst>
                  <a:ext uri="{FF2B5EF4-FFF2-40B4-BE49-F238E27FC236}">
                    <a16:creationId xmlns:a16="http://schemas.microsoft.com/office/drawing/2014/main" id="{54C3EC39-E0E3-A225-DE89-2DBC35C56291}"/>
                  </a:ext>
                </a:extLst>
              </p:cNvPr>
              <p:cNvSpPr/>
              <p:nvPr/>
            </p:nvSpPr>
            <p:spPr>
              <a:xfrm>
                <a:off x="3380685" y="4453134"/>
                <a:ext cx="750569" cy="2339340"/>
              </a:xfrm>
              <a:custGeom>
                <a:avLst/>
                <a:gdLst>
                  <a:gd name="connsiteX0" fmla="*/ 750570 w 750569"/>
                  <a:gd name="connsiteY0" fmla="*/ 2339340 h 2339340"/>
                  <a:gd name="connsiteX1" fmla="*/ 421957 w 750569"/>
                  <a:gd name="connsiteY1" fmla="*/ 2277428 h 2339340"/>
                  <a:gd name="connsiteX2" fmla="*/ 0 w 750569"/>
                  <a:gd name="connsiteY2" fmla="*/ 58103 h 2339340"/>
                  <a:gd name="connsiteX3" fmla="*/ 152400 w 750569"/>
                  <a:gd name="connsiteY3" fmla="*/ 29528 h 2339340"/>
                  <a:gd name="connsiteX4" fmla="*/ 305753 w 750569"/>
                  <a:gd name="connsiteY4" fmla="*/ 0 h 2339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569" h="2339340">
                    <a:moveTo>
                      <a:pt x="750570" y="2339340"/>
                    </a:moveTo>
                    <a:lnTo>
                      <a:pt x="421957" y="2277428"/>
                    </a:lnTo>
                    <a:lnTo>
                      <a:pt x="0" y="58103"/>
                    </a:lnTo>
                    <a:lnTo>
                      <a:pt x="152400" y="29528"/>
                    </a:lnTo>
                    <a:lnTo>
                      <a:pt x="305753" y="0"/>
                    </a:lnTo>
                    <a:close/>
                  </a:path>
                </a:pathLst>
              </a:custGeom>
              <a:solidFill>
                <a:srgbClr val="C33E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612">
                  <a:defRPr/>
                </a:pPr>
                <a:endParaRPr lang="en-US" sz="1050">
                  <a:solidFill>
                    <a:prstClr val="black"/>
                  </a:solidFill>
                  <a:ea typeface="微软雅黑"/>
                </a:endParaRPr>
              </a:p>
            </p:txBody>
          </p:sp>
          <p:sp>
            <p:nvSpPr>
              <p:cNvPr id="3200" name="Freeform: Shape 3199">
                <a:extLst>
                  <a:ext uri="{FF2B5EF4-FFF2-40B4-BE49-F238E27FC236}">
                    <a16:creationId xmlns:a16="http://schemas.microsoft.com/office/drawing/2014/main" id="{83808E4F-96F2-C391-DCD9-1B64EC410F64}"/>
                  </a:ext>
                </a:extLst>
              </p:cNvPr>
              <p:cNvSpPr/>
              <p:nvPr/>
            </p:nvSpPr>
            <p:spPr>
              <a:xfrm>
                <a:off x="3380685" y="4006412"/>
                <a:ext cx="305752" cy="504825"/>
              </a:xfrm>
              <a:custGeom>
                <a:avLst/>
                <a:gdLst>
                  <a:gd name="connsiteX0" fmla="*/ 305753 w 305752"/>
                  <a:gd name="connsiteY0" fmla="*/ 446722 h 504825"/>
                  <a:gd name="connsiteX1" fmla="*/ 0 w 305752"/>
                  <a:gd name="connsiteY1" fmla="*/ 504825 h 504825"/>
                  <a:gd name="connsiteX2" fmla="*/ 37147 w 305752"/>
                  <a:gd name="connsiteY2" fmla="*/ 200025 h 504825"/>
                  <a:gd name="connsiteX3" fmla="*/ 61913 w 305752"/>
                  <a:gd name="connsiteY3" fmla="*/ 0 h 504825"/>
                  <a:gd name="connsiteX4" fmla="*/ 159067 w 305752"/>
                  <a:gd name="connsiteY4" fmla="*/ 17716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" h="504825">
                    <a:moveTo>
                      <a:pt x="305753" y="446722"/>
                    </a:moveTo>
                    <a:lnTo>
                      <a:pt x="0" y="504825"/>
                    </a:lnTo>
                    <a:lnTo>
                      <a:pt x="37147" y="200025"/>
                    </a:lnTo>
                    <a:lnTo>
                      <a:pt x="61913" y="0"/>
                    </a:lnTo>
                    <a:lnTo>
                      <a:pt x="159067" y="177165"/>
                    </a:lnTo>
                    <a:close/>
                  </a:path>
                </a:pathLst>
              </a:custGeom>
              <a:solidFill>
                <a:srgbClr val="E7B9A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612">
                  <a:defRPr/>
                </a:pPr>
                <a:endParaRPr lang="en-US" sz="1050">
                  <a:solidFill>
                    <a:prstClr val="black"/>
                  </a:solidFill>
                  <a:ea typeface="微软雅黑"/>
                </a:endParaRPr>
              </a:p>
            </p:txBody>
          </p:sp>
          <p:sp>
            <p:nvSpPr>
              <p:cNvPr id="3201" name="Freeform: Shape 3200">
                <a:extLst>
                  <a:ext uri="{FF2B5EF4-FFF2-40B4-BE49-F238E27FC236}">
                    <a16:creationId xmlns:a16="http://schemas.microsoft.com/office/drawing/2014/main" id="{A1336D13-B163-F43B-126B-A2079EBE9235}"/>
                  </a:ext>
                </a:extLst>
              </p:cNvPr>
              <p:cNvSpPr/>
              <p:nvPr/>
            </p:nvSpPr>
            <p:spPr>
              <a:xfrm>
                <a:off x="3417833" y="4006412"/>
                <a:ext cx="121919" cy="200025"/>
              </a:xfrm>
              <a:custGeom>
                <a:avLst/>
                <a:gdLst>
                  <a:gd name="connsiteX0" fmla="*/ 121920 w 121919"/>
                  <a:gd name="connsiteY0" fmla="*/ 177165 h 200025"/>
                  <a:gd name="connsiteX1" fmla="*/ 0 w 121919"/>
                  <a:gd name="connsiteY1" fmla="*/ 200025 h 200025"/>
                  <a:gd name="connsiteX2" fmla="*/ 24765 w 121919"/>
                  <a:gd name="connsiteY2" fmla="*/ 0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19" h="200025">
                    <a:moveTo>
                      <a:pt x="121920" y="177165"/>
                    </a:moveTo>
                    <a:lnTo>
                      <a:pt x="0" y="200025"/>
                    </a:lnTo>
                    <a:lnTo>
                      <a:pt x="24765" y="0"/>
                    </a:lnTo>
                    <a:close/>
                  </a:path>
                </a:pathLst>
              </a:custGeom>
              <a:solidFill>
                <a:srgbClr val="C33E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612">
                  <a:defRPr/>
                </a:pPr>
                <a:endParaRPr lang="en-US" sz="1050">
                  <a:solidFill>
                    <a:prstClr val="black"/>
                  </a:solidFill>
                  <a:ea typeface="微软雅黑"/>
                </a:endParaRPr>
              </a:p>
            </p:txBody>
          </p:sp>
          <p:sp>
            <p:nvSpPr>
              <p:cNvPr id="3202" name="Freeform: Shape 3201">
                <a:extLst>
                  <a:ext uri="{FF2B5EF4-FFF2-40B4-BE49-F238E27FC236}">
                    <a16:creationId xmlns:a16="http://schemas.microsoft.com/office/drawing/2014/main" id="{507C33CF-D1EB-1FA9-C478-065779BED937}"/>
                  </a:ext>
                </a:extLst>
              </p:cNvPr>
              <p:cNvSpPr/>
              <p:nvPr/>
            </p:nvSpPr>
            <p:spPr>
              <a:xfrm>
                <a:off x="3380685" y="4482662"/>
                <a:ext cx="586740" cy="2278380"/>
              </a:xfrm>
              <a:custGeom>
                <a:avLst/>
                <a:gdLst>
                  <a:gd name="connsiteX0" fmla="*/ 586740 w 586740"/>
                  <a:gd name="connsiteY0" fmla="*/ 2278380 h 2278380"/>
                  <a:gd name="connsiteX1" fmla="*/ 421957 w 586740"/>
                  <a:gd name="connsiteY1" fmla="*/ 2247900 h 2278380"/>
                  <a:gd name="connsiteX2" fmla="*/ 0 w 586740"/>
                  <a:gd name="connsiteY2" fmla="*/ 28575 h 2278380"/>
                  <a:gd name="connsiteX3" fmla="*/ 152400 w 586740"/>
                  <a:gd name="connsiteY3" fmla="*/ 0 h 2278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6740" h="2278380">
                    <a:moveTo>
                      <a:pt x="586740" y="2278380"/>
                    </a:moveTo>
                    <a:lnTo>
                      <a:pt x="421957" y="2247900"/>
                    </a:lnTo>
                    <a:lnTo>
                      <a:pt x="0" y="28575"/>
                    </a:lnTo>
                    <a:lnTo>
                      <a:pt x="152400" y="0"/>
                    </a:lnTo>
                    <a:close/>
                  </a:path>
                </a:pathLst>
              </a:custGeom>
              <a:solidFill>
                <a:srgbClr val="A0324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612">
                  <a:defRPr/>
                </a:pPr>
                <a:endParaRPr lang="en-US" sz="1050">
                  <a:solidFill>
                    <a:prstClr val="black"/>
                  </a:solidFill>
                  <a:ea typeface="微软雅黑"/>
                </a:endParaRPr>
              </a:p>
            </p:txBody>
          </p:sp>
        </p:grpSp>
        <p:sp>
          <p:nvSpPr>
            <p:cNvPr id="3203" name="Freeform: Shape 3202">
              <a:extLst>
                <a:ext uri="{FF2B5EF4-FFF2-40B4-BE49-F238E27FC236}">
                  <a16:creationId xmlns:a16="http://schemas.microsoft.com/office/drawing/2014/main" id="{7E177873-F52F-393F-F7BE-82974C2541B1}"/>
                </a:ext>
              </a:extLst>
            </p:cNvPr>
            <p:cNvSpPr/>
            <p:nvPr/>
          </p:nvSpPr>
          <p:spPr>
            <a:xfrm>
              <a:off x="3380685" y="4511237"/>
              <a:ext cx="421957" cy="2219325"/>
            </a:xfrm>
            <a:custGeom>
              <a:avLst/>
              <a:gdLst>
                <a:gd name="connsiteX0" fmla="*/ 421957 w 421957"/>
                <a:gd name="connsiteY0" fmla="*/ 2219325 h 2219325"/>
                <a:gd name="connsiteX1" fmla="*/ 299085 w 421957"/>
                <a:gd name="connsiteY1" fmla="*/ 2196465 h 2219325"/>
                <a:gd name="connsiteX2" fmla="*/ 0 w 421957"/>
                <a:gd name="connsiteY2" fmla="*/ 0 h 221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957" h="2219325">
                  <a:moveTo>
                    <a:pt x="421957" y="2219325"/>
                  </a:moveTo>
                  <a:lnTo>
                    <a:pt x="299085" y="21964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1F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612">
                <a:defRPr/>
              </a:pPr>
              <a:endParaRPr lang="en-US" sz="1050">
                <a:solidFill>
                  <a:prstClr val="black"/>
                </a:solidFill>
                <a:ea typeface="微软雅黑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C784ECA-1294-E917-5A07-0B0E2F4475E6}"/>
                  </a:ext>
                </a:extLst>
              </p14:cNvPr>
              <p14:cNvContentPartPr/>
              <p14:nvPr/>
            </p14:nvContentPartPr>
            <p14:xfrm>
              <a:off x="8197354" y="474800"/>
              <a:ext cx="360" cy="6838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C784ECA-1294-E917-5A07-0B0E2F4475E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91234" y="468342"/>
                <a:ext cx="12600" cy="19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66062EB-78CE-8B72-82E2-B7E947A6FEEA}"/>
                  </a:ext>
                </a:extLst>
              </p14:cNvPr>
              <p14:cNvContentPartPr/>
              <p14:nvPr/>
            </p14:nvContentPartPr>
            <p14:xfrm>
              <a:off x="1482383" y="4331483"/>
              <a:ext cx="150801" cy="308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66062EB-78CE-8B72-82E2-B7E947A6FE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6265" y="4325357"/>
                <a:ext cx="163038" cy="320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A094F66-236B-B83B-C0A7-8B8D426F5AB9}"/>
                  </a:ext>
                </a:extLst>
              </p14:cNvPr>
              <p14:cNvContentPartPr/>
              <p14:nvPr/>
            </p14:nvContentPartPr>
            <p14:xfrm>
              <a:off x="1964299" y="4525832"/>
              <a:ext cx="448443" cy="92136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A094F66-236B-B83B-C0A7-8B8D426F5A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8181" y="4519714"/>
                <a:ext cx="460680" cy="10437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CD2003-E18D-3E0F-CBD2-AD07D238D93E}"/>
              </a:ext>
            </a:extLst>
          </p:cNvPr>
          <p:cNvSpPr/>
          <p:nvPr/>
        </p:nvSpPr>
        <p:spPr>
          <a:xfrm>
            <a:off x="224816" y="337942"/>
            <a:ext cx="8835882" cy="194888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đoạn clip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ĐI TÌM TÔI</a:t>
            </a:r>
          </a:p>
        </p:txBody>
      </p:sp>
    </p:spTree>
    <p:extLst>
      <p:ext uri="{BB962C8B-B14F-4D97-AF65-F5344CB8AC3E}">
        <p14:creationId xmlns:p14="http://schemas.microsoft.com/office/powerpoint/2010/main" val="112328942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500" fill="hold"/>
                                            <p:tgtEl>
                                              <p:spTgt spid="3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500" fill="hold"/>
                                            <p:tgtEl>
                                              <p:spTgt spid="3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3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3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3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3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500"/>
                                            <p:tgtEl>
                                              <p:spTgt spid="3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500" fill="hold"/>
                                            <p:tgtEl>
                                              <p:spTgt spid="3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500" fill="hold"/>
                                            <p:tgtEl>
                                              <p:spTgt spid="3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2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2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3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3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3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500" fill="hold"/>
                                            <p:tgtEl>
                                              <p:spTgt spid="3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3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750"/>
                                            <p:tgtEl>
                                              <p:spTgt spid="3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750"/>
                                            <p:tgtEl>
                                              <p:spTgt spid="3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750"/>
                                            <p:tgtEl>
                                              <p:spTgt spid="3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750"/>
                                            <p:tgtEl>
                                              <p:spTgt spid="3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20" grpId="0" animBg="1"/>
          <p:bldP spid="3121" grpId="0" animBg="1"/>
          <p:bldP spid="3122" grpId="0" animBg="1"/>
          <p:bldP spid="3123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D060A81-4A47-8652-4A99-9CC8221E3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BD1CC2-690C-E9A2-8EE5-EDDED864B8FB}"/>
              </a:ext>
            </a:extLst>
          </p:cNvPr>
          <p:cNvSpPr/>
          <p:nvPr/>
        </p:nvSpPr>
        <p:spPr>
          <a:xfrm>
            <a:off x="0" y="2"/>
            <a:ext cx="9144000" cy="101687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00"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E3571-5B74-A483-6D2C-3097F512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229" y="1016878"/>
            <a:ext cx="4721772" cy="4126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5E78C0-1254-19B2-BAAB-BA7B341EE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877"/>
            <a:ext cx="4422229" cy="40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66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7833D22-9F1B-4BE7-B584-280B9E9F3CBB}"/>
              </a:ext>
            </a:extLst>
          </p:cNvPr>
          <p:cNvSpPr/>
          <p:nvPr/>
        </p:nvSpPr>
        <p:spPr>
          <a:xfrm>
            <a:off x="-298162" y="23716"/>
            <a:ext cx="10091057" cy="5290457"/>
          </a:xfrm>
          <a:prstGeom prst="roundRect">
            <a:avLst>
              <a:gd name="adj" fmla="val 9614"/>
            </a:avLst>
          </a:prstGeom>
          <a:solidFill>
            <a:srgbClr val="FFFFFF"/>
          </a:solidFill>
          <a:ln w="28575"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35">
              <a:buClrTx/>
              <a:defRPr/>
            </a:pPr>
            <a:endParaRPr lang="en-US" sz="23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 rot="5400000">
            <a:off x="4114458" y="1997606"/>
            <a:ext cx="5835816" cy="1342679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EB9425FD-5FD0-6F3F-E055-EFC097F71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858" y="194612"/>
            <a:ext cx="841708" cy="841708"/>
          </a:xfrm>
          <a:prstGeom prst="rect">
            <a:avLst/>
          </a:prstGeom>
        </p:spPr>
      </p:pic>
      <p:sp>
        <p:nvSpPr>
          <p:cNvPr id="15" name="Google Shape;843;p45">
            <a:extLst>
              <a:ext uri="{FF2B5EF4-FFF2-40B4-BE49-F238E27FC236}">
                <a16:creationId xmlns:a16="http://schemas.microsoft.com/office/drawing/2014/main" id="{6D6369E6-B589-735D-F8AF-F0BA090A9F4D}"/>
              </a:ext>
            </a:extLst>
          </p:cNvPr>
          <p:cNvSpPr txBox="1">
            <a:spLocks/>
          </p:cNvSpPr>
          <p:nvPr/>
        </p:nvSpPr>
        <p:spPr>
          <a:xfrm>
            <a:off x="659587" y="1485857"/>
            <a:ext cx="8175560" cy="8953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FirstLastPara="1" wrap="square" lIns="45713" tIns="45713" rIns="45713" bIns="45713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GV chia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1,2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1,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3,4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2.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Google Shape;844;p45">
            <a:extLst>
              <a:ext uri="{FF2B5EF4-FFF2-40B4-BE49-F238E27FC236}">
                <a16:creationId xmlns:a16="http://schemas.microsoft.com/office/drawing/2014/main" id="{D1FBD6AC-96A3-0518-6E5E-195B5069538E}"/>
              </a:ext>
            </a:extLst>
          </p:cNvPr>
          <p:cNvSpPr txBox="1">
            <a:spLocks/>
          </p:cNvSpPr>
          <p:nvPr/>
        </p:nvSpPr>
        <p:spPr>
          <a:xfrm rot="10800000" flipV="1">
            <a:off x="659587" y="2394827"/>
            <a:ext cx="8294490" cy="1264521"/>
          </a:xfrm>
          <a:prstGeom prst="rect">
            <a:avLst/>
          </a:prstGeom>
          <a:solidFill>
            <a:srgbClr val="FFF9EE"/>
          </a:solidFill>
        </p:spPr>
        <p:txBody>
          <a:bodyPr spcFirstLastPara="1" wrap="square" lIns="45713" tIns="45713" rIns="45713" bIns="45713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PBT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xét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oogle Shape;1674;p43">
            <a:extLst>
              <a:ext uri="{FF2B5EF4-FFF2-40B4-BE49-F238E27FC236}">
                <a16:creationId xmlns:a16="http://schemas.microsoft.com/office/drawing/2014/main" id="{E5F2F46D-E598-E34A-D656-0B8B571F03C0}"/>
              </a:ext>
            </a:extLst>
          </p:cNvPr>
          <p:cNvGrpSpPr/>
          <p:nvPr/>
        </p:nvGrpSpPr>
        <p:grpSpPr>
          <a:xfrm rot="4660316" flipH="1">
            <a:off x="-1180809" y="4528123"/>
            <a:ext cx="2927287" cy="993102"/>
            <a:chOff x="2917051" y="3610848"/>
            <a:chExt cx="2927410" cy="993144"/>
          </a:xfrm>
        </p:grpSpPr>
        <p:sp>
          <p:nvSpPr>
            <p:cNvPr id="18" name="Google Shape;1675;p43">
              <a:extLst>
                <a:ext uri="{FF2B5EF4-FFF2-40B4-BE49-F238E27FC236}">
                  <a16:creationId xmlns:a16="http://schemas.microsoft.com/office/drawing/2014/main" id="{C179310C-F4E5-1584-31BA-63534152E19D}"/>
                </a:ext>
              </a:extLst>
            </p:cNvPr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76;p43">
              <a:extLst>
                <a:ext uri="{FF2B5EF4-FFF2-40B4-BE49-F238E27FC236}">
                  <a16:creationId xmlns:a16="http://schemas.microsoft.com/office/drawing/2014/main" id="{EBAA434E-41C3-8E63-0836-5781FBCD515C}"/>
                </a:ext>
              </a:extLst>
            </p:cNvPr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77;p43">
              <a:extLst>
                <a:ext uri="{FF2B5EF4-FFF2-40B4-BE49-F238E27FC236}">
                  <a16:creationId xmlns:a16="http://schemas.microsoft.com/office/drawing/2014/main" id="{DF079C2A-E0EF-B9BD-E539-BC0D6FA9F9FA}"/>
                </a:ext>
              </a:extLst>
            </p:cNvPr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78;p43">
              <a:extLst>
                <a:ext uri="{FF2B5EF4-FFF2-40B4-BE49-F238E27FC236}">
                  <a16:creationId xmlns:a16="http://schemas.microsoft.com/office/drawing/2014/main" id="{89CD9D1E-B314-AADB-647B-1E59D5AFAD82}"/>
                </a:ext>
              </a:extLst>
            </p:cNvPr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79;p43">
              <a:extLst>
                <a:ext uri="{FF2B5EF4-FFF2-40B4-BE49-F238E27FC236}">
                  <a16:creationId xmlns:a16="http://schemas.microsoft.com/office/drawing/2014/main" id="{9F4F3A65-090F-69A9-329C-F5973213BDF6}"/>
                </a:ext>
              </a:extLst>
            </p:cNvPr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80;p43">
              <a:extLst>
                <a:ext uri="{FF2B5EF4-FFF2-40B4-BE49-F238E27FC236}">
                  <a16:creationId xmlns:a16="http://schemas.microsoft.com/office/drawing/2014/main" id="{55F3DF98-686F-90F4-DA93-5D084363C4A6}"/>
                </a:ext>
              </a:extLst>
            </p:cNvPr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681;p43">
              <a:extLst>
                <a:ext uri="{FF2B5EF4-FFF2-40B4-BE49-F238E27FC236}">
                  <a16:creationId xmlns:a16="http://schemas.microsoft.com/office/drawing/2014/main" id="{141AE0AB-DB34-4022-7CCB-9BA2CE974FCE}"/>
                </a:ext>
              </a:extLst>
            </p:cNvPr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87;p43">
            <a:extLst>
              <a:ext uri="{FF2B5EF4-FFF2-40B4-BE49-F238E27FC236}">
                <a16:creationId xmlns:a16="http://schemas.microsoft.com/office/drawing/2014/main" id="{7D4F3FD6-2A7A-FF9A-20C8-D8C15318E7B4}"/>
              </a:ext>
            </a:extLst>
          </p:cNvPr>
          <p:cNvGrpSpPr/>
          <p:nvPr/>
        </p:nvGrpSpPr>
        <p:grpSpPr>
          <a:xfrm rot="-8100000">
            <a:off x="1197550" y="700154"/>
            <a:ext cx="1193030" cy="596854"/>
            <a:chOff x="4246735" y="3610861"/>
            <a:chExt cx="1597726" cy="799317"/>
          </a:xfrm>
        </p:grpSpPr>
        <p:sp>
          <p:nvSpPr>
            <p:cNvPr id="27" name="Google Shape;1688;p43">
              <a:extLst>
                <a:ext uri="{FF2B5EF4-FFF2-40B4-BE49-F238E27FC236}">
                  <a16:creationId xmlns:a16="http://schemas.microsoft.com/office/drawing/2014/main" id="{94DFF6C4-B1C1-913F-2E05-99EBDD05ACD3}"/>
                </a:ext>
              </a:extLst>
            </p:cNvPr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689;p43">
              <a:extLst>
                <a:ext uri="{FF2B5EF4-FFF2-40B4-BE49-F238E27FC236}">
                  <a16:creationId xmlns:a16="http://schemas.microsoft.com/office/drawing/2014/main" id="{2AC94515-76EA-D9D4-731C-2376ED896D16}"/>
                </a:ext>
              </a:extLst>
            </p:cNvPr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690;p43">
              <a:extLst>
                <a:ext uri="{FF2B5EF4-FFF2-40B4-BE49-F238E27FC236}">
                  <a16:creationId xmlns:a16="http://schemas.microsoft.com/office/drawing/2014/main" id="{1E1E37BE-67F8-AAB6-A462-B9C2718210DB}"/>
                </a:ext>
              </a:extLst>
            </p:cNvPr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691;p43">
              <a:extLst>
                <a:ext uri="{FF2B5EF4-FFF2-40B4-BE49-F238E27FC236}">
                  <a16:creationId xmlns:a16="http://schemas.microsoft.com/office/drawing/2014/main" id="{B69EFADD-4867-90D5-D466-A5920961085A}"/>
                </a:ext>
              </a:extLst>
            </p:cNvPr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692;p43">
              <a:extLst>
                <a:ext uri="{FF2B5EF4-FFF2-40B4-BE49-F238E27FC236}">
                  <a16:creationId xmlns:a16="http://schemas.microsoft.com/office/drawing/2014/main" id="{A84F8A97-9EDA-CB86-3E59-89201BAA7D5C}"/>
                </a:ext>
              </a:extLst>
            </p:cNvPr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693;p43">
              <a:extLst>
                <a:ext uri="{FF2B5EF4-FFF2-40B4-BE49-F238E27FC236}">
                  <a16:creationId xmlns:a16="http://schemas.microsoft.com/office/drawing/2014/main" id="{25A11024-A8D3-B0BB-719A-BFECE905B2EB}"/>
                </a:ext>
              </a:extLst>
            </p:cNvPr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3" name="Picture 42">
            <a:hlinkClick r:id="rId8"/>
            <a:extLst>
              <a:ext uri="{FF2B5EF4-FFF2-40B4-BE49-F238E27FC236}">
                <a16:creationId xmlns:a16="http://schemas.microsoft.com/office/drawing/2014/main" id="{76C439DC-A639-DA83-3CD2-D8BC8CFB1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9890" y="3442281"/>
            <a:ext cx="2480978" cy="1222463"/>
          </a:xfrm>
          <a:prstGeom prst="rect">
            <a:avLst/>
          </a:prstGeom>
        </p:spPr>
      </p:pic>
      <p:sp>
        <p:nvSpPr>
          <p:cNvPr id="34" name="Rectangle: Rounded Corners 2">
            <a:extLst>
              <a:ext uri="{FF2B5EF4-FFF2-40B4-BE49-F238E27FC236}">
                <a16:creationId xmlns:a16="http://schemas.microsoft.com/office/drawing/2014/main" id="{3730057F-A198-47C1-A870-4FBB4EBF53F7}"/>
              </a:ext>
            </a:extLst>
          </p:cNvPr>
          <p:cNvSpPr/>
          <p:nvPr/>
        </p:nvSpPr>
        <p:spPr>
          <a:xfrm>
            <a:off x="2428157" y="211179"/>
            <a:ext cx="3927501" cy="60025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chiec den ong sao">
            <a:hlinkClick r:id="" action="ppaction://media"/>
            <a:extLst>
              <a:ext uri="{FF2B5EF4-FFF2-40B4-BE49-F238E27FC236}">
                <a16:creationId xmlns:a16="http://schemas.microsoft.com/office/drawing/2014/main" id="{049BEAD7-C29F-4BB4-91DA-2E7BAC591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8320" y="4503816"/>
            <a:ext cx="347663" cy="347663"/>
          </a:xfrm>
          <a:prstGeom prst="rect">
            <a:avLst/>
          </a:prstGeom>
        </p:spPr>
      </p:pic>
      <p:pic>
        <p:nvPicPr>
          <p:cNvPr id="3" name="Đồng hồ đếm ngược 3 phút gây sốc 3 Minutes.mp4">
            <a:hlinkClick r:id="" action="ppaction://media"/>
            <a:extLst>
              <a:ext uri="{FF2B5EF4-FFF2-40B4-BE49-F238E27FC236}">
                <a16:creationId xmlns:a16="http://schemas.microsoft.com/office/drawing/2014/main" id="{A3ECFA16-F6FE-A2D6-A252-A5DCAB0BC1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81044" y="3954354"/>
            <a:ext cx="2324064" cy="130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10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0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318;p41">
            <a:extLst>
              <a:ext uri="{FF2B5EF4-FFF2-40B4-BE49-F238E27FC236}">
                <a16:creationId xmlns:a16="http://schemas.microsoft.com/office/drawing/2014/main" id="{BC61F83E-1BCE-65B7-14E5-263D500434DA}"/>
              </a:ext>
            </a:extLst>
          </p:cNvPr>
          <p:cNvGrpSpPr/>
          <p:nvPr/>
        </p:nvGrpSpPr>
        <p:grpSpPr>
          <a:xfrm flipH="1">
            <a:off x="7889252" y="201455"/>
            <a:ext cx="821831" cy="814088"/>
            <a:chOff x="-1040357" y="1370945"/>
            <a:chExt cx="598560" cy="592920"/>
          </a:xfrm>
          <a:solidFill>
            <a:schemeClr val="accent2"/>
          </a:solidFill>
        </p:grpSpPr>
        <p:sp>
          <p:nvSpPr>
            <p:cNvPr id="11" name="Google Shape;1319;p41">
              <a:extLst>
                <a:ext uri="{FF2B5EF4-FFF2-40B4-BE49-F238E27FC236}">
                  <a16:creationId xmlns:a16="http://schemas.microsoft.com/office/drawing/2014/main" id="{59BB9E0D-D1F7-00F9-A8BA-7F0C71E7F9EB}"/>
                </a:ext>
              </a:extLst>
            </p:cNvPr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1320;p41">
              <a:extLst>
                <a:ext uri="{FF2B5EF4-FFF2-40B4-BE49-F238E27FC236}">
                  <a16:creationId xmlns:a16="http://schemas.microsoft.com/office/drawing/2014/main" id="{4A452829-56E0-20EA-523C-0B5440446E2A}"/>
                </a:ext>
              </a:extLst>
            </p:cNvPr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321;p41">
              <a:extLst>
                <a:ext uri="{FF2B5EF4-FFF2-40B4-BE49-F238E27FC236}">
                  <a16:creationId xmlns:a16="http://schemas.microsoft.com/office/drawing/2014/main" id="{05B077AE-D47F-A1AB-2951-3F6D39030BB0}"/>
                </a:ext>
              </a:extLst>
            </p:cNvPr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322;p41">
              <a:extLst>
                <a:ext uri="{FF2B5EF4-FFF2-40B4-BE49-F238E27FC236}">
                  <a16:creationId xmlns:a16="http://schemas.microsoft.com/office/drawing/2014/main" id="{95EAD1C0-212F-831B-1AEC-84E09B3D07AE}"/>
                </a:ext>
              </a:extLst>
            </p:cNvPr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323;p41">
              <a:extLst>
                <a:ext uri="{FF2B5EF4-FFF2-40B4-BE49-F238E27FC236}">
                  <a16:creationId xmlns:a16="http://schemas.microsoft.com/office/drawing/2014/main" id="{66D962F4-A4EC-2882-E6EA-5E15A222ABB8}"/>
                </a:ext>
              </a:extLst>
            </p:cNvPr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324;p41">
              <a:extLst>
                <a:ext uri="{FF2B5EF4-FFF2-40B4-BE49-F238E27FC236}">
                  <a16:creationId xmlns:a16="http://schemas.microsoft.com/office/drawing/2014/main" id="{CC483DA6-215B-3FB1-4340-5BE1292CAD9C}"/>
                </a:ext>
              </a:extLst>
            </p:cNvPr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325;p41">
              <a:extLst>
                <a:ext uri="{FF2B5EF4-FFF2-40B4-BE49-F238E27FC236}">
                  <a16:creationId xmlns:a16="http://schemas.microsoft.com/office/drawing/2014/main" id="{FC4CDC7A-546B-E7F7-D306-0E8AAD68C8BE}"/>
                </a:ext>
              </a:extLst>
            </p:cNvPr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326;p41">
              <a:extLst>
                <a:ext uri="{FF2B5EF4-FFF2-40B4-BE49-F238E27FC236}">
                  <a16:creationId xmlns:a16="http://schemas.microsoft.com/office/drawing/2014/main" id="{9216BB26-3C66-CA4F-866B-2020C50EDDB2}"/>
                </a:ext>
              </a:extLst>
            </p:cNvPr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327;p41">
              <a:extLst>
                <a:ext uri="{FF2B5EF4-FFF2-40B4-BE49-F238E27FC236}">
                  <a16:creationId xmlns:a16="http://schemas.microsoft.com/office/drawing/2014/main" id="{CD7E29A2-704A-252D-34C4-404E998984B4}"/>
                </a:ext>
              </a:extLst>
            </p:cNvPr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328;p41">
              <a:extLst>
                <a:ext uri="{FF2B5EF4-FFF2-40B4-BE49-F238E27FC236}">
                  <a16:creationId xmlns:a16="http://schemas.microsoft.com/office/drawing/2014/main" id="{AB92F748-FF2B-E2E1-0B44-3DD75D792E3E}"/>
                </a:ext>
              </a:extLst>
            </p:cNvPr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329;p41">
              <a:extLst>
                <a:ext uri="{FF2B5EF4-FFF2-40B4-BE49-F238E27FC236}">
                  <a16:creationId xmlns:a16="http://schemas.microsoft.com/office/drawing/2014/main" id="{9F3C087E-B948-C7DE-0F19-D178367F396D}"/>
                </a:ext>
              </a:extLst>
            </p:cNvPr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330;p41">
              <a:extLst>
                <a:ext uri="{FF2B5EF4-FFF2-40B4-BE49-F238E27FC236}">
                  <a16:creationId xmlns:a16="http://schemas.microsoft.com/office/drawing/2014/main" id="{4B80755C-7C4E-902D-2AD7-89A313D114BA}"/>
                </a:ext>
              </a:extLst>
            </p:cNvPr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331;p41">
              <a:extLst>
                <a:ext uri="{FF2B5EF4-FFF2-40B4-BE49-F238E27FC236}">
                  <a16:creationId xmlns:a16="http://schemas.microsoft.com/office/drawing/2014/main" id="{375F8F7E-CA74-F1CA-D0AA-1EA5542CF0B2}"/>
                </a:ext>
              </a:extLst>
            </p:cNvPr>
            <p:cNvSpPr/>
            <p:nvPr/>
          </p:nvSpPr>
          <p:spPr>
            <a:xfrm>
              <a:off x="-563111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332;p41">
              <a:extLst>
                <a:ext uri="{FF2B5EF4-FFF2-40B4-BE49-F238E27FC236}">
                  <a16:creationId xmlns:a16="http://schemas.microsoft.com/office/drawing/2014/main" id="{C53C50BF-4BF4-C968-CF63-3A2A003A3C3E}"/>
                </a:ext>
              </a:extLst>
            </p:cNvPr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333;p41">
              <a:extLst>
                <a:ext uri="{FF2B5EF4-FFF2-40B4-BE49-F238E27FC236}">
                  <a16:creationId xmlns:a16="http://schemas.microsoft.com/office/drawing/2014/main" id="{FBD8BA3C-FFE6-2DD4-B6C8-7E5855A16ED5}"/>
                </a:ext>
              </a:extLst>
            </p:cNvPr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334;p41">
              <a:extLst>
                <a:ext uri="{FF2B5EF4-FFF2-40B4-BE49-F238E27FC236}">
                  <a16:creationId xmlns:a16="http://schemas.microsoft.com/office/drawing/2014/main" id="{9F0CC3AD-6A72-3169-60B8-724CD4B75B29}"/>
                </a:ext>
              </a:extLst>
            </p:cNvPr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335;p41">
              <a:extLst>
                <a:ext uri="{FF2B5EF4-FFF2-40B4-BE49-F238E27FC236}">
                  <a16:creationId xmlns:a16="http://schemas.microsoft.com/office/drawing/2014/main" id="{586AAFA2-95D8-2B75-9356-1F338E10DB79}"/>
                </a:ext>
              </a:extLst>
            </p:cNvPr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336;p41">
              <a:extLst>
                <a:ext uri="{FF2B5EF4-FFF2-40B4-BE49-F238E27FC236}">
                  <a16:creationId xmlns:a16="http://schemas.microsoft.com/office/drawing/2014/main" id="{8E6CEEF3-1DE9-8D1C-91CC-F122840F7BFC}"/>
                </a:ext>
              </a:extLst>
            </p:cNvPr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337;p41">
              <a:extLst>
                <a:ext uri="{FF2B5EF4-FFF2-40B4-BE49-F238E27FC236}">
                  <a16:creationId xmlns:a16="http://schemas.microsoft.com/office/drawing/2014/main" id="{6D1A979B-31A7-D0D2-2057-735E11840040}"/>
                </a:ext>
              </a:extLst>
            </p:cNvPr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338;p41">
              <a:extLst>
                <a:ext uri="{FF2B5EF4-FFF2-40B4-BE49-F238E27FC236}">
                  <a16:creationId xmlns:a16="http://schemas.microsoft.com/office/drawing/2014/main" id="{62204E94-5790-9382-7B14-1A3CF1031626}"/>
                </a:ext>
              </a:extLst>
            </p:cNvPr>
            <p:cNvSpPr/>
            <p:nvPr/>
          </p:nvSpPr>
          <p:spPr>
            <a:xfrm>
              <a:off x="-967874" y="192210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339;p41">
              <a:extLst>
                <a:ext uri="{FF2B5EF4-FFF2-40B4-BE49-F238E27FC236}">
                  <a16:creationId xmlns:a16="http://schemas.microsoft.com/office/drawing/2014/main" id="{C753C43A-67A7-CA59-1FC7-BBFB45E38E74}"/>
                </a:ext>
              </a:extLst>
            </p:cNvPr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340;p41">
              <a:extLst>
                <a:ext uri="{FF2B5EF4-FFF2-40B4-BE49-F238E27FC236}">
                  <a16:creationId xmlns:a16="http://schemas.microsoft.com/office/drawing/2014/main" id="{EA8458AB-912B-3A15-1737-51DCE6AC1D1D}"/>
                </a:ext>
              </a:extLst>
            </p:cNvPr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341;p41">
              <a:extLst>
                <a:ext uri="{FF2B5EF4-FFF2-40B4-BE49-F238E27FC236}">
                  <a16:creationId xmlns:a16="http://schemas.microsoft.com/office/drawing/2014/main" id="{95F1F2C4-342E-0401-6679-097D5C4B2C44}"/>
                </a:ext>
              </a:extLst>
            </p:cNvPr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grp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" name="Rectangle: Rounded Corners 2">
            <a:extLst>
              <a:ext uri="{FF2B5EF4-FFF2-40B4-BE49-F238E27FC236}">
                <a16:creationId xmlns:a16="http://schemas.microsoft.com/office/drawing/2014/main" id="{CA6C849C-78A5-954C-1CFD-4D21951A2474}"/>
              </a:ext>
            </a:extLst>
          </p:cNvPr>
          <p:cNvSpPr/>
          <p:nvPr/>
        </p:nvSpPr>
        <p:spPr>
          <a:xfrm>
            <a:off x="456965" y="143943"/>
            <a:ext cx="5425947" cy="60025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 VẬN DỤNG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D0247B-C6D2-4B09-B8D0-864E1C3824C5}"/>
              </a:ext>
            </a:extLst>
          </p:cNvPr>
          <p:cNvSpPr/>
          <p:nvPr/>
        </p:nvSpPr>
        <p:spPr>
          <a:xfrm>
            <a:off x="153206" y="826287"/>
            <a:ext cx="5834362" cy="3948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handmade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HS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ủng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ban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dirty="0"/>
          </a:p>
        </p:txBody>
      </p:sp>
      <p:pic>
        <p:nvPicPr>
          <p:cNvPr id="4" name="Jingle Bells">
            <a:hlinkClick r:id="" action="ppaction://media"/>
            <a:extLst>
              <a:ext uri="{FF2B5EF4-FFF2-40B4-BE49-F238E27FC236}">
                <a16:creationId xmlns:a16="http://schemas.microsoft.com/office/drawing/2014/main" id="{4A213D58-3A4C-FF72-BD9C-DB17E38CB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94990-0818-7B39-9B64-D9A4343B3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974" y="739837"/>
            <a:ext cx="3209026" cy="44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13673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42CBA-B7EF-83CA-802B-D63151151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DCB99-E28D-9799-FD7D-B5F0FD757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424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02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E098E-7048-C34E-C998-CB1EA4107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CỐ- DẶN DÒ</a:t>
            </a:r>
            <a:b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thành bài tập 3 ( SGK- 92)</a:t>
            </a:r>
            <a:b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tiết học: </a:t>
            </a:r>
            <a:r>
              <a:rPr lang="en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bài nghị luận về một vấn đề đặt ra trong tác phẩm văn học.</a:t>
            </a:r>
          </a:p>
        </p:txBody>
      </p:sp>
    </p:spTree>
    <p:extLst>
      <p:ext uri="{BB962C8B-B14F-4D97-AF65-F5344CB8AC3E}">
        <p14:creationId xmlns:p14="http://schemas.microsoft.com/office/powerpoint/2010/main" val="394809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3">
          <a:extLst>
            <a:ext uri="{FF2B5EF4-FFF2-40B4-BE49-F238E27FC236}">
              <a16:creationId xmlns:a16="http://schemas.microsoft.com/office/drawing/2014/main" id="{9DECAF4B-636B-C907-AA95-53B2FC1E9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98F8F27-A478-084A-A0ED-6B344EF77072}"/>
              </a:ext>
            </a:extLst>
          </p:cNvPr>
          <p:cNvSpPr txBox="1"/>
          <p:nvPr/>
        </p:nvSpPr>
        <p:spPr>
          <a:xfrm>
            <a:off x="544528" y="2607722"/>
            <a:ext cx="7890553" cy="182492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>
                <a:solidFill>
                  <a:srgbClr val="B3CDE9">
                    <a:lumMod val="25000"/>
                  </a:srgbClr>
                </a:solidFill>
              </a:rPr>
              <a:t>CẢM </a:t>
            </a:r>
            <a:r>
              <a:rPr lang="vi-VN" sz="4200" b="1" dirty="0">
                <a:solidFill>
                  <a:srgbClr val="B3CDE9">
                    <a:lumMod val="25000"/>
                  </a:srgbClr>
                </a:solidFill>
              </a:rPr>
              <a:t>Ơ</a:t>
            </a:r>
            <a:r>
              <a:rPr lang="en-US" sz="4200" b="1" dirty="0">
                <a:solidFill>
                  <a:srgbClr val="B3CDE9">
                    <a:lumMod val="25000"/>
                  </a:srgbClr>
                </a:solidFill>
              </a:rPr>
              <a:t>N QUÝ THẦY CÔ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B3CDE9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>
                <a:solidFill>
                  <a:srgbClr val="B3CDE9">
                    <a:lumMod val="25000"/>
                  </a:srgbClr>
                </a:solidFill>
              </a:rPr>
              <a:t>VÀ CÁC EM HỌC SINH</a:t>
            </a:r>
            <a:r>
              <a:rPr kumimoji="0" 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B3CDE9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!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B3CDE9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80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67802" y="0"/>
            <a:ext cx="2676199" cy="51435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8" name="TextBox 8"/>
          <p:cNvSpPr txBox="1"/>
          <p:nvPr/>
        </p:nvSpPr>
        <p:spPr>
          <a:xfrm rot="5400000">
            <a:off x="7533858" y="3522704"/>
            <a:ext cx="2057400" cy="155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"/>
              </a:lnSpc>
            </a:pPr>
            <a:r>
              <a:rPr lang="en-US" sz="900" spc="90">
                <a:solidFill>
                  <a:srgbClr val="FFFFFF"/>
                </a:solidFill>
                <a:latin typeface="Aileron" panose="00000500000000000000"/>
              </a:rPr>
              <a:t>The Power of Visual Charts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7216514" y="1347951"/>
            <a:ext cx="271495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3"/>
          <p:cNvSpPr txBox="1"/>
          <p:nvPr/>
        </p:nvSpPr>
        <p:spPr>
          <a:xfrm>
            <a:off x="0" y="284480"/>
            <a:ext cx="369021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endParaRPr lang="en-US" sz="3000" spc="180">
              <a:solidFill>
                <a:srgbClr val="191919"/>
              </a:solidFill>
              <a:latin typeface="Aileron Heavy" panose="00000A00000000000000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190500" y="666750"/>
            <a:ext cx="3690210" cy="400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1800" spc="180">
                <a:solidFill>
                  <a:srgbClr val="191919"/>
                </a:solidFill>
                <a:latin typeface="Times New Roman" panose="02020603050405020304" charset="0"/>
                <a:cs typeface="Times New Roman" panose="02020603050405020304" charset="0"/>
              </a:rPr>
              <a:t>THỰC HÀNH TIẾNG VIỆT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105093" y="1466850"/>
            <a:ext cx="4889988" cy="1934526"/>
          </a:xfrm>
          <a:prstGeom prst="rect">
            <a:avLst/>
          </a:prstGeom>
        </p:spPr>
        <p:txBody>
          <a:bodyPr wrap="square" lIns="0" tIns="0" rIns="0" bIns="0" numCol="1" rtlCol="0" anchor="t">
            <a:prstTxWarp prst="textPlain">
              <a:avLst/>
            </a:prstTxWarp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300" b="1" spc="18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NGÔN NGỮ NÓI </a:t>
            </a:r>
          </a:p>
          <a:p>
            <a:pPr algn="ctr">
              <a:lnSpc>
                <a:spcPts val="3600"/>
              </a:lnSpc>
            </a:pPr>
            <a:r>
              <a:rPr lang="en-US" sz="3300" b="1" spc="18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 NGÔN NGỮ VIẾT</a:t>
            </a: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59104" y="2334260"/>
            <a:ext cx="3715376" cy="2777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DFE3339-F1D3-4830-BBD8-3B7521C569AE}"/>
              </a:ext>
            </a:extLst>
          </p:cNvPr>
          <p:cNvSpPr/>
          <p:nvPr/>
        </p:nvSpPr>
        <p:spPr>
          <a:xfrm>
            <a:off x="-402771" y="0"/>
            <a:ext cx="10091057" cy="5290457"/>
          </a:xfrm>
          <a:prstGeom prst="roundRect">
            <a:avLst>
              <a:gd name="adj" fmla="val 9614"/>
            </a:avLst>
          </a:prstGeom>
          <a:solidFill>
            <a:srgbClr val="FFFFFF"/>
          </a:solidFill>
          <a:ln w="28575"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35">
              <a:buClrTx/>
              <a:defRPr/>
            </a:pPr>
            <a:endParaRPr lang="en-US" sz="23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-875977" y="-808196"/>
            <a:ext cx="1892300" cy="1895475"/>
          </a:xfrm>
          <a:prstGeom prst="ellipse">
            <a:avLst/>
          </a:prstGeom>
          <a:solidFill>
            <a:srgbClr val="BAE36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800424" y="47466"/>
            <a:ext cx="184150" cy="184150"/>
          </a:xfrm>
          <a:prstGeom prst="ellipse">
            <a:avLst/>
          </a:prstGeom>
          <a:solidFill>
            <a:srgbClr val="6EAB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35248" y="715804"/>
            <a:ext cx="781050" cy="781050"/>
          </a:xfrm>
          <a:prstGeom prst="ellipse">
            <a:avLst/>
          </a:prstGeom>
          <a:solidFill>
            <a:srgbClr val="ED9B38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1038548" y="158593"/>
            <a:ext cx="381000" cy="377825"/>
          </a:xfrm>
          <a:prstGeom prst="ellipse">
            <a:avLst/>
          </a:prstGeom>
          <a:solidFill>
            <a:srgbClr val="F5EA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556074" y="-985996"/>
            <a:ext cx="2003425" cy="2006600"/>
          </a:xfrm>
          <a:prstGeom prst="ellipse">
            <a:avLst/>
          </a:prstGeom>
          <a:solidFill>
            <a:srgbClr val="F4D50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238449" y="591239"/>
            <a:ext cx="2506115" cy="4125356"/>
          </a:xfrm>
          <a:prstGeom prst="ellipse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3962870" y="154181"/>
            <a:ext cx="365125" cy="365125"/>
          </a:xfrm>
          <a:prstGeom prst="ellipse">
            <a:avLst/>
          </a:prstGeom>
          <a:solidFill>
            <a:srgbClr val="CB99CC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>
            <a:off x="1081411" y="4520072"/>
            <a:ext cx="1009650" cy="1011238"/>
          </a:xfrm>
          <a:prstGeom prst="ellipse">
            <a:avLst/>
          </a:prstGeom>
          <a:solidFill>
            <a:srgbClr val="FBE22D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-380677" y="1563530"/>
            <a:ext cx="555625" cy="557213"/>
          </a:xfrm>
          <a:prstGeom prst="ellipse">
            <a:avLst/>
          </a:prstGeom>
          <a:solidFill>
            <a:srgbClr val="FBE22D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305124" y="3566955"/>
            <a:ext cx="146050" cy="147638"/>
          </a:xfrm>
          <a:prstGeom prst="ellipse">
            <a:avLst/>
          </a:prstGeom>
          <a:solidFill>
            <a:srgbClr val="BCED6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298773" y="3987643"/>
            <a:ext cx="146050" cy="149225"/>
          </a:xfrm>
          <a:prstGeom prst="ellipse">
            <a:avLst/>
          </a:prstGeom>
          <a:solidFill>
            <a:srgbClr val="B03896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Oval 27"/>
          <p:cNvSpPr>
            <a:spLocks noChangeArrowheads="1"/>
          </p:cNvSpPr>
          <p:nvPr/>
        </p:nvSpPr>
        <p:spPr bwMode="auto">
          <a:xfrm>
            <a:off x="273374" y="4263867"/>
            <a:ext cx="241300" cy="241300"/>
          </a:xfrm>
          <a:prstGeom prst="ellipse">
            <a:avLst/>
          </a:prstGeom>
          <a:solidFill>
            <a:srgbClr val="F0CA6C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auto">
          <a:xfrm>
            <a:off x="44774" y="4673443"/>
            <a:ext cx="104775" cy="106363"/>
          </a:xfrm>
          <a:prstGeom prst="ellipse">
            <a:avLst/>
          </a:prstGeom>
          <a:solidFill>
            <a:srgbClr val="F0CA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Oval 29"/>
          <p:cNvSpPr>
            <a:spLocks noChangeArrowheads="1"/>
          </p:cNvSpPr>
          <p:nvPr/>
        </p:nvSpPr>
        <p:spPr bwMode="auto">
          <a:xfrm>
            <a:off x="-91418" y="5009993"/>
            <a:ext cx="231447" cy="231447"/>
          </a:xfrm>
          <a:prstGeom prst="ellipse">
            <a:avLst/>
          </a:prstGeom>
          <a:solidFill>
            <a:srgbClr val="7BBFAA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Oval 30"/>
          <p:cNvSpPr>
            <a:spLocks noChangeArrowheads="1"/>
          </p:cNvSpPr>
          <p:nvPr/>
        </p:nvSpPr>
        <p:spPr bwMode="auto">
          <a:xfrm>
            <a:off x="238449" y="4673443"/>
            <a:ext cx="263525" cy="261938"/>
          </a:xfrm>
          <a:prstGeom prst="ellipse">
            <a:avLst/>
          </a:prstGeom>
          <a:solidFill>
            <a:srgbClr val="EB4544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Oval 31"/>
          <p:cNvSpPr>
            <a:spLocks noChangeArrowheads="1"/>
          </p:cNvSpPr>
          <p:nvPr/>
        </p:nvSpPr>
        <p:spPr bwMode="auto">
          <a:xfrm>
            <a:off x="165424" y="4862355"/>
            <a:ext cx="149225" cy="149225"/>
          </a:xfrm>
          <a:prstGeom prst="ellipse">
            <a:avLst/>
          </a:prstGeom>
          <a:solidFill>
            <a:srgbClr val="8DC65B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Oval 32"/>
          <p:cNvSpPr>
            <a:spLocks noChangeArrowheads="1"/>
          </p:cNvSpPr>
          <p:nvPr/>
        </p:nvSpPr>
        <p:spPr bwMode="auto">
          <a:xfrm>
            <a:off x="60649" y="4340068"/>
            <a:ext cx="333375" cy="333375"/>
          </a:xfrm>
          <a:prstGeom prst="ellipse">
            <a:avLst/>
          </a:prstGeom>
          <a:solidFill>
            <a:srgbClr val="98D2E3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130498" y="1657192"/>
            <a:ext cx="463550" cy="463550"/>
          </a:xfrm>
          <a:prstGeom prst="ellipse">
            <a:avLst/>
          </a:prstGeom>
          <a:solidFill>
            <a:srgbClr val="B9DBDD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Oval 34"/>
          <p:cNvSpPr>
            <a:spLocks noChangeArrowheads="1"/>
          </p:cNvSpPr>
          <p:nvPr/>
        </p:nvSpPr>
        <p:spPr bwMode="auto">
          <a:xfrm>
            <a:off x="-1135109" y="4501828"/>
            <a:ext cx="622300" cy="623888"/>
          </a:xfrm>
          <a:prstGeom prst="ellipse">
            <a:avLst/>
          </a:prstGeom>
          <a:solidFill>
            <a:srgbClr val="98D2E3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Oval 35"/>
          <p:cNvSpPr>
            <a:spLocks noChangeArrowheads="1"/>
          </p:cNvSpPr>
          <p:nvPr/>
        </p:nvSpPr>
        <p:spPr bwMode="auto">
          <a:xfrm>
            <a:off x="-79051" y="3414555"/>
            <a:ext cx="422275" cy="420688"/>
          </a:xfrm>
          <a:prstGeom prst="ellipse">
            <a:avLst/>
          </a:prstGeom>
          <a:solidFill>
            <a:srgbClr val="E27902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Oval 36"/>
          <p:cNvSpPr>
            <a:spLocks noChangeArrowheads="1"/>
          </p:cNvSpPr>
          <p:nvPr/>
        </p:nvSpPr>
        <p:spPr bwMode="auto">
          <a:xfrm>
            <a:off x="-345751" y="3733642"/>
            <a:ext cx="574675" cy="571500"/>
          </a:xfrm>
          <a:prstGeom prst="ellipse">
            <a:avLst/>
          </a:prstGeom>
          <a:solidFill>
            <a:srgbClr val="A9D25A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Oval 37"/>
          <p:cNvSpPr>
            <a:spLocks noChangeArrowheads="1"/>
          </p:cNvSpPr>
          <p:nvPr/>
        </p:nvSpPr>
        <p:spPr bwMode="auto">
          <a:xfrm>
            <a:off x="-1393608" y="1741634"/>
            <a:ext cx="1066800" cy="1068388"/>
          </a:xfrm>
          <a:prstGeom prst="ellipse">
            <a:avLst/>
          </a:prstGeom>
          <a:solidFill>
            <a:srgbClr val="EA5514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378">
              <a:buClrTx/>
            </a:pPr>
            <a:endParaRPr lang="zh-CN" altLang="en-US" sz="1800" kern="120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730574" y="968891"/>
            <a:ext cx="154456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defTabSz="914378">
              <a:buClrTx/>
            </a:pP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#9Slide03 Open Sans Bold" panose="020B0806030504020204" pitchFamily="34" charset="0"/>
                <a:cs typeface="Times New Roman" panose="02020603050405020304" pitchFamily="18" charset="0"/>
              </a:rPr>
              <a:t>MỤC TIÊU CỦA TIẾT HỌC</a:t>
            </a:r>
          </a:p>
          <a:p>
            <a:pPr algn="ctr" defTabSz="914378">
              <a:buClrTx/>
            </a:pPr>
            <a:endParaRPr lang="zh-CN" altLang="zh-CN" sz="200" kern="1200" dirty="0">
              <a:solidFill>
                <a:prstClr val="white"/>
              </a:solidFill>
              <a:latin typeface="#9Slide03 Sofia Pro Soft Bold" panose="020B0000000000000000" pitchFamily="34" charset="0"/>
              <a:ea typeface="Microsoft YaHei" panose="020B0503020204020204" pitchFamily="34" charset="-122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455541" y="1001047"/>
            <a:ext cx="5205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defTabSz="914378">
              <a:buClrTx/>
            </a:pPr>
            <a:r>
              <a:rPr lang="en-US" altLang="zh-CN" sz="2400" kern="1200" dirty="0">
                <a:solidFill>
                  <a:srgbClr val="FCFBF7"/>
                </a:solidFill>
                <a:latin typeface="Impact" panose="020B0806030902050204" pitchFamily="34" charset="0"/>
                <a:ea typeface="Microsoft YaHei" panose="020B0503020204020204" pitchFamily="34" charset="-122"/>
              </a:rPr>
              <a:t>01</a:t>
            </a: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4123418" y="962460"/>
            <a:ext cx="4548868" cy="9534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 defTabSz="685600">
              <a:buClrTx/>
              <a:defRPr/>
            </a:pPr>
            <a:r>
              <a:rPr lang="en-US" sz="28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sz="28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sz="28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sz="28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sz="28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sz="28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sz="28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sz="28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sz="28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sz="28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sz="28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viết</a:t>
            </a:r>
            <a:endParaRPr lang="en-US" sz="2800" b="1" kern="1200" dirty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4159250" y="2348975"/>
            <a:ext cx="4477204" cy="9534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46C0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 defTabSz="685600">
              <a:buClrTx/>
              <a:defRPr/>
            </a:pPr>
            <a:r>
              <a:rPr lang="en-US" sz="2800" b="1" kern="1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sz="2800" b="1" kern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sz="2800" b="1" kern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sz="2800" b="1" kern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sz="2800" b="1" kern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sz="2800" b="1" kern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sz="2800" b="1" kern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sz="2800" b="1" kern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sz="2800" b="1" kern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sz="2800" b="1" kern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sz="2800" b="1" kern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viết</a:t>
            </a:r>
            <a:endParaRPr lang="en-US" sz="2800" b="1" kern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D1467DF-2A12-4F3D-8DED-E55224907284}"/>
              </a:ext>
            </a:extLst>
          </p:cNvPr>
          <p:cNvGrpSpPr>
            <a:grpSpLocks noChangeAspect="1"/>
          </p:cNvGrpSpPr>
          <p:nvPr/>
        </p:nvGrpSpPr>
        <p:grpSpPr>
          <a:xfrm>
            <a:off x="3199291" y="1123208"/>
            <a:ext cx="747291" cy="747291"/>
            <a:chOff x="4800600" y="980642"/>
            <a:chExt cx="923544" cy="932574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5" name="Google Shape;127;p2">
              <a:extLst>
                <a:ext uri="{FF2B5EF4-FFF2-40B4-BE49-F238E27FC236}">
                  <a16:creationId xmlns:a16="http://schemas.microsoft.com/office/drawing/2014/main" id="{8F7EABB0-4C77-4710-B16D-F0D523ABA21A}"/>
                </a:ext>
              </a:extLst>
            </p:cNvPr>
            <p:cNvSpPr/>
            <p:nvPr/>
          </p:nvSpPr>
          <p:spPr>
            <a:xfrm rot="-5400000" flipH="1">
              <a:off x="4796085" y="985157"/>
              <a:ext cx="932574" cy="92354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68548" tIns="34264" rIns="68548" bIns="34264" anchor="ctr" anchorCtr="0">
              <a:noAutofit/>
            </a:bodyPr>
            <a:lstStyle/>
            <a:p>
              <a:pPr algn="ctr" defTabSz="685600">
                <a:buClrTx/>
                <a:defRPr/>
              </a:pPr>
              <a:endParaRPr sz="2099" kern="1200">
                <a:solidFill>
                  <a:prstClr val="white"/>
                </a:solidFill>
                <a:latin typeface="#9Slide02 Noi dung dai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6" name="Google Shape;131;p2">
              <a:extLst>
                <a:ext uri="{FF2B5EF4-FFF2-40B4-BE49-F238E27FC236}">
                  <a16:creationId xmlns:a16="http://schemas.microsoft.com/office/drawing/2014/main" id="{899A7444-E579-4C3B-89C1-4B7FEE96CA31}"/>
                </a:ext>
              </a:extLst>
            </p:cNvPr>
            <p:cNvSpPr/>
            <p:nvPr/>
          </p:nvSpPr>
          <p:spPr>
            <a:xfrm>
              <a:off x="5069119" y="1134945"/>
              <a:ext cx="471252" cy="547258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68548" tIns="34264" rIns="68548" bIns="34264" anchor="ctr" anchorCtr="0">
              <a:spAutoFit/>
            </a:bodyPr>
            <a:lstStyle/>
            <a:p>
              <a:pPr algn="ctr" defTabSz="685600">
                <a:buClrTx/>
                <a:defRPr/>
              </a:pPr>
              <a:r>
                <a:rPr lang="en-US" sz="2400" kern="1200" dirty="0">
                  <a:solidFill>
                    <a:prstClr val="white"/>
                  </a:solidFill>
                  <a:latin typeface="#9Slide03 Sofia Pro Soft Bold" panose="020B0000000000000000" pitchFamily="34" charset="0"/>
                  <a:ea typeface="+mn-ea"/>
                  <a:cs typeface="+mn-cs"/>
                  <a:sym typeface="+mn-lt"/>
                </a:rPr>
                <a:t>1.</a:t>
              </a:r>
              <a:endParaRPr sz="2400" kern="1200" dirty="0">
                <a:solidFill>
                  <a:prstClr val="white"/>
                </a:solidFill>
                <a:latin typeface="#9Slide03 Sofia Pro Soft Bold" panose="020B0000000000000000" pitchFamily="34" charset="0"/>
                <a:ea typeface="+mn-ea"/>
                <a:cs typeface="+mn-cs"/>
                <a:sym typeface="+mn-lt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04CA945-C766-44CA-91BE-7921A1EDBEEA}"/>
              </a:ext>
            </a:extLst>
          </p:cNvPr>
          <p:cNvGrpSpPr/>
          <p:nvPr/>
        </p:nvGrpSpPr>
        <p:grpSpPr>
          <a:xfrm>
            <a:off x="3191466" y="2452056"/>
            <a:ext cx="745455" cy="747291"/>
            <a:chOff x="4745403" y="2073835"/>
            <a:chExt cx="996696" cy="996696"/>
          </a:xfrm>
          <a:solidFill>
            <a:srgbClr val="E46C0A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8" name="Google Shape;128;p2">
              <a:extLst>
                <a:ext uri="{FF2B5EF4-FFF2-40B4-BE49-F238E27FC236}">
                  <a16:creationId xmlns:a16="http://schemas.microsoft.com/office/drawing/2014/main" id="{790C15AD-0B09-41AD-A2CA-73EA620A40CB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4745403" y="2073835"/>
              <a:ext cx="996696" cy="996696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68548" tIns="34264" rIns="68548" bIns="34264" anchor="ctr" anchorCtr="0">
              <a:noAutofit/>
            </a:bodyPr>
            <a:lstStyle/>
            <a:p>
              <a:pPr algn="ctr" defTabSz="685600">
                <a:buClrTx/>
                <a:defRPr/>
              </a:pPr>
              <a:endParaRPr sz="2099" kern="1200">
                <a:solidFill>
                  <a:prstClr val="white"/>
                </a:solidFill>
                <a:latin typeface="#9Slide02 Noi dung dai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9" name="Google Shape;132;p2">
              <a:extLst>
                <a:ext uri="{FF2B5EF4-FFF2-40B4-BE49-F238E27FC236}">
                  <a16:creationId xmlns:a16="http://schemas.microsoft.com/office/drawing/2014/main" id="{C5372F74-81DC-4407-8158-017C4882E867}"/>
                </a:ext>
              </a:extLst>
            </p:cNvPr>
            <p:cNvSpPr/>
            <p:nvPr/>
          </p:nvSpPr>
          <p:spPr>
            <a:xfrm>
              <a:off x="5000246" y="2270612"/>
              <a:ext cx="561013" cy="584886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68548" tIns="34264" rIns="68548" bIns="34264" anchor="ctr" anchorCtr="0">
              <a:spAutoFit/>
            </a:bodyPr>
            <a:lstStyle/>
            <a:p>
              <a:pPr algn="ctr" defTabSz="685600">
                <a:buClrTx/>
                <a:defRPr/>
              </a:pPr>
              <a:r>
                <a:rPr lang="en-US" sz="2400" b="1" kern="1200">
                  <a:solidFill>
                    <a:prstClr val="white"/>
                  </a:solidFill>
                  <a:latin typeface="#9Slide03 Sofia Pro Soft Bold" panose="020B0000000000000000" pitchFamily="34" charset="0"/>
                  <a:ea typeface="+mn-ea"/>
                  <a:cs typeface="+mn-cs"/>
                  <a:sym typeface="+mn-lt"/>
                </a:rPr>
                <a:t>2</a:t>
              </a:r>
              <a:endParaRPr sz="2400" kern="1200">
                <a:solidFill>
                  <a:prstClr val="white"/>
                </a:solidFill>
                <a:latin typeface="#9Slide03 Sofia Pro Soft Bold" panose="020B0000000000000000" pitchFamily="34" charset="0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3" name="Rectangle 39">
            <a:extLst>
              <a:ext uri="{FF2B5EF4-FFF2-40B4-BE49-F238E27FC236}">
                <a16:creationId xmlns:a16="http://schemas.microsoft.com/office/drawing/2014/main" id="{0ECB2309-0F7A-7268-CB57-27B0945B1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5082" y="3528990"/>
            <a:ext cx="4477204" cy="14301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 defTabSz="685600">
              <a:buClrTx/>
              <a:defRPr/>
            </a:pP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tiếp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cụ</a:t>
            </a:r>
            <a:r>
              <a:rPr lang="en-US" sz="2800" b="1" kern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800" b="1" kern="1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endParaRPr lang="en-US" sz="28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3AEC39-E12C-6EBF-7DF9-E81AF1933806}"/>
              </a:ext>
            </a:extLst>
          </p:cNvPr>
          <p:cNvGrpSpPr/>
          <p:nvPr/>
        </p:nvGrpSpPr>
        <p:grpSpPr>
          <a:xfrm>
            <a:off x="3250746" y="3844924"/>
            <a:ext cx="745455" cy="747291"/>
            <a:chOff x="4745403" y="2073835"/>
            <a:chExt cx="996696" cy="996696"/>
          </a:xfr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0" name="Google Shape;128;p2">
              <a:extLst>
                <a:ext uri="{FF2B5EF4-FFF2-40B4-BE49-F238E27FC236}">
                  <a16:creationId xmlns:a16="http://schemas.microsoft.com/office/drawing/2014/main" id="{AB092486-EC79-A0FF-DF6C-79A2C94488EE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4745403" y="2073835"/>
              <a:ext cx="996696" cy="996696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68548" tIns="34264" rIns="68548" bIns="34264" anchor="ctr" anchorCtr="0">
              <a:noAutofit/>
            </a:bodyPr>
            <a:lstStyle/>
            <a:p>
              <a:pPr algn="ctr" defTabSz="685600">
                <a:buClrTx/>
                <a:defRPr/>
              </a:pPr>
              <a:endParaRPr sz="2099" kern="1200">
                <a:solidFill>
                  <a:prstClr val="white"/>
                </a:solidFill>
                <a:latin typeface="#9Slide02 Noi dung dai"/>
                <a:ea typeface="+mn-ea"/>
                <a:cs typeface="+mn-cs"/>
                <a:sym typeface="+mn-lt"/>
              </a:endParaRPr>
            </a:p>
          </p:txBody>
        </p:sp>
        <p:sp>
          <p:nvSpPr>
            <p:cNvPr id="21" name="Google Shape;132;p2">
              <a:extLst>
                <a:ext uri="{FF2B5EF4-FFF2-40B4-BE49-F238E27FC236}">
                  <a16:creationId xmlns:a16="http://schemas.microsoft.com/office/drawing/2014/main" id="{14699509-87B8-E3BC-BA39-97AA8F7CE8F5}"/>
                </a:ext>
              </a:extLst>
            </p:cNvPr>
            <p:cNvSpPr/>
            <p:nvPr/>
          </p:nvSpPr>
          <p:spPr>
            <a:xfrm>
              <a:off x="5000246" y="2270612"/>
              <a:ext cx="561013" cy="584886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68548" tIns="34264" rIns="68548" bIns="34264" anchor="ctr" anchorCtr="0">
              <a:spAutoFit/>
            </a:bodyPr>
            <a:lstStyle/>
            <a:p>
              <a:pPr algn="ctr" defTabSz="685600">
                <a:buClrTx/>
                <a:defRPr/>
              </a:pPr>
              <a:r>
                <a:rPr lang="en-US" sz="2400" b="1" kern="1200">
                  <a:solidFill>
                    <a:prstClr val="white"/>
                  </a:solidFill>
                  <a:latin typeface="#9Slide03 Sofia Pro Soft Bold" panose="020B0000000000000000" pitchFamily="34" charset="0"/>
                  <a:ea typeface="+mn-ea"/>
                  <a:cs typeface="+mn-cs"/>
                  <a:sym typeface="+mn-lt"/>
                </a:rPr>
                <a:t>3</a:t>
              </a:r>
              <a:endParaRPr sz="2400" kern="1200">
                <a:solidFill>
                  <a:prstClr val="white"/>
                </a:solidFill>
                <a:latin typeface="#9Slide03 Sofia Pro Soft Bold" panose="020B0000000000000000" pitchFamily="34" charset="0"/>
                <a:ea typeface="+mn-ea"/>
                <a:cs typeface="+mn-cs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1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09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1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30" dur="1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37" dur="1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44" dur="1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5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1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1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65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6" fill="hold">
                          <p:stCondLst>
                            <p:cond delay="indefinite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4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2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6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0" fill="hold">
                          <p:stCondLst>
                            <p:cond delay="indefinite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bldLvl="0" animBg="1"/>
          <p:bldP spid="10" grpId="1" bldLvl="0" animBg="1"/>
          <p:bldP spid="12" grpId="0" animBg="1"/>
          <p:bldP spid="12" grpId="1" animBg="1"/>
          <p:bldP spid="18" grpId="0" animBg="1"/>
          <p:bldP spid="18" grpId="1" animBg="1"/>
          <p:bldP spid="19" grpId="0" animBg="1"/>
          <p:bldP spid="19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/>
          <p:bldP spid="35" grpId="1"/>
          <p:bldP spid="41" grpId="0" animBg="1"/>
          <p:bldP spid="44" grpId="0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1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09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1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30" dur="1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37" dur="1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44" dur="1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5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1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1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65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6" fill="hold">
                          <p:stCondLst>
                            <p:cond delay="indefinite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2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0" fill="hold">
                          <p:stCondLst>
                            <p:cond delay="indefinite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bldLvl="0" animBg="1"/>
          <p:bldP spid="10" grpId="1" bldLvl="0" animBg="1"/>
          <p:bldP spid="12" grpId="0" animBg="1"/>
          <p:bldP spid="12" grpId="1" animBg="1"/>
          <p:bldP spid="18" grpId="0" animBg="1"/>
          <p:bldP spid="18" grpId="1" animBg="1"/>
          <p:bldP spid="19" grpId="0" animBg="1"/>
          <p:bldP spid="19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/>
          <p:bldP spid="35" grpId="1"/>
          <p:bldP spid="41" grpId="0" animBg="1"/>
          <p:bldP spid="44" grpId="0" animBg="1"/>
          <p:bldP spid="3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767EC-1FBE-4965-FC9D-4FCFA4BB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ectangle: Rounded Corners 22">
            <a:extLst>
              <a:ext uri="{FF2B5EF4-FFF2-40B4-BE49-F238E27FC236}">
                <a16:creationId xmlns:a16="http://schemas.microsoft.com/office/drawing/2014/main" id="{3109734C-58F7-49C8-C10A-15CAC35120B2}"/>
              </a:ext>
            </a:extLst>
          </p:cNvPr>
          <p:cNvSpPr/>
          <p:nvPr/>
        </p:nvSpPr>
        <p:spPr>
          <a:xfrm>
            <a:off x="0" y="0"/>
            <a:ext cx="9143999" cy="1704411"/>
          </a:xfrm>
          <a:prstGeom prst="roundRect">
            <a:avLst/>
          </a:prstGeom>
          <a:solidFill>
            <a:srgbClr val="692508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00">
              <a:buClrTx/>
              <a:defRPr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TÌM HIỂU ĐẶC ĐIỂM NGÔN NGỮ NÓI VÀ NGÔN NGỮ VIẾT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EF7ACA0F-FE8C-15FC-6C44-49D419BC6A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68788" y="1992573"/>
            <a:ext cx="2975211" cy="315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1A620-7762-9249-675C-51186185F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73" y="2267514"/>
            <a:ext cx="4165600" cy="287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6ADC8B-49AC-4B82-A514-B98190A2FC69}"/>
              </a:ext>
            </a:extLst>
          </p:cNvPr>
          <p:cNvSpPr/>
          <p:nvPr/>
        </p:nvSpPr>
        <p:spPr>
          <a:xfrm>
            <a:off x="-402771" y="0"/>
            <a:ext cx="9883655" cy="5290457"/>
          </a:xfrm>
          <a:prstGeom prst="roundRect">
            <a:avLst>
              <a:gd name="adj" fmla="val 9614"/>
            </a:avLst>
          </a:prstGeom>
          <a:solidFill>
            <a:srgbClr val="FFFFFF"/>
          </a:solidFill>
          <a:ln w="28575"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35">
              <a:buClrTx/>
              <a:defRPr/>
            </a:pPr>
            <a:endParaRPr lang="en-US" sz="23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5350;p37">
            <a:extLst>
              <a:ext uri="{FF2B5EF4-FFF2-40B4-BE49-F238E27FC236}">
                <a16:creationId xmlns:a16="http://schemas.microsoft.com/office/drawing/2014/main" id="{A93283F9-682E-6173-A933-552BDA1F7212}"/>
              </a:ext>
            </a:extLst>
          </p:cNvPr>
          <p:cNvSpPr txBox="1"/>
          <p:nvPr/>
        </p:nvSpPr>
        <p:spPr>
          <a:xfrm>
            <a:off x="-126274" y="210270"/>
            <a:ext cx="9396548" cy="68516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 defTabSz="685800">
              <a:lnSpc>
                <a:spcPct val="115000"/>
              </a:lnSpc>
              <a:spcAft>
                <a:spcPts val="600"/>
              </a:spcAft>
              <a:buClrTx/>
            </a:pP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BẢNG SO SÁNH NGÔN NGỮ NÓI VÀ NGÔN NGỮ VIẾT</a:t>
            </a:r>
            <a:endParaRPr lang="en-US" sz="2800" kern="100" dirty="0">
              <a:solidFill>
                <a:schemeClr val="bg1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E58640A-6F1D-BF4E-8959-FEB082E5E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962649"/>
              </p:ext>
            </p:extLst>
          </p:nvPr>
        </p:nvGraphicFramePr>
        <p:xfrm>
          <a:off x="-126274" y="895435"/>
          <a:ext cx="9113520" cy="4445793"/>
        </p:xfrm>
        <a:graphic>
          <a:graphicData uri="http://schemas.openxmlformats.org/drawingml/2006/table">
            <a:tbl>
              <a:tblPr firstRow="1" firstCol="1" bandRow="1">
                <a:tableStyleId>{F2315402-63F4-4CC3-89DB-07D5B2A4C431}</a:tableStyleId>
              </a:tblPr>
              <a:tblGrid>
                <a:gridCol w="1789611">
                  <a:extLst>
                    <a:ext uri="{9D8B030D-6E8A-4147-A177-3AD203B41FA5}">
                      <a16:colId xmlns:a16="http://schemas.microsoft.com/office/drawing/2014/main" val="1404474135"/>
                    </a:ext>
                  </a:extLst>
                </a:gridCol>
                <a:gridCol w="3805646">
                  <a:extLst>
                    <a:ext uri="{9D8B030D-6E8A-4147-A177-3AD203B41FA5}">
                      <a16:colId xmlns:a16="http://schemas.microsoft.com/office/drawing/2014/main" val="966435344"/>
                    </a:ext>
                  </a:extLst>
                </a:gridCol>
                <a:gridCol w="3518263">
                  <a:extLst>
                    <a:ext uri="{9D8B030D-6E8A-4147-A177-3AD203B41FA5}">
                      <a16:colId xmlns:a16="http://schemas.microsoft.com/office/drawing/2014/main" val="851082977"/>
                    </a:ext>
                  </a:extLst>
                </a:gridCol>
              </a:tblGrid>
              <a:tr h="444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VN" sz="18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CF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VN" sz="18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VN" sz="18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588194"/>
                  </a:ext>
                </a:extLst>
              </a:tr>
              <a:tr h="905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TIỆN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GIAO TIẾP</a:t>
                      </a:r>
                      <a:endParaRPr lang="en-VN" sz="11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VN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6177497"/>
                  </a:ext>
                </a:extLst>
              </a:tr>
              <a:tr h="950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TIỆN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 TRỢ</a:t>
                      </a:r>
                      <a:endParaRPr lang="en-VN" sz="11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3719571"/>
                  </a:ext>
                </a:extLst>
              </a:tr>
              <a:tr h="950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ĐẶC ĐIỂM TỪ NGỮ, CÂU VĂN</a:t>
                      </a:r>
                      <a:endParaRPr lang="en-VN" sz="11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1816271"/>
                  </a:ext>
                </a:extLst>
              </a:tr>
              <a:tr h="1193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ƯU-NHƯỢC ĐIỂM</a:t>
                      </a:r>
                      <a:endParaRPr lang="en-VN" sz="11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026282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2DE993A-0A68-7AFD-A365-6D9CAC11A505}"/>
              </a:ext>
            </a:extLst>
          </p:cNvPr>
          <p:cNvSpPr txBox="1"/>
          <p:nvPr/>
        </p:nvSpPr>
        <p:spPr>
          <a:xfrm>
            <a:off x="1701478" y="1285781"/>
            <a:ext cx="3657600" cy="94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</a:rPr>
              <a:t>- </a:t>
            </a:r>
            <a:r>
              <a:rPr lang="en-US" sz="1400" dirty="0" err="1">
                <a:effectLst/>
              </a:rPr>
              <a:t>Âm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thanh</a:t>
            </a:r>
            <a:endParaRPr lang="en-US" sz="1400" dirty="0">
              <a:effectLst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</a:rPr>
              <a:t>- Giao </a:t>
            </a:r>
            <a:r>
              <a:rPr lang="en-US" sz="1400" dirty="0" err="1">
                <a:effectLst/>
              </a:rPr>
              <a:t>tiếp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trực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tiếp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giữa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người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nói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và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người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nghe</a:t>
            </a:r>
            <a:r>
              <a:rPr lang="en-US" sz="1400" dirty="0">
                <a:effectLst/>
              </a:rPr>
              <a:t>.</a:t>
            </a:r>
            <a:endParaRPr lang="en-VN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0F316-4B7B-6021-703D-CF1FAE40C06C}"/>
              </a:ext>
            </a:extLst>
          </p:cNvPr>
          <p:cNvSpPr txBox="1"/>
          <p:nvPr/>
        </p:nvSpPr>
        <p:spPr>
          <a:xfrm>
            <a:off x="5485351" y="1285781"/>
            <a:ext cx="3402957" cy="94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</a:rPr>
              <a:t>- </a:t>
            </a:r>
            <a:r>
              <a:rPr lang="en-US" sz="1400" dirty="0" err="1">
                <a:effectLst/>
              </a:rPr>
              <a:t>Chữ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viết</a:t>
            </a:r>
            <a:r>
              <a:rPr lang="en-US" sz="1400" dirty="0">
                <a:effectLst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</a:rPr>
              <a:t>- Giao </a:t>
            </a:r>
            <a:r>
              <a:rPr lang="en-US" sz="1400" dirty="0" err="1">
                <a:effectLst/>
              </a:rPr>
              <a:t>tiếp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gián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tiếp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giữa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người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viết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và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người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đọc</a:t>
            </a:r>
            <a:r>
              <a:rPr lang="en-US" sz="1400" dirty="0">
                <a:effectLst/>
              </a:rPr>
              <a:t>.</a:t>
            </a:r>
            <a:endParaRPr lang="en-VN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DF5F71-3D44-C7C1-91CE-A1EEB337DD6B}"/>
              </a:ext>
            </a:extLst>
          </p:cNvPr>
          <p:cNvSpPr txBox="1"/>
          <p:nvPr/>
        </p:nvSpPr>
        <p:spPr>
          <a:xfrm>
            <a:off x="1701478" y="2442258"/>
            <a:ext cx="3495555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err="1">
                <a:effectLst/>
              </a:rPr>
              <a:t>Cử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chỉ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điệu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bộ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ánh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mắt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giọng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nói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ngữ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điệu</a:t>
            </a:r>
            <a:r>
              <a:rPr lang="en-US" sz="1400" dirty="0">
                <a:effectLst/>
              </a:rPr>
              <a:t>,… (</a:t>
            </a:r>
            <a:r>
              <a:rPr lang="en-US" sz="1400" dirty="0" err="1">
                <a:effectLst/>
              </a:rPr>
              <a:t>phương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tiện</a:t>
            </a:r>
            <a:r>
              <a:rPr lang="en-US" sz="1400" dirty="0">
                <a:effectLst/>
              </a:rPr>
              <a:t> phi </a:t>
            </a:r>
            <a:r>
              <a:rPr lang="en-US" sz="1400" dirty="0" err="1">
                <a:effectLst/>
              </a:rPr>
              <a:t>ngôn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ngữ</a:t>
            </a:r>
            <a:r>
              <a:rPr lang="en-US" sz="1400" dirty="0">
                <a:effectLst/>
              </a:rPr>
              <a:t>).</a:t>
            </a:r>
            <a:endParaRPr lang="en-VN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77980-C6E0-AECD-97FB-F6BC448C3B9A}"/>
              </a:ext>
            </a:extLst>
          </p:cNvPr>
          <p:cNvSpPr txBox="1"/>
          <p:nvPr/>
        </p:nvSpPr>
        <p:spPr>
          <a:xfrm>
            <a:off x="5517429" y="2456003"/>
            <a:ext cx="3338800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err="1">
                <a:effectLst/>
              </a:rPr>
              <a:t>Hình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ảnh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ký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hiệu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sơ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đồ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dấu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câu</a:t>
            </a:r>
            <a:r>
              <a:rPr lang="en-US" sz="1400" dirty="0">
                <a:effectLst/>
              </a:rPr>
              <a:t>,… </a:t>
            </a:r>
            <a:r>
              <a:rPr lang="en-US" sz="1400" dirty="0" err="1">
                <a:effectLst/>
              </a:rPr>
              <a:t>hỗ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trợ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cho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chữ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viết</a:t>
            </a:r>
            <a:r>
              <a:rPr lang="en-US" sz="1400" dirty="0">
                <a:effectLst/>
              </a:rPr>
              <a:t>.</a:t>
            </a:r>
            <a:endParaRPr lang="en-VN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304D6-1E86-60ED-8922-3134BAEA4059}"/>
              </a:ext>
            </a:extLst>
          </p:cNvPr>
          <p:cNvSpPr txBox="1"/>
          <p:nvPr/>
        </p:nvSpPr>
        <p:spPr>
          <a:xfrm>
            <a:off x="1679378" y="3222734"/>
            <a:ext cx="3679700" cy="81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err="1">
                <a:effectLst/>
              </a:rPr>
              <a:t>Từ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ngữ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giản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dị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dễ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hiểu</a:t>
            </a:r>
            <a:r>
              <a:rPr lang="en-US" sz="1400" dirty="0">
                <a:effectLst/>
              </a:rPr>
              <a:t>; </a:t>
            </a:r>
            <a:r>
              <a:rPr lang="en-US" sz="1400" dirty="0" err="1">
                <a:effectLst/>
              </a:rPr>
              <a:t>có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nhiều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từ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biểu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cảm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như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trợ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từ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thán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từ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câu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rút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gọn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câu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tỉnh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lược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câu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đặc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biệt</a:t>
            </a:r>
            <a:r>
              <a:rPr lang="en-US" sz="1400" dirty="0">
                <a:effectLst/>
              </a:rPr>
              <a:t>.</a:t>
            </a:r>
            <a:endParaRPr lang="en-VN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FF3C9-26D2-245A-8102-043C48C56794}"/>
              </a:ext>
            </a:extLst>
          </p:cNvPr>
          <p:cNvSpPr txBox="1"/>
          <p:nvPr/>
        </p:nvSpPr>
        <p:spPr>
          <a:xfrm>
            <a:off x="5517429" y="3346614"/>
            <a:ext cx="3508425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err="1">
                <a:effectLst/>
              </a:rPr>
              <a:t>Từ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ngữ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chính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xác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trang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trọng</a:t>
            </a:r>
            <a:r>
              <a:rPr lang="en-US" sz="1400" dirty="0">
                <a:effectLst/>
              </a:rPr>
              <a:t>; </a:t>
            </a:r>
            <a:r>
              <a:rPr lang="en-US" sz="1400" dirty="0" err="1">
                <a:effectLst/>
              </a:rPr>
              <a:t>câu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văn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hoàn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chỉnh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cú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pháp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chặt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chẽ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mạch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lạc</a:t>
            </a:r>
            <a:r>
              <a:rPr lang="en-US" sz="1400" dirty="0">
                <a:effectLst/>
              </a:rPr>
              <a:t>.</a:t>
            </a:r>
            <a:endParaRPr lang="en-VN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C52E59-2D29-C4DB-383F-7ABEEC87F93D}"/>
              </a:ext>
            </a:extLst>
          </p:cNvPr>
          <p:cNvSpPr txBox="1"/>
          <p:nvPr/>
        </p:nvSpPr>
        <p:spPr>
          <a:xfrm>
            <a:off x="1679378" y="4186086"/>
            <a:ext cx="3657599" cy="106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</a:rPr>
              <a:t>- </a:t>
            </a:r>
            <a:r>
              <a:rPr lang="en-US" sz="1400" dirty="0" err="1">
                <a:effectLst/>
              </a:rPr>
              <a:t>Ưu</a:t>
            </a:r>
            <a:r>
              <a:rPr lang="en-US" sz="1400" dirty="0">
                <a:effectLst/>
              </a:rPr>
              <a:t>: Giao </a:t>
            </a:r>
            <a:r>
              <a:rPr lang="en-US" sz="1400" dirty="0" err="1">
                <a:effectLst/>
              </a:rPr>
              <a:t>tiếp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nhanh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sinh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động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giàu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cảm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xúc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phản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hồi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nhanh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chóng</a:t>
            </a:r>
            <a:r>
              <a:rPr lang="en-US" sz="1400" dirty="0">
                <a:effectLst/>
              </a:rPr>
              <a:t>.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- </a:t>
            </a:r>
            <a:r>
              <a:rPr lang="en-US" sz="1400" dirty="0" err="1">
                <a:effectLst/>
              </a:rPr>
              <a:t>Nhược</a:t>
            </a:r>
            <a:r>
              <a:rPr lang="en-US" sz="1400" dirty="0">
                <a:effectLst/>
              </a:rPr>
              <a:t>: </a:t>
            </a:r>
            <a:r>
              <a:rPr lang="en-US" sz="1400" dirty="0" err="1">
                <a:effectLst/>
              </a:rPr>
              <a:t>Khó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lưu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giữ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dễ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sai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sót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phụ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thuộc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vào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ngữ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cảnh</a:t>
            </a:r>
            <a:r>
              <a:rPr lang="en-US" sz="1400" dirty="0">
                <a:effectLst/>
              </a:rPr>
              <a:t>.</a:t>
            </a:r>
            <a:endParaRPr lang="en-VN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9C7AA-3DDF-AED0-AA92-60FE742B0F82}"/>
              </a:ext>
            </a:extLst>
          </p:cNvPr>
          <p:cNvSpPr txBox="1"/>
          <p:nvPr/>
        </p:nvSpPr>
        <p:spPr>
          <a:xfrm>
            <a:off x="5517429" y="4186086"/>
            <a:ext cx="3409801" cy="106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</a:rPr>
              <a:t>- </a:t>
            </a:r>
            <a:r>
              <a:rPr lang="en-US" sz="1400" dirty="0" err="1">
                <a:effectLst/>
              </a:rPr>
              <a:t>Ưu</a:t>
            </a:r>
            <a:r>
              <a:rPr lang="en-US" sz="1400" dirty="0">
                <a:effectLst/>
              </a:rPr>
              <a:t>: </a:t>
            </a:r>
            <a:r>
              <a:rPr lang="en-US" sz="1400" dirty="0" err="1">
                <a:effectLst/>
              </a:rPr>
              <a:t>Lưu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giữ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lâu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dài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rõ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ràng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chính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xác</a:t>
            </a:r>
            <a:r>
              <a:rPr lang="en-US" sz="1400" dirty="0">
                <a:effectLst/>
              </a:rPr>
              <a:t>.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- </a:t>
            </a:r>
            <a:r>
              <a:rPr lang="en-US" sz="1400" dirty="0" err="1">
                <a:effectLst/>
              </a:rPr>
              <a:t>Nhược</a:t>
            </a:r>
            <a:r>
              <a:rPr lang="en-US" sz="1400" dirty="0">
                <a:effectLst/>
              </a:rPr>
              <a:t>: </a:t>
            </a:r>
            <a:r>
              <a:rPr lang="en-US" sz="1400" dirty="0" err="1">
                <a:effectLst/>
              </a:rPr>
              <a:t>Ít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linh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hoạt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khó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thể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hiện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cảm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xúc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trực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tiếp</a:t>
            </a:r>
            <a:r>
              <a:rPr lang="en-US" sz="1400" dirty="0">
                <a:effectLst/>
              </a:rPr>
              <a:t>. </a:t>
            </a:r>
            <a:r>
              <a:rPr lang="en-US" sz="1400" dirty="0" err="1">
                <a:effectLst/>
              </a:rPr>
              <a:t>Người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viết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không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thể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phản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hồi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người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đọc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ngay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tức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thì</a:t>
            </a:r>
            <a:r>
              <a:rPr lang="en-US" sz="1400" dirty="0">
                <a:effectLst/>
              </a:rPr>
              <a:t>.</a:t>
            </a:r>
            <a:endParaRPr lang="en-VN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56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6ADC8B-49AC-4B82-A514-B98190A2FC69}"/>
              </a:ext>
            </a:extLst>
          </p:cNvPr>
          <p:cNvSpPr/>
          <p:nvPr/>
        </p:nvSpPr>
        <p:spPr>
          <a:xfrm>
            <a:off x="0" y="1"/>
            <a:ext cx="9221503" cy="5143500"/>
          </a:xfrm>
          <a:prstGeom prst="roundRect">
            <a:avLst>
              <a:gd name="adj" fmla="val 9614"/>
            </a:avLst>
          </a:prstGeom>
          <a:solidFill>
            <a:srgbClr val="FFFFFF"/>
          </a:solidFill>
          <a:ln w="28575"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35">
              <a:buClrTx/>
              <a:defRPr/>
            </a:pPr>
            <a:endParaRPr lang="en-US" sz="23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06E550-1991-264C-B2F2-D337C3BF5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90698"/>
            <a:ext cx="4139738" cy="4257452"/>
          </a:xfrm>
          <a:prstGeom prst="rect">
            <a:avLst/>
          </a:prstGeom>
        </p:spPr>
      </p:pic>
      <p:pic>
        <p:nvPicPr>
          <p:cNvPr id="8" name="video phát biểu.mp4">
            <a:hlinkClick r:id="" action="ppaction://media"/>
            <a:extLst>
              <a:ext uri="{FF2B5EF4-FFF2-40B4-BE49-F238E27FC236}">
                <a16:creationId xmlns:a16="http://schemas.microsoft.com/office/drawing/2014/main" id="{A4573C37-10A3-227E-B404-58BE58A03D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0516" y="390698"/>
            <a:ext cx="4050987" cy="4131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3211D3-8D2C-DF40-6866-1D0106A6898D}"/>
              </a:ext>
            </a:extLst>
          </p:cNvPr>
          <p:cNvSpPr txBox="1"/>
          <p:nvPr/>
        </p:nvSpPr>
        <p:spPr>
          <a:xfrm>
            <a:off x="2489661" y="4731070"/>
            <a:ext cx="5361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b="1" dirty="0"/>
              <a:t>HAI VÍ DỤ TRÊN THUỘC DẠNG NGÔN NGỮ NÀO?</a:t>
            </a:r>
          </a:p>
        </p:txBody>
      </p:sp>
    </p:spTree>
    <p:extLst>
      <p:ext uri="{BB962C8B-B14F-4D97-AF65-F5344CB8AC3E}">
        <p14:creationId xmlns:p14="http://schemas.microsoft.com/office/powerpoint/2010/main" val="854742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95484" y="1683500"/>
            <a:ext cx="36717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D0D0D"/>
                </a:solidFill>
                <a:ea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0D0D0D"/>
                </a:solidFill>
                <a:ea typeface="Arial" panose="020B0604020202020204" pitchFamily="34" charset="0"/>
              </a:rPr>
              <a:t>Ngôn</a:t>
            </a:r>
            <a:r>
              <a:rPr lang="en-US" sz="2400" b="1" dirty="0">
                <a:solidFill>
                  <a:srgbClr val="0D0D0D"/>
                </a:solidFill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a typeface="Arial" panose="020B0604020202020204" pitchFamily="34" charset="0"/>
              </a:rPr>
              <a:t>ngữ</a:t>
            </a:r>
            <a:r>
              <a:rPr lang="en-US" sz="2400" b="1" dirty="0">
                <a:solidFill>
                  <a:srgbClr val="0D0D0D"/>
                </a:solidFill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a typeface="Arial" panose="020B0604020202020204" pitchFamily="34" charset="0"/>
              </a:rPr>
              <a:t>nói</a:t>
            </a:r>
            <a:r>
              <a:rPr lang="en-US" sz="2400" b="1" dirty="0">
                <a:solidFill>
                  <a:srgbClr val="0D0D0D"/>
                </a:solidFill>
                <a:ea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D0D0D"/>
                </a:solidFill>
                <a:ea typeface="Arial" panose="020B0604020202020204" pitchFamily="34" charset="0"/>
              </a:rPr>
              <a:t>dạng</a:t>
            </a:r>
            <a:r>
              <a:rPr lang="en-US" sz="2400" b="1" dirty="0">
                <a:solidFill>
                  <a:srgbClr val="0D0D0D"/>
                </a:solidFill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a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D0D0D"/>
                </a:solidFill>
                <a:ea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D0D0D"/>
                </a:solidFill>
                <a:ea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đối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thoại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các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nhân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vật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trong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truyện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bản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ghi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các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cuộc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phỏng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vấn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tọa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đàm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nói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chuyện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,</a:t>
            </a:r>
            <a:r>
              <a:rPr lang="en-US" sz="2400" dirty="0">
                <a:solidFill>
                  <a:srgbClr val="0D0D0D"/>
                </a:solidFill>
                <a:ea typeface="Calibri" panose="020F0502020204030204" pitchFamily="34" charset="0"/>
              </a:rPr>
              <a:t>…) </a:t>
            </a:r>
            <a:endParaRPr lang="en-US" sz="2400" dirty="0">
              <a:ea typeface="Calibri" panose="020F05020202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638800" y="1722894"/>
            <a:ext cx="29097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D0D0D"/>
                </a:solidFill>
                <a:ea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0D0D0D"/>
                </a:solidFill>
                <a:ea typeface="Calibri" panose="020F0502020204030204" pitchFamily="34" charset="0"/>
              </a:rPr>
              <a:t>.  </a:t>
            </a:r>
            <a:r>
              <a:rPr lang="en-US" sz="2400" b="1" dirty="0" err="1">
                <a:solidFill>
                  <a:srgbClr val="0D0D0D"/>
                </a:solidFill>
                <a:ea typeface="Calibri" panose="020F0502020204030204" pitchFamily="34" charset="0"/>
              </a:rPr>
              <a:t>Ngôn</a:t>
            </a:r>
            <a:r>
              <a:rPr lang="en-US" sz="2400" b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a typeface="Calibri" panose="020F0502020204030204" pitchFamily="34" charset="0"/>
              </a:rPr>
              <a:t>ngữ</a:t>
            </a:r>
            <a:r>
              <a:rPr lang="en-US" sz="2400" b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a typeface="Calibri" panose="020F0502020204030204" pitchFamily="34" charset="0"/>
              </a:rPr>
              <a:t>viết</a:t>
            </a:r>
            <a:r>
              <a:rPr lang="en-US" sz="2400" b="1" dirty="0">
                <a:solidFill>
                  <a:srgbClr val="0D0D0D"/>
                </a:solidFill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D0D0D"/>
                </a:solidFill>
                <a:ea typeface="Calibri" panose="020F0502020204030204" pitchFamily="34" charset="0"/>
              </a:rPr>
              <a:t>dạng</a:t>
            </a:r>
            <a:r>
              <a:rPr lang="en-US" sz="2400" b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ea typeface="Calibri" panose="020F0502020204030204" pitchFamily="34" charset="0"/>
              </a:rPr>
              <a:t>nói</a:t>
            </a:r>
            <a:r>
              <a:rPr lang="en-US" sz="2400" b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D0D0D"/>
                </a:solidFill>
                <a:ea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thuyết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trình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trước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tập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thể</a:t>
            </a:r>
            <a:r>
              <a:rPr lang="en-US" sz="2400" i="1" dirty="0">
                <a:solidFill>
                  <a:srgbClr val="0D0D0D"/>
                </a:solidFill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0D0D0D"/>
                </a:solidFill>
                <a:ea typeface="Calibri" panose="020F0502020204030204" pitchFamily="34" charset="0"/>
              </a:rPr>
              <a:t>đọc</a:t>
            </a:r>
            <a:r>
              <a:rPr lang="en-US" sz="2400" i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a typeface="Calibri" panose="020F0502020204030204" pitchFamily="34" charset="0"/>
              </a:rPr>
              <a:t>văn</a:t>
            </a:r>
            <a:r>
              <a:rPr lang="en-US" sz="2400" i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a typeface="Calibri" panose="020F0502020204030204" pitchFamily="34" charset="0"/>
              </a:rPr>
              <a:t>bản</a:t>
            </a:r>
            <a:r>
              <a:rPr lang="en-US" sz="2400" i="1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a typeface="Calibri" panose="020F0502020204030204" pitchFamily="34" charset="0"/>
              </a:rPr>
              <a:t>báo</a:t>
            </a:r>
            <a:r>
              <a:rPr lang="en-US" sz="2400" i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a typeface="Calibri" panose="020F0502020204030204" pitchFamily="34" charset="0"/>
              </a:rPr>
              <a:t>cáo</a:t>
            </a:r>
            <a:r>
              <a:rPr lang="en-US" sz="2400" i="1" dirty="0"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ea typeface="Calibri" panose="020F0502020204030204" pitchFamily="34" charset="0"/>
              </a:rPr>
              <a:t>phát</a:t>
            </a:r>
            <a:r>
              <a:rPr lang="en-US" sz="2400" i="1" dirty="0"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a typeface="Calibri" panose="020F0502020204030204" pitchFamily="34" charset="0"/>
              </a:rPr>
              <a:t>biểu</a:t>
            </a:r>
            <a:r>
              <a:rPr lang="en-US" sz="2400" i="1" dirty="0"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a typeface="Calibri" panose="020F0502020204030204" pitchFamily="34" charset="0"/>
              </a:rPr>
              <a:t>hội</a:t>
            </a:r>
            <a:r>
              <a:rPr lang="en-US" sz="2400" i="1" dirty="0"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a typeface="Calibri" panose="020F0502020204030204" pitchFamily="34" charset="0"/>
              </a:rPr>
              <a:t>nghị</a:t>
            </a:r>
            <a:r>
              <a:rPr lang="en-US" sz="2400" i="1" dirty="0">
                <a:ea typeface="Calibri" panose="020F0502020204030204" pitchFamily="34" charset="0"/>
              </a:rPr>
              <a:t>…)</a:t>
            </a:r>
            <a:endParaRPr lang="en-US" sz="2400" dirty="0">
              <a:ea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285" y="1575926"/>
            <a:ext cx="3533430" cy="252347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5503EF7-D211-E3A1-C058-7D784B7F8FB8}"/>
              </a:ext>
            </a:extLst>
          </p:cNvPr>
          <p:cNvSpPr txBox="1"/>
          <p:nvPr/>
        </p:nvSpPr>
        <p:spPr>
          <a:xfrm>
            <a:off x="1238596" y="642213"/>
            <a:ext cx="7600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u="sng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Lưu</a:t>
            </a:r>
            <a:r>
              <a:rPr lang="en-US" sz="2400" u="sng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ý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chúng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bắt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effectLst/>
                <a:ea typeface="Arial" panose="020B0604020202020204" pitchFamily="34" charset="0"/>
              </a:rPr>
              <a:t>:</a:t>
            </a:r>
            <a:endParaRPr lang="en-US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2E149E5-C3BD-AAE7-A24C-E60C92F0E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97514"/>
            <a:ext cx="1228141" cy="127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6ADC8B-49AC-4B82-A514-B98190A2FC69}"/>
              </a:ext>
            </a:extLst>
          </p:cNvPr>
          <p:cNvSpPr/>
          <p:nvPr/>
        </p:nvSpPr>
        <p:spPr>
          <a:xfrm>
            <a:off x="0" y="1"/>
            <a:ext cx="9221503" cy="5143500"/>
          </a:xfrm>
          <a:prstGeom prst="roundRect">
            <a:avLst>
              <a:gd name="adj" fmla="val 9614"/>
            </a:avLst>
          </a:prstGeom>
          <a:solidFill>
            <a:srgbClr val="FFFFFF"/>
          </a:solidFill>
          <a:ln w="28575"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35">
              <a:buClrTx/>
              <a:defRPr/>
            </a:pPr>
            <a:endParaRPr lang="en-US" sz="23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1DB7D5-D27C-23DB-6E34-7A6F42FE00E9}"/>
              </a:ext>
            </a:extLst>
          </p:cNvPr>
          <p:cNvSpPr txBox="1"/>
          <p:nvPr/>
        </p:nvSpPr>
        <p:spPr>
          <a:xfrm>
            <a:off x="387784" y="748862"/>
            <a:ext cx="43261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 Phèo là truyện ngắn đỉnh nhất của Nam Cao. Tác phẩm đã miêu tả quá ư chân thật tâm lí của người nông dân trong xã hội cũ.</a:t>
            </a:r>
          </a:p>
          <a:p>
            <a:pPr algn="just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Thị Nở tuy bề ngoài xấu xí như vậy nhưng bên trong vẫn toát lên phẩm chất của một người phụ nữ giàu tình yêu thương cực kì.</a:t>
            </a:r>
          </a:p>
          <a:p>
            <a:pPr algn="just"/>
            <a:r>
              <a:rPr lang="en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ví dụ trên thuộc dạng ngôn ngữ nào?</a:t>
            </a:r>
          </a:p>
          <a:p>
            <a:pPr algn="just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ãy chỉ ra lỗi sai và sửa lại cho đúng.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52D78-C43F-6E99-8948-6C77FE61F420}"/>
              </a:ext>
            </a:extLst>
          </p:cNvPr>
          <p:cNvSpPr txBox="1"/>
          <p:nvPr/>
        </p:nvSpPr>
        <p:spPr>
          <a:xfrm>
            <a:off x="4964813" y="748862"/>
            <a:ext cx="38717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 Phèo là truyện ngắn </a:t>
            </a:r>
            <a:r>
              <a:rPr lang="en-VN" sz="2000" i="1" strike="sngStrike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 sắc</a:t>
            </a:r>
            <a:r>
              <a:rPr lang="en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nhất của Nam Cao. Tác phẩm đã miêu tả </a:t>
            </a:r>
            <a:r>
              <a:rPr lang="en-VN" sz="2000" i="1" strike="sngStrike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quá ư</a:t>
            </a:r>
            <a:r>
              <a:rPr lang="en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chân thật tâm lí của người nông dân trong xã hội cũ.</a:t>
            </a:r>
          </a:p>
          <a:p>
            <a:pPr marL="342900" indent="-342900" algn="just">
              <a:buAutoNum type="arabicPeriod"/>
            </a:pPr>
            <a:r>
              <a:rPr lang="en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Thị Nở tuy bề ngoài xấu xí </a:t>
            </a:r>
            <a:r>
              <a:rPr lang="en-VN" sz="2000" i="1" strike="sngStrike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như vậy </a:t>
            </a:r>
            <a:r>
              <a:rPr lang="en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bên trong vẫn toát lên phẩm chất của một người phụ nữ giàu tình yêu thương </a:t>
            </a:r>
            <a:r>
              <a:rPr lang="en-VN" sz="2000" i="1" strike="sngStrike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cực kì.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6DAB0-02B6-5001-4E3F-E05C4A95A9EE}"/>
              </a:ext>
            </a:extLst>
          </p:cNvPr>
          <p:cNvSpPr txBox="1"/>
          <p:nvPr/>
        </p:nvSpPr>
        <p:spPr>
          <a:xfrm>
            <a:off x="2175641" y="4365517"/>
            <a:ext cx="4792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b="1" dirty="0"/>
              <a:t>=&gt; TRÁNH LỖI VIẾT NHƯ NÓI</a:t>
            </a:r>
          </a:p>
        </p:txBody>
      </p:sp>
    </p:spTree>
    <p:extLst>
      <p:ext uri="{BB962C8B-B14F-4D97-AF65-F5344CB8AC3E}">
        <p14:creationId xmlns:p14="http://schemas.microsoft.com/office/powerpoint/2010/main" val="1505132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6ADC8B-49AC-4B82-A514-B98190A2FC69}"/>
              </a:ext>
            </a:extLst>
          </p:cNvPr>
          <p:cNvSpPr/>
          <p:nvPr/>
        </p:nvSpPr>
        <p:spPr>
          <a:xfrm>
            <a:off x="-402771" y="0"/>
            <a:ext cx="9883655" cy="5290457"/>
          </a:xfrm>
          <a:prstGeom prst="roundRect">
            <a:avLst>
              <a:gd name="adj" fmla="val 9614"/>
            </a:avLst>
          </a:prstGeom>
          <a:solidFill>
            <a:srgbClr val="FFFFFF"/>
          </a:solidFill>
          <a:ln w="28575"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35">
              <a:buClrTx/>
              <a:defRPr/>
            </a:pPr>
            <a:endParaRPr lang="en-US" sz="23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232A0-7C1C-133A-AF73-8887A9EA0184}"/>
              </a:ext>
            </a:extLst>
          </p:cNvPr>
          <p:cNvSpPr txBox="1"/>
          <p:nvPr/>
        </p:nvSpPr>
        <p:spPr>
          <a:xfrm>
            <a:off x="91571" y="146648"/>
            <a:ext cx="9293469" cy="611440"/>
          </a:xfrm>
          <a:prstGeom prst="roundRect">
            <a:avLst>
              <a:gd name="adj" fmla="val 8203"/>
            </a:avLst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THPT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200" b="1" kern="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CB364E-A710-448F-B2C4-3A36FB61B631}"/>
              </a:ext>
            </a:extLst>
          </p:cNvPr>
          <p:cNvSpPr txBox="1"/>
          <p:nvPr/>
        </p:nvSpPr>
        <p:spPr>
          <a:xfrm>
            <a:off x="1175988" y="904736"/>
            <a:ext cx="6792023" cy="3588644"/>
          </a:xfrm>
          <a:prstGeom prst="roundRect">
            <a:avLst>
              <a:gd name="adj" fmla="val 8203"/>
            </a:avLst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51435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514350" indent="-51435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3200" b="1" kern="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93495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mmunology - Bachelor of Science in Human Biology by Slidesgo">
  <a:themeElements>
    <a:clrScheme name="Simple Light">
      <a:dk1>
        <a:srgbClr val="443A36"/>
      </a:dk1>
      <a:lt1>
        <a:srgbClr val="FAFAFA"/>
      </a:lt1>
      <a:dk2>
        <a:srgbClr val="FFE2DC"/>
      </a:dk2>
      <a:lt2>
        <a:srgbClr val="F3877D"/>
      </a:lt2>
      <a:accent1>
        <a:srgbClr val="E4F2B5"/>
      </a:accent1>
      <a:accent2>
        <a:srgbClr val="B2D5FB"/>
      </a:accent2>
      <a:accent3>
        <a:srgbClr val="FFDFAC"/>
      </a:accent3>
      <a:accent4>
        <a:srgbClr val="EFEFEF"/>
      </a:accent4>
      <a:accent5>
        <a:srgbClr val="FFFFFF"/>
      </a:accent5>
      <a:accent6>
        <a:srgbClr val="FFFFFF"/>
      </a:accent6>
      <a:hlink>
        <a:srgbClr val="443A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3942</TotalTime>
  <Words>871</Words>
  <Application>Microsoft Macintosh PowerPoint</Application>
  <PresentationFormat>On-screen Show (16:9)</PresentationFormat>
  <Paragraphs>67</Paragraphs>
  <Slides>15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#9Slide03 Sofia Pro Soft Bold</vt:lpstr>
      <vt:lpstr>Abel</vt:lpstr>
      <vt:lpstr>#9Slide02 Noi dung dai</vt:lpstr>
      <vt:lpstr>Impact</vt:lpstr>
      <vt:lpstr>Calibri</vt:lpstr>
      <vt:lpstr>Cambria</vt:lpstr>
      <vt:lpstr>Aileron Heavy</vt:lpstr>
      <vt:lpstr>Times New Roman</vt:lpstr>
      <vt:lpstr>Arial</vt:lpstr>
      <vt:lpstr>Nunito Light</vt:lpstr>
      <vt:lpstr>Aileron</vt:lpstr>
      <vt:lpstr>Sofia Sans Semi Condensed</vt:lpstr>
      <vt:lpstr>Lato Light</vt:lpstr>
      <vt:lpstr>#9Slide07 SVNUT Triumph Press</vt:lpstr>
      <vt:lpstr>Immunology - Bachelor of Science in Human Biology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CỐ- DẶN DÒ - Hoàn thành bài tập 3 ( SGK- 92) - Chuẩn bị tiết học: Viết bài nghị luận về một vấn đề đặt ra trong tác phẩm văn học.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TGDD</dc:creator>
  <dc:description>9Slide.vn</dc:description>
  <cp:lastModifiedBy>Hà Chung</cp:lastModifiedBy>
  <cp:revision>138</cp:revision>
  <dcterms:modified xsi:type="dcterms:W3CDTF">2025-11-23T08:28:02Z</dcterms:modified>
  <cp:category>9Slide.vn</cp:category>
</cp:coreProperties>
</file>