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84" r:id="rId2"/>
    <p:sldId id="257" r:id="rId3"/>
    <p:sldId id="288" r:id="rId4"/>
    <p:sldId id="260" r:id="rId5"/>
    <p:sldId id="259" r:id="rId6"/>
    <p:sldId id="287" r:id="rId7"/>
    <p:sldId id="289" r:id="rId8"/>
    <p:sldId id="290" r:id="rId9"/>
    <p:sldId id="258" r:id="rId10"/>
    <p:sldId id="292" r:id="rId11"/>
    <p:sldId id="261" r:id="rId12"/>
    <p:sldId id="262" r:id="rId13"/>
    <p:sldId id="266" r:id="rId14"/>
    <p:sldId id="294" r:id="rId15"/>
    <p:sldId id="296" r:id="rId16"/>
    <p:sldId id="263" r:id="rId17"/>
    <p:sldId id="297" r:id="rId18"/>
    <p:sldId id="264" r:id="rId19"/>
    <p:sldId id="273" r:id="rId20"/>
    <p:sldId id="270" r:id="rId21"/>
    <p:sldId id="293" r:id="rId22"/>
    <p:sldId id="295" r:id="rId23"/>
    <p:sldId id="271" r:id="rId24"/>
    <p:sldId id="298" r:id="rId25"/>
    <p:sldId id="265" r:id="rId26"/>
    <p:sldId id="274" r:id="rId27"/>
    <p:sldId id="272" r:id="rId28"/>
    <p:sldId id="299" r:id="rId29"/>
    <p:sldId id="278" r:id="rId30"/>
    <p:sldId id="300" r:id="rId31"/>
    <p:sldId id="301" r:id="rId32"/>
    <p:sldId id="302" r:id="rId33"/>
  </p:sldIdLst>
  <p:sldSz cx="18288000" cy="10287000"/>
  <p:notesSz cx="6858000" cy="9144000"/>
  <p:embeddedFontLst>
    <p:embeddedFont>
      <p:font typeface="JetBrains Mono Bold" panose="020B0604020202020204" charset="0"/>
      <p:regular r:id="rId35"/>
    </p:embeddedFont>
    <p:embeddedFont>
      <p:font typeface="Arimo Bold" panose="020B0604020202020204" charset="0"/>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8F306-B7EA-4F77-8DDD-A21C42C16116}"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3BAE8-5896-43DF-940B-EAB0A377EAB2}" type="slidenum">
              <a:rPr lang="en-US" smtClean="0"/>
              <a:t>‹#›</a:t>
            </a:fld>
            <a:endParaRPr lang="en-US"/>
          </a:p>
        </p:txBody>
      </p:sp>
    </p:spTree>
    <p:extLst>
      <p:ext uri="{BB962C8B-B14F-4D97-AF65-F5344CB8AC3E}">
        <p14:creationId xmlns:p14="http://schemas.microsoft.com/office/powerpoint/2010/main" val="263177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3BAE8-5896-43DF-940B-EAB0A377EAB2}" type="slidenum">
              <a:rPr lang="en-US" smtClean="0"/>
              <a:t>10</a:t>
            </a:fld>
            <a:endParaRPr lang="en-US"/>
          </a:p>
        </p:txBody>
      </p:sp>
    </p:spTree>
    <p:extLst>
      <p:ext uri="{BB962C8B-B14F-4D97-AF65-F5344CB8AC3E}">
        <p14:creationId xmlns:p14="http://schemas.microsoft.com/office/powerpoint/2010/main" val="268350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64.sv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image" Target="../media/image32.sv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80.sv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80.sv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8.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grpSp>
        <p:nvGrpSpPr>
          <p:cNvPr id="2" name="Group 2"/>
          <p:cNvGrpSpPr/>
          <p:nvPr/>
        </p:nvGrpSpPr>
        <p:grpSpPr>
          <a:xfrm>
            <a:off x="11658600" y="5719862"/>
            <a:ext cx="5943600" cy="4652348"/>
            <a:chOff x="0" y="0"/>
            <a:chExt cx="11632670" cy="10252260"/>
          </a:xfrm>
        </p:grpSpPr>
        <p:pic>
          <p:nvPicPr>
            <p:cNvPr id="3" name="Picture 3"/>
            <p:cNvPicPr>
              <a:picLocks noChangeAspect="1"/>
            </p:cNvPicPr>
            <p:nvPr/>
          </p:nvPicPr>
          <p:blipFill>
            <a:blip r:embed="rId2"/>
            <a:srcRect/>
            <a:stretch>
              <a:fillRect/>
            </a:stretch>
          </p:blipFill>
          <p:spPr>
            <a:xfrm>
              <a:off x="6150539" y="901801"/>
              <a:ext cx="5482131" cy="2391579"/>
            </a:xfrm>
            <a:prstGeom prst="rect">
              <a:avLst/>
            </a:prstGeom>
          </p:spPr>
        </p:pic>
        <p:pic>
          <p:nvPicPr>
            <p:cNvPr id="4" name="Picture 4"/>
            <p:cNvPicPr>
              <a:picLocks noChangeAspect="1"/>
            </p:cNvPicPr>
            <p:nvPr/>
          </p:nvPicPr>
          <p:blipFill>
            <a:blip r:embed="rId3">
              <a:alphaModFix amt="35000"/>
            </a:blip>
            <a:srcRect/>
            <a:stretch>
              <a:fillRect/>
            </a:stretch>
          </p:blipFill>
          <p:spPr>
            <a:xfrm>
              <a:off x="812270" y="8378327"/>
              <a:ext cx="9488267" cy="1873933"/>
            </a:xfrm>
            <a:prstGeom prst="rect">
              <a:avLst/>
            </a:prstGeom>
          </p:spPr>
        </p:pic>
        <p:pic>
          <p:nvPicPr>
            <p:cNvPr id="5" name="Picture 5"/>
            <p:cNvPicPr>
              <a:picLocks noChangeAspect="1"/>
            </p:cNvPicPr>
            <p:nvPr/>
          </p:nvPicPr>
          <p:blipFill>
            <a:blip r:embed="rId4"/>
            <a:srcRect/>
            <a:stretch>
              <a:fillRect/>
            </a:stretch>
          </p:blipFill>
          <p:spPr>
            <a:xfrm rot="-897028">
              <a:off x="620547" y="348472"/>
              <a:ext cx="2846709" cy="1106658"/>
            </a:xfrm>
            <a:prstGeom prst="rect">
              <a:avLst/>
            </a:prstGeom>
          </p:spPr>
        </p:pic>
        <p:pic>
          <p:nvPicPr>
            <p:cNvPr id="6" name="Picture 6"/>
            <p:cNvPicPr>
              <a:picLocks noChangeAspect="1"/>
            </p:cNvPicPr>
            <p:nvPr/>
          </p:nvPicPr>
          <p:blipFill>
            <a:blip r:embed="rId5"/>
            <a:srcRect/>
            <a:stretch>
              <a:fillRect/>
            </a:stretch>
          </p:blipFill>
          <p:spPr>
            <a:xfrm>
              <a:off x="0" y="5653576"/>
              <a:ext cx="3230081" cy="3239363"/>
            </a:xfrm>
            <a:prstGeom prst="rect">
              <a:avLst/>
            </a:prstGeom>
          </p:spPr>
        </p:pic>
        <p:pic>
          <p:nvPicPr>
            <p:cNvPr id="7" name="Picture 7"/>
            <p:cNvPicPr>
              <a:picLocks noChangeAspect="1"/>
            </p:cNvPicPr>
            <p:nvPr/>
          </p:nvPicPr>
          <p:blipFill>
            <a:blip r:embed="rId6"/>
            <a:srcRect/>
            <a:stretch>
              <a:fillRect/>
            </a:stretch>
          </p:blipFill>
          <p:spPr>
            <a:xfrm>
              <a:off x="525979" y="2083493"/>
              <a:ext cx="10597649" cy="7140166"/>
            </a:xfrm>
            <a:prstGeom prst="rect">
              <a:avLst/>
            </a:prstGeom>
          </p:spPr>
        </p:pic>
        <p:pic>
          <p:nvPicPr>
            <p:cNvPr id="8" name="Picture 8"/>
            <p:cNvPicPr>
              <a:picLocks noChangeAspect="1"/>
            </p:cNvPicPr>
            <p:nvPr/>
          </p:nvPicPr>
          <p:blipFill>
            <a:blip r:embed="rId7"/>
            <a:srcRect/>
            <a:stretch>
              <a:fillRect/>
            </a:stretch>
          </p:blipFill>
          <p:spPr>
            <a:xfrm>
              <a:off x="2797160" y="3193744"/>
              <a:ext cx="2065396" cy="1164367"/>
            </a:xfrm>
            <a:prstGeom prst="rect">
              <a:avLst/>
            </a:prstGeom>
          </p:spPr>
        </p:pic>
      </p:grpSp>
      <p:grpSp>
        <p:nvGrpSpPr>
          <p:cNvPr id="9" name="Group 9"/>
          <p:cNvGrpSpPr/>
          <p:nvPr/>
        </p:nvGrpSpPr>
        <p:grpSpPr>
          <a:xfrm>
            <a:off x="7238348" y="1428808"/>
            <a:ext cx="3222494" cy="1308682"/>
            <a:chOff x="660399" y="-1211710"/>
            <a:chExt cx="4296659" cy="1744908"/>
          </a:xfrm>
        </p:grpSpPr>
        <p:grpSp>
          <p:nvGrpSpPr>
            <p:cNvPr id="10" name="Group 10"/>
            <p:cNvGrpSpPr/>
            <p:nvPr/>
          </p:nvGrpSpPr>
          <p:grpSpPr>
            <a:xfrm>
              <a:off x="660399" y="-1211710"/>
              <a:ext cx="4296659" cy="1744908"/>
              <a:chOff x="294166" y="-2439823"/>
              <a:chExt cx="1913890" cy="777246"/>
            </a:xfrm>
          </p:grpSpPr>
          <p:sp>
            <p:nvSpPr>
              <p:cNvPr id="11" name="Freeform 11"/>
              <p:cNvSpPr/>
              <p:nvPr/>
            </p:nvSpPr>
            <p:spPr>
              <a:xfrm>
                <a:off x="294166" y="-2439823"/>
                <a:ext cx="1913890" cy="777246"/>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9D040"/>
              </a:solidFill>
            </p:spPr>
          </p:sp>
        </p:grpSp>
        <p:sp>
          <p:nvSpPr>
            <p:cNvPr id="13" name="TextBox 13"/>
            <p:cNvSpPr txBox="1"/>
            <p:nvPr/>
          </p:nvSpPr>
          <p:spPr>
            <a:xfrm>
              <a:off x="1057159" y="-536751"/>
              <a:ext cx="3503138" cy="810649"/>
            </a:xfrm>
            <a:prstGeom prst="rect">
              <a:avLst/>
            </a:prstGeom>
          </p:spPr>
          <p:txBody>
            <a:bodyPr lIns="0" tIns="0" rIns="0" bIns="0" rtlCol="0" anchor="t">
              <a:spAutoFit/>
            </a:bodyPr>
            <a:lstStyle/>
            <a:p>
              <a:pPr algn="ctr">
                <a:lnSpc>
                  <a:spcPts val="4480"/>
                </a:lnSpc>
              </a:pPr>
              <a:r>
                <a:rPr lang="en-US" sz="6000" b="1" dirty="0">
                  <a:solidFill>
                    <a:schemeClr val="tx1">
                      <a:lumMod val="95000"/>
                      <a:lumOff val="5000"/>
                    </a:schemeClr>
                  </a:solidFill>
                  <a:latin typeface="Arial" panose="020B0604020202020204" pitchFamily="34" charset="0"/>
                  <a:cs typeface="Arial" panose="020B0604020202020204" pitchFamily="34" charset="0"/>
                </a:rPr>
                <a:t>BÀI 2</a:t>
              </a:r>
            </a:p>
          </p:txBody>
        </p:sp>
      </p:grpSp>
      <p:sp>
        <p:nvSpPr>
          <p:cNvPr id="14" name="TextBox 13"/>
          <p:cNvSpPr txBox="1"/>
          <p:nvPr/>
        </p:nvSpPr>
        <p:spPr>
          <a:xfrm>
            <a:off x="1949880" y="2907774"/>
            <a:ext cx="14971679" cy="3139321"/>
          </a:xfrm>
          <a:prstGeom prst="rect">
            <a:avLst/>
          </a:prstGeom>
          <a:noFill/>
        </p:spPr>
        <p:txBody>
          <a:bodyPr wrap="square" rtlCol="0">
            <a:spAutoFit/>
          </a:bodyPr>
          <a:lstStyle/>
          <a:p>
            <a:pPr algn="ctr">
              <a:lnSpc>
                <a:spcPct val="150000"/>
              </a:lnSpc>
            </a:pPr>
            <a:r>
              <a:rPr lang="en-US" sz="6600" b="1" dirty="0">
                <a:solidFill>
                  <a:schemeClr val="bg1"/>
                </a:solidFill>
                <a:latin typeface="Arial" panose="020B0604020202020204" pitchFamily="34" charset="0"/>
                <a:cs typeface="Arial" panose="020B0604020202020204" pitchFamily="34" charset="0"/>
              </a:rPr>
              <a:t>VAI TRÒ CỦA THIẾT BỊ THÔNG MINH VÀ TIN HỌC ĐỐI VỚI XÃ HỘI</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4991100"/>
            <a:ext cx="6172200" cy="6172200"/>
          </a:xfrm>
          <a:prstGeom prst="rect">
            <a:avLst/>
          </a:prstGeom>
        </p:spPr>
      </p:pic>
    </p:spTree>
    <p:extLst>
      <p:ext uri="{BB962C8B-B14F-4D97-AF65-F5344CB8AC3E}">
        <p14:creationId xmlns:p14="http://schemas.microsoft.com/office/powerpoint/2010/main" val="107560902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55" b="43837"/>
          <a:stretch>
            <a:fillRect/>
          </a:stretch>
        </p:blipFill>
        <p:spPr>
          <a:xfrm>
            <a:off x="0" y="0"/>
            <a:ext cx="18288000" cy="10287000"/>
          </a:xfrm>
          <a:prstGeom prst="rect">
            <a:avLst/>
          </a:prstGeom>
        </p:spPr>
      </p:pic>
      <p:grpSp>
        <p:nvGrpSpPr>
          <p:cNvPr id="5" name="Group 5"/>
          <p:cNvGrpSpPr/>
          <p:nvPr/>
        </p:nvGrpSpPr>
        <p:grpSpPr>
          <a:xfrm>
            <a:off x="1790700" y="2857500"/>
            <a:ext cx="14706600" cy="6559410"/>
            <a:chOff x="0" y="0"/>
            <a:chExt cx="9029400" cy="2969667"/>
          </a:xfrm>
        </p:grpSpPr>
        <p:sp>
          <p:nvSpPr>
            <p:cNvPr id="6" name="Freeform 6"/>
            <p:cNvSpPr/>
            <p:nvPr/>
          </p:nvSpPr>
          <p:spPr>
            <a:xfrm>
              <a:off x="0" y="-4073"/>
              <a:ext cx="9035790" cy="2976270"/>
            </a:xfrm>
            <a:custGeom>
              <a:avLst/>
              <a:gdLst/>
              <a:ahLst/>
              <a:cxnLst/>
              <a:rect l="l" t="t" r="r" b="b"/>
              <a:pathLst>
                <a:path w="9035790" h="2976270">
                  <a:moveTo>
                    <a:pt x="8408013" y="2921792"/>
                  </a:moveTo>
                  <a:cubicBezTo>
                    <a:pt x="8408013" y="2921792"/>
                    <a:pt x="7677138" y="2976270"/>
                    <a:pt x="6479604" y="2973648"/>
                  </a:cubicBezTo>
                  <a:cubicBezTo>
                    <a:pt x="3433785" y="2971485"/>
                    <a:pt x="1057074" y="2963661"/>
                    <a:pt x="1057074" y="2963661"/>
                  </a:cubicBezTo>
                  <a:cubicBezTo>
                    <a:pt x="812932" y="2954827"/>
                    <a:pt x="449110" y="2933596"/>
                    <a:pt x="282371" y="2875419"/>
                  </a:cubicBezTo>
                  <a:cubicBezTo>
                    <a:pt x="4469" y="2778456"/>
                    <a:pt x="0" y="2605177"/>
                    <a:pt x="0" y="2094084"/>
                  </a:cubicBezTo>
                  <a:lnTo>
                    <a:pt x="0" y="2094065"/>
                  </a:lnTo>
                  <a:cubicBezTo>
                    <a:pt x="8536" y="491230"/>
                    <a:pt x="0" y="345608"/>
                    <a:pt x="77597" y="223930"/>
                  </a:cubicBezTo>
                  <a:cubicBezTo>
                    <a:pt x="217372" y="4759"/>
                    <a:pt x="519255" y="4073"/>
                    <a:pt x="937909" y="4073"/>
                  </a:cubicBezTo>
                  <a:cubicBezTo>
                    <a:pt x="937909" y="4073"/>
                    <a:pt x="2155789" y="15681"/>
                    <a:pt x="5356508" y="7673"/>
                  </a:cubicBezTo>
                  <a:cubicBezTo>
                    <a:pt x="7458211" y="0"/>
                    <a:pt x="8174944" y="6979"/>
                    <a:pt x="8174944" y="6979"/>
                  </a:cubicBezTo>
                  <a:cubicBezTo>
                    <a:pt x="8543251" y="14458"/>
                    <a:pt x="8681511" y="42638"/>
                    <a:pt x="8879252" y="165219"/>
                  </a:cubicBezTo>
                  <a:cubicBezTo>
                    <a:pt x="9030269" y="258836"/>
                    <a:pt x="9035790" y="476157"/>
                    <a:pt x="9026651" y="2094065"/>
                  </a:cubicBezTo>
                  <a:lnTo>
                    <a:pt x="9026651" y="2094084"/>
                  </a:lnTo>
                  <a:cubicBezTo>
                    <a:pt x="9026649" y="2723142"/>
                    <a:pt x="8983866" y="2871730"/>
                    <a:pt x="8408013" y="2921792"/>
                  </a:cubicBezTo>
                  <a:close/>
                </a:path>
              </a:pathLst>
            </a:custGeom>
            <a:solidFill>
              <a:srgbClr val="F1EEE1"/>
            </a:solidFill>
          </p:spPr>
        </p:sp>
      </p:grpSp>
      <p:grpSp>
        <p:nvGrpSpPr>
          <p:cNvPr id="9" name="Group 9"/>
          <p:cNvGrpSpPr/>
          <p:nvPr/>
        </p:nvGrpSpPr>
        <p:grpSpPr>
          <a:xfrm>
            <a:off x="5791200" y="883959"/>
            <a:ext cx="6553200" cy="1668741"/>
            <a:chOff x="0" y="0"/>
            <a:chExt cx="3908453" cy="1189159"/>
          </a:xfrm>
          <a:solidFill>
            <a:schemeClr val="accent1">
              <a:lumMod val="75000"/>
            </a:schemeClr>
          </a:solidFill>
        </p:grpSpPr>
        <p:sp>
          <p:nvSpPr>
            <p:cNvPr id="10" name="Freeform 10"/>
            <p:cNvSpPr/>
            <p:nvPr/>
          </p:nvSpPr>
          <p:spPr>
            <a:xfrm>
              <a:off x="0" y="-4073"/>
              <a:ext cx="3914844" cy="1195762"/>
            </a:xfrm>
            <a:custGeom>
              <a:avLst/>
              <a:gdLst/>
              <a:ahLst/>
              <a:cxnLst/>
              <a:rect l="l" t="t" r="r" b="b"/>
              <a:pathLst>
                <a:path w="3914844" h="1195762">
                  <a:moveTo>
                    <a:pt x="3287066" y="1141284"/>
                  </a:moveTo>
                  <a:cubicBezTo>
                    <a:pt x="3287066" y="1141284"/>
                    <a:pt x="2556191" y="1195762"/>
                    <a:pt x="2093607" y="1193141"/>
                  </a:cubicBezTo>
                  <a:cubicBezTo>
                    <a:pt x="1711880"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551711" y="15681"/>
                    <a:pt x="1952851" y="7673"/>
                  </a:cubicBezTo>
                  <a:cubicBezTo>
                    <a:pt x="2337264" y="0"/>
                    <a:pt x="3053997" y="6979"/>
                    <a:pt x="3053997" y="6979"/>
                  </a:cubicBezTo>
                  <a:cubicBezTo>
                    <a:pt x="3422305" y="14458"/>
                    <a:pt x="3560564" y="42638"/>
                    <a:pt x="3758305" y="165219"/>
                  </a:cubicBezTo>
                  <a:cubicBezTo>
                    <a:pt x="3909321" y="258836"/>
                    <a:pt x="3914844" y="476157"/>
                    <a:pt x="3905703" y="628060"/>
                  </a:cubicBezTo>
                  <a:lnTo>
                    <a:pt x="3905703" y="628061"/>
                  </a:lnTo>
                  <a:cubicBezTo>
                    <a:pt x="3905702" y="942635"/>
                    <a:pt x="3862918" y="1091222"/>
                    <a:pt x="3287066" y="1141284"/>
                  </a:cubicBezTo>
                  <a:close/>
                </a:path>
              </a:pathLst>
            </a:custGeom>
            <a:grpFill/>
          </p:spPr>
        </p:sp>
      </p:grpSp>
      <p:sp>
        <p:nvSpPr>
          <p:cNvPr id="16" name="TextBox 15"/>
          <p:cNvSpPr txBox="1"/>
          <p:nvPr/>
        </p:nvSpPr>
        <p:spPr>
          <a:xfrm>
            <a:off x="6672858" y="1178883"/>
            <a:ext cx="48006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TỔNG KẾT</a:t>
            </a:r>
          </a:p>
        </p:txBody>
      </p:sp>
      <p:sp>
        <p:nvSpPr>
          <p:cNvPr id="18" name="TextBox 17"/>
          <p:cNvSpPr txBox="1"/>
          <p:nvPr/>
        </p:nvSpPr>
        <p:spPr>
          <a:xfrm>
            <a:off x="3086100" y="3162300"/>
            <a:ext cx="12115800" cy="3416320"/>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chủ</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sự</a:t>
            </a:r>
            <a:r>
              <a:rPr lang="en-US" sz="3600" dirty="0">
                <a:latin typeface="Arial" panose="020B0604020202020204" pitchFamily="34" charset="0"/>
                <a:cs typeface="Arial" panose="020B0604020202020204" pitchFamily="34" charset="0"/>
              </a:rPr>
              <a:t> can </a:t>
            </a:r>
            <a:r>
              <a:rPr lang="en-US" sz="3600" dirty="0" err="1">
                <a:latin typeface="Arial" panose="020B0604020202020204" pitchFamily="34" charset="0"/>
                <a:cs typeface="Arial" panose="020B0604020202020204" pitchFamily="34" charset="0"/>
              </a:rPr>
              <a:t>thiệp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con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đổi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p>
        </p:txBody>
      </p:sp>
      <p:sp>
        <p:nvSpPr>
          <p:cNvPr id="11" name="TextBox 10"/>
          <p:cNvSpPr txBox="1"/>
          <p:nvPr/>
        </p:nvSpPr>
        <p:spPr>
          <a:xfrm>
            <a:off x="3086100" y="6540520"/>
            <a:ext cx="12115800" cy="25853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3600" dirty="0" err="1">
                <a:latin typeface="Arial" panose="020B0604020202020204" pitchFamily="34" charset="0"/>
                <a:cs typeface="Arial" panose="020B0604020202020204" pitchFamily="34" charset="0"/>
              </a:rPr>
              <a:t>Thiết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đóng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chủ</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chốt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thống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IoT</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cơ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nghiệp</a:t>
            </a:r>
            <a:r>
              <a:rPr lang="en-US" sz="3600" dirty="0">
                <a:latin typeface="Arial" panose="020B0604020202020204" pitchFamily="34" charset="0"/>
                <a:cs typeface="Arial" panose="020B0604020202020204" pitchFamily="34" charset="0"/>
              </a:rPr>
              <a:t> 4.0.</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69712" y="4076700"/>
            <a:ext cx="6781800" cy="6781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08" y="-105041"/>
            <a:ext cx="5181600" cy="5181600"/>
          </a:xfrm>
          <a:prstGeom prst="rect">
            <a:avLst/>
          </a:prstGeom>
        </p:spPr>
      </p:pic>
    </p:spTree>
    <p:extLst>
      <p:ext uri="{BB962C8B-B14F-4D97-AF65-F5344CB8AC3E}">
        <p14:creationId xmlns:p14="http://schemas.microsoft.com/office/powerpoint/2010/main" val="133755038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barn(inVertical)">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C8B3"/>
        </a:solidFill>
        <a:effectLst/>
      </p:bgPr>
    </p:bg>
    <p:spTree>
      <p:nvGrpSpPr>
        <p:cNvPr id="1" name=""/>
        <p:cNvGrpSpPr/>
        <p:nvPr/>
      </p:nvGrpSpPr>
      <p:grpSpPr>
        <a:xfrm>
          <a:off x="0" y="0"/>
          <a:ext cx="0" cy="0"/>
          <a:chOff x="0" y="0"/>
          <a:chExt cx="0" cy="0"/>
        </a:xfrm>
      </p:grpSpPr>
      <p:grpSp>
        <p:nvGrpSpPr>
          <p:cNvPr id="4" name="Group 4"/>
          <p:cNvGrpSpPr/>
          <p:nvPr/>
        </p:nvGrpSpPr>
        <p:grpSpPr>
          <a:xfrm>
            <a:off x="757057" y="2818351"/>
            <a:ext cx="16728168" cy="883659"/>
            <a:chOff x="0" y="0"/>
            <a:chExt cx="22304224" cy="1178211"/>
          </a:xfrm>
        </p:grpSpPr>
        <p:grpSp>
          <p:nvGrpSpPr>
            <p:cNvPr id="5" name="Group 5"/>
            <p:cNvGrpSpPr/>
            <p:nvPr/>
          </p:nvGrpSpPr>
          <p:grpSpPr>
            <a:xfrm>
              <a:off x="0" y="0"/>
              <a:ext cx="22304224" cy="1178211"/>
              <a:chOff x="0" y="0"/>
              <a:chExt cx="83486611" cy="4410146"/>
            </a:xfrm>
          </p:grpSpPr>
          <p:sp>
            <p:nvSpPr>
              <p:cNvPr id="6" name="Freeform 6"/>
              <p:cNvSpPr/>
              <p:nvPr/>
            </p:nvSpPr>
            <p:spPr>
              <a:xfrm>
                <a:off x="72390" y="72390"/>
                <a:ext cx="83341830" cy="4265366"/>
              </a:xfrm>
              <a:custGeom>
                <a:avLst/>
                <a:gdLst/>
                <a:ahLst/>
                <a:cxnLst/>
                <a:rect l="l" t="t" r="r" b="b"/>
                <a:pathLst>
                  <a:path w="83341830" h="4265366">
                    <a:moveTo>
                      <a:pt x="0" y="0"/>
                    </a:moveTo>
                    <a:lnTo>
                      <a:pt x="83341830" y="0"/>
                    </a:lnTo>
                    <a:lnTo>
                      <a:pt x="83341830" y="4265366"/>
                    </a:lnTo>
                    <a:lnTo>
                      <a:pt x="0" y="4265366"/>
                    </a:lnTo>
                    <a:lnTo>
                      <a:pt x="0" y="0"/>
                    </a:lnTo>
                    <a:close/>
                  </a:path>
                </a:pathLst>
              </a:custGeom>
              <a:solidFill>
                <a:srgbClr val="E0C893"/>
              </a:solidFill>
            </p:spPr>
          </p:sp>
          <p:sp>
            <p:nvSpPr>
              <p:cNvPr id="7" name="Freeform 7"/>
              <p:cNvSpPr/>
              <p:nvPr/>
            </p:nvSpPr>
            <p:spPr>
              <a:xfrm>
                <a:off x="0" y="0"/>
                <a:ext cx="83486613" cy="4410146"/>
              </a:xfrm>
              <a:custGeom>
                <a:avLst/>
                <a:gdLst/>
                <a:ahLst/>
                <a:cxnLst/>
                <a:rect l="l" t="t" r="r" b="b"/>
                <a:pathLst>
                  <a:path w="83486613" h="4410146">
                    <a:moveTo>
                      <a:pt x="83341834" y="4265366"/>
                    </a:moveTo>
                    <a:lnTo>
                      <a:pt x="83486613" y="4265366"/>
                    </a:lnTo>
                    <a:lnTo>
                      <a:pt x="83486613" y="4410146"/>
                    </a:lnTo>
                    <a:lnTo>
                      <a:pt x="83341834" y="4410146"/>
                    </a:lnTo>
                    <a:lnTo>
                      <a:pt x="83341834" y="4265366"/>
                    </a:lnTo>
                    <a:close/>
                    <a:moveTo>
                      <a:pt x="0" y="144780"/>
                    </a:moveTo>
                    <a:lnTo>
                      <a:pt x="144780" y="144780"/>
                    </a:lnTo>
                    <a:lnTo>
                      <a:pt x="144780" y="4265366"/>
                    </a:lnTo>
                    <a:lnTo>
                      <a:pt x="0" y="4265366"/>
                    </a:lnTo>
                    <a:lnTo>
                      <a:pt x="0" y="144780"/>
                    </a:lnTo>
                    <a:close/>
                    <a:moveTo>
                      <a:pt x="0" y="4265366"/>
                    </a:moveTo>
                    <a:lnTo>
                      <a:pt x="144780" y="4265366"/>
                    </a:lnTo>
                    <a:lnTo>
                      <a:pt x="144780" y="4410146"/>
                    </a:lnTo>
                    <a:lnTo>
                      <a:pt x="0" y="4410146"/>
                    </a:lnTo>
                    <a:lnTo>
                      <a:pt x="0" y="4265366"/>
                    </a:lnTo>
                    <a:close/>
                    <a:moveTo>
                      <a:pt x="83341834" y="144780"/>
                    </a:moveTo>
                    <a:lnTo>
                      <a:pt x="83486613" y="144780"/>
                    </a:lnTo>
                    <a:lnTo>
                      <a:pt x="83486613" y="4265366"/>
                    </a:lnTo>
                    <a:lnTo>
                      <a:pt x="83341834" y="4265366"/>
                    </a:lnTo>
                    <a:lnTo>
                      <a:pt x="83341834" y="144780"/>
                    </a:lnTo>
                    <a:close/>
                    <a:moveTo>
                      <a:pt x="144780" y="4265366"/>
                    </a:moveTo>
                    <a:lnTo>
                      <a:pt x="83341834" y="4265366"/>
                    </a:lnTo>
                    <a:lnTo>
                      <a:pt x="83341834" y="4410146"/>
                    </a:lnTo>
                    <a:lnTo>
                      <a:pt x="144780" y="4410146"/>
                    </a:lnTo>
                    <a:lnTo>
                      <a:pt x="144780" y="4265366"/>
                    </a:lnTo>
                    <a:close/>
                    <a:moveTo>
                      <a:pt x="83341834" y="0"/>
                    </a:moveTo>
                    <a:lnTo>
                      <a:pt x="83486613" y="0"/>
                    </a:lnTo>
                    <a:lnTo>
                      <a:pt x="83486613" y="144780"/>
                    </a:lnTo>
                    <a:lnTo>
                      <a:pt x="83341834" y="144780"/>
                    </a:lnTo>
                    <a:lnTo>
                      <a:pt x="83341834" y="0"/>
                    </a:lnTo>
                    <a:close/>
                    <a:moveTo>
                      <a:pt x="0" y="0"/>
                    </a:moveTo>
                    <a:lnTo>
                      <a:pt x="144780" y="0"/>
                    </a:lnTo>
                    <a:lnTo>
                      <a:pt x="144780" y="144780"/>
                    </a:lnTo>
                    <a:lnTo>
                      <a:pt x="0" y="144780"/>
                    </a:lnTo>
                    <a:lnTo>
                      <a:pt x="0" y="0"/>
                    </a:lnTo>
                    <a:close/>
                    <a:moveTo>
                      <a:pt x="144780" y="0"/>
                    </a:moveTo>
                    <a:lnTo>
                      <a:pt x="83341834" y="0"/>
                    </a:lnTo>
                    <a:lnTo>
                      <a:pt x="83341834" y="144780"/>
                    </a:lnTo>
                    <a:lnTo>
                      <a:pt x="144780" y="144780"/>
                    </a:lnTo>
                    <a:lnTo>
                      <a:pt x="144780" y="0"/>
                    </a:lnTo>
                    <a:close/>
                  </a:path>
                </a:pathLst>
              </a:custGeom>
              <a:solidFill>
                <a:srgbClr val="000000"/>
              </a:solidFill>
            </p:spPr>
          </p:sp>
        </p:grpSp>
        <p:sp>
          <p:nvSpPr>
            <p:cNvPr id="8" name="TextBox 8"/>
            <p:cNvSpPr txBox="1"/>
            <p:nvPr/>
          </p:nvSpPr>
          <p:spPr>
            <a:xfrm>
              <a:off x="670989" y="284306"/>
              <a:ext cx="21002408" cy="609600"/>
            </a:xfrm>
            <a:prstGeom prst="rect">
              <a:avLst/>
            </a:prstGeom>
          </p:spPr>
          <p:txBody>
            <a:bodyPr lIns="0" tIns="0" rIns="0" bIns="0" rtlCol="0" anchor="t">
              <a:spAutoFit/>
            </a:bodyPr>
            <a:lstStyle/>
            <a:p>
              <a:pPr algn="ctr">
                <a:lnSpc>
                  <a:spcPts val="3600"/>
                </a:lnSpc>
              </a:pPr>
              <a:endParaRPr lang="en-US" sz="3000" dirty="0">
                <a:solidFill>
                  <a:srgbClr val="000000"/>
                </a:solidFill>
                <a:latin typeface="JetBrains Mono Bold"/>
              </a:endParaRPr>
            </a:p>
          </p:txBody>
        </p:sp>
      </p:grpSp>
      <p:grpSp>
        <p:nvGrpSpPr>
          <p:cNvPr id="9" name="Group 9"/>
          <p:cNvGrpSpPr/>
          <p:nvPr/>
        </p:nvGrpSpPr>
        <p:grpSpPr>
          <a:xfrm>
            <a:off x="9525000" y="4302671"/>
            <a:ext cx="7945720" cy="3965029"/>
            <a:chOff x="0" y="0"/>
            <a:chExt cx="11105742" cy="7699317"/>
          </a:xfrm>
        </p:grpSpPr>
        <p:grpSp>
          <p:nvGrpSpPr>
            <p:cNvPr id="10" name="Group 10"/>
            <p:cNvGrpSpPr/>
            <p:nvPr/>
          </p:nvGrpSpPr>
          <p:grpSpPr>
            <a:xfrm>
              <a:off x="115127" y="96664"/>
              <a:ext cx="10876574" cy="7487776"/>
              <a:chOff x="0" y="0"/>
              <a:chExt cx="3954891" cy="2722671"/>
            </a:xfrm>
          </p:grpSpPr>
          <p:sp>
            <p:nvSpPr>
              <p:cNvPr id="11" name="Freeform 11"/>
              <p:cNvSpPr/>
              <p:nvPr/>
            </p:nvSpPr>
            <p:spPr>
              <a:xfrm>
                <a:off x="6350" y="6350"/>
                <a:ext cx="3942191" cy="2709971"/>
              </a:xfrm>
              <a:custGeom>
                <a:avLst/>
                <a:gdLst/>
                <a:ahLst/>
                <a:cxnLst/>
                <a:rect l="l" t="t" r="r" b="b"/>
                <a:pathLst>
                  <a:path w="3942191" h="2709971">
                    <a:moveTo>
                      <a:pt x="3942191" y="271780"/>
                    </a:moveTo>
                    <a:lnTo>
                      <a:pt x="3942191" y="2709971"/>
                    </a:lnTo>
                    <a:lnTo>
                      <a:pt x="0" y="2709971"/>
                    </a:lnTo>
                    <a:lnTo>
                      <a:pt x="0" y="0"/>
                    </a:lnTo>
                    <a:lnTo>
                      <a:pt x="3670410" y="0"/>
                    </a:lnTo>
                    <a:close/>
                  </a:path>
                </a:pathLst>
              </a:custGeom>
              <a:solidFill>
                <a:srgbClr val="E5F3D7"/>
              </a:solidFill>
            </p:spPr>
          </p:sp>
          <p:sp>
            <p:nvSpPr>
              <p:cNvPr id="12" name="Freeform 12"/>
              <p:cNvSpPr/>
              <p:nvPr/>
            </p:nvSpPr>
            <p:spPr>
              <a:xfrm>
                <a:off x="0" y="0"/>
                <a:ext cx="3954891" cy="2722671"/>
              </a:xfrm>
              <a:custGeom>
                <a:avLst/>
                <a:gdLst/>
                <a:ahLst/>
                <a:cxnLst/>
                <a:rect l="l" t="t" r="r" b="b"/>
                <a:pathLst>
                  <a:path w="3954891" h="2722671">
                    <a:moveTo>
                      <a:pt x="3679301" y="0"/>
                    </a:moveTo>
                    <a:lnTo>
                      <a:pt x="0" y="0"/>
                    </a:lnTo>
                    <a:lnTo>
                      <a:pt x="0" y="2722671"/>
                    </a:lnTo>
                    <a:lnTo>
                      <a:pt x="3954891" y="2722671"/>
                    </a:lnTo>
                    <a:lnTo>
                      <a:pt x="3954891" y="275590"/>
                    </a:lnTo>
                    <a:lnTo>
                      <a:pt x="3679301" y="0"/>
                    </a:lnTo>
                    <a:close/>
                    <a:moveTo>
                      <a:pt x="3942191" y="2709971"/>
                    </a:moveTo>
                    <a:lnTo>
                      <a:pt x="12700" y="2709971"/>
                    </a:lnTo>
                    <a:lnTo>
                      <a:pt x="12700" y="12700"/>
                    </a:lnTo>
                    <a:lnTo>
                      <a:pt x="3674221" y="12700"/>
                    </a:lnTo>
                    <a:lnTo>
                      <a:pt x="3676761" y="15240"/>
                    </a:lnTo>
                    <a:lnTo>
                      <a:pt x="3676761" y="278130"/>
                    </a:lnTo>
                    <a:lnTo>
                      <a:pt x="3939651" y="278130"/>
                    </a:lnTo>
                    <a:lnTo>
                      <a:pt x="3942191" y="280670"/>
                    </a:lnTo>
                    <a:cubicBezTo>
                      <a:pt x="3942191" y="280670"/>
                      <a:pt x="3942191" y="2709971"/>
                      <a:pt x="3942191" y="2709971"/>
                    </a:cubicBezTo>
                    <a:close/>
                  </a:path>
                </a:pathLst>
              </a:custGeom>
              <a:solidFill>
                <a:srgbClr val="000000"/>
              </a:solidFill>
            </p:spPr>
          </p:sp>
        </p:grpSp>
        <p:grpSp>
          <p:nvGrpSpPr>
            <p:cNvPr id="13" name="Group 13"/>
            <p:cNvGrpSpPr/>
            <p:nvPr/>
          </p:nvGrpSpPr>
          <p:grpSpPr>
            <a:xfrm>
              <a:off x="0" y="7418762"/>
              <a:ext cx="270416" cy="280554"/>
              <a:chOff x="0" y="0"/>
              <a:chExt cx="2376680" cy="2465786"/>
            </a:xfrm>
          </p:grpSpPr>
          <p:sp>
            <p:nvSpPr>
              <p:cNvPr id="14" name="Freeform 1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5" name="Freeform 1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6" name="Group 16"/>
            <p:cNvGrpSpPr/>
            <p:nvPr/>
          </p:nvGrpSpPr>
          <p:grpSpPr>
            <a:xfrm>
              <a:off x="0" y="3840552"/>
              <a:ext cx="270416" cy="280554"/>
              <a:chOff x="0" y="0"/>
              <a:chExt cx="2376680" cy="2465786"/>
            </a:xfrm>
          </p:grpSpPr>
          <p:sp>
            <p:nvSpPr>
              <p:cNvPr id="17" name="Freeform 1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8" name="Freeform 1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9" name="Group 19"/>
            <p:cNvGrpSpPr/>
            <p:nvPr/>
          </p:nvGrpSpPr>
          <p:grpSpPr>
            <a:xfrm>
              <a:off x="0" y="0"/>
              <a:ext cx="270416" cy="280554"/>
              <a:chOff x="0" y="0"/>
              <a:chExt cx="2376680" cy="2465786"/>
            </a:xfrm>
          </p:grpSpPr>
          <p:sp>
            <p:nvSpPr>
              <p:cNvPr id="20" name="Freeform 2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1" name="Freeform 2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2" name="Group 22"/>
            <p:cNvGrpSpPr/>
            <p:nvPr/>
          </p:nvGrpSpPr>
          <p:grpSpPr>
            <a:xfrm>
              <a:off x="10835326" y="7418762"/>
              <a:ext cx="270416" cy="280554"/>
              <a:chOff x="0" y="0"/>
              <a:chExt cx="2376680" cy="2465786"/>
            </a:xfrm>
          </p:grpSpPr>
          <p:sp>
            <p:nvSpPr>
              <p:cNvPr id="23" name="Freeform 2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4" name="Freeform 2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5" name="Group 25"/>
            <p:cNvGrpSpPr/>
            <p:nvPr/>
          </p:nvGrpSpPr>
          <p:grpSpPr>
            <a:xfrm>
              <a:off x="10835326" y="3840552"/>
              <a:ext cx="270416" cy="280554"/>
              <a:chOff x="0" y="0"/>
              <a:chExt cx="2376680" cy="2465786"/>
            </a:xfrm>
          </p:grpSpPr>
          <p:sp>
            <p:nvSpPr>
              <p:cNvPr id="26" name="Freeform 2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7" name="Freeform 2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8" name="Group 28"/>
            <p:cNvGrpSpPr/>
            <p:nvPr/>
          </p:nvGrpSpPr>
          <p:grpSpPr>
            <a:xfrm>
              <a:off x="5418206" y="0"/>
              <a:ext cx="270416" cy="280554"/>
              <a:chOff x="0" y="0"/>
              <a:chExt cx="2376680" cy="2465786"/>
            </a:xfrm>
          </p:grpSpPr>
          <p:sp>
            <p:nvSpPr>
              <p:cNvPr id="29" name="Freeform 2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0" name="Freeform 3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1" name="Group 31"/>
            <p:cNvGrpSpPr/>
            <p:nvPr/>
          </p:nvGrpSpPr>
          <p:grpSpPr>
            <a:xfrm>
              <a:off x="5418206" y="7418762"/>
              <a:ext cx="270416" cy="280554"/>
              <a:chOff x="0" y="0"/>
              <a:chExt cx="2376680" cy="2465786"/>
            </a:xfrm>
          </p:grpSpPr>
          <p:sp>
            <p:nvSpPr>
              <p:cNvPr id="32" name="Freeform 3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3" name="Freeform 3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58" name="Group 58"/>
          <p:cNvGrpSpPr/>
          <p:nvPr/>
        </p:nvGrpSpPr>
        <p:grpSpPr>
          <a:xfrm>
            <a:off x="5257800" y="896465"/>
            <a:ext cx="6450146" cy="1306920"/>
            <a:chOff x="0" y="0"/>
            <a:chExt cx="8600195" cy="1742560"/>
          </a:xfrm>
        </p:grpSpPr>
        <p:grpSp>
          <p:nvGrpSpPr>
            <p:cNvPr id="59" name="Group 59"/>
            <p:cNvGrpSpPr/>
            <p:nvPr/>
          </p:nvGrpSpPr>
          <p:grpSpPr>
            <a:xfrm>
              <a:off x="0" y="0"/>
              <a:ext cx="8600195" cy="1742560"/>
              <a:chOff x="0" y="0"/>
              <a:chExt cx="32191262" cy="6522549"/>
            </a:xfrm>
          </p:grpSpPr>
          <p:sp>
            <p:nvSpPr>
              <p:cNvPr id="60" name="Freeform 60"/>
              <p:cNvSpPr/>
              <p:nvPr/>
            </p:nvSpPr>
            <p:spPr>
              <a:xfrm>
                <a:off x="72390" y="72390"/>
                <a:ext cx="32046484" cy="6377769"/>
              </a:xfrm>
              <a:custGeom>
                <a:avLst/>
                <a:gdLst/>
                <a:ahLst/>
                <a:cxnLst/>
                <a:rect l="l" t="t" r="r" b="b"/>
                <a:pathLst>
                  <a:path w="32046484" h="6377769">
                    <a:moveTo>
                      <a:pt x="0" y="0"/>
                    </a:moveTo>
                    <a:lnTo>
                      <a:pt x="32046484" y="0"/>
                    </a:lnTo>
                    <a:lnTo>
                      <a:pt x="32046484" y="6377769"/>
                    </a:lnTo>
                    <a:lnTo>
                      <a:pt x="0" y="6377769"/>
                    </a:lnTo>
                    <a:lnTo>
                      <a:pt x="0" y="0"/>
                    </a:lnTo>
                    <a:close/>
                  </a:path>
                </a:pathLst>
              </a:custGeom>
              <a:solidFill>
                <a:srgbClr val="E5F3D7"/>
              </a:solidFill>
            </p:spPr>
          </p:sp>
          <p:sp>
            <p:nvSpPr>
              <p:cNvPr id="61" name="Freeform 61"/>
              <p:cNvSpPr/>
              <p:nvPr/>
            </p:nvSpPr>
            <p:spPr>
              <a:xfrm>
                <a:off x="0" y="0"/>
                <a:ext cx="32191263" cy="6522549"/>
              </a:xfrm>
              <a:custGeom>
                <a:avLst/>
                <a:gdLst/>
                <a:ahLst/>
                <a:cxnLst/>
                <a:rect l="l" t="t" r="r" b="b"/>
                <a:pathLst>
                  <a:path w="32191263" h="6522549">
                    <a:moveTo>
                      <a:pt x="32046481" y="6377769"/>
                    </a:moveTo>
                    <a:lnTo>
                      <a:pt x="32191263" y="6377769"/>
                    </a:lnTo>
                    <a:lnTo>
                      <a:pt x="32191263" y="6522549"/>
                    </a:lnTo>
                    <a:lnTo>
                      <a:pt x="32046481" y="6522549"/>
                    </a:lnTo>
                    <a:lnTo>
                      <a:pt x="32046481" y="6377769"/>
                    </a:lnTo>
                    <a:close/>
                    <a:moveTo>
                      <a:pt x="0" y="144780"/>
                    </a:moveTo>
                    <a:lnTo>
                      <a:pt x="144780" y="144780"/>
                    </a:lnTo>
                    <a:lnTo>
                      <a:pt x="144780" y="6377769"/>
                    </a:lnTo>
                    <a:lnTo>
                      <a:pt x="0" y="6377769"/>
                    </a:lnTo>
                    <a:lnTo>
                      <a:pt x="0" y="144780"/>
                    </a:lnTo>
                    <a:close/>
                    <a:moveTo>
                      <a:pt x="0" y="6377769"/>
                    </a:moveTo>
                    <a:lnTo>
                      <a:pt x="144780" y="6377769"/>
                    </a:lnTo>
                    <a:lnTo>
                      <a:pt x="144780" y="6522549"/>
                    </a:lnTo>
                    <a:lnTo>
                      <a:pt x="0" y="6522549"/>
                    </a:lnTo>
                    <a:lnTo>
                      <a:pt x="0" y="6377769"/>
                    </a:lnTo>
                    <a:close/>
                    <a:moveTo>
                      <a:pt x="32046481" y="144780"/>
                    </a:moveTo>
                    <a:lnTo>
                      <a:pt x="32191263" y="144780"/>
                    </a:lnTo>
                    <a:lnTo>
                      <a:pt x="32191263" y="6377769"/>
                    </a:lnTo>
                    <a:lnTo>
                      <a:pt x="32046481" y="6377769"/>
                    </a:lnTo>
                    <a:lnTo>
                      <a:pt x="32046481" y="144780"/>
                    </a:lnTo>
                    <a:close/>
                    <a:moveTo>
                      <a:pt x="144780" y="6377769"/>
                    </a:moveTo>
                    <a:lnTo>
                      <a:pt x="32046481" y="6377769"/>
                    </a:lnTo>
                    <a:lnTo>
                      <a:pt x="32046481" y="6522549"/>
                    </a:lnTo>
                    <a:lnTo>
                      <a:pt x="144780" y="6522549"/>
                    </a:lnTo>
                    <a:lnTo>
                      <a:pt x="144780" y="6377769"/>
                    </a:lnTo>
                    <a:close/>
                    <a:moveTo>
                      <a:pt x="32046481" y="0"/>
                    </a:moveTo>
                    <a:lnTo>
                      <a:pt x="32191263" y="0"/>
                    </a:lnTo>
                    <a:lnTo>
                      <a:pt x="32191263" y="144780"/>
                    </a:lnTo>
                    <a:lnTo>
                      <a:pt x="32046481" y="144780"/>
                    </a:lnTo>
                    <a:lnTo>
                      <a:pt x="32046481" y="0"/>
                    </a:lnTo>
                    <a:close/>
                    <a:moveTo>
                      <a:pt x="0" y="0"/>
                    </a:moveTo>
                    <a:lnTo>
                      <a:pt x="144780" y="0"/>
                    </a:lnTo>
                    <a:lnTo>
                      <a:pt x="144780" y="144780"/>
                    </a:lnTo>
                    <a:lnTo>
                      <a:pt x="0" y="144780"/>
                    </a:lnTo>
                    <a:lnTo>
                      <a:pt x="0" y="0"/>
                    </a:lnTo>
                    <a:close/>
                    <a:moveTo>
                      <a:pt x="144780" y="0"/>
                    </a:moveTo>
                    <a:lnTo>
                      <a:pt x="32046481" y="0"/>
                    </a:lnTo>
                    <a:lnTo>
                      <a:pt x="32046481" y="144780"/>
                    </a:lnTo>
                    <a:lnTo>
                      <a:pt x="144780" y="144780"/>
                    </a:lnTo>
                    <a:lnTo>
                      <a:pt x="144780" y="0"/>
                    </a:lnTo>
                    <a:close/>
                  </a:path>
                </a:pathLst>
              </a:custGeom>
              <a:solidFill>
                <a:srgbClr val="000000"/>
              </a:solidFill>
            </p:spPr>
          </p:sp>
        </p:grpSp>
        <p:sp>
          <p:nvSpPr>
            <p:cNvPr id="62" name="TextBox 62"/>
            <p:cNvSpPr txBox="1"/>
            <p:nvPr/>
          </p:nvSpPr>
          <p:spPr>
            <a:xfrm>
              <a:off x="745729" y="317348"/>
              <a:ext cx="7203363" cy="989245"/>
            </a:xfrm>
            <a:prstGeom prst="rect">
              <a:avLst/>
            </a:prstGeom>
          </p:spPr>
          <p:txBody>
            <a:bodyPr lIns="0" tIns="0" rIns="0" bIns="0" rtlCol="0" anchor="t">
              <a:spAutoFit/>
            </a:bodyPr>
            <a:lstStyle/>
            <a:p>
              <a:pPr algn="ctr">
                <a:lnSpc>
                  <a:spcPts val="6499"/>
                </a:lnSpc>
              </a:pPr>
              <a:r>
                <a:rPr lang="en-US" sz="4000" b="1" dirty="0" err="1" smtClean="0">
                  <a:solidFill>
                    <a:srgbClr val="000000"/>
                  </a:solidFill>
                  <a:latin typeface="Arial" panose="020B0604020202020204" pitchFamily="34" charset="0"/>
                  <a:cs typeface="Arial" panose="020B0604020202020204" pitchFamily="34" charset="0"/>
                </a:rPr>
                <a:t>Hoạt</a:t>
              </a:r>
              <a:r>
                <a:rPr lang="en-US" sz="4000" b="1" dirty="0" smtClean="0">
                  <a:solidFill>
                    <a:srgbClr val="000000"/>
                  </a:solidFill>
                  <a:latin typeface="Arial" panose="020B0604020202020204" pitchFamily="34" charset="0"/>
                  <a:cs typeface="Arial" panose="020B0604020202020204" pitchFamily="34" charset="0"/>
                </a:rPr>
                <a:t> </a:t>
              </a:r>
              <a:r>
                <a:rPr lang="en-US" sz="4000" b="1" dirty="0" err="1" smtClean="0">
                  <a:solidFill>
                    <a:srgbClr val="000000"/>
                  </a:solidFill>
                  <a:latin typeface="Arial" panose="020B0604020202020204" pitchFamily="34" charset="0"/>
                  <a:cs typeface="Arial" panose="020B0604020202020204" pitchFamily="34" charset="0"/>
                </a:rPr>
                <a:t>động</a:t>
              </a:r>
              <a:r>
                <a:rPr lang="en-US" sz="4000" b="1" dirty="0" smtClean="0">
                  <a:solidFill>
                    <a:srgbClr val="000000"/>
                  </a:solidFill>
                  <a:latin typeface="Arial" panose="020B0604020202020204" pitchFamily="34" charset="0"/>
                  <a:cs typeface="Arial" panose="020B0604020202020204" pitchFamily="34" charset="0"/>
                </a:rPr>
                <a:t> </a:t>
              </a:r>
              <a:r>
                <a:rPr lang="en-US" sz="4000" b="1" dirty="0" err="1" smtClean="0">
                  <a:solidFill>
                    <a:srgbClr val="000000"/>
                  </a:solidFill>
                  <a:latin typeface="Arial" panose="020B0604020202020204" pitchFamily="34" charset="0"/>
                  <a:cs typeface="Arial" panose="020B0604020202020204" pitchFamily="34" charset="0"/>
                </a:rPr>
                <a:t>cá</a:t>
              </a:r>
              <a:r>
                <a:rPr lang="en-US" sz="4000" b="1" dirty="0" smtClean="0">
                  <a:solidFill>
                    <a:srgbClr val="000000"/>
                  </a:solidFill>
                  <a:latin typeface="Arial" panose="020B0604020202020204" pitchFamily="34" charset="0"/>
                  <a:cs typeface="Arial" panose="020B0604020202020204" pitchFamily="34" charset="0"/>
                </a:rPr>
                <a:t> </a:t>
              </a:r>
              <a:r>
                <a:rPr lang="en-US" sz="4000" b="1" dirty="0" err="1" smtClean="0">
                  <a:solidFill>
                    <a:srgbClr val="000000"/>
                  </a:solidFill>
                  <a:latin typeface="Arial" panose="020B0604020202020204" pitchFamily="34" charset="0"/>
                  <a:cs typeface="Arial" panose="020B0604020202020204" pitchFamily="34" charset="0"/>
                </a:rPr>
                <a:t>nhân</a:t>
              </a:r>
              <a:endParaRPr lang="en-US" sz="4000" b="1" dirty="0">
                <a:solidFill>
                  <a:srgbClr val="000000"/>
                </a:solidFill>
                <a:latin typeface="Arial" panose="020B0604020202020204" pitchFamily="34" charset="0"/>
                <a:cs typeface="Arial" panose="020B0604020202020204" pitchFamily="34" charset="0"/>
              </a:endParaRPr>
            </a:p>
          </p:txBody>
        </p:sp>
      </p:grpSp>
      <p:grpSp>
        <p:nvGrpSpPr>
          <p:cNvPr id="63" name="Group 63"/>
          <p:cNvGrpSpPr/>
          <p:nvPr/>
        </p:nvGrpSpPr>
        <p:grpSpPr>
          <a:xfrm>
            <a:off x="5809640" y="856429"/>
            <a:ext cx="202812" cy="210416"/>
            <a:chOff x="0" y="0"/>
            <a:chExt cx="2376680" cy="2465786"/>
          </a:xfrm>
        </p:grpSpPr>
        <p:sp>
          <p:nvSpPr>
            <p:cNvPr id="64" name="Freeform 6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65" name="Freeform 6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66" name="Group 66"/>
          <p:cNvGrpSpPr/>
          <p:nvPr/>
        </p:nvGrpSpPr>
        <p:grpSpPr>
          <a:xfrm>
            <a:off x="5809640" y="2163349"/>
            <a:ext cx="202812" cy="210416"/>
            <a:chOff x="0" y="0"/>
            <a:chExt cx="2376680" cy="2465786"/>
          </a:xfrm>
        </p:grpSpPr>
        <p:sp>
          <p:nvSpPr>
            <p:cNvPr id="67" name="Freeform 6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68" name="Freeform 6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69" name="Group 69"/>
          <p:cNvGrpSpPr/>
          <p:nvPr/>
        </p:nvGrpSpPr>
        <p:grpSpPr>
          <a:xfrm>
            <a:off x="12225758" y="856429"/>
            <a:ext cx="202812" cy="210416"/>
            <a:chOff x="0" y="0"/>
            <a:chExt cx="2376680" cy="2465786"/>
          </a:xfrm>
        </p:grpSpPr>
        <p:sp>
          <p:nvSpPr>
            <p:cNvPr id="70" name="Freeform 7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71" name="Freeform 7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72" name="Group 72"/>
          <p:cNvGrpSpPr/>
          <p:nvPr/>
        </p:nvGrpSpPr>
        <p:grpSpPr>
          <a:xfrm>
            <a:off x="12225758" y="2163349"/>
            <a:ext cx="202812" cy="210416"/>
            <a:chOff x="0" y="0"/>
            <a:chExt cx="2376680" cy="2465786"/>
          </a:xfrm>
        </p:grpSpPr>
        <p:sp>
          <p:nvSpPr>
            <p:cNvPr id="73" name="Freeform 7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74" name="Freeform 7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sp>
        <p:nvSpPr>
          <p:cNvPr id="101" name="Rectangle 100"/>
          <p:cNvSpPr/>
          <p:nvPr/>
        </p:nvSpPr>
        <p:spPr>
          <a:xfrm>
            <a:off x="931555" y="2926890"/>
            <a:ext cx="16631797"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2.3 SGK trang13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02" name="Picture 101"/>
          <p:cNvPicPr/>
          <p:nvPr/>
        </p:nvPicPr>
        <p:blipFill>
          <a:blip r:embed="rId2" cstate="print">
            <a:extLst>
              <a:ext uri="{28A0092B-C50C-407E-A947-70E740481C1C}">
                <a14:useLocalDpi xmlns:a14="http://schemas.microsoft.com/office/drawing/2010/main" val="0"/>
              </a:ext>
            </a:extLst>
          </a:blip>
          <a:stretch>
            <a:fillRect/>
          </a:stretch>
        </p:blipFill>
        <p:spPr>
          <a:xfrm>
            <a:off x="610550" y="4302671"/>
            <a:ext cx="8636904" cy="3841409"/>
          </a:xfrm>
          <a:prstGeom prst="rect">
            <a:avLst/>
          </a:prstGeom>
        </p:spPr>
      </p:pic>
      <p:sp>
        <p:nvSpPr>
          <p:cNvPr id="103" name="Rectangle 102"/>
          <p:cNvSpPr/>
          <p:nvPr/>
        </p:nvSpPr>
        <p:spPr>
          <a:xfrm>
            <a:off x="10552615" y="4783720"/>
            <a:ext cx="5793717" cy="2862322"/>
          </a:xfrm>
          <a:prstGeom prst="rect">
            <a:avLst/>
          </a:prstGeom>
        </p:spPr>
        <p:txBody>
          <a:bodyPr wrap="square">
            <a:spAutoFit/>
          </a:bodyPr>
          <a:lstStyle/>
          <a:p>
            <a:pPr algn="just">
              <a:lnSpc>
                <a:spcPct val="150000"/>
              </a:lnSpc>
            </a:pPr>
            <a:r>
              <a:rPr lang="en-US" sz="4000" dirty="0" err="1">
                <a:solidFill>
                  <a:srgbClr val="002060"/>
                </a:solidFill>
                <a:latin typeface="Arial" panose="020B0604020202020204" pitchFamily="34" charset="0"/>
                <a:cs typeface="Arial" panose="020B0604020202020204" pitchFamily="34" charset="0"/>
              </a:rPr>
              <a:t>Đồng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hồ</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kết</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nối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với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điện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thoại</a:t>
            </a:r>
            <a:r>
              <a:rPr lang="en-US" sz="4000" dirty="0">
                <a:solidFill>
                  <a:srgbClr val="002060"/>
                </a:solidFill>
                <a:latin typeface="Arial" panose="020B0604020202020204" pitchFamily="34" charset="0"/>
                <a:cs typeface="Arial" panose="020B0604020202020204" pitchFamily="34" charset="0"/>
              </a:rPr>
              <a:t> qua </a:t>
            </a:r>
            <a:r>
              <a:rPr lang="en-US" sz="4000" dirty="0" err="1">
                <a:solidFill>
                  <a:srgbClr val="002060"/>
                </a:solidFill>
                <a:latin typeface="Arial" panose="020B0604020202020204" pitchFamily="34" charset="0"/>
                <a:cs typeface="Arial" panose="020B0604020202020204" pitchFamily="34" charset="0"/>
              </a:rPr>
              <a:t>bluetooth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là</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thiết</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bị</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thông</a:t>
            </a:r>
            <a:r>
              <a:rPr lang="en-US" sz="4000" dirty="0">
                <a:solidFill>
                  <a:srgbClr val="002060"/>
                </a:solidFill>
                <a:latin typeface="Arial" panose="020B0604020202020204" pitchFamily="34" charset="0"/>
                <a:cs typeface="Arial" panose="020B0604020202020204" pitchFamily="34" charset="0"/>
              </a:rPr>
              <a:t> minh.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par>
                                <p:cTn id="8" presetID="14" presetClass="entr" presetSubtype="1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randombar(horizontal)">
                                      <p:cBhvr>
                                        <p:cTn id="10" dur="500"/>
                                        <p:tgtEl>
                                          <p:spTgt spid="63"/>
                                        </p:tgtEl>
                                      </p:cBhvr>
                                    </p:animEffect>
                                  </p:childTnLst>
                                </p:cTn>
                              </p:par>
                              <p:par>
                                <p:cTn id="11" presetID="14" presetClass="entr" presetSubtype="1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randombar(horizontal)">
                                      <p:cBhvr>
                                        <p:cTn id="13" dur="500"/>
                                        <p:tgtEl>
                                          <p:spTgt spid="66"/>
                                        </p:tgtEl>
                                      </p:cBhvr>
                                    </p:animEffect>
                                  </p:childTnLst>
                                </p:cTn>
                              </p:par>
                              <p:par>
                                <p:cTn id="14" presetID="14" presetClass="entr" presetSubtype="1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randombar(horizontal)">
                                      <p:cBhvr>
                                        <p:cTn id="16" dur="500"/>
                                        <p:tgtEl>
                                          <p:spTgt spid="69"/>
                                        </p:tgtEl>
                                      </p:cBhvr>
                                    </p:animEffect>
                                  </p:childTnLst>
                                </p:cTn>
                              </p:par>
                              <p:par>
                                <p:cTn id="17" presetID="14" presetClass="entr" presetSubtype="1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randombar(horizontal)">
                                      <p:cBhvr>
                                        <p:cTn id="19" dur="500"/>
                                        <p:tgtEl>
                                          <p:spTgt spid="7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barn(inVertical)">
                                      <p:cBhvr>
                                        <p:cTn id="24" dur="500"/>
                                        <p:tgtEl>
                                          <p:spTgt spid="101"/>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5" presetClass="entr" presetSubtype="10" fill="hold"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checkerboard(across)">
                                      <p:cBhvr>
                                        <p:cTn id="30" dur="500"/>
                                        <p:tgtEl>
                                          <p:spTgt spid="10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fade">
                                      <p:cBhvr>
                                        <p:cTn id="40" dur="500"/>
                                        <p:tgtEl>
                                          <p:spTgt spid="103"/>
                                        </p:tgtEl>
                                      </p:cBhvr>
                                    </p:animEffect>
                                    <p:anim calcmode="lin" valueType="num">
                                      <p:cBhvr>
                                        <p:cTn id="41" dur="500" fill="hold"/>
                                        <p:tgtEl>
                                          <p:spTgt spid="103"/>
                                        </p:tgtEl>
                                        <p:attrNameLst>
                                          <p:attrName>ppt_x</p:attrName>
                                        </p:attrNameLst>
                                      </p:cBhvr>
                                      <p:tavLst>
                                        <p:tav tm="0">
                                          <p:val>
                                            <p:strVal val="#ppt_x"/>
                                          </p:val>
                                        </p:tav>
                                        <p:tav tm="100000">
                                          <p:val>
                                            <p:strVal val="#ppt_x"/>
                                          </p:val>
                                        </p:tav>
                                      </p:tavLst>
                                    </p:anim>
                                    <p:anim calcmode="lin" valueType="num">
                                      <p:cBhvr>
                                        <p:cTn id="42"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C8B3"/>
        </a:solidFill>
        <a:effectLst/>
      </p:bgPr>
    </p:bg>
    <p:spTree>
      <p:nvGrpSpPr>
        <p:cNvPr id="1" name=""/>
        <p:cNvGrpSpPr/>
        <p:nvPr/>
      </p:nvGrpSpPr>
      <p:grpSpPr>
        <a:xfrm>
          <a:off x="0" y="0"/>
          <a:ext cx="0" cy="0"/>
          <a:chOff x="0" y="0"/>
          <a:chExt cx="0" cy="0"/>
        </a:xfrm>
      </p:grpSpPr>
      <p:grpSp>
        <p:nvGrpSpPr>
          <p:cNvPr id="4" name="Group 4"/>
          <p:cNvGrpSpPr/>
          <p:nvPr/>
        </p:nvGrpSpPr>
        <p:grpSpPr>
          <a:xfrm>
            <a:off x="1219201" y="800100"/>
            <a:ext cx="15621000" cy="1905000"/>
            <a:chOff x="0" y="0"/>
            <a:chExt cx="22304225" cy="1757331"/>
          </a:xfrm>
        </p:grpSpPr>
        <p:grpSp>
          <p:nvGrpSpPr>
            <p:cNvPr id="5" name="Group 5"/>
            <p:cNvGrpSpPr/>
            <p:nvPr/>
          </p:nvGrpSpPr>
          <p:grpSpPr>
            <a:xfrm>
              <a:off x="0" y="0"/>
              <a:ext cx="22304225" cy="1757331"/>
              <a:chOff x="0" y="0"/>
              <a:chExt cx="83486613" cy="6577841"/>
            </a:xfrm>
          </p:grpSpPr>
          <p:sp>
            <p:nvSpPr>
              <p:cNvPr id="6" name="Freeform 6"/>
              <p:cNvSpPr/>
              <p:nvPr/>
            </p:nvSpPr>
            <p:spPr>
              <a:xfrm>
                <a:off x="72391" y="72391"/>
                <a:ext cx="83341825" cy="6433064"/>
              </a:xfrm>
              <a:custGeom>
                <a:avLst/>
                <a:gdLst/>
                <a:ahLst/>
                <a:cxnLst/>
                <a:rect l="l" t="t" r="r" b="b"/>
                <a:pathLst>
                  <a:path w="83341830" h="6433062">
                    <a:moveTo>
                      <a:pt x="0" y="0"/>
                    </a:moveTo>
                    <a:lnTo>
                      <a:pt x="83341830" y="0"/>
                    </a:lnTo>
                    <a:lnTo>
                      <a:pt x="83341830" y="6433062"/>
                    </a:lnTo>
                    <a:lnTo>
                      <a:pt x="0" y="6433062"/>
                    </a:lnTo>
                    <a:lnTo>
                      <a:pt x="0" y="0"/>
                    </a:lnTo>
                    <a:close/>
                  </a:path>
                </a:pathLst>
              </a:custGeom>
              <a:solidFill>
                <a:srgbClr val="E0C893"/>
              </a:solidFill>
            </p:spPr>
          </p:sp>
          <p:sp>
            <p:nvSpPr>
              <p:cNvPr id="7" name="Freeform 7"/>
              <p:cNvSpPr/>
              <p:nvPr/>
            </p:nvSpPr>
            <p:spPr>
              <a:xfrm>
                <a:off x="0" y="0"/>
                <a:ext cx="83486613" cy="6577841"/>
              </a:xfrm>
              <a:custGeom>
                <a:avLst/>
                <a:gdLst/>
                <a:ahLst/>
                <a:cxnLst/>
                <a:rect l="l" t="t" r="r" b="b"/>
                <a:pathLst>
                  <a:path w="83486613" h="6577841">
                    <a:moveTo>
                      <a:pt x="83341834" y="6433062"/>
                    </a:moveTo>
                    <a:lnTo>
                      <a:pt x="83486613" y="6433062"/>
                    </a:lnTo>
                    <a:lnTo>
                      <a:pt x="83486613" y="6577841"/>
                    </a:lnTo>
                    <a:lnTo>
                      <a:pt x="83341834" y="6577841"/>
                    </a:lnTo>
                    <a:lnTo>
                      <a:pt x="83341834" y="6433061"/>
                    </a:lnTo>
                    <a:close/>
                    <a:moveTo>
                      <a:pt x="0" y="144780"/>
                    </a:moveTo>
                    <a:lnTo>
                      <a:pt x="144780" y="144780"/>
                    </a:lnTo>
                    <a:lnTo>
                      <a:pt x="144780" y="6433062"/>
                    </a:lnTo>
                    <a:lnTo>
                      <a:pt x="0" y="6433062"/>
                    </a:lnTo>
                    <a:lnTo>
                      <a:pt x="0" y="144780"/>
                    </a:lnTo>
                    <a:close/>
                    <a:moveTo>
                      <a:pt x="0" y="6433062"/>
                    </a:moveTo>
                    <a:lnTo>
                      <a:pt x="144780" y="6433062"/>
                    </a:lnTo>
                    <a:lnTo>
                      <a:pt x="144780" y="6577841"/>
                    </a:lnTo>
                    <a:lnTo>
                      <a:pt x="0" y="6577841"/>
                    </a:lnTo>
                    <a:lnTo>
                      <a:pt x="0" y="6433061"/>
                    </a:lnTo>
                    <a:close/>
                    <a:moveTo>
                      <a:pt x="83341834" y="144780"/>
                    </a:moveTo>
                    <a:lnTo>
                      <a:pt x="83486613" y="144780"/>
                    </a:lnTo>
                    <a:lnTo>
                      <a:pt x="83486613" y="6433062"/>
                    </a:lnTo>
                    <a:lnTo>
                      <a:pt x="83341834" y="6433062"/>
                    </a:lnTo>
                    <a:lnTo>
                      <a:pt x="83341834" y="144780"/>
                    </a:lnTo>
                    <a:close/>
                    <a:moveTo>
                      <a:pt x="144780" y="6433062"/>
                    </a:moveTo>
                    <a:lnTo>
                      <a:pt x="83341834" y="6433062"/>
                    </a:lnTo>
                    <a:lnTo>
                      <a:pt x="83341834" y="6577841"/>
                    </a:lnTo>
                    <a:lnTo>
                      <a:pt x="144780" y="6577841"/>
                    </a:lnTo>
                    <a:lnTo>
                      <a:pt x="144780" y="6433061"/>
                    </a:lnTo>
                    <a:close/>
                    <a:moveTo>
                      <a:pt x="83341834" y="0"/>
                    </a:moveTo>
                    <a:lnTo>
                      <a:pt x="83486613" y="0"/>
                    </a:lnTo>
                    <a:lnTo>
                      <a:pt x="83486613" y="144780"/>
                    </a:lnTo>
                    <a:lnTo>
                      <a:pt x="83341834" y="144780"/>
                    </a:lnTo>
                    <a:lnTo>
                      <a:pt x="83341834" y="0"/>
                    </a:lnTo>
                    <a:close/>
                    <a:moveTo>
                      <a:pt x="0" y="0"/>
                    </a:moveTo>
                    <a:lnTo>
                      <a:pt x="144780" y="0"/>
                    </a:lnTo>
                    <a:lnTo>
                      <a:pt x="144780" y="144780"/>
                    </a:lnTo>
                    <a:lnTo>
                      <a:pt x="0" y="144780"/>
                    </a:lnTo>
                    <a:lnTo>
                      <a:pt x="0" y="0"/>
                    </a:lnTo>
                    <a:close/>
                    <a:moveTo>
                      <a:pt x="144780" y="0"/>
                    </a:moveTo>
                    <a:lnTo>
                      <a:pt x="83341834" y="0"/>
                    </a:lnTo>
                    <a:lnTo>
                      <a:pt x="83341834" y="144780"/>
                    </a:lnTo>
                    <a:lnTo>
                      <a:pt x="144780" y="144780"/>
                    </a:lnTo>
                    <a:lnTo>
                      <a:pt x="144780" y="0"/>
                    </a:lnTo>
                    <a:close/>
                  </a:path>
                </a:pathLst>
              </a:custGeom>
              <a:solidFill>
                <a:srgbClr val="000000"/>
              </a:solidFill>
            </p:spPr>
          </p:sp>
        </p:grpSp>
        <p:sp>
          <p:nvSpPr>
            <p:cNvPr id="8" name="TextBox 8"/>
            <p:cNvSpPr txBox="1"/>
            <p:nvPr/>
          </p:nvSpPr>
          <p:spPr>
            <a:xfrm>
              <a:off x="670989" y="284307"/>
              <a:ext cx="21002408" cy="549038"/>
            </a:xfrm>
            <a:prstGeom prst="rect">
              <a:avLst/>
            </a:prstGeom>
          </p:spPr>
          <p:txBody>
            <a:bodyPr lIns="0" tIns="0" rIns="0" bIns="0" rtlCol="0" anchor="t">
              <a:spAutoFit/>
            </a:bodyPr>
            <a:lstStyle/>
            <a:p>
              <a:pPr algn="ctr">
                <a:lnSpc>
                  <a:spcPts val="3360"/>
                </a:lnSpc>
              </a:pPr>
              <a:endParaRPr lang="en-US" sz="2800" dirty="0">
                <a:solidFill>
                  <a:srgbClr val="000000"/>
                </a:solidFill>
                <a:latin typeface="JetBrains Mono Bold"/>
              </a:endParaRPr>
            </a:p>
          </p:txBody>
        </p:sp>
      </p:grpSp>
      <p:sp>
        <p:nvSpPr>
          <p:cNvPr id="72" name="Rectangle 71"/>
          <p:cNvSpPr/>
          <p:nvPr/>
        </p:nvSpPr>
        <p:spPr>
          <a:xfrm>
            <a:off x="1623221" y="845778"/>
            <a:ext cx="14883447" cy="182492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pic>
        <p:nvPicPr>
          <p:cNvPr id="73" name="Picture 72"/>
          <p:cNvPicPr>
            <a:picLocks noChangeAspect="1"/>
          </p:cNvPicPr>
          <p:nvPr/>
        </p:nvPicPr>
        <p:blipFill rotWithShape="1">
          <a:blip r:embed="rId2">
            <a:extLst>
              <a:ext uri="{28A0092B-C50C-407E-A947-70E740481C1C}">
                <a14:useLocalDpi xmlns:a14="http://schemas.microsoft.com/office/drawing/2010/main" val="0"/>
              </a:ext>
            </a:extLst>
          </a:blip>
          <a:srcRect l="18367" t="22959" r="15816" b="23469"/>
          <a:stretch/>
        </p:blipFill>
        <p:spPr>
          <a:xfrm>
            <a:off x="533400" y="3314700"/>
            <a:ext cx="5232601" cy="4259094"/>
          </a:xfrm>
          <a:prstGeom prst="rect">
            <a:avLst/>
          </a:prstGeom>
        </p:spPr>
      </p:pic>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350" y="3340106"/>
            <a:ext cx="6003188" cy="4208282"/>
          </a:xfrm>
          <a:prstGeom prst="rect">
            <a:avLst/>
          </a:prstGeom>
        </p:spPr>
      </p:pic>
      <p:pic>
        <p:nvPicPr>
          <p:cNvPr id="76" name="Picture 75"/>
          <p:cNvPicPr>
            <a:picLocks noChangeAspect="1"/>
          </p:cNvPicPr>
          <p:nvPr/>
        </p:nvPicPr>
        <p:blipFill rotWithShape="1">
          <a:blip r:embed="rId4">
            <a:extLst>
              <a:ext uri="{28A0092B-C50C-407E-A947-70E740481C1C}">
                <a14:useLocalDpi xmlns:a14="http://schemas.microsoft.com/office/drawing/2010/main" val="0"/>
              </a:ext>
            </a:extLst>
          </a:blip>
          <a:srcRect l="4248" t="14052" r="3595" b="8496"/>
          <a:stretch/>
        </p:blipFill>
        <p:spPr>
          <a:xfrm>
            <a:off x="12384668" y="3314700"/>
            <a:ext cx="5037553" cy="4233688"/>
          </a:xfrm>
          <a:prstGeom prst="rect">
            <a:avLst/>
          </a:prstGeom>
        </p:spPr>
      </p:pic>
      <p:sp>
        <p:nvSpPr>
          <p:cNvPr id="77" name="TextBox 76"/>
          <p:cNvSpPr txBox="1"/>
          <p:nvPr/>
        </p:nvSpPr>
        <p:spPr>
          <a:xfrm>
            <a:off x="1092300" y="8039100"/>
            <a:ext cx="4114800" cy="707886"/>
          </a:xfrm>
          <a:prstGeom prst="rect">
            <a:avLst/>
          </a:prstGeom>
          <a:solidFill>
            <a:schemeClr val="accent3"/>
          </a:solidFill>
        </p:spPr>
        <p:txBody>
          <a:bodyPr wrap="square" rtlCol="0">
            <a:spAutoFit/>
          </a:bodyPr>
          <a:lstStyle/>
          <a:p>
            <a:pPr algn="ctr"/>
            <a:r>
              <a:rPr lang="en-US" sz="4000" dirty="0">
                <a:latin typeface="Arial" panose="020B0604020202020204" pitchFamily="34" charset="0"/>
                <a:cs typeface="Arial" panose="020B0604020202020204" pitchFamily="34" charset="0"/>
              </a:rPr>
              <a:t>Camera an </a:t>
            </a:r>
            <a:r>
              <a:rPr lang="en-US" sz="4000" dirty="0" err="1">
                <a:latin typeface="Arial" panose="020B0604020202020204" pitchFamily="34" charset="0"/>
                <a:cs typeface="Arial" panose="020B0604020202020204" pitchFamily="34" charset="0"/>
              </a:rPr>
              <a:t>ninh</a:t>
            </a:r>
            <a:endParaRPr lang="en-US" sz="4000" dirty="0">
              <a:latin typeface="Arial" panose="020B0604020202020204" pitchFamily="34" charset="0"/>
              <a:cs typeface="Arial" panose="020B0604020202020204" pitchFamily="34" charset="0"/>
            </a:endParaRPr>
          </a:p>
        </p:txBody>
      </p:sp>
      <p:sp>
        <p:nvSpPr>
          <p:cNvPr id="78" name="TextBox 77"/>
          <p:cNvSpPr txBox="1"/>
          <p:nvPr/>
        </p:nvSpPr>
        <p:spPr>
          <a:xfrm>
            <a:off x="7007544" y="8039100"/>
            <a:ext cx="4114800" cy="707886"/>
          </a:xfrm>
          <a:prstGeom prst="rect">
            <a:avLst/>
          </a:prstGeom>
          <a:solidFill>
            <a:srgbClr val="FFC000"/>
          </a:solidFill>
        </p:spPr>
        <p:txBody>
          <a:bodyPr wrap="square" rtlCol="0">
            <a:spAutoFit/>
          </a:bodyPr>
          <a:lstStyle/>
          <a:p>
            <a:pPr algn="ctr"/>
            <a:r>
              <a:rPr lang="en-US" sz="4000" dirty="0">
                <a:latin typeface="Arial" panose="020B0604020202020204" pitchFamily="34" charset="0"/>
                <a:cs typeface="Arial" panose="020B0604020202020204" pitchFamily="34" charset="0"/>
              </a:rPr>
              <a:t>Robot </a:t>
            </a:r>
            <a:r>
              <a:rPr lang="en-US" sz="4000" dirty="0" err="1">
                <a:latin typeface="Arial" panose="020B0604020202020204" pitchFamily="34" charset="0"/>
                <a:cs typeface="Arial" panose="020B0604020202020204" pitchFamily="34" charset="0"/>
              </a:rPr>
              <a:t>quét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endParaRPr lang="en-US" sz="4000" dirty="0">
              <a:latin typeface="Arial" panose="020B0604020202020204" pitchFamily="34" charset="0"/>
              <a:cs typeface="Arial" panose="020B0604020202020204" pitchFamily="34" charset="0"/>
            </a:endParaRPr>
          </a:p>
        </p:txBody>
      </p:sp>
      <p:sp>
        <p:nvSpPr>
          <p:cNvPr id="79" name="TextBox 78"/>
          <p:cNvSpPr txBox="1"/>
          <p:nvPr/>
        </p:nvSpPr>
        <p:spPr>
          <a:xfrm>
            <a:off x="12922788" y="8039100"/>
            <a:ext cx="4114800" cy="1323439"/>
          </a:xfrm>
          <a:prstGeom prst="rect">
            <a:avLst/>
          </a:prstGeom>
          <a:solidFill>
            <a:schemeClr val="accent4">
              <a:lumMod val="60000"/>
              <a:lumOff val="40000"/>
            </a:schemeClr>
          </a:solidFill>
        </p:spPr>
        <p:txBody>
          <a:bodyPr wrap="square" rtlCol="0">
            <a:spAutoFit/>
          </a:bodyPr>
          <a:lstStyle/>
          <a:p>
            <a:pPr algn="ctr"/>
            <a:r>
              <a:rPr lang="en-US" sz="4000" dirty="0" err="1">
                <a:latin typeface="Arial" panose="020B0604020202020204" pitchFamily="34" charset="0"/>
                <a:cs typeface="Arial" panose="020B0604020202020204" pitchFamily="34" charset="0"/>
              </a:rPr>
              <a:t>Khóa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minh</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p:tgtEl>
                                          <p:spTgt spid="72"/>
                                        </p:tgtEl>
                                        <p:attrNameLst>
                                          <p:attrName>ppt_y</p:attrName>
                                        </p:attrNameLst>
                                      </p:cBhvr>
                                      <p:tavLst>
                                        <p:tav tm="0">
                                          <p:val>
                                            <p:strVal val="#ppt_y+#ppt_h*1.125000"/>
                                          </p:val>
                                        </p:tav>
                                        <p:tav tm="100000">
                                          <p:val>
                                            <p:strVal val="#ppt_y"/>
                                          </p:val>
                                        </p:tav>
                                      </p:tavLst>
                                    </p:anim>
                                    <p:animEffect transition="in" filter="wipe(up)">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strVal val="#ppt_w+.3"/>
                                          </p:val>
                                        </p:tav>
                                        <p:tav tm="100000">
                                          <p:val>
                                            <p:strVal val="#ppt_w"/>
                                          </p:val>
                                        </p:tav>
                                      </p:tavLst>
                                    </p:anim>
                                    <p:anim calcmode="lin" valueType="num">
                                      <p:cBhvr>
                                        <p:cTn id="28" dur="500" fill="hold"/>
                                        <p:tgtEl>
                                          <p:spTgt spid="75"/>
                                        </p:tgtEl>
                                        <p:attrNameLst>
                                          <p:attrName>ppt_h</p:attrName>
                                        </p:attrNameLst>
                                      </p:cBhvr>
                                      <p:tavLst>
                                        <p:tav tm="0">
                                          <p:val>
                                            <p:strVal val="#ppt_h"/>
                                          </p:val>
                                        </p:tav>
                                        <p:tav tm="100000">
                                          <p:val>
                                            <p:strVal val="#ppt_h"/>
                                          </p:val>
                                        </p:tav>
                                      </p:tavLst>
                                    </p:anim>
                                    <p:animEffect transition="in" filter="fade">
                                      <p:cBhvr>
                                        <p:cTn id="29" dur="500"/>
                                        <p:tgtEl>
                                          <p:spTgt spid="75"/>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strVal val="#ppt_w+.3"/>
                                          </p:val>
                                        </p:tav>
                                        <p:tav tm="100000">
                                          <p:val>
                                            <p:strVal val="#ppt_w"/>
                                          </p:val>
                                        </p:tav>
                                      </p:tavLst>
                                    </p:anim>
                                    <p:anim calcmode="lin" valueType="num">
                                      <p:cBhvr>
                                        <p:cTn id="33" dur="500" fill="hold"/>
                                        <p:tgtEl>
                                          <p:spTgt spid="78"/>
                                        </p:tgtEl>
                                        <p:attrNameLst>
                                          <p:attrName>ppt_h</p:attrName>
                                        </p:attrNameLst>
                                      </p:cBhvr>
                                      <p:tavLst>
                                        <p:tav tm="0">
                                          <p:val>
                                            <p:strVal val="#ppt_h"/>
                                          </p:val>
                                        </p:tav>
                                        <p:tav tm="100000">
                                          <p:val>
                                            <p:strVal val="#ppt_h"/>
                                          </p:val>
                                        </p:tav>
                                      </p:tavLst>
                                    </p:anim>
                                    <p:animEffect transition="in" filter="fade">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ppt_x"/>
                                          </p:val>
                                        </p:tav>
                                        <p:tav tm="100000">
                                          <p:val>
                                            <p:strVal val="#ppt_x"/>
                                          </p:val>
                                        </p:tav>
                                      </p:tavLst>
                                    </p:anim>
                                    <p:anim calcmode="lin" valueType="num">
                                      <p:cBhvr additive="base">
                                        <p:cTn id="40" dur="500" fill="hold"/>
                                        <p:tgtEl>
                                          <p:spTgt spid="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7" grpId="0" animBg="1"/>
      <p:bldP spid="78" grpId="0" animBg="1"/>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B90B"/>
        </a:solidFill>
        <a:effectLst/>
      </p:bgPr>
    </p:bg>
    <p:spTree>
      <p:nvGrpSpPr>
        <p:cNvPr id="1" name=""/>
        <p:cNvGrpSpPr/>
        <p:nvPr/>
      </p:nvGrpSpPr>
      <p:grpSpPr>
        <a:xfrm>
          <a:off x="0" y="0"/>
          <a:ext cx="0" cy="0"/>
          <a:chOff x="0" y="0"/>
          <a:chExt cx="0" cy="0"/>
        </a:xfrm>
      </p:grpSpPr>
      <p:grpSp>
        <p:nvGrpSpPr>
          <p:cNvPr id="4" name="Group 4"/>
          <p:cNvGrpSpPr/>
          <p:nvPr/>
        </p:nvGrpSpPr>
        <p:grpSpPr>
          <a:xfrm>
            <a:off x="2381099" y="3909041"/>
            <a:ext cx="13467037" cy="5001182"/>
            <a:chOff x="0" y="0"/>
            <a:chExt cx="17956049" cy="6668242"/>
          </a:xfrm>
        </p:grpSpPr>
        <p:grpSp>
          <p:nvGrpSpPr>
            <p:cNvPr id="5" name="Group 5"/>
            <p:cNvGrpSpPr/>
            <p:nvPr/>
          </p:nvGrpSpPr>
          <p:grpSpPr>
            <a:xfrm>
              <a:off x="122508" y="114877"/>
              <a:ext cx="17735668" cy="6451765"/>
              <a:chOff x="0" y="0"/>
              <a:chExt cx="6448963" cy="2345962"/>
            </a:xfrm>
          </p:grpSpPr>
          <p:sp>
            <p:nvSpPr>
              <p:cNvPr id="6" name="Freeform 6"/>
              <p:cNvSpPr/>
              <p:nvPr/>
            </p:nvSpPr>
            <p:spPr>
              <a:xfrm>
                <a:off x="6350" y="6350"/>
                <a:ext cx="6436263" cy="2333262"/>
              </a:xfrm>
              <a:custGeom>
                <a:avLst/>
                <a:gdLst/>
                <a:ahLst/>
                <a:cxnLst/>
                <a:rect l="l" t="t" r="r" b="b"/>
                <a:pathLst>
                  <a:path w="6436263" h="2333262">
                    <a:moveTo>
                      <a:pt x="6436263" y="271780"/>
                    </a:moveTo>
                    <a:lnTo>
                      <a:pt x="6436263" y="2333262"/>
                    </a:lnTo>
                    <a:lnTo>
                      <a:pt x="0" y="2333262"/>
                    </a:lnTo>
                    <a:lnTo>
                      <a:pt x="0" y="0"/>
                    </a:lnTo>
                    <a:lnTo>
                      <a:pt x="6164483" y="0"/>
                    </a:lnTo>
                    <a:close/>
                  </a:path>
                </a:pathLst>
              </a:custGeom>
              <a:solidFill>
                <a:srgbClr val="E5F3D7"/>
              </a:solidFill>
            </p:spPr>
          </p:sp>
          <p:sp>
            <p:nvSpPr>
              <p:cNvPr id="7" name="Freeform 7"/>
              <p:cNvSpPr/>
              <p:nvPr/>
            </p:nvSpPr>
            <p:spPr>
              <a:xfrm>
                <a:off x="0" y="0"/>
                <a:ext cx="6448963" cy="2345962"/>
              </a:xfrm>
              <a:custGeom>
                <a:avLst/>
                <a:gdLst/>
                <a:ahLst/>
                <a:cxnLst/>
                <a:rect l="l" t="t" r="r" b="b"/>
                <a:pathLst>
                  <a:path w="6448963" h="2345962">
                    <a:moveTo>
                      <a:pt x="6173374" y="0"/>
                    </a:moveTo>
                    <a:lnTo>
                      <a:pt x="0" y="0"/>
                    </a:lnTo>
                    <a:lnTo>
                      <a:pt x="0" y="2345962"/>
                    </a:lnTo>
                    <a:lnTo>
                      <a:pt x="6448963" y="2345962"/>
                    </a:lnTo>
                    <a:lnTo>
                      <a:pt x="6448963" y="275590"/>
                    </a:lnTo>
                    <a:lnTo>
                      <a:pt x="6173374" y="0"/>
                    </a:lnTo>
                    <a:close/>
                    <a:moveTo>
                      <a:pt x="6436263" y="2333262"/>
                    </a:moveTo>
                    <a:lnTo>
                      <a:pt x="12700" y="2333262"/>
                    </a:lnTo>
                    <a:lnTo>
                      <a:pt x="12700" y="12700"/>
                    </a:lnTo>
                    <a:lnTo>
                      <a:pt x="6168294" y="12700"/>
                    </a:lnTo>
                    <a:lnTo>
                      <a:pt x="6170833" y="15240"/>
                    </a:lnTo>
                    <a:lnTo>
                      <a:pt x="6170833" y="278130"/>
                    </a:lnTo>
                    <a:lnTo>
                      <a:pt x="6433724" y="278130"/>
                    </a:lnTo>
                    <a:lnTo>
                      <a:pt x="6436263" y="280670"/>
                    </a:lnTo>
                    <a:cubicBezTo>
                      <a:pt x="6436263" y="280670"/>
                      <a:pt x="6436263" y="2333262"/>
                      <a:pt x="6436263" y="2333262"/>
                    </a:cubicBezTo>
                    <a:close/>
                  </a:path>
                </a:pathLst>
              </a:custGeom>
              <a:solidFill>
                <a:srgbClr val="000000"/>
              </a:solidFill>
            </p:spPr>
          </p:sp>
        </p:grpSp>
        <p:grpSp>
          <p:nvGrpSpPr>
            <p:cNvPr id="8" name="Group 8"/>
            <p:cNvGrpSpPr/>
            <p:nvPr/>
          </p:nvGrpSpPr>
          <p:grpSpPr>
            <a:xfrm>
              <a:off x="22860" y="0"/>
              <a:ext cx="270416" cy="280554"/>
              <a:chOff x="0" y="0"/>
              <a:chExt cx="2376680" cy="2465786"/>
            </a:xfrm>
          </p:grpSpPr>
          <p:sp>
            <p:nvSpPr>
              <p:cNvPr id="9" name="Freeform 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0" name="Freeform 1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1" name="Group 11"/>
            <p:cNvGrpSpPr/>
            <p:nvPr/>
          </p:nvGrpSpPr>
          <p:grpSpPr>
            <a:xfrm>
              <a:off x="22860" y="3200483"/>
              <a:ext cx="270416" cy="280554"/>
              <a:chOff x="0" y="0"/>
              <a:chExt cx="2376680" cy="2465786"/>
            </a:xfrm>
          </p:grpSpPr>
          <p:sp>
            <p:nvSpPr>
              <p:cNvPr id="12" name="Freeform 1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3" name="Freeform 1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4" name="Group 14"/>
            <p:cNvGrpSpPr/>
            <p:nvPr/>
          </p:nvGrpSpPr>
          <p:grpSpPr>
            <a:xfrm>
              <a:off x="17685633" y="3200483"/>
              <a:ext cx="270416" cy="280554"/>
              <a:chOff x="0" y="0"/>
              <a:chExt cx="2376680" cy="2465786"/>
            </a:xfrm>
          </p:grpSpPr>
          <p:sp>
            <p:nvSpPr>
              <p:cNvPr id="15" name="Freeform 15"/>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6" name="Freeform 16"/>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7" name="Group 17"/>
            <p:cNvGrpSpPr/>
            <p:nvPr/>
          </p:nvGrpSpPr>
          <p:grpSpPr>
            <a:xfrm>
              <a:off x="0" y="6387688"/>
              <a:ext cx="270416" cy="280554"/>
              <a:chOff x="0" y="0"/>
              <a:chExt cx="2376680" cy="2465786"/>
            </a:xfrm>
          </p:grpSpPr>
          <p:sp>
            <p:nvSpPr>
              <p:cNvPr id="18" name="Freeform 18"/>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9" name="Freeform 19"/>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0" name="Group 20"/>
            <p:cNvGrpSpPr/>
            <p:nvPr/>
          </p:nvGrpSpPr>
          <p:grpSpPr>
            <a:xfrm>
              <a:off x="8881993" y="6387688"/>
              <a:ext cx="270416" cy="280554"/>
              <a:chOff x="0" y="0"/>
              <a:chExt cx="2376680" cy="2465786"/>
            </a:xfrm>
          </p:grpSpPr>
          <p:sp>
            <p:nvSpPr>
              <p:cNvPr id="21" name="Freeform 21"/>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2" name="Freeform 22"/>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3" name="Group 23"/>
            <p:cNvGrpSpPr/>
            <p:nvPr/>
          </p:nvGrpSpPr>
          <p:grpSpPr>
            <a:xfrm>
              <a:off x="17685633" y="6387688"/>
              <a:ext cx="270416" cy="280554"/>
              <a:chOff x="0" y="0"/>
              <a:chExt cx="2376680" cy="2465786"/>
            </a:xfrm>
          </p:grpSpPr>
          <p:sp>
            <p:nvSpPr>
              <p:cNvPr id="24" name="Freeform 2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5" name="Freeform 2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sp>
          <p:nvSpPr>
            <p:cNvPr id="26" name="TextBox 26"/>
            <p:cNvSpPr txBox="1"/>
            <p:nvPr/>
          </p:nvSpPr>
          <p:spPr>
            <a:xfrm>
              <a:off x="1043452" y="2621882"/>
              <a:ext cx="15677081" cy="906231"/>
            </a:xfrm>
            <a:prstGeom prst="rect">
              <a:avLst/>
            </a:prstGeom>
          </p:spPr>
          <p:txBody>
            <a:bodyPr lIns="0" tIns="0" rIns="0" bIns="0" rtlCol="0" anchor="t">
              <a:spAutoFit/>
            </a:bodyPr>
            <a:lstStyle/>
            <a:p>
              <a:pPr algn="ctr">
                <a:lnSpc>
                  <a:spcPts val="5319"/>
                </a:lnSpc>
              </a:pPr>
              <a:r>
                <a:rPr lang="en-US" sz="5400" dirty="0" err="1">
                  <a:solidFill>
                    <a:srgbClr val="002060"/>
                  </a:solidFill>
                  <a:latin typeface="Arial" panose="020B0604020202020204" pitchFamily="34" charset="0"/>
                  <a:cs typeface="Arial" panose="020B0604020202020204" pitchFamily="34" charset="0"/>
                </a:rPr>
                <a:t>Vai</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trò</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của</a:t>
              </a:r>
              <a:r>
                <a:rPr lang="en-US" sz="5400" dirty="0">
                  <a:solidFill>
                    <a:srgbClr val="002060"/>
                  </a:solidFill>
                  <a:latin typeface="Arial" panose="020B0604020202020204" pitchFamily="34" charset="0"/>
                  <a:cs typeface="Arial" panose="020B0604020202020204" pitchFamily="34" charset="0"/>
                </a:rPr>
                <a:t> tin </a:t>
              </a:r>
              <a:r>
                <a:rPr lang="en-US" sz="5400" dirty="0" err="1">
                  <a:solidFill>
                    <a:srgbClr val="002060"/>
                  </a:solidFill>
                  <a:latin typeface="Arial" panose="020B0604020202020204" pitchFamily="34" charset="0"/>
                  <a:cs typeface="Arial" panose="020B0604020202020204" pitchFamily="34" charset="0"/>
                </a:rPr>
                <a:t>học</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đối</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với</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xã</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hội</a:t>
              </a:r>
              <a:endParaRPr lang="en-US" sz="5400" dirty="0">
                <a:solidFill>
                  <a:srgbClr val="002060"/>
                </a:solidFill>
                <a:latin typeface="Arial" panose="020B0604020202020204" pitchFamily="34" charset="0"/>
                <a:cs typeface="Arial" panose="020B0604020202020204" pitchFamily="34" charset="0"/>
              </a:endParaRPr>
            </a:p>
          </p:txBody>
        </p:sp>
      </p:grpSp>
      <p:grpSp>
        <p:nvGrpSpPr>
          <p:cNvPr id="27" name="Group 27"/>
          <p:cNvGrpSpPr/>
          <p:nvPr/>
        </p:nvGrpSpPr>
        <p:grpSpPr>
          <a:xfrm>
            <a:off x="5454137" y="3428099"/>
            <a:ext cx="7326737" cy="1134200"/>
            <a:chOff x="0" y="0"/>
            <a:chExt cx="9768983" cy="1512267"/>
          </a:xfrm>
        </p:grpSpPr>
        <p:grpSp>
          <p:nvGrpSpPr>
            <p:cNvPr id="28" name="Group 28"/>
            <p:cNvGrpSpPr/>
            <p:nvPr/>
          </p:nvGrpSpPr>
          <p:grpSpPr>
            <a:xfrm>
              <a:off x="0" y="0"/>
              <a:ext cx="9768983" cy="1512267"/>
              <a:chOff x="0" y="0"/>
              <a:chExt cx="36566136" cy="5660543"/>
            </a:xfrm>
          </p:grpSpPr>
          <p:sp>
            <p:nvSpPr>
              <p:cNvPr id="29" name="Freeform 29"/>
              <p:cNvSpPr/>
              <p:nvPr/>
            </p:nvSpPr>
            <p:spPr>
              <a:xfrm>
                <a:off x="72390" y="72390"/>
                <a:ext cx="36421358" cy="5515763"/>
              </a:xfrm>
              <a:custGeom>
                <a:avLst/>
                <a:gdLst/>
                <a:ahLst/>
                <a:cxnLst/>
                <a:rect l="l" t="t" r="r" b="b"/>
                <a:pathLst>
                  <a:path w="36421358" h="5515763">
                    <a:moveTo>
                      <a:pt x="0" y="0"/>
                    </a:moveTo>
                    <a:lnTo>
                      <a:pt x="36421358" y="0"/>
                    </a:lnTo>
                    <a:lnTo>
                      <a:pt x="36421358" y="5515763"/>
                    </a:lnTo>
                    <a:lnTo>
                      <a:pt x="0" y="5515763"/>
                    </a:lnTo>
                    <a:lnTo>
                      <a:pt x="0" y="0"/>
                    </a:lnTo>
                    <a:close/>
                  </a:path>
                </a:pathLst>
              </a:custGeom>
              <a:solidFill>
                <a:srgbClr val="FBC8B3"/>
              </a:solidFill>
            </p:spPr>
          </p:sp>
          <p:sp>
            <p:nvSpPr>
              <p:cNvPr id="30" name="Freeform 30"/>
              <p:cNvSpPr/>
              <p:nvPr/>
            </p:nvSpPr>
            <p:spPr>
              <a:xfrm>
                <a:off x="0" y="0"/>
                <a:ext cx="36566137" cy="5660543"/>
              </a:xfrm>
              <a:custGeom>
                <a:avLst/>
                <a:gdLst/>
                <a:ahLst/>
                <a:cxnLst/>
                <a:rect l="l" t="t" r="r" b="b"/>
                <a:pathLst>
                  <a:path w="36566137" h="5660543">
                    <a:moveTo>
                      <a:pt x="36421355" y="5515763"/>
                    </a:moveTo>
                    <a:lnTo>
                      <a:pt x="36566137" y="5515763"/>
                    </a:lnTo>
                    <a:lnTo>
                      <a:pt x="36566137" y="5660543"/>
                    </a:lnTo>
                    <a:lnTo>
                      <a:pt x="36421355" y="5660543"/>
                    </a:lnTo>
                    <a:lnTo>
                      <a:pt x="36421355" y="5515763"/>
                    </a:lnTo>
                    <a:close/>
                    <a:moveTo>
                      <a:pt x="0" y="144780"/>
                    </a:moveTo>
                    <a:lnTo>
                      <a:pt x="144780" y="144780"/>
                    </a:lnTo>
                    <a:lnTo>
                      <a:pt x="144780" y="5515763"/>
                    </a:lnTo>
                    <a:lnTo>
                      <a:pt x="0" y="5515763"/>
                    </a:lnTo>
                    <a:lnTo>
                      <a:pt x="0" y="144780"/>
                    </a:lnTo>
                    <a:close/>
                    <a:moveTo>
                      <a:pt x="0" y="5515763"/>
                    </a:moveTo>
                    <a:lnTo>
                      <a:pt x="144780" y="5515763"/>
                    </a:lnTo>
                    <a:lnTo>
                      <a:pt x="144780" y="5660543"/>
                    </a:lnTo>
                    <a:lnTo>
                      <a:pt x="0" y="5660543"/>
                    </a:lnTo>
                    <a:lnTo>
                      <a:pt x="0" y="5515763"/>
                    </a:lnTo>
                    <a:close/>
                    <a:moveTo>
                      <a:pt x="36421355" y="144780"/>
                    </a:moveTo>
                    <a:lnTo>
                      <a:pt x="36566137" y="144780"/>
                    </a:lnTo>
                    <a:lnTo>
                      <a:pt x="36566137" y="5515763"/>
                    </a:lnTo>
                    <a:lnTo>
                      <a:pt x="36421355" y="5515763"/>
                    </a:lnTo>
                    <a:lnTo>
                      <a:pt x="36421355" y="144780"/>
                    </a:lnTo>
                    <a:close/>
                    <a:moveTo>
                      <a:pt x="144780" y="5515763"/>
                    </a:moveTo>
                    <a:lnTo>
                      <a:pt x="36421355" y="5515763"/>
                    </a:lnTo>
                    <a:lnTo>
                      <a:pt x="36421355" y="5660543"/>
                    </a:lnTo>
                    <a:lnTo>
                      <a:pt x="144780" y="5660543"/>
                    </a:lnTo>
                    <a:lnTo>
                      <a:pt x="144780" y="5515763"/>
                    </a:lnTo>
                    <a:close/>
                    <a:moveTo>
                      <a:pt x="36421355" y="0"/>
                    </a:moveTo>
                    <a:lnTo>
                      <a:pt x="36566137" y="0"/>
                    </a:lnTo>
                    <a:lnTo>
                      <a:pt x="36566137" y="144780"/>
                    </a:lnTo>
                    <a:lnTo>
                      <a:pt x="36421355" y="144780"/>
                    </a:lnTo>
                    <a:lnTo>
                      <a:pt x="36421355" y="0"/>
                    </a:lnTo>
                    <a:close/>
                    <a:moveTo>
                      <a:pt x="0" y="0"/>
                    </a:moveTo>
                    <a:lnTo>
                      <a:pt x="144780" y="0"/>
                    </a:lnTo>
                    <a:lnTo>
                      <a:pt x="144780" y="144780"/>
                    </a:lnTo>
                    <a:lnTo>
                      <a:pt x="0" y="144780"/>
                    </a:lnTo>
                    <a:lnTo>
                      <a:pt x="0" y="0"/>
                    </a:lnTo>
                    <a:close/>
                    <a:moveTo>
                      <a:pt x="144780" y="0"/>
                    </a:moveTo>
                    <a:lnTo>
                      <a:pt x="36421355" y="0"/>
                    </a:lnTo>
                    <a:lnTo>
                      <a:pt x="36421355" y="144780"/>
                    </a:lnTo>
                    <a:lnTo>
                      <a:pt x="144780" y="144780"/>
                    </a:lnTo>
                    <a:lnTo>
                      <a:pt x="144780" y="0"/>
                    </a:lnTo>
                    <a:close/>
                  </a:path>
                </a:pathLst>
              </a:custGeom>
              <a:solidFill>
                <a:srgbClr val="000000"/>
              </a:solidFill>
            </p:spPr>
          </p:sp>
        </p:grpSp>
        <p:sp>
          <p:nvSpPr>
            <p:cNvPr id="31" name="TextBox 31"/>
            <p:cNvSpPr txBox="1"/>
            <p:nvPr/>
          </p:nvSpPr>
          <p:spPr>
            <a:xfrm>
              <a:off x="1216614" y="313538"/>
              <a:ext cx="7454802" cy="894715"/>
            </a:xfrm>
            <a:prstGeom prst="rect">
              <a:avLst/>
            </a:prstGeom>
          </p:spPr>
          <p:txBody>
            <a:bodyPr lIns="0" tIns="0" rIns="0" bIns="0" rtlCol="0" anchor="t">
              <a:spAutoFit/>
            </a:bodyPr>
            <a:lstStyle/>
            <a:p>
              <a:pPr algn="ctr">
                <a:lnSpc>
                  <a:spcPts val="5399"/>
                </a:lnSpc>
              </a:pPr>
              <a:r>
                <a:rPr lang="en-US" sz="4499" b="1" dirty="0" err="1">
                  <a:solidFill>
                    <a:srgbClr val="000000"/>
                  </a:solidFill>
                  <a:latin typeface="Arial" panose="020B0604020202020204" pitchFamily="34" charset="0"/>
                  <a:cs typeface="Arial" panose="020B0604020202020204" pitchFamily="34" charset="0"/>
                </a:rPr>
                <a:t>Hoạt</a:t>
              </a:r>
              <a:r>
                <a:rPr lang="en-US" sz="4499" b="1" dirty="0">
                  <a:solidFill>
                    <a:srgbClr val="000000"/>
                  </a:solidFill>
                  <a:latin typeface="Arial" panose="020B0604020202020204" pitchFamily="34" charset="0"/>
                  <a:cs typeface="Arial" panose="020B0604020202020204" pitchFamily="34" charset="0"/>
                </a:rPr>
                <a:t> </a:t>
              </a:r>
              <a:r>
                <a:rPr lang="en-US" sz="4499" b="1" dirty="0" err="1">
                  <a:solidFill>
                    <a:srgbClr val="000000"/>
                  </a:solidFill>
                  <a:latin typeface="Arial" panose="020B0604020202020204" pitchFamily="34" charset="0"/>
                  <a:cs typeface="Arial" panose="020B0604020202020204" pitchFamily="34" charset="0"/>
                </a:rPr>
                <a:t>động</a:t>
              </a:r>
              <a:r>
                <a:rPr lang="en-US" sz="4499" b="1" dirty="0">
                  <a:solidFill>
                    <a:srgbClr val="000000"/>
                  </a:solidFill>
                  <a:latin typeface="Arial" panose="020B0604020202020204" pitchFamily="34" charset="0"/>
                  <a:cs typeface="Arial" panose="020B0604020202020204" pitchFamily="34" charset="0"/>
                </a:rPr>
                <a:t> 2</a:t>
              </a:r>
            </a:p>
          </p:txBody>
        </p:sp>
      </p:grpSp>
      <p:grpSp>
        <p:nvGrpSpPr>
          <p:cNvPr id="32" name="Group 32"/>
          <p:cNvGrpSpPr/>
          <p:nvPr/>
        </p:nvGrpSpPr>
        <p:grpSpPr>
          <a:xfrm>
            <a:off x="3810000" y="1516970"/>
            <a:ext cx="10668000" cy="1306920"/>
            <a:chOff x="0" y="0"/>
            <a:chExt cx="6332821" cy="1742560"/>
          </a:xfrm>
        </p:grpSpPr>
        <p:grpSp>
          <p:nvGrpSpPr>
            <p:cNvPr id="33" name="Group 33"/>
            <p:cNvGrpSpPr/>
            <p:nvPr/>
          </p:nvGrpSpPr>
          <p:grpSpPr>
            <a:xfrm>
              <a:off x="0" y="0"/>
              <a:ext cx="6332821" cy="1742560"/>
              <a:chOff x="0" y="0"/>
              <a:chExt cx="23704290" cy="6522549"/>
            </a:xfrm>
          </p:grpSpPr>
          <p:sp>
            <p:nvSpPr>
              <p:cNvPr id="34" name="Freeform 34"/>
              <p:cNvSpPr/>
              <p:nvPr/>
            </p:nvSpPr>
            <p:spPr>
              <a:xfrm>
                <a:off x="72390" y="72390"/>
                <a:ext cx="23559510" cy="6377769"/>
              </a:xfrm>
              <a:custGeom>
                <a:avLst/>
                <a:gdLst/>
                <a:ahLst/>
                <a:cxnLst/>
                <a:rect l="l" t="t" r="r" b="b"/>
                <a:pathLst>
                  <a:path w="23559510" h="6377769">
                    <a:moveTo>
                      <a:pt x="0" y="0"/>
                    </a:moveTo>
                    <a:lnTo>
                      <a:pt x="23559510" y="0"/>
                    </a:lnTo>
                    <a:lnTo>
                      <a:pt x="23559510" y="6377769"/>
                    </a:lnTo>
                    <a:lnTo>
                      <a:pt x="0" y="6377769"/>
                    </a:lnTo>
                    <a:lnTo>
                      <a:pt x="0" y="0"/>
                    </a:lnTo>
                    <a:close/>
                  </a:path>
                </a:pathLst>
              </a:custGeom>
              <a:solidFill>
                <a:srgbClr val="45836E"/>
              </a:solidFill>
            </p:spPr>
          </p:sp>
          <p:sp>
            <p:nvSpPr>
              <p:cNvPr id="35" name="Freeform 35"/>
              <p:cNvSpPr/>
              <p:nvPr/>
            </p:nvSpPr>
            <p:spPr>
              <a:xfrm>
                <a:off x="0" y="0"/>
                <a:ext cx="23704291" cy="6522549"/>
              </a:xfrm>
              <a:custGeom>
                <a:avLst/>
                <a:gdLst/>
                <a:ahLst/>
                <a:cxnLst/>
                <a:rect l="l" t="t" r="r" b="b"/>
                <a:pathLst>
                  <a:path w="23704291" h="6522549">
                    <a:moveTo>
                      <a:pt x="23559511" y="6377769"/>
                    </a:moveTo>
                    <a:lnTo>
                      <a:pt x="23704291" y="6377769"/>
                    </a:lnTo>
                    <a:lnTo>
                      <a:pt x="23704291" y="6522549"/>
                    </a:lnTo>
                    <a:lnTo>
                      <a:pt x="23559511" y="6522549"/>
                    </a:lnTo>
                    <a:lnTo>
                      <a:pt x="23559511" y="6377769"/>
                    </a:lnTo>
                    <a:close/>
                    <a:moveTo>
                      <a:pt x="0" y="144780"/>
                    </a:moveTo>
                    <a:lnTo>
                      <a:pt x="144780" y="144780"/>
                    </a:lnTo>
                    <a:lnTo>
                      <a:pt x="144780" y="6377769"/>
                    </a:lnTo>
                    <a:lnTo>
                      <a:pt x="0" y="6377769"/>
                    </a:lnTo>
                    <a:lnTo>
                      <a:pt x="0" y="144780"/>
                    </a:lnTo>
                    <a:close/>
                    <a:moveTo>
                      <a:pt x="0" y="6377769"/>
                    </a:moveTo>
                    <a:lnTo>
                      <a:pt x="144780" y="6377769"/>
                    </a:lnTo>
                    <a:lnTo>
                      <a:pt x="144780" y="6522549"/>
                    </a:lnTo>
                    <a:lnTo>
                      <a:pt x="0" y="6522549"/>
                    </a:lnTo>
                    <a:lnTo>
                      <a:pt x="0" y="6377769"/>
                    </a:lnTo>
                    <a:close/>
                    <a:moveTo>
                      <a:pt x="23559511" y="144780"/>
                    </a:moveTo>
                    <a:lnTo>
                      <a:pt x="23704291" y="144780"/>
                    </a:lnTo>
                    <a:lnTo>
                      <a:pt x="23704291" y="6377769"/>
                    </a:lnTo>
                    <a:lnTo>
                      <a:pt x="23559511" y="6377769"/>
                    </a:lnTo>
                    <a:lnTo>
                      <a:pt x="23559511" y="144780"/>
                    </a:lnTo>
                    <a:close/>
                    <a:moveTo>
                      <a:pt x="144780" y="6377769"/>
                    </a:moveTo>
                    <a:lnTo>
                      <a:pt x="23559511" y="6377769"/>
                    </a:lnTo>
                    <a:lnTo>
                      <a:pt x="23559511" y="6522549"/>
                    </a:lnTo>
                    <a:lnTo>
                      <a:pt x="144780" y="6522549"/>
                    </a:lnTo>
                    <a:lnTo>
                      <a:pt x="144780" y="6377769"/>
                    </a:lnTo>
                    <a:close/>
                    <a:moveTo>
                      <a:pt x="23559511" y="0"/>
                    </a:moveTo>
                    <a:lnTo>
                      <a:pt x="23704291" y="0"/>
                    </a:lnTo>
                    <a:lnTo>
                      <a:pt x="23704291" y="144780"/>
                    </a:lnTo>
                    <a:lnTo>
                      <a:pt x="23559511" y="144780"/>
                    </a:lnTo>
                    <a:lnTo>
                      <a:pt x="23559511" y="0"/>
                    </a:lnTo>
                    <a:close/>
                    <a:moveTo>
                      <a:pt x="0" y="0"/>
                    </a:moveTo>
                    <a:lnTo>
                      <a:pt x="144780" y="0"/>
                    </a:lnTo>
                    <a:lnTo>
                      <a:pt x="144780" y="144780"/>
                    </a:lnTo>
                    <a:lnTo>
                      <a:pt x="0" y="144780"/>
                    </a:lnTo>
                    <a:lnTo>
                      <a:pt x="0" y="0"/>
                    </a:lnTo>
                    <a:close/>
                    <a:moveTo>
                      <a:pt x="144780" y="0"/>
                    </a:moveTo>
                    <a:lnTo>
                      <a:pt x="23559511" y="0"/>
                    </a:lnTo>
                    <a:lnTo>
                      <a:pt x="23559511" y="144780"/>
                    </a:lnTo>
                    <a:lnTo>
                      <a:pt x="144780" y="144780"/>
                    </a:lnTo>
                    <a:lnTo>
                      <a:pt x="144780" y="0"/>
                    </a:lnTo>
                    <a:close/>
                  </a:path>
                </a:pathLst>
              </a:custGeom>
              <a:solidFill>
                <a:srgbClr val="000000"/>
              </a:solidFill>
            </p:spPr>
          </p:sp>
        </p:grpSp>
        <p:sp>
          <p:nvSpPr>
            <p:cNvPr id="36" name="TextBox 36"/>
            <p:cNvSpPr txBox="1"/>
            <p:nvPr/>
          </p:nvSpPr>
          <p:spPr>
            <a:xfrm>
              <a:off x="549123" y="317348"/>
              <a:ext cx="5304253" cy="1060239"/>
            </a:xfrm>
            <a:prstGeom prst="rect">
              <a:avLst/>
            </a:prstGeom>
          </p:spPr>
          <p:txBody>
            <a:bodyPr lIns="0" tIns="0" rIns="0" bIns="0" rtlCol="0" anchor="t">
              <a:spAutoFit/>
            </a:bodyPr>
            <a:lstStyle/>
            <a:p>
              <a:pPr algn="ctr">
                <a:lnSpc>
                  <a:spcPts val="6499"/>
                </a:lnSpc>
              </a:pPr>
              <a:r>
                <a:rPr lang="en-US" sz="4999" b="1" dirty="0">
                  <a:solidFill>
                    <a:srgbClr val="FFFFFF"/>
                  </a:solidFill>
                  <a:latin typeface="Arial" panose="020B0604020202020204" pitchFamily="34" charset="0"/>
                  <a:cs typeface="Arial" panose="020B0604020202020204" pitchFamily="34" charset="0"/>
                </a:rPr>
                <a:t>2. </a:t>
              </a:r>
              <a:r>
                <a:rPr lang="en-US" sz="4999" b="1" dirty="0" err="1">
                  <a:solidFill>
                    <a:srgbClr val="FFFFFF"/>
                  </a:solidFill>
                  <a:latin typeface="Arial" panose="020B0604020202020204" pitchFamily="34" charset="0"/>
                  <a:cs typeface="Arial" panose="020B0604020202020204" pitchFamily="34" charset="0"/>
                </a:rPr>
                <a:t>Các</a:t>
              </a:r>
              <a:r>
                <a:rPr lang="en-US" sz="4999" b="1" dirty="0">
                  <a:solidFill>
                    <a:srgbClr val="FFFFFF"/>
                  </a:solidFill>
                  <a:latin typeface="Arial" panose="020B0604020202020204" pitchFamily="34" charset="0"/>
                  <a:cs typeface="Arial" panose="020B0604020202020204" pitchFamily="34" charset="0"/>
                </a:rPr>
                <a:t> </a:t>
              </a:r>
              <a:r>
                <a:rPr lang="en-US" sz="4999" b="1" dirty="0" err="1">
                  <a:solidFill>
                    <a:srgbClr val="FFFFFF"/>
                  </a:solidFill>
                  <a:latin typeface="Arial" panose="020B0604020202020204" pitchFamily="34" charset="0"/>
                  <a:cs typeface="Arial" panose="020B0604020202020204" pitchFamily="34" charset="0"/>
                </a:rPr>
                <a:t>thành</a:t>
              </a:r>
              <a:r>
                <a:rPr lang="en-US" sz="4999" b="1" dirty="0">
                  <a:solidFill>
                    <a:srgbClr val="FFFFFF"/>
                  </a:solidFill>
                  <a:latin typeface="Arial" panose="020B0604020202020204" pitchFamily="34" charset="0"/>
                  <a:cs typeface="Arial" panose="020B0604020202020204" pitchFamily="34" charset="0"/>
                </a:rPr>
                <a:t> </a:t>
              </a:r>
              <a:r>
                <a:rPr lang="en-US" sz="4999" b="1" dirty="0" err="1">
                  <a:solidFill>
                    <a:srgbClr val="FFFFFF"/>
                  </a:solidFill>
                  <a:latin typeface="Arial" panose="020B0604020202020204" pitchFamily="34" charset="0"/>
                  <a:cs typeface="Arial" panose="020B0604020202020204" pitchFamily="34" charset="0"/>
                </a:rPr>
                <a:t>tựu</a:t>
              </a:r>
              <a:r>
                <a:rPr lang="en-US" sz="4999" b="1" dirty="0">
                  <a:solidFill>
                    <a:srgbClr val="FFFFFF"/>
                  </a:solidFill>
                  <a:latin typeface="Arial" panose="020B0604020202020204" pitchFamily="34" charset="0"/>
                  <a:cs typeface="Arial" panose="020B0604020202020204" pitchFamily="34" charset="0"/>
                </a:rPr>
                <a:t> </a:t>
              </a:r>
              <a:r>
                <a:rPr lang="en-US" sz="4999" b="1" dirty="0" err="1">
                  <a:solidFill>
                    <a:srgbClr val="FFFFFF"/>
                  </a:solidFill>
                  <a:latin typeface="Arial" panose="020B0604020202020204" pitchFamily="34" charset="0"/>
                  <a:cs typeface="Arial" panose="020B0604020202020204" pitchFamily="34" charset="0"/>
                </a:rPr>
                <a:t>của</a:t>
              </a:r>
              <a:r>
                <a:rPr lang="en-US" sz="4999" b="1" dirty="0">
                  <a:solidFill>
                    <a:srgbClr val="FFFFFF"/>
                  </a:solidFill>
                  <a:latin typeface="Arial" panose="020B0604020202020204" pitchFamily="34" charset="0"/>
                  <a:cs typeface="Arial" panose="020B0604020202020204" pitchFamily="34" charset="0"/>
                </a:rPr>
                <a:t> tin </a:t>
              </a:r>
              <a:r>
                <a:rPr lang="en-US" sz="4999" b="1" dirty="0" err="1">
                  <a:solidFill>
                    <a:srgbClr val="FFFFFF"/>
                  </a:solidFill>
                  <a:latin typeface="Arial" panose="020B0604020202020204" pitchFamily="34" charset="0"/>
                  <a:cs typeface="Arial" panose="020B0604020202020204" pitchFamily="34" charset="0"/>
                </a:rPr>
                <a:t>học</a:t>
              </a:r>
              <a:endParaRPr lang="en-US" sz="4999" b="1" dirty="0">
                <a:solidFill>
                  <a:srgbClr val="FFFFFF"/>
                </a:solidFill>
                <a:latin typeface="Arial" panose="020B0604020202020204" pitchFamily="34" charset="0"/>
                <a:cs typeface="Arial" panose="020B0604020202020204" pitchFamily="34" charset="0"/>
              </a:endParaRPr>
            </a:p>
          </p:txBody>
        </p:sp>
      </p:grpSp>
      <p:grpSp>
        <p:nvGrpSpPr>
          <p:cNvPr id="37" name="Group 37"/>
          <p:cNvGrpSpPr/>
          <p:nvPr/>
        </p:nvGrpSpPr>
        <p:grpSpPr>
          <a:xfrm>
            <a:off x="3724884" y="1411762"/>
            <a:ext cx="202812" cy="210416"/>
            <a:chOff x="0" y="0"/>
            <a:chExt cx="2376680" cy="2465786"/>
          </a:xfrm>
        </p:grpSpPr>
        <p:sp>
          <p:nvSpPr>
            <p:cNvPr id="38" name="Freeform 38"/>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9" name="Freeform 39"/>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40" name="Group 40"/>
          <p:cNvGrpSpPr/>
          <p:nvPr/>
        </p:nvGrpSpPr>
        <p:grpSpPr>
          <a:xfrm>
            <a:off x="3741173" y="2696549"/>
            <a:ext cx="202812" cy="210416"/>
            <a:chOff x="0" y="0"/>
            <a:chExt cx="2376680" cy="2465786"/>
          </a:xfrm>
        </p:grpSpPr>
        <p:sp>
          <p:nvSpPr>
            <p:cNvPr id="41" name="Freeform 41"/>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2" name="Freeform 42"/>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43" name="Group 43"/>
          <p:cNvGrpSpPr/>
          <p:nvPr/>
        </p:nvGrpSpPr>
        <p:grpSpPr>
          <a:xfrm>
            <a:off x="14354127" y="1455171"/>
            <a:ext cx="202812" cy="210416"/>
            <a:chOff x="0" y="0"/>
            <a:chExt cx="2376680" cy="2465786"/>
          </a:xfrm>
        </p:grpSpPr>
        <p:sp>
          <p:nvSpPr>
            <p:cNvPr id="44" name="Freeform 4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5" name="Freeform 4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46" name="Group 46"/>
          <p:cNvGrpSpPr/>
          <p:nvPr/>
        </p:nvGrpSpPr>
        <p:grpSpPr>
          <a:xfrm>
            <a:off x="14376594" y="2678951"/>
            <a:ext cx="202812" cy="210416"/>
            <a:chOff x="0" y="0"/>
            <a:chExt cx="2376680" cy="2465786"/>
          </a:xfrm>
        </p:grpSpPr>
        <p:sp>
          <p:nvSpPr>
            <p:cNvPr id="47" name="Freeform 4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8" name="Freeform 4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640B8"/>
        </a:solidFill>
        <a:effectLst/>
      </p:bgPr>
    </p:bg>
    <p:spTree>
      <p:nvGrpSpPr>
        <p:cNvPr id="1" name=""/>
        <p:cNvGrpSpPr/>
        <p:nvPr/>
      </p:nvGrpSpPr>
      <p:grpSpPr>
        <a:xfrm>
          <a:off x="0" y="0"/>
          <a:ext cx="0" cy="0"/>
          <a:chOff x="0" y="0"/>
          <a:chExt cx="0" cy="0"/>
        </a:xfrm>
      </p:grpSpPr>
      <p:grpSp>
        <p:nvGrpSpPr>
          <p:cNvPr id="2" name="Group 2"/>
          <p:cNvGrpSpPr/>
          <p:nvPr/>
        </p:nvGrpSpPr>
        <p:grpSpPr>
          <a:xfrm>
            <a:off x="6248400" y="-19050"/>
            <a:ext cx="12779147" cy="10375569"/>
            <a:chOff x="0" y="0"/>
            <a:chExt cx="1823131" cy="1913890"/>
          </a:xfrm>
        </p:grpSpPr>
        <p:sp>
          <p:nvSpPr>
            <p:cNvPr id="3" name="Freeform 3"/>
            <p:cNvSpPr/>
            <p:nvPr/>
          </p:nvSpPr>
          <p:spPr>
            <a:xfrm>
              <a:off x="0" y="0"/>
              <a:ext cx="1823131" cy="1913890"/>
            </a:xfrm>
            <a:custGeom>
              <a:avLst/>
              <a:gdLst/>
              <a:ahLst/>
              <a:cxnLst/>
              <a:rect l="l" t="t" r="r" b="b"/>
              <a:pathLst>
                <a:path w="1823131" h="1913890">
                  <a:moveTo>
                    <a:pt x="1698671" y="1913890"/>
                  </a:moveTo>
                  <a:lnTo>
                    <a:pt x="124460" y="1913890"/>
                  </a:lnTo>
                  <a:cubicBezTo>
                    <a:pt x="55880" y="1913890"/>
                    <a:pt x="0" y="1858010"/>
                    <a:pt x="0" y="1789430"/>
                  </a:cubicBezTo>
                  <a:lnTo>
                    <a:pt x="0" y="124460"/>
                  </a:lnTo>
                  <a:cubicBezTo>
                    <a:pt x="0" y="55880"/>
                    <a:pt x="55880" y="0"/>
                    <a:pt x="124460" y="0"/>
                  </a:cubicBezTo>
                  <a:lnTo>
                    <a:pt x="1698671" y="0"/>
                  </a:lnTo>
                  <a:cubicBezTo>
                    <a:pt x="1767251" y="0"/>
                    <a:pt x="1823131" y="55880"/>
                    <a:pt x="1823131" y="124460"/>
                  </a:cubicBezTo>
                  <a:lnTo>
                    <a:pt x="1823131" y="1789430"/>
                  </a:lnTo>
                  <a:cubicBezTo>
                    <a:pt x="1823131" y="1858010"/>
                    <a:pt x="1767251" y="1913890"/>
                    <a:pt x="1698671" y="1913890"/>
                  </a:cubicBezTo>
                  <a:close/>
                </a:path>
              </a:pathLst>
            </a:custGeom>
            <a:solidFill>
              <a:srgbClr val="F1F1F1"/>
            </a:solidFill>
          </p:spPr>
        </p:sp>
      </p:grpSp>
      <p:sp>
        <p:nvSpPr>
          <p:cNvPr id="12" name="Rectangle 11"/>
          <p:cNvSpPr/>
          <p:nvPr/>
        </p:nvSpPr>
        <p:spPr>
          <a:xfrm>
            <a:off x="685800" y="2933700"/>
            <a:ext cx="5059680" cy="3785652"/>
          </a:xfrm>
          <a:prstGeom prst="rect">
            <a:avLst/>
          </a:prstGeom>
        </p:spPr>
        <p:txBody>
          <a:bodyPr wrap="square">
            <a:spAutoFit/>
          </a:bodyPr>
          <a:lstStyle/>
          <a:p>
            <a:pPr algn="just">
              <a:lnSpc>
                <a:spcPct val="150000"/>
              </a:lnSpc>
            </a:pPr>
            <a:r>
              <a:rPr lang="en-US" sz="4000" b="1" dirty="0">
                <a:solidFill>
                  <a:schemeClr val="bg1"/>
                </a:solidFill>
                <a:latin typeface="Arial" panose="020B0604020202020204" pitchFamily="34" charset="0"/>
                <a:cs typeface="Arial" panose="020B0604020202020204" pitchFamily="34" charset="0"/>
              </a:rPr>
              <a:t>Chia </a:t>
            </a:r>
            <a:r>
              <a:rPr lang="en-US" sz="4000" b="1" dirty="0" err="1">
                <a:solidFill>
                  <a:schemeClr val="bg1"/>
                </a:solidFill>
                <a:latin typeface="Arial" panose="020B0604020202020204" pitchFamily="34" charset="0"/>
                <a:cs typeface="Arial" panose="020B0604020202020204" pitchFamily="34" charset="0"/>
              </a:rPr>
              <a:t>lớp</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r>
              <a:rPr lang="en-US" sz="4000" b="1" dirty="0">
                <a:solidFill>
                  <a:schemeClr val="bg1"/>
                </a:solidFill>
                <a:latin typeface="Arial" panose="020B0604020202020204" pitchFamily="34" charset="0"/>
                <a:cs typeface="Arial" panose="020B0604020202020204" pitchFamily="34" charset="0"/>
              </a:rPr>
              <a:t> 5 </a:t>
            </a:r>
            <a:r>
              <a:rPr lang="en-US" sz="4000" b="1" dirty="0" err="1">
                <a:solidFill>
                  <a:schemeClr val="bg1"/>
                </a:solidFill>
                <a:latin typeface="Arial" panose="020B0604020202020204" pitchFamily="34" charset="0"/>
                <a:cs typeface="Arial" panose="020B0604020202020204" pitchFamily="34" charset="0"/>
              </a:rPr>
              <a:t>nhóm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đọc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mục</a:t>
            </a:r>
            <a:r>
              <a:rPr lang="en-US" sz="4000" b="1" dirty="0">
                <a:solidFill>
                  <a:schemeClr val="bg1"/>
                </a:solidFill>
                <a:latin typeface="Arial" panose="020B0604020202020204" pitchFamily="34" charset="0"/>
                <a:cs typeface="Arial" panose="020B0604020202020204" pitchFamily="34" charset="0"/>
              </a:rPr>
              <a:t> 2a SGK </a:t>
            </a:r>
            <a:r>
              <a:rPr lang="en-US" sz="4000" b="1" dirty="0" err="1">
                <a:solidFill>
                  <a:schemeClr val="bg1"/>
                </a:solidFill>
                <a:latin typeface="Arial" panose="020B0604020202020204" pitchFamily="34" charset="0"/>
                <a:cs typeface="Arial" panose="020B0604020202020204" pitchFamily="34" charset="0"/>
              </a:rPr>
              <a:t>trang</a:t>
            </a:r>
            <a:r>
              <a:rPr lang="en-US" sz="4000" b="1" dirty="0">
                <a:solidFill>
                  <a:schemeClr val="bg1"/>
                </a:solidFill>
                <a:latin typeface="Arial" panose="020B0604020202020204" pitchFamily="34" charset="0"/>
                <a:cs typeface="Arial" panose="020B0604020202020204" pitchFamily="34" charset="0"/>
              </a:rPr>
              <a:t> 13, 14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thực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hiện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nhiệm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vụ</a:t>
            </a:r>
            <a:r>
              <a:rPr lang="en-US" sz="4000" b="1" dirty="0">
                <a:solidFill>
                  <a:schemeClr val="bg1"/>
                </a:solidFill>
                <a:latin typeface="Arial" panose="020B0604020202020204" pitchFamily="34" charset="0"/>
                <a:cs typeface="Arial" panose="020B0604020202020204" pitchFamily="34" charset="0"/>
              </a:rPr>
              <a:t>:</a:t>
            </a:r>
          </a:p>
        </p:txBody>
      </p:sp>
      <p:sp>
        <p:nvSpPr>
          <p:cNvPr id="13" name="Rectangle 12"/>
          <p:cNvSpPr/>
          <p:nvPr/>
        </p:nvSpPr>
        <p:spPr>
          <a:xfrm>
            <a:off x="7467600" y="1714500"/>
            <a:ext cx="9144000" cy="6555641"/>
          </a:xfrm>
          <a:prstGeom prst="rect">
            <a:avLst/>
          </a:prstGeom>
        </p:spPr>
        <p:txBody>
          <a:bodyPr>
            <a:spAutoFit/>
          </a:bodyPr>
          <a:lstStyle/>
          <a:p>
            <a:pPr marL="571500" indent="-571500" algn="just">
              <a:lnSpc>
                <a:spcPct val="150000"/>
              </a:lnSpc>
              <a:buFont typeface="Wingdings" panose="05000000000000000000" pitchFamily="2" charset="2"/>
              <a:buChar char="§"/>
            </a:pPr>
            <a:r>
              <a:rPr lang="en-US" sz="4000" b="1" dirty="0" err="1">
                <a:solidFill>
                  <a:schemeClr val="tx2"/>
                </a:solidFill>
                <a:latin typeface="Arial" panose="020B0604020202020204" pitchFamily="34" charset="0"/>
                <a:cs typeface="Arial" panose="020B0604020202020204" pitchFamily="34" charset="0"/>
              </a:rPr>
              <a:t>Nhóm</a:t>
            </a:r>
            <a:r>
              <a:rPr lang="en-US" sz="4000" b="1" dirty="0">
                <a:solidFill>
                  <a:schemeClr val="tx2"/>
                </a:solidFill>
                <a:latin typeface="Arial" panose="020B0604020202020204" pitchFamily="34" charset="0"/>
                <a:cs typeface="Arial" panose="020B0604020202020204" pitchFamily="34" charset="0"/>
              </a:rPr>
              <a:t> 1</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lĩnh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p>
          <a:p>
            <a:pPr marL="571500" indent="-571500" algn="just">
              <a:lnSpc>
                <a:spcPct val="150000"/>
              </a:lnSpc>
              <a:buFont typeface="Wingdings" panose="05000000000000000000" pitchFamily="2" charset="2"/>
              <a:buChar char="§"/>
            </a:pPr>
            <a:r>
              <a:rPr lang="en-US" sz="4000" b="1" dirty="0" err="1">
                <a:solidFill>
                  <a:schemeClr val="accent3">
                    <a:lumMod val="50000"/>
                  </a:schemeClr>
                </a:solidFill>
                <a:latin typeface="Arial" panose="020B0604020202020204" pitchFamily="34" charset="0"/>
                <a:cs typeface="Arial" panose="020B0604020202020204" pitchFamily="34" charset="0"/>
              </a:rPr>
              <a:t>Nhóm</a:t>
            </a:r>
            <a:r>
              <a:rPr lang="en-US" sz="4000" b="1" dirty="0">
                <a:solidFill>
                  <a:schemeClr val="accent3">
                    <a:lumMod val="50000"/>
                  </a:schemeClr>
                </a:solidFill>
                <a:latin typeface="Arial" panose="020B0604020202020204" pitchFamily="34" charset="0"/>
                <a:cs typeface="Arial" panose="020B0604020202020204" pitchFamily="34" charset="0"/>
              </a:rPr>
              <a:t> 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lĩnh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b="1" dirty="0" err="1">
                <a:solidFill>
                  <a:schemeClr val="accent6">
                    <a:lumMod val="75000"/>
                  </a:schemeClr>
                </a:solidFill>
                <a:latin typeface="Arial" panose="020B0604020202020204" pitchFamily="34" charset="0"/>
                <a:cs typeface="Arial" panose="020B0604020202020204" pitchFamily="34" charset="0"/>
              </a:rPr>
              <a:t>Nhóm</a:t>
            </a:r>
            <a:r>
              <a:rPr lang="en-US" sz="4000" b="1" dirty="0">
                <a:solidFill>
                  <a:schemeClr val="accent6">
                    <a:lumMod val="75000"/>
                  </a:schemeClr>
                </a:solidFill>
                <a:latin typeface="Arial" panose="020B0604020202020204" pitchFamily="34" charset="0"/>
                <a:cs typeface="Arial" panose="020B0604020202020204" pitchFamily="34" charset="0"/>
              </a:rPr>
              <a:t> 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lĩnh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p>
        </p:txBody>
      </p:sp>
      <p:pic>
        <p:nvPicPr>
          <p:cNvPr id="14" name="Picture 11"/>
          <p:cNvPicPr>
            <a:picLocks noChangeAspect="1"/>
          </p:cNvPicPr>
          <p:nvPr/>
        </p:nvPicPr>
        <p:blipFill>
          <a:blip r:embed="rId2"/>
          <a:srcRect/>
          <a:stretch>
            <a:fillRect/>
          </a:stretch>
        </p:blipFill>
        <p:spPr>
          <a:xfrm>
            <a:off x="2148523" y="7325027"/>
            <a:ext cx="2134233" cy="1890228"/>
          </a:xfrm>
          <a:prstGeom prst="rect">
            <a:avLst/>
          </a:prstGeom>
        </p:spPr>
      </p:pic>
      <p:pic>
        <p:nvPicPr>
          <p:cNvPr id="15" name="Picture 22"/>
          <p:cNvPicPr>
            <a:picLocks noChangeAspect="1"/>
          </p:cNvPicPr>
          <p:nvPr/>
        </p:nvPicPr>
        <p:blipFill>
          <a:blip r:embed="rId3"/>
          <a:srcRect/>
          <a:stretch>
            <a:fillRect/>
          </a:stretch>
        </p:blipFill>
        <p:spPr>
          <a:xfrm>
            <a:off x="2654433" y="1050149"/>
            <a:ext cx="1213580" cy="1580714"/>
          </a:xfrm>
          <a:prstGeom prst="rect">
            <a:avLst/>
          </a:prstGeom>
        </p:spPr>
      </p:pic>
    </p:spTree>
    <p:extLst>
      <p:ext uri="{BB962C8B-B14F-4D97-AF65-F5344CB8AC3E}">
        <p14:creationId xmlns:p14="http://schemas.microsoft.com/office/powerpoint/2010/main" val="3373896549"/>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3"/>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3"/>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animEffect transition="in" filter="fade">
                                      <p:cBhvr>
                                        <p:cTn id="14" dur="5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strVal val="#ppt_w+.3"/>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barn(inVertical)">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wipe(down)">
                                      <p:cBhvr>
                                        <p:cTn id="29" dur="500"/>
                                        <p:tgtEl>
                                          <p:spTgt spid="1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wipe(up)">
                                      <p:cBhvr>
                                        <p:cTn id="3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640B8"/>
        </a:solidFill>
        <a:effectLst/>
      </p:bgPr>
    </p:bg>
    <p:spTree>
      <p:nvGrpSpPr>
        <p:cNvPr id="1" name=""/>
        <p:cNvGrpSpPr/>
        <p:nvPr/>
      </p:nvGrpSpPr>
      <p:grpSpPr>
        <a:xfrm>
          <a:off x="0" y="0"/>
          <a:ext cx="0" cy="0"/>
          <a:chOff x="0" y="0"/>
          <a:chExt cx="0" cy="0"/>
        </a:xfrm>
      </p:grpSpPr>
      <p:grpSp>
        <p:nvGrpSpPr>
          <p:cNvPr id="2" name="Group 2"/>
          <p:cNvGrpSpPr/>
          <p:nvPr/>
        </p:nvGrpSpPr>
        <p:grpSpPr>
          <a:xfrm>
            <a:off x="6248400" y="-19050"/>
            <a:ext cx="12779147" cy="10375569"/>
            <a:chOff x="0" y="0"/>
            <a:chExt cx="1823131" cy="1913890"/>
          </a:xfrm>
        </p:grpSpPr>
        <p:sp>
          <p:nvSpPr>
            <p:cNvPr id="3" name="Freeform 3"/>
            <p:cNvSpPr/>
            <p:nvPr/>
          </p:nvSpPr>
          <p:spPr>
            <a:xfrm>
              <a:off x="0" y="0"/>
              <a:ext cx="1823131" cy="1913890"/>
            </a:xfrm>
            <a:custGeom>
              <a:avLst/>
              <a:gdLst/>
              <a:ahLst/>
              <a:cxnLst/>
              <a:rect l="l" t="t" r="r" b="b"/>
              <a:pathLst>
                <a:path w="1823131" h="1913890">
                  <a:moveTo>
                    <a:pt x="1698671" y="1913890"/>
                  </a:moveTo>
                  <a:lnTo>
                    <a:pt x="124460" y="1913890"/>
                  </a:lnTo>
                  <a:cubicBezTo>
                    <a:pt x="55880" y="1913890"/>
                    <a:pt x="0" y="1858010"/>
                    <a:pt x="0" y="1789430"/>
                  </a:cubicBezTo>
                  <a:lnTo>
                    <a:pt x="0" y="124460"/>
                  </a:lnTo>
                  <a:cubicBezTo>
                    <a:pt x="0" y="55880"/>
                    <a:pt x="55880" y="0"/>
                    <a:pt x="124460" y="0"/>
                  </a:cubicBezTo>
                  <a:lnTo>
                    <a:pt x="1698671" y="0"/>
                  </a:lnTo>
                  <a:cubicBezTo>
                    <a:pt x="1767251" y="0"/>
                    <a:pt x="1823131" y="55880"/>
                    <a:pt x="1823131" y="124460"/>
                  </a:cubicBezTo>
                  <a:lnTo>
                    <a:pt x="1823131" y="1789430"/>
                  </a:lnTo>
                  <a:cubicBezTo>
                    <a:pt x="1823131" y="1858010"/>
                    <a:pt x="1767251" y="1913890"/>
                    <a:pt x="1698671" y="1913890"/>
                  </a:cubicBezTo>
                  <a:close/>
                </a:path>
              </a:pathLst>
            </a:custGeom>
            <a:solidFill>
              <a:srgbClr val="F1F1F1"/>
            </a:solidFill>
          </p:spPr>
        </p:sp>
      </p:grpSp>
      <p:sp>
        <p:nvSpPr>
          <p:cNvPr id="12" name="Rectangle 11"/>
          <p:cNvSpPr/>
          <p:nvPr/>
        </p:nvSpPr>
        <p:spPr>
          <a:xfrm>
            <a:off x="685800" y="2933700"/>
            <a:ext cx="5059680" cy="3785652"/>
          </a:xfrm>
          <a:prstGeom prst="rect">
            <a:avLst/>
          </a:prstGeom>
        </p:spPr>
        <p:txBody>
          <a:bodyPr wrap="square">
            <a:spAutoFit/>
          </a:bodyPr>
          <a:lstStyle/>
          <a:p>
            <a:pPr algn="just">
              <a:lnSpc>
                <a:spcPct val="150000"/>
              </a:lnSpc>
            </a:pPr>
            <a:r>
              <a:rPr lang="en-US" sz="4000" b="1" dirty="0">
                <a:solidFill>
                  <a:schemeClr val="bg1"/>
                </a:solidFill>
                <a:latin typeface="Arial" panose="020B0604020202020204" pitchFamily="34" charset="0"/>
                <a:cs typeface="Arial" panose="020B0604020202020204" pitchFamily="34" charset="0"/>
              </a:rPr>
              <a:t>Chia </a:t>
            </a:r>
            <a:r>
              <a:rPr lang="en-US" sz="4000" b="1" dirty="0" err="1">
                <a:solidFill>
                  <a:schemeClr val="bg1"/>
                </a:solidFill>
                <a:latin typeface="Arial" panose="020B0604020202020204" pitchFamily="34" charset="0"/>
                <a:cs typeface="Arial" panose="020B0604020202020204" pitchFamily="34" charset="0"/>
              </a:rPr>
              <a:t>lớp</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r>
              <a:rPr lang="en-US" sz="4000" b="1" dirty="0">
                <a:solidFill>
                  <a:schemeClr val="bg1"/>
                </a:solidFill>
                <a:latin typeface="Arial" panose="020B0604020202020204" pitchFamily="34" charset="0"/>
                <a:cs typeface="Arial" panose="020B0604020202020204" pitchFamily="34" charset="0"/>
              </a:rPr>
              <a:t> 5 </a:t>
            </a:r>
            <a:r>
              <a:rPr lang="en-US" sz="4000" b="1" dirty="0" err="1">
                <a:solidFill>
                  <a:schemeClr val="bg1"/>
                </a:solidFill>
                <a:latin typeface="Arial" panose="020B0604020202020204" pitchFamily="34" charset="0"/>
                <a:cs typeface="Arial" panose="020B0604020202020204" pitchFamily="34" charset="0"/>
              </a:rPr>
              <a:t>nhóm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đọc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mục</a:t>
            </a:r>
            <a:r>
              <a:rPr lang="en-US" sz="4000" b="1" dirty="0">
                <a:solidFill>
                  <a:schemeClr val="bg1"/>
                </a:solidFill>
                <a:latin typeface="Arial" panose="020B0604020202020204" pitchFamily="34" charset="0"/>
                <a:cs typeface="Arial" panose="020B0604020202020204" pitchFamily="34" charset="0"/>
              </a:rPr>
              <a:t> 2a SGK </a:t>
            </a:r>
            <a:r>
              <a:rPr lang="en-US" sz="4000" b="1" dirty="0" err="1">
                <a:solidFill>
                  <a:schemeClr val="bg1"/>
                </a:solidFill>
                <a:latin typeface="Arial" panose="020B0604020202020204" pitchFamily="34" charset="0"/>
                <a:cs typeface="Arial" panose="020B0604020202020204" pitchFamily="34" charset="0"/>
              </a:rPr>
              <a:t>trang</a:t>
            </a:r>
            <a:r>
              <a:rPr lang="en-US" sz="4000" b="1" dirty="0">
                <a:solidFill>
                  <a:schemeClr val="bg1"/>
                </a:solidFill>
                <a:latin typeface="Arial" panose="020B0604020202020204" pitchFamily="34" charset="0"/>
                <a:cs typeface="Arial" panose="020B0604020202020204" pitchFamily="34" charset="0"/>
              </a:rPr>
              <a:t> 13, 14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thực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hiện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nhiệm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vụ</a:t>
            </a:r>
            <a:r>
              <a:rPr lang="en-US" sz="4000" b="1" dirty="0">
                <a:solidFill>
                  <a:schemeClr val="bg1"/>
                </a:solidFill>
                <a:latin typeface="Arial" panose="020B0604020202020204" pitchFamily="34" charset="0"/>
                <a:cs typeface="Arial" panose="020B0604020202020204" pitchFamily="34" charset="0"/>
              </a:rPr>
              <a:t>:</a:t>
            </a:r>
          </a:p>
        </p:txBody>
      </p:sp>
      <p:sp>
        <p:nvSpPr>
          <p:cNvPr id="4" name="Rectangle 3"/>
          <p:cNvSpPr/>
          <p:nvPr/>
        </p:nvSpPr>
        <p:spPr>
          <a:xfrm>
            <a:off x="7086600" y="2814243"/>
            <a:ext cx="10591800" cy="470898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b="1" dirty="0" err="1">
                <a:solidFill>
                  <a:schemeClr val="accent2">
                    <a:lumMod val="75000"/>
                  </a:schemeClr>
                </a:solidFill>
                <a:latin typeface="Arial" panose="020B0604020202020204" pitchFamily="34" charset="0"/>
                <a:cs typeface="Arial" panose="020B0604020202020204" pitchFamily="34" charset="0"/>
              </a:rPr>
              <a:t>Nhóm</a:t>
            </a:r>
            <a:r>
              <a:rPr lang="en-US" sz="4000" b="1" dirty="0">
                <a:solidFill>
                  <a:schemeClr val="accent2">
                    <a:lumMod val="75000"/>
                  </a:schemeClr>
                </a:solidFill>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lĩnh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p>
          <a:p>
            <a:pPr marL="571500" indent="-571500" algn="just">
              <a:lnSpc>
                <a:spcPct val="150000"/>
              </a:lnSpc>
              <a:buFont typeface="Wingdings" panose="05000000000000000000" pitchFamily="2" charset="2"/>
              <a:buChar char="§"/>
            </a:pPr>
            <a:r>
              <a:rPr lang="en-US" sz="4000" b="1" dirty="0" err="1">
                <a:solidFill>
                  <a:schemeClr val="accent3">
                    <a:lumMod val="50000"/>
                  </a:schemeClr>
                </a:solidFill>
                <a:latin typeface="Arial" panose="020B0604020202020204" pitchFamily="34" charset="0"/>
                <a:cs typeface="Arial" panose="020B0604020202020204" pitchFamily="34" charset="0"/>
              </a:rPr>
              <a:t>Nhóm</a:t>
            </a:r>
            <a:r>
              <a:rPr lang="en-US" sz="4000" b="1" dirty="0">
                <a:solidFill>
                  <a:schemeClr val="accent3">
                    <a:lumMod val="50000"/>
                  </a:schemeClr>
                </a:solidFill>
                <a:latin typeface="Arial" panose="020B0604020202020204" pitchFamily="34" charset="0"/>
                <a:cs typeface="Arial" panose="020B0604020202020204" pitchFamily="34" charset="0"/>
              </a:rPr>
              <a:t> 5: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lĩnh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p>
        </p:txBody>
      </p:sp>
      <p:pic>
        <p:nvPicPr>
          <p:cNvPr id="7" name="Picture 11"/>
          <p:cNvPicPr>
            <a:picLocks noChangeAspect="1"/>
          </p:cNvPicPr>
          <p:nvPr/>
        </p:nvPicPr>
        <p:blipFill>
          <a:blip r:embed="rId2"/>
          <a:srcRect/>
          <a:stretch>
            <a:fillRect/>
          </a:stretch>
        </p:blipFill>
        <p:spPr>
          <a:xfrm>
            <a:off x="2148523" y="7325027"/>
            <a:ext cx="2134233" cy="1890228"/>
          </a:xfrm>
          <a:prstGeom prst="rect">
            <a:avLst/>
          </a:prstGeom>
        </p:spPr>
      </p:pic>
      <p:pic>
        <p:nvPicPr>
          <p:cNvPr id="8" name="Picture 22"/>
          <p:cNvPicPr>
            <a:picLocks noChangeAspect="1"/>
          </p:cNvPicPr>
          <p:nvPr/>
        </p:nvPicPr>
        <p:blipFill>
          <a:blip r:embed="rId3"/>
          <a:srcRect/>
          <a:stretch>
            <a:fillRect/>
          </a:stretch>
        </p:blipFill>
        <p:spPr>
          <a:xfrm>
            <a:off x="2654433" y="1050149"/>
            <a:ext cx="1213580" cy="1580714"/>
          </a:xfrm>
          <a:prstGeom prst="rect">
            <a:avLst/>
          </a:prstGeom>
        </p:spPr>
      </p:pic>
    </p:spTree>
    <p:extLst>
      <p:ext uri="{BB962C8B-B14F-4D97-AF65-F5344CB8AC3E}">
        <p14:creationId xmlns:p14="http://schemas.microsoft.com/office/powerpoint/2010/main" val="112350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C8B3"/>
        </a:solidFill>
        <a:effectLst/>
      </p:bgPr>
    </p:bg>
    <p:spTree>
      <p:nvGrpSpPr>
        <p:cNvPr id="1" name=""/>
        <p:cNvGrpSpPr/>
        <p:nvPr/>
      </p:nvGrpSpPr>
      <p:grpSpPr>
        <a:xfrm>
          <a:off x="0" y="0"/>
          <a:ext cx="0" cy="0"/>
          <a:chOff x="0" y="0"/>
          <a:chExt cx="0" cy="0"/>
        </a:xfrm>
      </p:grpSpPr>
      <p:grpSp>
        <p:nvGrpSpPr>
          <p:cNvPr id="2" name="Group 2"/>
          <p:cNvGrpSpPr/>
          <p:nvPr/>
        </p:nvGrpSpPr>
        <p:grpSpPr>
          <a:xfrm>
            <a:off x="-86198" y="-181448"/>
            <a:ext cx="18468204" cy="10673894"/>
            <a:chOff x="0" y="0"/>
            <a:chExt cx="1149350" cy="1149350"/>
          </a:xfrm>
        </p:grpSpPr>
        <p:sp>
          <p:nvSpPr>
            <p:cNvPr id="3" name="Freeform 3"/>
            <p:cNvSpPr/>
            <p:nvPr/>
          </p:nvSpPr>
          <p:spPr>
            <a:xfrm>
              <a:off x="0" y="0"/>
              <a:ext cx="9973477" cy="5764276"/>
            </a:xfrm>
            <a:custGeom>
              <a:avLst/>
              <a:gdLst/>
              <a:ahLst/>
              <a:cxnLst/>
              <a:rect l="l" t="t" r="r" b="b"/>
              <a:pathLst>
                <a:path w="9973477" h="5764276">
                  <a:moveTo>
                    <a:pt x="9973477" y="63694"/>
                  </a:moveTo>
                  <a:lnTo>
                    <a:pt x="9973477" y="0"/>
                  </a:lnTo>
                  <a:lnTo>
                    <a:pt x="55102" y="0"/>
                  </a:lnTo>
                  <a:lnTo>
                    <a:pt x="55102" y="31847"/>
                  </a:lnTo>
                  <a:lnTo>
                    <a:pt x="0" y="31847"/>
                  </a:lnTo>
                  <a:lnTo>
                    <a:pt x="0" y="5764276"/>
                  </a:lnTo>
                  <a:lnTo>
                    <a:pt x="110204" y="5764276"/>
                  </a:lnTo>
                  <a:lnTo>
                    <a:pt x="110204" y="4649637"/>
                  </a:lnTo>
                  <a:lnTo>
                    <a:pt x="1983675" y="4649637"/>
                  </a:lnTo>
                  <a:lnTo>
                    <a:pt x="1983675" y="5764276"/>
                  </a:lnTo>
                  <a:lnTo>
                    <a:pt x="2093879" y="5764276"/>
                  </a:lnTo>
                  <a:lnTo>
                    <a:pt x="2093879" y="4649637"/>
                  </a:lnTo>
                  <a:lnTo>
                    <a:pt x="3967350" y="4649637"/>
                  </a:lnTo>
                  <a:lnTo>
                    <a:pt x="3967350" y="5764276"/>
                  </a:lnTo>
                  <a:lnTo>
                    <a:pt x="4077554" y="5764276"/>
                  </a:lnTo>
                  <a:lnTo>
                    <a:pt x="4077554" y="4649637"/>
                  </a:lnTo>
                  <a:lnTo>
                    <a:pt x="5951025" y="4649637"/>
                  </a:lnTo>
                  <a:lnTo>
                    <a:pt x="5951025" y="5764276"/>
                  </a:lnTo>
                  <a:lnTo>
                    <a:pt x="6061229" y="5764276"/>
                  </a:lnTo>
                  <a:lnTo>
                    <a:pt x="6061229" y="4649637"/>
                  </a:lnTo>
                  <a:lnTo>
                    <a:pt x="7934700" y="4649637"/>
                  </a:lnTo>
                  <a:lnTo>
                    <a:pt x="7934700" y="5764276"/>
                  </a:lnTo>
                  <a:lnTo>
                    <a:pt x="8044904" y="5764276"/>
                  </a:lnTo>
                  <a:lnTo>
                    <a:pt x="8044904" y="4649637"/>
                  </a:lnTo>
                  <a:lnTo>
                    <a:pt x="9973477" y="4649637"/>
                  </a:lnTo>
                  <a:lnTo>
                    <a:pt x="9973477" y="4585944"/>
                  </a:lnTo>
                  <a:lnTo>
                    <a:pt x="8044904" y="4585944"/>
                  </a:lnTo>
                  <a:lnTo>
                    <a:pt x="8044904" y="3503151"/>
                  </a:lnTo>
                  <a:lnTo>
                    <a:pt x="9973477" y="3503151"/>
                  </a:lnTo>
                  <a:lnTo>
                    <a:pt x="9973477" y="3439458"/>
                  </a:lnTo>
                  <a:lnTo>
                    <a:pt x="8044904" y="3439458"/>
                  </a:lnTo>
                  <a:lnTo>
                    <a:pt x="8044904" y="2356665"/>
                  </a:lnTo>
                  <a:lnTo>
                    <a:pt x="9973477" y="2356665"/>
                  </a:lnTo>
                  <a:lnTo>
                    <a:pt x="9973477" y="2292972"/>
                  </a:lnTo>
                  <a:lnTo>
                    <a:pt x="8044904" y="2292972"/>
                  </a:lnTo>
                  <a:lnTo>
                    <a:pt x="8044904" y="1210180"/>
                  </a:lnTo>
                  <a:lnTo>
                    <a:pt x="9973477" y="1210180"/>
                  </a:lnTo>
                  <a:lnTo>
                    <a:pt x="9973477" y="1146486"/>
                  </a:lnTo>
                  <a:lnTo>
                    <a:pt x="8044904" y="1146486"/>
                  </a:lnTo>
                  <a:lnTo>
                    <a:pt x="8044904" y="63694"/>
                  </a:lnTo>
                  <a:lnTo>
                    <a:pt x="9973477" y="63694"/>
                  </a:lnTo>
                  <a:close/>
                  <a:moveTo>
                    <a:pt x="2093879" y="1146486"/>
                  </a:moveTo>
                  <a:lnTo>
                    <a:pt x="2093879" y="63694"/>
                  </a:lnTo>
                  <a:lnTo>
                    <a:pt x="3967350" y="63694"/>
                  </a:lnTo>
                  <a:lnTo>
                    <a:pt x="3967350" y="1146486"/>
                  </a:lnTo>
                  <a:lnTo>
                    <a:pt x="2093879" y="1146486"/>
                  </a:lnTo>
                  <a:close/>
                  <a:moveTo>
                    <a:pt x="3967350" y="1210180"/>
                  </a:moveTo>
                  <a:lnTo>
                    <a:pt x="3967350" y="2292972"/>
                  </a:lnTo>
                  <a:lnTo>
                    <a:pt x="2093879" y="2292972"/>
                  </a:lnTo>
                  <a:lnTo>
                    <a:pt x="2093879" y="1210180"/>
                  </a:lnTo>
                  <a:lnTo>
                    <a:pt x="3967350" y="1210180"/>
                  </a:lnTo>
                  <a:close/>
                  <a:moveTo>
                    <a:pt x="1983675" y="1146486"/>
                  </a:moveTo>
                  <a:lnTo>
                    <a:pt x="110204" y="1146486"/>
                  </a:lnTo>
                  <a:lnTo>
                    <a:pt x="110204" y="63694"/>
                  </a:lnTo>
                  <a:lnTo>
                    <a:pt x="1983675" y="63694"/>
                  </a:lnTo>
                  <a:lnTo>
                    <a:pt x="1983675" y="1146486"/>
                  </a:lnTo>
                  <a:close/>
                  <a:moveTo>
                    <a:pt x="1983675" y="1210180"/>
                  </a:moveTo>
                  <a:lnTo>
                    <a:pt x="1983675" y="2292972"/>
                  </a:lnTo>
                  <a:lnTo>
                    <a:pt x="110204" y="2292972"/>
                  </a:lnTo>
                  <a:lnTo>
                    <a:pt x="110204" y="1210180"/>
                  </a:lnTo>
                  <a:lnTo>
                    <a:pt x="1983675" y="1210180"/>
                  </a:lnTo>
                  <a:close/>
                  <a:moveTo>
                    <a:pt x="1983675" y="2356665"/>
                  </a:moveTo>
                  <a:lnTo>
                    <a:pt x="1983675" y="3439458"/>
                  </a:lnTo>
                  <a:lnTo>
                    <a:pt x="110204" y="3439458"/>
                  </a:lnTo>
                  <a:lnTo>
                    <a:pt x="110204" y="2356665"/>
                  </a:lnTo>
                  <a:lnTo>
                    <a:pt x="1983675" y="2356665"/>
                  </a:lnTo>
                  <a:close/>
                  <a:moveTo>
                    <a:pt x="2093879" y="2356665"/>
                  </a:moveTo>
                  <a:lnTo>
                    <a:pt x="3967350" y="2356665"/>
                  </a:lnTo>
                  <a:lnTo>
                    <a:pt x="3967350" y="3439458"/>
                  </a:lnTo>
                  <a:lnTo>
                    <a:pt x="2093879" y="3439458"/>
                  </a:lnTo>
                  <a:lnTo>
                    <a:pt x="2093879" y="2356665"/>
                  </a:lnTo>
                  <a:close/>
                  <a:moveTo>
                    <a:pt x="4077554" y="2356665"/>
                  </a:moveTo>
                  <a:lnTo>
                    <a:pt x="5951025" y="2356665"/>
                  </a:lnTo>
                  <a:lnTo>
                    <a:pt x="5951025" y="3439458"/>
                  </a:lnTo>
                  <a:lnTo>
                    <a:pt x="4077554" y="3439458"/>
                  </a:lnTo>
                  <a:lnTo>
                    <a:pt x="4077554" y="2356665"/>
                  </a:lnTo>
                  <a:close/>
                  <a:moveTo>
                    <a:pt x="4077554" y="2292972"/>
                  </a:moveTo>
                  <a:lnTo>
                    <a:pt x="4077554" y="1210180"/>
                  </a:lnTo>
                  <a:lnTo>
                    <a:pt x="5951025" y="1210180"/>
                  </a:lnTo>
                  <a:lnTo>
                    <a:pt x="5951025" y="2292972"/>
                  </a:lnTo>
                  <a:lnTo>
                    <a:pt x="4077554" y="2292972"/>
                  </a:lnTo>
                  <a:close/>
                  <a:moveTo>
                    <a:pt x="4077554" y="1146486"/>
                  </a:moveTo>
                  <a:lnTo>
                    <a:pt x="4077554" y="63694"/>
                  </a:lnTo>
                  <a:lnTo>
                    <a:pt x="5951025" y="63694"/>
                  </a:lnTo>
                  <a:lnTo>
                    <a:pt x="5951025" y="1146486"/>
                  </a:lnTo>
                  <a:lnTo>
                    <a:pt x="4077554" y="1146486"/>
                  </a:lnTo>
                  <a:close/>
                  <a:moveTo>
                    <a:pt x="110204" y="4585944"/>
                  </a:moveTo>
                  <a:lnTo>
                    <a:pt x="110204" y="3503151"/>
                  </a:lnTo>
                  <a:lnTo>
                    <a:pt x="1983675" y="3503151"/>
                  </a:lnTo>
                  <a:lnTo>
                    <a:pt x="1983675" y="4585944"/>
                  </a:lnTo>
                  <a:lnTo>
                    <a:pt x="110204" y="4585944"/>
                  </a:lnTo>
                  <a:close/>
                  <a:moveTo>
                    <a:pt x="2093879" y="4585944"/>
                  </a:moveTo>
                  <a:lnTo>
                    <a:pt x="2093879" y="3503151"/>
                  </a:lnTo>
                  <a:lnTo>
                    <a:pt x="3967350" y="3503151"/>
                  </a:lnTo>
                  <a:lnTo>
                    <a:pt x="3967350" y="4585944"/>
                  </a:lnTo>
                  <a:lnTo>
                    <a:pt x="2093879" y="4585944"/>
                  </a:lnTo>
                  <a:close/>
                  <a:moveTo>
                    <a:pt x="4077554" y="4585944"/>
                  </a:moveTo>
                  <a:lnTo>
                    <a:pt x="4077554" y="3503151"/>
                  </a:lnTo>
                  <a:lnTo>
                    <a:pt x="5951025" y="3503151"/>
                  </a:lnTo>
                  <a:lnTo>
                    <a:pt x="5951025" y="4585944"/>
                  </a:lnTo>
                  <a:lnTo>
                    <a:pt x="4077554" y="4585944"/>
                  </a:lnTo>
                  <a:close/>
                  <a:moveTo>
                    <a:pt x="7934700" y="4585944"/>
                  </a:moveTo>
                  <a:lnTo>
                    <a:pt x="6061229" y="4585944"/>
                  </a:lnTo>
                  <a:lnTo>
                    <a:pt x="6061229" y="3503151"/>
                  </a:lnTo>
                  <a:lnTo>
                    <a:pt x="7934700" y="3503151"/>
                  </a:lnTo>
                  <a:lnTo>
                    <a:pt x="7934700" y="4585944"/>
                  </a:lnTo>
                  <a:close/>
                  <a:moveTo>
                    <a:pt x="7934700" y="3439458"/>
                  </a:moveTo>
                  <a:lnTo>
                    <a:pt x="6061229" y="3439458"/>
                  </a:lnTo>
                  <a:lnTo>
                    <a:pt x="6061229" y="2356665"/>
                  </a:lnTo>
                  <a:lnTo>
                    <a:pt x="7934700" y="2356665"/>
                  </a:lnTo>
                  <a:lnTo>
                    <a:pt x="7934700" y="3439458"/>
                  </a:lnTo>
                  <a:close/>
                  <a:moveTo>
                    <a:pt x="7934700" y="2292972"/>
                  </a:moveTo>
                  <a:lnTo>
                    <a:pt x="6061229" y="2292972"/>
                  </a:lnTo>
                  <a:lnTo>
                    <a:pt x="6061229" y="1210180"/>
                  </a:lnTo>
                  <a:lnTo>
                    <a:pt x="7934700" y="1210180"/>
                  </a:lnTo>
                  <a:lnTo>
                    <a:pt x="7934700" y="2292972"/>
                  </a:lnTo>
                  <a:close/>
                  <a:moveTo>
                    <a:pt x="7934700" y="1146486"/>
                  </a:moveTo>
                  <a:lnTo>
                    <a:pt x="6061229" y="1146486"/>
                  </a:lnTo>
                  <a:lnTo>
                    <a:pt x="6061229" y="63694"/>
                  </a:lnTo>
                  <a:lnTo>
                    <a:pt x="7934700" y="63694"/>
                  </a:lnTo>
                  <a:lnTo>
                    <a:pt x="7934700" y="1146486"/>
                  </a:lnTo>
                  <a:close/>
                </a:path>
              </a:pathLst>
            </a:custGeom>
            <a:solidFill>
              <a:srgbClr val="C89B89"/>
            </a:solidFill>
          </p:spPr>
        </p:sp>
      </p:grpSp>
      <p:grpSp>
        <p:nvGrpSpPr>
          <p:cNvPr id="9" name="Group 9"/>
          <p:cNvGrpSpPr/>
          <p:nvPr/>
        </p:nvGrpSpPr>
        <p:grpSpPr>
          <a:xfrm>
            <a:off x="678510" y="2552700"/>
            <a:ext cx="16915919" cy="6810807"/>
            <a:chOff x="0" y="0"/>
            <a:chExt cx="22554559" cy="7127575"/>
          </a:xfrm>
        </p:grpSpPr>
        <p:grpSp>
          <p:nvGrpSpPr>
            <p:cNvPr id="10" name="Group 10"/>
            <p:cNvGrpSpPr/>
            <p:nvPr/>
          </p:nvGrpSpPr>
          <p:grpSpPr>
            <a:xfrm>
              <a:off x="115127" y="114877"/>
              <a:ext cx="22304224" cy="6872421"/>
              <a:chOff x="0" y="0"/>
              <a:chExt cx="8110161" cy="2498919"/>
            </a:xfrm>
          </p:grpSpPr>
          <p:sp>
            <p:nvSpPr>
              <p:cNvPr id="11" name="Freeform 11"/>
              <p:cNvSpPr/>
              <p:nvPr/>
            </p:nvSpPr>
            <p:spPr>
              <a:xfrm>
                <a:off x="6350" y="6350"/>
                <a:ext cx="8097462" cy="2486219"/>
              </a:xfrm>
              <a:custGeom>
                <a:avLst/>
                <a:gdLst/>
                <a:ahLst/>
                <a:cxnLst/>
                <a:rect l="l" t="t" r="r" b="b"/>
                <a:pathLst>
                  <a:path w="8097462" h="2486219">
                    <a:moveTo>
                      <a:pt x="8097462" y="271780"/>
                    </a:moveTo>
                    <a:lnTo>
                      <a:pt x="8097462" y="2486219"/>
                    </a:lnTo>
                    <a:lnTo>
                      <a:pt x="0" y="2486219"/>
                    </a:lnTo>
                    <a:lnTo>
                      <a:pt x="0" y="0"/>
                    </a:lnTo>
                    <a:lnTo>
                      <a:pt x="7825681" y="0"/>
                    </a:lnTo>
                    <a:close/>
                  </a:path>
                </a:pathLst>
              </a:custGeom>
              <a:solidFill>
                <a:srgbClr val="E5F3D7"/>
              </a:solidFill>
            </p:spPr>
          </p:sp>
          <p:sp>
            <p:nvSpPr>
              <p:cNvPr id="12" name="Freeform 12"/>
              <p:cNvSpPr/>
              <p:nvPr/>
            </p:nvSpPr>
            <p:spPr>
              <a:xfrm>
                <a:off x="0" y="0"/>
                <a:ext cx="8110162" cy="2498919"/>
              </a:xfrm>
              <a:custGeom>
                <a:avLst/>
                <a:gdLst/>
                <a:ahLst/>
                <a:cxnLst/>
                <a:rect l="l" t="t" r="r" b="b"/>
                <a:pathLst>
                  <a:path w="8110162" h="2498919">
                    <a:moveTo>
                      <a:pt x="7834571" y="0"/>
                    </a:moveTo>
                    <a:lnTo>
                      <a:pt x="0" y="0"/>
                    </a:lnTo>
                    <a:lnTo>
                      <a:pt x="0" y="2498919"/>
                    </a:lnTo>
                    <a:lnTo>
                      <a:pt x="8110162" y="2498919"/>
                    </a:lnTo>
                    <a:lnTo>
                      <a:pt x="8110162" y="275590"/>
                    </a:lnTo>
                    <a:lnTo>
                      <a:pt x="7834571" y="0"/>
                    </a:lnTo>
                    <a:close/>
                    <a:moveTo>
                      <a:pt x="8097462" y="2486219"/>
                    </a:moveTo>
                    <a:lnTo>
                      <a:pt x="12700" y="2486219"/>
                    </a:lnTo>
                    <a:lnTo>
                      <a:pt x="12700" y="12700"/>
                    </a:lnTo>
                    <a:lnTo>
                      <a:pt x="7829491" y="12700"/>
                    </a:lnTo>
                    <a:lnTo>
                      <a:pt x="7832031" y="15240"/>
                    </a:lnTo>
                    <a:lnTo>
                      <a:pt x="7832031" y="278130"/>
                    </a:lnTo>
                    <a:lnTo>
                      <a:pt x="8094921" y="278130"/>
                    </a:lnTo>
                    <a:lnTo>
                      <a:pt x="8097462" y="280670"/>
                    </a:lnTo>
                    <a:cubicBezTo>
                      <a:pt x="8097462" y="280670"/>
                      <a:pt x="8097462" y="2486219"/>
                      <a:pt x="8097462" y="2486219"/>
                    </a:cubicBezTo>
                    <a:close/>
                  </a:path>
                </a:pathLst>
              </a:custGeom>
              <a:solidFill>
                <a:srgbClr val="000000"/>
              </a:solidFill>
            </p:spPr>
          </p:sp>
        </p:grpSp>
        <p:grpSp>
          <p:nvGrpSpPr>
            <p:cNvPr id="13" name="Group 13"/>
            <p:cNvGrpSpPr/>
            <p:nvPr/>
          </p:nvGrpSpPr>
          <p:grpSpPr>
            <a:xfrm>
              <a:off x="0" y="6847021"/>
              <a:ext cx="270416" cy="280554"/>
              <a:chOff x="0" y="0"/>
              <a:chExt cx="2376680" cy="2465786"/>
            </a:xfrm>
          </p:grpSpPr>
          <p:sp>
            <p:nvSpPr>
              <p:cNvPr id="14" name="Freeform 1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5" name="Freeform 1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6" name="Group 16"/>
            <p:cNvGrpSpPr/>
            <p:nvPr/>
          </p:nvGrpSpPr>
          <p:grpSpPr>
            <a:xfrm>
              <a:off x="0" y="3383687"/>
              <a:ext cx="270416" cy="280554"/>
              <a:chOff x="0" y="0"/>
              <a:chExt cx="2376680" cy="2465786"/>
            </a:xfrm>
          </p:grpSpPr>
          <p:sp>
            <p:nvSpPr>
              <p:cNvPr id="17" name="Freeform 1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8" name="Freeform 1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9" name="Group 19"/>
            <p:cNvGrpSpPr/>
            <p:nvPr/>
          </p:nvGrpSpPr>
          <p:grpSpPr>
            <a:xfrm>
              <a:off x="0" y="0"/>
              <a:ext cx="270416" cy="280554"/>
              <a:chOff x="0" y="0"/>
              <a:chExt cx="2376680" cy="2465786"/>
            </a:xfrm>
          </p:grpSpPr>
          <p:sp>
            <p:nvSpPr>
              <p:cNvPr id="20" name="Freeform 2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1" name="Freeform 2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2" name="Group 22"/>
            <p:cNvGrpSpPr/>
            <p:nvPr/>
          </p:nvGrpSpPr>
          <p:grpSpPr>
            <a:xfrm>
              <a:off x="22284143" y="3383687"/>
              <a:ext cx="270416" cy="280554"/>
              <a:chOff x="0" y="0"/>
              <a:chExt cx="2376680" cy="2465786"/>
            </a:xfrm>
          </p:grpSpPr>
          <p:sp>
            <p:nvSpPr>
              <p:cNvPr id="23" name="Freeform 2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4" name="Freeform 2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5" name="Group 25"/>
            <p:cNvGrpSpPr/>
            <p:nvPr/>
          </p:nvGrpSpPr>
          <p:grpSpPr>
            <a:xfrm>
              <a:off x="11132031" y="6847021"/>
              <a:ext cx="270416" cy="280554"/>
              <a:chOff x="0" y="0"/>
              <a:chExt cx="2376680" cy="2465786"/>
            </a:xfrm>
          </p:grpSpPr>
          <p:sp>
            <p:nvSpPr>
              <p:cNvPr id="26" name="Freeform 2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7" name="Freeform 2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8" name="Group 28"/>
            <p:cNvGrpSpPr/>
            <p:nvPr/>
          </p:nvGrpSpPr>
          <p:grpSpPr>
            <a:xfrm>
              <a:off x="11115705" y="0"/>
              <a:ext cx="270416" cy="280554"/>
              <a:chOff x="0" y="0"/>
              <a:chExt cx="2376680" cy="2465786"/>
            </a:xfrm>
          </p:grpSpPr>
          <p:sp>
            <p:nvSpPr>
              <p:cNvPr id="29" name="Freeform 2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0" name="Freeform 3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1" name="Group 31"/>
            <p:cNvGrpSpPr/>
            <p:nvPr/>
          </p:nvGrpSpPr>
          <p:grpSpPr>
            <a:xfrm>
              <a:off x="22264062" y="6847021"/>
              <a:ext cx="270416" cy="280554"/>
              <a:chOff x="0" y="0"/>
              <a:chExt cx="2376680" cy="2465786"/>
            </a:xfrm>
          </p:grpSpPr>
          <p:sp>
            <p:nvSpPr>
              <p:cNvPr id="32" name="Freeform 3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3" name="Freeform 3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55" name="Group 55"/>
          <p:cNvGrpSpPr/>
          <p:nvPr/>
        </p:nvGrpSpPr>
        <p:grpSpPr>
          <a:xfrm>
            <a:off x="5891622" y="672420"/>
            <a:ext cx="6450146" cy="1306920"/>
            <a:chOff x="0" y="0"/>
            <a:chExt cx="8600195" cy="1742560"/>
          </a:xfrm>
        </p:grpSpPr>
        <p:grpSp>
          <p:nvGrpSpPr>
            <p:cNvPr id="56" name="Group 56"/>
            <p:cNvGrpSpPr/>
            <p:nvPr/>
          </p:nvGrpSpPr>
          <p:grpSpPr>
            <a:xfrm>
              <a:off x="0" y="0"/>
              <a:ext cx="8600195" cy="1742560"/>
              <a:chOff x="0" y="0"/>
              <a:chExt cx="32191262" cy="6522549"/>
            </a:xfrm>
          </p:grpSpPr>
          <p:sp>
            <p:nvSpPr>
              <p:cNvPr id="57" name="Freeform 57"/>
              <p:cNvSpPr/>
              <p:nvPr/>
            </p:nvSpPr>
            <p:spPr>
              <a:xfrm>
                <a:off x="72390" y="72390"/>
                <a:ext cx="32046484" cy="6377769"/>
              </a:xfrm>
              <a:custGeom>
                <a:avLst/>
                <a:gdLst/>
                <a:ahLst/>
                <a:cxnLst/>
                <a:rect l="l" t="t" r="r" b="b"/>
                <a:pathLst>
                  <a:path w="32046484" h="6377769">
                    <a:moveTo>
                      <a:pt x="0" y="0"/>
                    </a:moveTo>
                    <a:lnTo>
                      <a:pt x="32046484" y="0"/>
                    </a:lnTo>
                    <a:lnTo>
                      <a:pt x="32046484" y="6377769"/>
                    </a:lnTo>
                    <a:lnTo>
                      <a:pt x="0" y="6377769"/>
                    </a:lnTo>
                    <a:lnTo>
                      <a:pt x="0" y="0"/>
                    </a:lnTo>
                    <a:close/>
                  </a:path>
                </a:pathLst>
              </a:custGeom>
              <a:solidFill>
                <a:srgbClr val="E5F3D7"/>
              </a:solidFill>
            </p:spPr>
          </p:sp>
          <p:sp>
            <p:nvSpPr>
              <p:cNvPr id="58" name="Freeform 58"/>
              <p:cNvSpPr/>
              <p:nvPr/>
            </p:nvSpPr>
            <p:spPr>
              <a:xfrm>
                <a:off x="0" y="0"/>
                <a:ext cx="32191263" cy="6522549"/>
              </a:xfrm>
              <a:custGeom>
                <a:avLst/>
                <a:gdLst/>
                <a:ahLst/>
                <a:cxnLst/>
                <a:rect l="l" t="t" r="r" b="b"/>
                <a:pathLst>
                  <a:path w="32191263" h="6522549">
                    <a:moveTo>
                      <a:pt x="32046481" y="6377769"/>
                    </a:moveTo>
                    <a:lnTo>
                      <a:pt x="32191263" y="6377769"/>
                    </a:lnTo>
                    <a:lnTo>
                      <a:pt x="32191263" y="6522549"/>
                    </a:lnTo>
                    <a:lnTo>
                      <a:pt x="32046481" y="6522549"/>
                    </a:lnTo>
                    <a:lnTo>
                      <a:pt x="32046481" y="6377769"/>
                    </a:lnTo>
                    <a:close/>
                    <a:moveTo>
                      <a:pt x="0" y="144780"/>
                    </a:moveTo>
                    <a:lnTo>
                      <a:pt x="144780" y="144780"/>
                    </a:lnTo>
                    <a:lnTo>
                      <a:pt x="144780" y="6377769"/>
                    </a:lnTo>
                    <a:lnTo>
                      <a:pt x="0" y="6377769"/>
                    </a:lnTo>
                    <a:lnTo>
                      <a:pt x="0" y="144780"/>
                    </a:lnTo>
                    <a:close/>
                    <a:moveTo>
                      <a:pt x="0" y="6377769"/>
                    </a:moveTo>
                    <a:lnTo>
                      <a:pt x="144780" y="6377769"/>
                    </a:lnTo>
                    <a:lnTo>
                      <a:pt x="144780" y="6522549"/>
                    </a:lnTo>
                    <a:lnTo>
                      <a:pt x="0" y="6522549"/>
                    </a:lnTo>
                    <a:lnTo>
                      <a:pt x="0" y="6377769"/>
                    </a:lnTo>
                    <a:close/>
                    <a:moveTo>
                      <a:pt x="32046481" y="144780"/>
                    </a:moveTo>
                    <a:lnTo>
                      <a:pt x="32191263" y="144780"/>
                    </a:lnTo>
                    <a:lnTo>
                      <a:pt x="32191263" y="6377769"/>
                    </a:lnTo>
                    <a:lnTo>
                      <a:pt x="32046481" y="6377769"/>
                    </a:lnTo>
                    <a:lnTo>
                      <a:pt x="32046481" y="144780"/>
                    </a:lnTo>
                    <a:close/>
                    <a:moveTo>
                      <a:pt x="144780" y="6377769"/>
                    </a:moveTo>
                    <a:lnTo>
                      <a:pt x="32046481" y="6377769"/>
                    </a:lnTo>
                    <a:lnTo>
                      <a:pt x="32046481" y="6522549"/>
                    </a:lnTo>
                    <a:lnTo>
                      <a:pt x="144780" y="6522549"/>
                    </a:lnTo>
                    <a:lnTo>
                      <a:pt x="144780" y="6377769"/>
                    </a:lnTo>
                    <a:close/>
                    <a:moveTo>
                      <a:pt x="32046481" y="0"/>
                    </a:moveTo>
                    <a:lnTo>
                      <a:pt x="32191263" y="0"/>
                    </a:lnTo>
                    <a:lnTo>
                      <a:pt x="32191263" y="144780"/>
                    </a:lnTo>
                    <a:lnTo>
                      <a:pt x="32046481" y="144780"/>
                    </a:lnTo>
                    <a:lnTo>
                      <a:pt x="32046481" y="0"/>
                    </a:lnTo>
                    <a:close/>
                    <a:moveTo>
                      <a:pt x="0" y="0"/>
                    </a:moveTo>
                    <a:lnTo>
                      <a:pt x="144780" y="0"/>
                    </a:lnTo>
                    <a:lnTo>
                      <a:pt x="144780" y="144780"/>
                    </a:lnTo>
                    <a:lnTo>
                      <a:pt x="0" y="144780"/>
                    </a:lnTo>
                    <a:lnTo>
                      <a:pt x="0" y="0"/>
                    </a:lnTo>
                    <a:close/>
                    <a:moveTo>
                      <a:pt x="144780" y="0"/>
                    </a:moveTo>
                    <a:lnTo>
                      <a:pt x="32046481" y="0"/>
                    </a:lnTo>
                    <a:lnTo>
                      <a:pt x="32046481" y="144780"/>
                    </a:lnTo>
                    <a:lnTo>
                      <a:pt x="144780" y="144780"/>
                    </a:lnTo>
                    <a:lnTo>
                      <a:pt x="144780" y="0"/>
                    </a:lnTo>
                    <a:close/>
                  </a:path>
                </a:pathLst>
              </a:custGeom>
              <a:solidFill>
                <a:srgbClr val="000000"/>
              </a:solidFill>
            </p:spPr>
          </p:sp>
        </p:grpSp>
        <p:sp>
          <p:nvSpPr>
            <p:cNvPr id="59" name="TextBox 59"/>
            <p:cNvSpPr txBox="1"/>
            <p:nvPr/>
          </p:nvSpPr>
          <p:spPr>
            <a:xfrm>
              <a:off x="745729" y="317348"/>
              <a:ext cx="7203363" cy="1028145"/>
            </a:xfrm>
            <a:prstGeom prst="rect">
              <a:avLst/>
            </a:prstGeom>
          </p:spPr>
          <p:txBody>
            <a:bodyPr lIns="0" tIns="0" rIns="0" bIns="0" rtlCol="0" anchor="t">
              <a:spAutoFit/>
            </a:bodyPr>
            <a:lstStyle/>
            <a:p>
              <a:pPr algn="ctr">
                <a:lnSpc>
                  <a:spcPts val="6499"/>
                </a:lnSpc>
              </a:pPr>
              <a:r>
                <a:rPr lang="en-US" sz="4999" b="1" dirty="0" err="1">
                  <a:solidFill>
                    <a:srgbClr val="C00000"/>
                  </a:solidFill>
                  <a:latin typeface="Arial" panose="020B0604020202020204" pitchFamily="34" charset="0"/>
                  <a:cs typeface="Arial" panose="020B0604020202020204" pitchFamily="34" charset="0"/>
                </a:rPr>
                <a:t>Về</a:t>
              </a:r>
              <a:r>
                <a:rPr lang="en-US" sz="4999" b="1" dirty="0">
                  <a:solidFill>
                    <a:srgbClr val="C00000"/>
                  </a:solidFill>
                  <a:latin typeface="Arial" panose="020B0604020202020204" pitchFamily="34" charset="0"/>
                  <a:cs typeface="Arial" panose="020B0604020202020204" pitchFamily="34" charset="0"/>
                </a:rPr>
                <a:t> </a:t>
              </a:r>
              <a:r>
                <a:rPr lang="en-US" sz="4999" b="1" dirty="0" err="1">
                  <a:solidFill>
                    <a:srgbClr val="C00000"/>
                  </a:solidFill>
                  <a:latin typeface="Arial" panose="020B0604020202020204" pitchFamily="34" charset="0"/>
                  <a:cs typeface="Arial" panose="020B0604020202020204" pitchFamily="34" charset="0"/>
                </a:rPr>
                <a:t>quản</a:t>
              </a:r>
              <a:r>
                <a:rPr lang="en-US" sz="4999" b="1" dirty="0">
                  <a:solidFill>
                    <a:srgbClr val="C00000"/>
                  </a:solidFill>
                  <a:latin typeface="Arial" panose="020B0604020202020204" pitchFamily="34" charset="0"/>
                  <a:cs typeface="Arial" panose="020B0604020202020204" pitchFamily="34" charset="0"/>
                </a:rPr>
                <a:t> </a:t>
              </a:r>
              <a:r>
                <a:rPr lang="en-US" sz="4999" b="1" dirty="0" err="1">
                  <a:solidFill>
                    <a:srgbClr val="C00000"/>
                  </a:solidFill>
                  <a:latin typeface="Arial" panose="020B0604020202020204" pitchFamily="34" charset="0"/>
                  <a:cs typeface="Arial" panose="020B0604020202020204" pitchFamily="34" charset="0"/>
                </a:rPr>
                <a:t>lí</a:t>
              </a:r>
              <a:endParaRPr lang="en-US" sz="4999" b="1" dirty="0">
                <a:solidFill>
                  <a:srgbClr val="C00000"/>
                </a:solidFill>
                <a:latin typeface="Arial" panose="020B0604020202020204" pitchFamily="34" charset="0"/>
                <a:cs typeface="Arial" panose="020B0604020202020204" pitchFamily="34" charset="0"/>
              </a:endParaRPr>
            </a:p>
          </p:txBody>
        </p:sp>
      </p:grpSp>
      <p:grpSp>
        <p:nvGrpSpPr>
          <p:cNvPr id="60" name="Group 60"/>
          <p:cNvGrpSpPr/>
          <p:nvPr/>
        </p:nvGrpSpPr>
        <p:grpSpPr>
          <a:xfrm>
            <a:off x="5805194" y="567212"/>
            <a:ext cx="202812" cy="210416"/>
            <a:chOff x="0" y="0"/>
            <a:chExt cx="2376680" cy="2465786"/>
          </a:xfrm>
        </p:grpSpPr>
        <p:sp>
          <p:nvSpPr>
            <p:cNvPr id="61" name="Freeform 61"/>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62" name="Freeform 62"/>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63" name="Group 63"/>
          <p:cNvGrpSpPr/>
          <p:nvPr/>
        </p:nvGrpSpPr>
        <p:grpSpPr>
          <a:xfrm>
            <a:off x="5805194" y="1874132"/>
            <a:ext cx="202812" cy="210416"/>
            <a:chOff x="0" y="0"/>
            <a:chExt cx="2376680" cy="2465786"/>
          </a:xfrm>
        </p:grpSpPr>
        <p:sp>
          <p:nvSpPr>
            <p:cNvPr id="64" name="Freeform 6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65" name="Freeform 6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66" name="Group 66"/>
          <p:cNvGrpSpPr/>
          <p:nvPr/>
        </p:nvGrpSpPr>
        <p:grpSpPr>
          <a:xfrm>
            <a:off x="12221312" y="567212"/>
            <a:ext cx="202812" cy="210416"/>
            <a:chOff x="0" y="0"/>
            <a:chExt cx="2376680" cy="2465786"/>
          </a:xfrm>
        </p:grpSpPr>
        <p:sp>
          <p:nvSpPr>
            <p:cNvPr id="67" name="Freeform 6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68" name="Freeform 6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69" name="Group 69"/>
          <p:cNvGrpSpPr/>
          <p:nvPr/>
        </p:nvGrpSpPr>
        <p:grpSpPr>
          <a:xfrm>
            <a:off x="12221312" y="1874132"/>
            <a:ext cx="202812" cy="210416"/>
            <a:chOff x="0" y="0"/>
            <a:chExt cx="2376680" cy="2465786"/>
          </a:xfrm>
        </p:grpSpPr>
        <p:sp>
          <p:nvSpPr>
            <p:cNvPr id="70" name="Freeform 7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71" name="Freeform 7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sp>
        <p:nvSpPr>
          <p:cNvPr id="72" name="Rectangle 71"/>
          <p:cNvSpPr/>
          <p:nvPr/>
        </p:nvSpPr>
        <p:spPr>
          <a:xfrm>
            <a:off x="1726197" y="3708515"/>
            <a:ext cx="8052978" cy="4154984"/>
          </a:xfrm>
          <a:prstGeom prst="rect">
            <a:avLst/>
          </a:prstGeom>
        </p:spPr>
        <p:txBody>
          <a:bodyPr wrap="square">
            <a:spAutoFit/>
          </a:bodyPr>
          <a:lstStyle/>
          <a:p>
            <a:pPr algn="just">
              <a:lnSpc>
                <a:spcPct val="150000"/>
              </a:lnSpc>
            </a:pPr>
            <a:r>
              <a:rPr lang="en-US" sz="4400" dirty="0" err="1">
                <a:latin typeface="Arial" panose="020B0604020202020204" pitchFamily="34" charset="0"/>
                <a:cs typeface="Arial" panose="020B0604020202020204" pitchFamily="34" charset="0"/>
              </a:rPr>
              <a:t>Máy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nghiệp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vụ</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việc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kiệm</a:t>
            </a:r>
            <a:r>
              <a:rPr lang="en-US" sz="4400" dirty="0">
                <a:latin typeface="Arial" panose="020B0604020202020204" pitchFamily="34" charset="0"/>
                <a:cs typeface="Arial" panose="020B0604020202020204" pitchFamily="34" charset="0"/>
              </a:rPr>
              <a:t> chi </a:t>
            </a:r>
            <a:r>
              <a:rPr lang="en-US" sz="4400" dirty="0" err="1">
                <a:latin typeface="Arial" panose="020B0604020202020204" pitchFamily="34" charset="0"/>
                <a:cs typeface="Arial" panose="020B0604020202020204" pitchFamily="34" charset="0"/>
              </a:rPr>
              <a:t>phí</a:t>
            </a:r>
            <a:r>
              <a:rPr lang="en-US" sz="4400" dirty="0">
                <a:latin typeface="Arial" panose="020B0604020202020204" pitchFamily="34" charset="0"/>
                <a:cs typeface="Arial" panose="020B0604020202020204" pitchFamily="34" charset="0"/>
              </a:rPr>
              <a:t>.</a:t>
            </a:r>
          </a:p>
        </p:txBody>
      </p:sp>
      <p:pic>
        <p:nvPicPr>
          <p:cNvPr id="73"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175" y="1874132"/>
            <a:ext cx="7772400" cy="777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strVal val="#ppt_w+.3"/>
                                          </p:val>
                                        </p:tav>
                                        <p:tav tm="100000">
                                          <p:val>
                                            <p:strVal val="#ppt_w"/>
                                          </p:val>
                                        </p:tav>
                                      </p:tavLst>
                                    </p:anim>
                                    <p:anim calcmode="lin" valueType="num">
                                      <p:cBhvr>
                                        <p:cTn id="8" dur="500" fill="hold"/>
                                        <p:tgtEl>
                                          <p:spTgt spid="72"/>
                                        </p:tgtEl>
                                        <p:attrNameLst>
                                          <p:attrName>ppt_h</p:attrName>
                                        </p:attrNameLst>
                                      </p:cBhvr>
                                      <p:tavLst>
                                        <p:tav tm="0">
                                          <p:val>
                                            <p:strVal val="#ppt_h"/>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dissolve">
                                      <p:cBhvr>
                                        <p:cTn id="1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C8B3"/>
        </a:solidFill>
        <a:effectLst/>
      </p:bgPr>
    </p:bg>
    <p:spTree>
      <p:nvGrpSpPr>
        <p:cNvPr id="1" name=""/>
        <p:cNvGrpSpPr/>
        <p:nvPr/>
      </p:nvGrpSpPr>
      <p:grpSpPr>
        <a:xfrm>
          <a:off x="0" y="0"/>
          <a:ext cx="0" cy="0"/>
          <a:chOff x="0" y="0"/>
          <a:chExt cx="0" cy="0"/>
        </a:xfrm>
      </p:grpSpPr>
      <p:grpSp>
        <p:nvGrpSpPr>
          <p:cNvPr id="2" name="Group 2"/>
          <p:cNvGrpSpPr/>
          <p:nvPr/>
        </p:nvGrpSpPr>
        <p:grpSpPr>
          <a:xfrm>
            <a:off x="-86198" y="-181448"/>
            <a:ext cx="18468204" cy="10673894"/>
            <a:chOff x="0" y="0"/>
            <a:chExt cx="1149350" cy="1149350"/>
          </a:xfrm>
        </p:grpSpPr>
        <p:sp>
          <p:nvSpPr>
            <p:cNvPr id="3" name="Freeform 3"/>
            <p:cNvSpPr/>
            <p:nvPr/>
          </p:nvSpPr>
          <p:spPr>
            <a:xfrm>
              <a:off x="0" y="0"/>
              <a:ext cx="9973477" cy="5764276"/>
            </a:xfrm>
            <a:custGeom>
              <a:avLst/>
              <a:gdLst/>
              <a:ahLst/>
              <a:cxnLst/>
              <a:rect l="l" t="t" r="r" b="b"/>
              <a:pathLst>
                <a:path w="9973477" h="5764276">
                  <a:moveTo>
                    <a:pt x="9973477" y="63694"/>
                  </a:moveTo>
                  <a:lnTo>
                    <a:pt x="9973477" y="0"/>
                  </a:lnTo>
                  <a:lnTo>
                    <a:pt x="55102" y="0"/>
                  </a:lnTo>
                  <a:lnTo>
                    <a:pt x="55102" y="31847"/>
                  </a:lnTo>
                  <a:lnTo>
                    <a:pt x="0" y="31847"/>
                  </a:lnTo>
                  <a:lnTo>
                    <a:pt x="0" y="5764276"/>
                  </a:lnTo>
                  <a:lnTo>
                    <a:pt x="110204" y="5764276"/>
                  </a:lnTo>
                  <a:lnTo>
                    <a:pt x="110204" y="4649637"/>
                  </a:lnTo>
                  <a:lnTo>
                    <a:pt x="1983675" y="4649637"/>
                  </a:lnTo>
                  <a:lnTo>
                    <a:pt x="1983675" y="5764276"/>
                  </a:lnTo>
                  <a:lnTo>
                    <a:pt x="2093879" y="5764276"/>
                  </a:lnTo>
                  <a:lnTo>
                    <a:pt x="2093879" y="4649637"/>
                  </a:lnTo>
                  <a:lnTo>
                    <a:pt x="3967350" y="4649637"/>
                  </a:lnTo>
                  <a:lnTo>
                    <a:pt x="3967350" y="5764276"/>
                  </a:lnTo>
                  <a:lnTo>
                    <a:pt x="4077554" y="5764276"/>
                  </a:lnTo>
                  <a:lnTo>
                    <a:pt x="4077554" y="4649637"/>
                  </a:lnTo>
                  <a:lnTo>
                    <a:pt x="5951025" y="4649637"/>
                  </a:lnTo>
                  <a:lnTo>
                    <a:pt x="5951025" y="5764276"/>
                  </a:lnTo>
                  <a:lnTo>
                    <a:pt x="6061229" y="5764276"/>
                  </a:lnTo>
                  <a:lnTo>
                    <a:pt x="6061229" y="4649637"/>
                  </a:lnTo>
                  <a:lnTo>
                    <a:pt x="7934700" y="4649637"/>
                  </a:lnTo>
                  <a:lnTo>
                    <a:pt x="7934700" y="5764276"/>
                  </a:lnTo>
                  <a:lnTo>
                    <a:pt x="8044904" y="5764276"/>
                  </a:lnTo>
                  <a:lnTo>
                    <a:pt x="8044904" y="4649637"/>
                  </a:lnTo>
                  <a:lnTo>
                    <a:pt x="9973477" y="4649637"/>
                  </a:lnTo>
                  <a:lnTo>
                    <a:pt x="9973477" y="4585944"/>
                  </a:lnTo>
                  <a:lnTo>
                    <a:pt x="8044904" y="4585944"/>
                  </a:lnTo>
                  <a:lnTo>
                    <a:pt x="8044904" y="3503151"/>
                  </a:lnTo>
                  <a:lnTo>
                    <a:pt x="9973477" y="3503151"/>
                  </a:lnTo>
                  <a:lnTo>
                    <a:pt x="9973477" y="3439458"/>
                  </a:lnTo>
                  <a:lnTo>
                    <a:pt x="8044904" y="3439458"/>
                  </a:lnTo>
                  <a:lnTo>
                    <a:pt x="8044904" y="2356665"/>
                  </a:lnTo>
                  <a:lnTo>
                    <a:pt x="9973477" y="2356665"/>
                  </a:lnTo>
                  <a:lnTo>
                    <a:pt x="9973477" y="2292972"/>
                  </a:lnTo>
                  <a:lnTo>
                    <a:pt x="8044904" y="2292972"/>
                  </a:lnTo>
                  <a:lnTo>
                    <a:pt x="8044904" y="1210180"/>
                  </a:lnTo>
                  <a:lnTo>
                    <a:pt x="9973477" y="1210180"/>
                  </a:lnTo>
                  <a:lnTo>
                    <a:pt x="9973477" y="1146486"/>
                  </a:lnTo>
                  <a:lnTo>
                    <a:pt x="8044904" y="1146486"/>
                  </a:lnTo>
                  <a:lnTo>
                    <a:pt x="8044904" y="63694"/>
                  </a:lnTo>
                  <a:lnTo>
                    <a:pt x="9973477" y="63694"/>
                  </a:lnTo>
                  <a:close/>
                  <a:moveTo>
                    <a:pt x="2093879" y="1146486"/>
                  </a:moveTo>
                  <a:lnTo>
                    <a:pt x="2093879" y="63694"/>
                  </a:lnTo>
                  <a:lnTo>
                    <a:pt x="3967350" y="63694"/>
                  </a:lnTo>
                  <a:lnTo>
                    <a:pt x="3967350" y="1146486"/>
                  </a:lnTo>
                  <a:lnTo>
                    <a:pt x="2093879" y="1146486"/>
                  </a:lnTo>
                  <a:close/>
                  <a:moveTo>
                    <a:pt x="3967350" y="1210180"/>
                  </a:moveTo>
                  <a:lnTo>
                    <a:pt x="3967350" y="2292972"/>
                  </a:lnTo>
                  <a:lnTo>
                    <a:pt x="2093879" y="2292972"/>
                  </a:lnTo>
                  <a:lnTo>
                    <a:pt x="2093879" y="1210180"/>
                  </a:lnTo>
                  <a:lnTo>
                    <a:pt x="3967350" y="1210180"/>
                  </a:lnTo>
                  <a:close/>
                  <a:moveTo>
                    <a:pt x="1983675" y="1146486"/>
                  </a:moveTo>
                  <a:lnTo>
                    <a:pt x="110204" y="1146486"/>
                  </a:lnTo>
                  <a:lnTo>
                    <a:pt x="110204" y="63694"/>
                  </a:lnTo>
                  <a:lnTo>
                    <a:pt x="1983675" y="63694"/>
                  </a:lnTo>
                  <a:lnTo>
                    <a:pt x="1983675" y="1146486"/>
                  </a:lnTo>
                  <a:close/>
                  <a:moveTo>
                    <a:pt x="1983675" y="1210180"/>
                  </a:moveTo>
                  <a:lnTo>
                    <a:pt x="1983675" y="2292972"/>
                  </a:lnTo>
                  <a:lnTo>
                    <a:pt x="110204" y="2292972"/>
                  </a:lnTo>
                  <a:lnTo>
                    <a:pt x="110204" y="1210180"/>
                  </a:lnTo>
                  <a:lnTo>
                    <a:pt x="1983675" y="1210180"/>
                  </a:lnTo>
                  <a:close/>
                  <a:moveTo>
                    <a:pt x="1983675" y="2356665"/>
                  </a:moveTo>
                  <a:lnTo>
                    <a:pt x="1983675" y="3439458"/>
                  </a:lnTo>
                  <a:lnTo>
                    <a:pt x="110204" y="3439458"/>
                  </a:lnTo>
                  <a:lnTo>
                    <a:pt x="110204" y="2356665"/>
                  </a:lnTo>
                  <a:lnTo>
                    <a:pt x="1983675" y="2356665"/>
                  </a:lnTo>
                  <a:close/>
                  <a:moveTo>
                    <a:pt x="2093879" y="2356665"/>
                  </a:moveTo>
                  <a:lnTo>
                    <a:pt x="3967350" y="2356665"/>
                  </a:lnTo>
                  <a:lnTo>
                    <a:pt x="3967350" y="3439458"/>
                  </a:lnTo>
                  <a:lnTo>
                    <a:pt x="2093879" y="3439458"/>
                  </a:lnTo>
                  <a:lnTo>
                    <a:pt x="2093879" y="2356665"/>
                  </a:lnTo>
                  <a:close/>
                  <a:moveTo>
                    <a:pt x="4077554" y="2356665"/>
                  </a:moveTo>
                  <a:lnTo>
                    <a:pt x="5951025" y="2356665"/>
                  </a:lnTo>
                  <a:lnTo>
                    <a:pt x="5951025" y="3439458"/>
                  </a:lnTo>
                  <a:lnTo>
                    <a:pt x="4077554" y="3439458"/>
                  </a:lnTo>
                  <a:lnTo>
                    <a:pt x="4077554" y="2356665"/>
                  </a:lnTo>
                  <a:close/>
                  <a:moveTo>
                    <a:pt x="4077554" y="2292972"/>
                  </a:moveTo>
                  <a:lnTo>
                    <a:pt x="4077554" y="1210180"/>
                  </a:lnTo>
                  <a:lnTo>
                    <a:pt x="5951025" y="1210180"/>
                  </a:lnTo>
                  <a:lnTo>
                    <a:pt x="5951025" y="2292972"/>
                  </a:lnTo>
                  <a:lnTo>
                    <a:pt x="4077554" y="2292972"/>
                  </a:lnTo>
                  <a:close/>
                  <a:moveTo>
                    <a:pt x="4077554" y="1146486"/>
                  </a:moveTo>
                  <a:lnTo>
                    <a:pt x="4077554" y="63694"/>
                  </a:lnTo>
                  <a:lnTo>
                    <a:pt x="5951025" y="63694"/>
                  </a:lnTo>
                  <a:lnTo>
                    <a:pt x="5951025" y="1146486"/>
                  </a:lnTo>
                  <a:lnTo>
                    <a:pt x="4077554" y="1146486"/>
                  </a:lnTo>
                  <a:close/>
                  <a:moveTo>
                    <a:pt x="110204" y="4585944"/>
                  </a:moveTo>
                  <a:lnTo>
                    <a:pt x="110204" y="3503151"/>
                  </a:lnTo>
                  <a:lnTo>
                    <a:pt x="1983675" y="3503151"/>
                  </a:lnTo>
                  <a:lnTo>
                    <a:pt x="1983675" y="4585944"/>
                  </a:lnTo>
                  <a:lnTo>
                    <a:pt x="110204" y="4585944"/>
                  </a:lnTo>
                  <a:close/>
                  <a:moveTo>
                    <a:pt x="2093879" y="4585944"/>
                  </a:moveTo>
                  <a:lnTo>
                    <a:pt x="2093879" y="3503151"/>
                  </a:lnTo>
                  <a:lnTo>
                    <a:pt x="3967350" y="3503151"/>
                  </a:lnTo>
                  <a:lnTo>
                    <a:pt x="3967350" y="4585944"/>
                  </a:lnTo>
                  <a:lnTo>
                    <a:pt x="2093879" y="4585944"/>
                  </a:lnTo>
                  <a:close/>
                  <a:moveTo>
                    <a:pt x="4077554" y="4585944"/>
                  </a:moveTo>
                  <a:lnTo>
                    <a:pt x="4077554" y="3503151"/>
                  </a:lnTo>
                  <a:lnTo>
                    <a:pt x="5951025" y="3503151"/>
                  </a:lnTo>
                  <a:lnTo>
                    <a:pt x="5951025" y="4585944"/>
                  </a:lnTo>
                  <a:lnTo>
                    <a:pt x="4077554" y="4585944"/>
                  </a:lnTo>
                  <a:close/>
                  <a:moveTo>
                    <a:pt x="7934700" y="4585944"/>
                  </a:moveTo>
                  <a:lnTo>
                    <a:pt x="6061229" y="4585944"/>
                  </a:lnTo>
                  <a:lnTo>
                    <a:pt x="6061229" y="3503151"/>
                  </a:lnTo>
                  <a:lnTo>
                    <a:pt x="7934700" y="3503151"/>
                  </a:lnTo>
                  <a:lnTo>
                    <a:pt x="7934700" y="4585944"/>
                  </a:lnTo>
                  <a:close/>
                  <a:moveTo>
                    <a:pt x="7934700" y="3439458"/>
                  </a:moveTo>
                  <a:lnTo>
                    <a:pt x="6061229" y="3439458"/>
                  </a:lnTo>
                  <a:lnTo>
                    <a:pt x="6061229" y="2356665"/>
                  </a:lnTo>
                  <a:lnTo>
                    <a:pt x="7934700" y="2356665"/>
                  </a:lnTo>
                  <a:lnTo>
                    <a:pt x="7934700" y="3439458"/>
                  </a:lnTo>
                  <a:close/>
                  <a:moveTo>
                    <a:pt x="7934700" y="2292972"/>
                  </a:moveTo>
                  <a:lnTo>
                    <a:pt x="6061229" y="2292972"/>
                  </a:lnTo>
                  <a:lnTo>
                    <a:pt x="6061229" y="1210180"/>
                  </a:lnTo>
                  <a:lnTo>
                    <a:pt x="7934700" y="1210180"/>
                  </a:lnTo>
                  <a:lnTo>
                    <a:pt x="7934700" y="2292972"/>
                  </a:lnTo>
                  <a:close/>
                  <a:moveTo>
                    <a:pt x="7934700" y="1146486"/>
                  </a:moveTo>
                  <a:lnTo>
                    <a:pt x="6061229" y="1146486"/>
                  </a:lnTo>
                  <a:lnTo>
                    <a:pt x="6061229" y="63694"/>
                  </a:lnTo>
                  <a:lnTo>
                    <a:pt x="7934700" y="63694"/>
                  </a:lnTo>
                  <a:lnTo>
                    <a:pt x="7934700" y="1146486"/>
                  </a:lnTo>
                  <a:close/>
                </a:path>
              </a:pathLst>
            </a:custGeom>
            <a:solidFill>
              <a:srgbClr val="C89B89"/>
            </a:solidFill>
          </p:spPr>
        </p:sp>
      </p:grpSp>
      <p:grpSp>
        <p:nvGrpSpPr>
          <p:cNvPr id="9" name="Group 9"/>
          <p:cNvGrpSpPr/>
          <p:nvPr/>
        </p:nvGrpSpPr>
        <p:grpSpPr>
          <a:xfrm>
            <a:off x="678510" y="2552700"/>
            <a:ext cx="16915919" cy="6810807"/>
            <a:chOff x="0" y="0"/>
            <a:chExt cx="22554559" cy="7127575"/>
          </a:xfrm>
        </p:grpSpPr>
        <p:grpSp>
          <p:nvGrpSpPr>
            <p:cNvPr id="10" name="Group 10"/>
            <p:cNvGrpSpPr/>
            <p:nvPr/>
          </p:nvGrpSpPr>
          <p:grpSpPr>
            <a:xfrm>
              <a:off x="115127" y="114877"/>
              <a:ext cx="22304224" cy="6872421"/>
              <a:chOff x="0" y="0"/>
              <a:chExt cx="8110161" cy="2498919"/>
            </a:xfrm>
          </p:grpSpPr>
          <p:sp>
            <p:nvSpPr>
              <p:cNvPr id="11" name="Freeform 11"/>
              <p:cNvSpPr/>
              <p:nvPr/>
            </p:nvSpPr>
            <p:spPr>
              <a:xfrm>
                <a:off x="6350" y="6350"/>
                <a:ext cx="8097462" cy="2486219"/>
              </a:xfrm>
              <a:custGeom>
                <a:avLst/>
                <a:gdLst/>
                <a:ahLst/>
                <a:cxnLst/>
                <a:rect l="l" t="t" r="r" b="b"/>
                <a:pathLst>
                  <a:path w="8097462" h="2486219">
                    <a:moveTo>
                      <a:pt x="8097462" y="271780"/>
                    </a:moveTo>
                    <a:lnTo>
                      <a:pt x="8097462" y="2486219"/>
                    </a:lnTo>
                    <a:lnTo>
                      <a:pt x="0" y="2486219"/>
                    </a:lnTo>
                    <a:lnTo>
                      <a:pt x="0" y="0"/>
                    </a:lnTo>
                    <a:lnTo>
                      <a:pt x="7825681" y="0"/>
                    </a:lnTo>
                    <a:close/>
                  </a:path>
                </a:pathLst>
              </a:custGeom>
              <a:solidFill>
                <a:srgbClr val="E5F3D7"/>
              </a:solidFill>
            </p:spPr>
          </p:sp>
          <p:sp>
            <p:nvSpPr>
              <p:cNvPr id="12" name="Freeform 12"/>
              <p:cNvSpPr/>
              <p:nvPr/>
            </p:nvSpPr>
            <p:spPr>
              <a:xfrm>
                <a:off x="0" y="0"/>
                <a:ext cx="8110162" cy="2498919"/>
              </a:xfrm>
              <a:custGeom>
                <a:avLst/>
                <a:gdLst/>
                <a:ahLst/>
                <a:cxnLst/>
                <a:rect l="l" t="t" r="r" b="b"/>
                <a:pathLst>
                  <a:path w="8110162" h="2498919">
                    <a:moveTo>
                      <a:pt x="7834571" y="0"/>
                    </a:moveTo>
                    <a:lnTo>
                      <a:pt x="0" y="0"/>
                    </a:lnTo>
                    <a:lnTo>
                      <a:pt x="0" y="2498919"/>
                    </a:lnTo>
                    <a:lnTo>
                      <a:pt x="8110162" y="2498919"/>
                    </a:lnTo>
                    <a:lnTo>
                      <a:pt x="8110162" y="275590"/>
                    </a:lnTo>
                    <a:lnTo>
                      <a:pt x="7834571" y="0"/>
                    </a:lnTo>
                    <a:close/>
                    <a:moveTo>
                      <a:pt x="8097462" y="2486219"/>
                    </a:moveTo>
                    <a:lnTo>
                      <a:pt x="12700" y="2486219"/>
                    </a:lnTo>
                    <a:lnTo>
                      <a:pt x="12700" y="12700"/>
                    </a:lnTo>
                    <a:lnTo>
                      <a:pt x="7829491" y="12700"/>
                    </a:lnTo>
                    <a:lnTo>
                      <a:pt x="7832031" y="15240"/>
                    </a:lnTo>
                    <a:lnTo>
                      <a:pt x="7832031" y="278130"/>
                    </a:lnTo>
                    <a:lnTo>
                      <a:pt x="8094921" y="278130"/>
                    </a:lnTo>
                    <a:lnTo>
                      <a:pt x="8097462" y="280670"/>
                    </a:lnTo>
                    <a:cubicBezTo>
                      <a:pt x="8097462" y="280670"/>
                      <a:pt x="8097462" y="2486219"/>
                      <a:pt x="8097462" y="2486219"/>
                    </a:cubicBezTo>
                    <a:close/>
                  </a:path>
                </a:pathLst>
              </a:custGeom>
              <a:solidFill>
                <a:srgbClr val="000000"/>
              </a:solidFill>
            </p:spPr>
          </p:sp>
        </p:grpSp>
        <p:grpSp>
          <p:nvGrpSpPr>
            <p:cNvPr id="13" name="Group 13"/>
            <p:cNvGrpSpPr/>
            <p:nvPr/>
          </p:nvGrpSpPr>
          <p:grpSpPr>
            <a:xfrm>
              <a:off x="0" y="6847021"/>
              <a:ext cx="270416" cy="280554"/>
              <a:chOff x="0" y="0"/>
              <a:chExt cx="2376680" cy="2465786"/>
            </a:xfrm>
          </p:grpSpPr>
          <p:sp>
            <p:nvSpPr>
              <p:cNvPr id="14" name="Freeform 1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5" name="Freeform 1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6" name="Group 16"/>
            <p:cNvGrpSpPr/>
            <p:nvPr/>
          </p:nvGrpSpPr>
          <p:grpSpPr>
            <a:xfrm>
              <a:off x="0" y="3383687"/>
              <a:ext cx="270416" cy="280554"/>
              <a:chOff x="0" y="0"/>
              <a:chExt cx="2376680" cy="2465786"/>
            </a:xfrm>
          </p:grpSpPr>
          <p:sp>
            <p:nvSpPr>
              <p:cNvPr id="17" name="Freeform 1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8" name="Freeform 1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9" name="Group 19"/>
            <p:cNvGrpSpPr/>
            <p:nvPr/>
          </p:nvGrpSpPr>
          <p:grpSpPr>
            <a:xfrm>
              <a:off x="0" y="0"/>
              <a:ext cx="270416" cy="280554"/>
              <a:chOff x="0" y="0"/>
              <a:chExt cx="2376680" cy="2465786"/>
            </a:xfrm>
          </p:grpSpPr>
          <p:sp>
            <p:nvSpPr>
              <p:cNvPr id="20" name="Freeform 2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1" name="Freeform 2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2" name="Group 22"/>
            <p:cNvGrpSpPr/>
            <p:nvPr/>
          </p:nvGrpSpPr>
          <p:grpSpPr>
            <a:xfrm>
              <a:off x="22284143" y="3383687"/>
              <a:ext cx="270416" cy="280554"/>
              <a:chOff x="0" y="0"/>
              <a:chExt cx="2376680" cy="2465786"/>
            </a:xfrm>
          </p:grpSpPr>
          <p:sp>
            <p:nvSpPr>
              <p:cNvPr id="23" name="Freeform 2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4" name="Freeform 2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5" name="Group 25"/>
            <p:cNvGrpSpPr/>
            <p:nvPr/>
          </p:nvGrpSpPr>
          <p:grpSpPr>
            <a:xfrm>
              <a:off x="11132031" y="6847021"/>
              <a:ext cx="270416" cy="280554"/>
              <a:chOff x="0" y="0"/>
              <a:chExt cx="2376680" cy="2465786"/>
            </a:xfrm>
          </p:grpSpPr>
          <p:sp>
            <p:nvSpPr>
              <p:cNvPr id="26" name="Freeform 2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7" name="Freeform 2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8" name="Group 28"/>
            <p:cNvGrpSpPr/>
            <p:nvPr/>
          </p:nvGrpSpPr>
          <p:grpSpPr>
            <a:xfrm>
              <a:off x="11115705" y="0"/>
              <a:ext cx="270416" cy="280554"/>
              <a:chOff x="0" y="0"/>
              <a:chExt cx="2376680" cy="2465786"/>
            </a:xfrm>
          </p:grpSpPr>
          <p:sp>
            <p:nvSpPr>
              <p:cNvPr id="29" name="Freeform 2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0" name="Freeform 3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1" name="Group 31"/>
            <p:cNvGrpSpPr/>
            <p:nvPr/>
          </p:nvGrpSpPr>
          <p:grpSpPr>
            <a:xfrm>
              <a:off x="22264062" y="6847021"/>
              <a:ext cx="270416" cy="280554"/>
              <a:chOff x="0" y="0"/>
              <a:chExt cx="2376680" cy="2465786"/>
            </a:xfrm>
          </p:grpSpPr>
          <p:sp>
            <p:nvSpPr>
              <p:cNvPr id="32" name="Freeform 3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3" name="Freeform 3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55" name="Group 55"/>
          <p:cNvGrpSpPr/>
          <p:nvPr/>
        </p:nvGrpSpPr>
        <p:grpSpPr>
          <a:xfrm>
            <a:off x="5891622" y="672420"/>
            <a:ext cx="6450146" cy="1306920"/>
            <a:chOff x="0" y="0"/>
            <a:chExt cx="8600195" cy="1742560"/>
          </a:xfrm>
        </p:grpSpPr>
        <p:grpSp>
          <p:nvGrpSpPr>
            <p:cNvPr id="56" name="Group 56"/>
            <p:cNvGrpSpPr/>
            <p:nvPr/>
          </p:nvGrpSpPr>
          <p:grpSpPr>
            <a:xfrm>
              <a:off x="0" y="0"/>
              <a:ext cx="8600195" cy="1742560"/>
              <a:chOff x="0" y="0"/>
              <a:chExt cx="32191262" cy="6522549"/>
            </a:xfrm>
          </p:grpSpPr>
          <p:sp>
            <p:nvSpPr>
              <p:cNvPr id="57" name="Freeform 57"/>
              <p:cNvSpPr/>
              <p:nvPr/>
            </p:nvSpPr>
            <p:spPr>
              <a:xfrm>
                <a:off x="72390" y="72390"/>
                <a:ext cx="32046484" cy="6377769"/>
              </a:xfrm>
              <a:custGeom>
                <a:avLst/>
                <a:gdLst/>
                <a:ahLst/>
                <a:cxnLst/>
                <a:rect l="l" t="t" r="r" b="b"/>
                <a:pathLst>
                  <a:path w="32046484" h="6377769">
                    <a:moveTo>
                      <a:pt x="0" y="0"/>
                    </a:moveTo>
                    <a:lnTo>
                      <a:pt x="32046484" y="0"/>
                    </a:lnTo>
                    <a:lnTo>
                      <a:pt x="32046484" y="6377769"/>
                    </a:lnTo>
                    <a:lnTo>
                      <a:pt x="0" y="6377769"/>
                    </a:lnTo>
                    <a:lnTo>
                      <a:pt x="0" y="0"/>
                    </a:lnTo>
                    <a:close/>
                  </a:path>
                </a:pathLst>
              </a:custGeom>
              <a:solidFill>
                <a:srgbClr val="E5F3D7"/>
              </a:solidFill>
            </p:spPr>
          </p:sp>
          <p:sp>
            <p:nvSpPr>
              <p:cNvPr id="58" name="Freeform 58"/>
              <p:cNvSpPr/>
              <p:nvPr/>
            </p:nvSpPr>
            <p:spPr>
              <a:xfrm>
                <a:off x="0" y="0"/>
                <a:ext cx="32191263" cy="6522549"/>
              </a:xfrm>
              <a:custGeom>
                <a:avLst/>
                <a:gdLst/>
                <a:ahLst/>
                <a:cxnLst/>
                <a:rect l="l" t="t" r="r" b="b"/>
                <a:pathLst>
                  <a:path w="32191263" h="6522549">
                    <a:moveTo>
                      <a:pt x="32046481" y="6377769"/>
                    </a:moveTo>
                    <a:lnTo>
                      <a:pt x="32191263" y="6377769"/>
                    </a:lnTo>
                    <a:lnTo>
                      <a:pt x="32191263" y="6522549"/>
                    </a:lnTo>
                    <a:lnTo>
                      <a:pt x="32046481" y="6522549"/>
                    </a:lnTo>
                    <a:lnTo>
                      <a:pt x="32046481" y="6377769"/>
                    </a:lnTo>
                    <a:close/>
                    <a:moveTo>
                      <a:pt x="0" y="144780"/>
                    </a:moveTo>
                    <a:lnTo>
                      <a:pt x="144780" y="144780"/>
                    </a:lnTo>
                    <a:lnTo>
                      <a:pt x="144780" y="6377769"/>
                    </a:lnTo>
                    <a:lnTo>
                      <a:pt x="0" y="6377769"/>
                    </a:lnTo>
                    <a:lnTo>
                      <a:pt x="0" y="144780"/>
                    </a:lnTo>
                    <a:close/>
                    <a:moveTo>
                      <a:pt x="0" y="6377769"/>
                    </a:moveTo>
                    <a:lnTo>
                      <a:pt x="144780" y="6377769"/>
                    </a:lnTo>
                    <a:lnTo>
                      <a:pt x="144780" y="6522549"/>
                    </a:lnTo>
                    <a:lnTo>
                      <a:pt x="0" y="6522549"/>
                    </a:lnTo>
                    <a:lnTo>
                      <a:pt x="0" y="6377769"/>
                    </a:lnTo>
                    <a:close/>
                    <a:moveTo>
                      <a:pt x="32046481" y="144780"/>
                    </a:moveTo>
                    <a:lnTo>
                      <a:pt x="32191263" y="144780"/>
                    </a:lnTo>
                    <a:lnTo>
                      <a:pt x="32191263" y="6377769"/>
                    </a:lnTo>
                    <a:lnTo>
                      <a:pt x="32046481" y="6377769"/>
                    </a:lnTo>
                    <a:lnTo>
                      <a:pt x="32046481" y="144780"/>
                    </a:lnTo>
                    <a:close/>
                    <a:moveTo>
                      <a:pt x="144780" y="6377769"/>
                    </a:moveTo>
                    <a:lnTo>
                      <a:pt x="32046481" y="6377769"/>
                    </a:lnTo>
                    <a:lnTo>
                      <a:pt x="32046481" y="6522549"/>
                    </a:lnTo>
                    <a:lnTo>
                      <a:pt x="144780" y="6522549"/>
                    </a:lnTo>
                    <a:lnTo>
                      <a:pt x="144780" y="6377769"/>
                    </a:lnTo>
                    <a:close/>
                    <a:moveTo>
                      <a:pt x="32046481" y="0"/>
                    </a:moveTo>
                    <a:lnTo>
                      <a:pt x="32191263" y="0"/>
                    </a:lnTo>
                    <a:lnTo>
                      <a:pt x="32191263" y="144780"/>
                    </a:lnTo>
                    <a:lnTo>
                      <a:pt x="32046481" y="144780"/>
                    </a:lnTo>
                    <a:lnTo>
                      <a:pt x="32046481" y="0"/>
                    </a:lnTo>
                    <a:close/>
                    <a:moveTo>
                      <a:pt x="0" y="0"/>
                    </a:moveTo>
                    <a:lnTo>
                      <a:pt x="144780" y="0"/>
                    </a:lnTo>
                    <a:lnTo>
                      <a:pt x="144780" y="144780"/>
                    </a:lnTo>
                    <a:lnTo>
                      <a:pt x="0" y="144780"/>
                    </a:lnTo>
                    <a:lnTo>
                      <a:pt x="0" y="0"/>
                    </a:lnTo>
                    <a:close/>
                    <a:moveTo>
                      <a:pt x="144780" y="0"/>
                    </a:moveTo>
                    <a:lnTo>
                      <a:pt x="32046481" y="0"/>
                    </a:lnTo>
                    <a:lnTo>
                      <a:pt x="32046481" y="144780"/>
                    </a:lnTo>
                    <a:lnTo>
                      <a:pt x="144780" y="144780"/>
                    </a:lnTo>
                    <a:lnTo>
                      <a:pt x="144780" y="0"/>
                    </a:lnTo>
                    <a:close/>
                  </a:path>
                </a:pathLst>
              </a:custGeom>
              <a:solidFill>
                <a:srgbClr val="000000"/>
              </a:solidFill>
            </p:spPr>
          </p:sp>
        </p:grpSp>
        <p:sp>
          <p:nvSpPr>
            <p:cNvPr id="59" name="TextBox 59"/>
            <p:cNvSpPr txBox="1"/>
            <p:nvPr/>
          </p:nvSpPr>
          <p:spPr>
            <a:xfrm>
              <a:off x="745729" y="317348"/>
              <a:ext cx="7203363" cy="1028145"/>
            </a:xfrm>
            <a:prstGeom prst="rect">
              <a:avLst/>
            </a:prstGeom>
          </p:spPr>
          <p:txBody>
            <a:bodyPr lIns="0" tIns="0" rIns="0" bIns="0" rtlCol="0" anchor="t">
              <a:spAutoFit/>
            </a:bodyPr>
            <a:lstStyle/>
            <a:p>
              <a:pPr algn="ctr">
                <a:lnSpc>
                  <a:spcPts val="6499"/>
                </a:lnSpc>
              </a:pPr>
              <a:r>
                <a:rPr lang="en-US" sz="4999" b="1" dirty="0" err="1">
                  <a:solidFill>
                    <a:srgbClr val="0070C0"/>
                  </a:solidFill>
                  <a:latin typeface="Arial" panose="020B0604020202020204" pitchFamily="34" charset="0"/>
                  <a:cs typeface="Arial" panose="020B0604020202020204" pitchFamily="34" charset="0"/>
                </a:rPr>
                <a:t>Về</a:t>
              </a:r>
              <a:r>
                <a:rPr lang="en-US" sz="4999" b="1" dirty="0">
                  <a:solidFill>
                    <a:srgbClr val="0070C0"/>
                  </a:solidFill>
                  <a:latin typeface="Arial" panose="020B0604020202020204" pitchFamily="34" charset="0"/>
                  <a:cs typeface="Arial" panose="020B0604020202020204" pitchFamily="34" charset="0"/>
                </a:rPr>
                <a:t> </a:t>
              </a:r>
              <a:r>
                <a:rPr lang="en-US" sz="4999" b="1" dirty="0" err="1">
                  <a:solidFill>
                    <a:srgbClr val="0070C0"/>
                  </a:solidFill>
                  <a:latin typeface="Arial" panose="020B0604020202020204" pitchFamily="34" charset="0"/>
                  <a:cs typeface="Arial" panose="020B0604020202020204" pitchFamily="34" charset="0"/>
                </a:rPr>
                <a:t>tự</a:t>
              </a:r>
              <a:r>
                <a:rPr lang="en-US" sz="4999" b="1" dirty="0">
                  <a:solidFill>
                    <a:srgbClr val="0070C0"/>
                  </a:solidFill>
                  <a:latin typeface="Arial" panose="020B0604020202020204" pitchFamily="34" charset="0"/>
                  <a:cs typeface="Arial" panose="020B0604020202020204" pitchFamily="34" charset="0"/>
                </a:rPr>
                <a:t> </a:t>
              </a:r>
              <a:r>
                <a:rPr lang="en-US" sz="4999" b="1" dirty="0" err="1">
                  <a:solidFill>
                    <a:srgbClr val="0070C0"/>
                  </a:solidFill>
                  <a:latin typeface="Arial" panose="020B0604020202020204" pitchFamily="34" charset="0"/>
                  <a:cs typeface="Arial" panose="020B0604020202020204" pitchFamily="34" charset="0"/>
                </a:rPr>
                <a:t>động</a:t>
              </a:r>
              <a:r>
                <a:rPr lang="en-US" sz="4999" b="1" dirty="0">
                  <a:solidFill>
                    <a:srgbClr val="0070C0"/>
                  </a:solidFill>
                  <a:latin typeface="Arial" panose="020B0604020202020204" pitchFamily="34" charset="0"/>
                  <a:cs typeface="Arial" panose="020B0604020202020204" pitchFamily="34" charset="0"/>
                </a:rPr>
                <a:t> </a:t>
              </a:r>
              <a:r>
                <a:rPr lang="en-US" sz="4999" b="1" dirty="0" err="1">
                  <a:solidFill>
                    <a:srgbClr val="0070C0"/>
                  </a:solidFill>
                  <a:latin typeface="Arial" panose="020B0604020202020204" pitchFamily="34" charset="0"/>
                  <a:cs typeface="Arial" panose="020B0604020202020204" pitchFamily="34" charset="0"/>
                </a:rPr>
                <a:t>hóa</a:t>
              </a:r>
              <a:endParaRPr lang="en-US" sz="4999" b="1" dirty="0">
                <a:solidFill>
                  <a:srgbClr val="0070C0"/>
                </a:solidFill>
                <a:latin typeface="Arial" panose="020B0604020202020204" pitchFamily="34" charset="0"/>
                <a:cs typeface="Arial" panose="020B0604020202020204" pitchFamily="34" charset="0"/>
              </a:endParaRPr>
            </a:p>
          </p:txBody>
        </p:sp>
      </p:grpSp>
      <p:grpSp>
        <p:nvGrpSpPr>
          <p:cNvPr id="60" name="Group 60"/>
          <p:cNvGrpSpPr/>
          <p:nvPr/>
        </p:nvGrpSpPr>
        <p:grpSpPr>
          <a:xfrm>
            <a:off x="5805194" y="567212"/>
            <a:ext cx="202812" cy="210416"/>
            <a:chOff x="0" y="0"/>
            <a:chExt cx="2376680" cy="2465786"/>
          </a:xfrm>
        </p:grpSpPr>
        <p:sp>
          <p:nvSpPr>
            <p:cNvPr id="61" name="Freeform 61"/>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62" name="Freeform 62"/>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63" name="Group 63"/>
          <p:cNvGrpSpPr/>
          <p:nvPr/>
        </p:nvGrpSpPr>
        <p:grpSpPr>
          <a:xfrm>
            <a:off x="5805194" y="1874132"/>
            <a:ext cx="202812" cy="210416"/>
            <a:chOff x="0" y="0"/>
            <a:chExt cx="2376680" cy="2465786"/>
          </a:xfrm>
        </p:grpSpPr>
        <p:sp>
          <p:nvSpPr>
            <p:cNvPr id="64" name="Freeform 6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65" name="Freeform 6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66" name="Group 66"/>
          <p:cNvGrpSpPr/>
          <p:nvPr/>
        </p:nvGrpSpPr>
        <p:grpSpPr>
          <a:xfrm>
            <a:off x="12221312" y="567212"/>
            <a:ext cx="202812" cy="210416"/>
            <a:chOff x="0" y="0"/>
            <a:chExt cx="2376680" cy="2465786"/>
          </a:xfrm>
        </p:grpSpPr>
        <p:sp>
          <p:nvSpPr>
            <p:cNvPr id="67" name="Freeform 6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68" name="Freeform 6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69" name="Group 69"/>
          <p:cNvGrpSpPr/>
          <p:nvPr/>
        </p:nvGrpSpPr>
        <p:grpSpPr>
          <a:xfrm>
            <a:off x="12221312" y="1874132"/>
            <a:ext cx="202812" cy="210416"/>
            <a:chOff x="0" y="0"/>
            <a:chExt cx="2376680" cy="2465786"/>
          </a:xfrm>
        </p:grpSpPr>
        <p:sp>
          <p:nvSpPr>
            <p:cNvPr id="70" name="Freeform 7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71" name="Freeform 7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sp>
        <p:nvSpPr>
          <p:cNvPr id="72" name="Rectangle 71"/>
          <p:cNvSpPr/>
          <p:nvPr/>
        </p:nvSpPr>
        <p:spPr>
          <a:xfrm>
            <a:off x="8686800" y="3708515"/>
            <a:ext cx="8025185" cy="4154984"/>
          </a:xfrm>
          <a:prstGeom prst="rect">
            <a:avLst/>
          </a:prstGeom>
        </p:spPr>
        <p:txBody>
          <a:bodyPr wrap="square">
            <a:spAutoFit/>
          </a:bodyPr>
          <a:lstStyle/>
          <a:p>
            <a:pPr algn="just">
              <a:lnSpc>
                <a:spcPct val="150000"/>
              </a:lnSpc>
            </a:pPr>
            <a:r>
              <a:rPr lang="nl-NL" sz="4400" dirty="0">
                <a:latin typeface="Arial" panose="020B0604020202020204" pitchFamily="34" charset="0"/>
                <a:cs typeface="Arial" panose="020B0604020202020204" pitchFamily="34" charset="0"/>
              </a:rPr>
              <a:t>Các thiết bị thông minh hoạt động theo chương trình có thể thực hiện tốt nhiều công việc thay cho con người.  </a:t>
            </a:r>
            <a:endParaRPr lang="en-US"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80" y="1762880"/>
            <a:ext cx="7772400" cy="7772400"/>
          </a:xfrm>
          <a:prstGeom prst="rect">
            <a:avLst/>
          </a:prstGeom>
        </p:spPr>
      </p:pic>
    </p:spTree>
    <p:extLst>
      <p:ext uri="{BB962C8B-B14F-4D97-AF65-F5344CB8AC3E}">
        <p14:creationId xmlns:p14="http://schemas.microsoft.com/office/powerpoint/2010/main" val="252739449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trips(downRight)">
                                      <p:cBhvr>
                                        <p:cTn id="1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C8B3"/>
        </a:solidFill>
        <a:effectLst/>
      </p:bgPr>
    </p:bg>
    <p:spTree>
      <p:nvGrpSpPr>
        <p:cNvPr id="1" name=""/>
        <p:cNvGrpSpPr/>
        <p:nvPr/>
      </p:nvGrpSpPr>
      <p:grpSpPr>
        <a:xfrm>
          <a:off x="0" y="0"/>
          <a:ext cx="0" cy="0"/>
          <a:chOff x="0" y="0"/>
          <a:chExt cx="0" cy="0"/>
        </a:xfrm>
      </p:grpSpPr>
      <p:grpSp>
        <p:nvGrpSpPr>
          <p:cNvPr id="2" name="Group 2"/>
          <p:cNvGrpSpPr/>
          <p:nvPr/>
        </p:nvGrpSpPr>
        <p:grpSpPr>
          <a:xfrm>
            <a:off x="-86198" y="-181448"/>
            <a:ext cx="18468204" cy="10673894"/>
            <a:chOff x="0" y="0"/>
            <a:chExt cx="1149350" cy="1149350"/>
          </a:xfrm>
        </p:grpSpPr>
        <p:sp>
          <p:nvSpPr>
            <p:cNvPr id="3" name="Freeform 3"/>
            <p:cNvSpPr/>
            <p:nvPr/>
          </p:nvSpPr>
          <p:spPr>
            <a:xfrm>
              <a:off x="0" y="0"/>
              <a:ext cx="9973477" cy="5764276"/>
            </a:xfrm>
            <a:custGeom>
              <a:avLst/>
              <a:gdLst/>
              <a:ahLst/>
              <a:cxnLst/>
              <a:rect l="l" t="t" r="r" b="b"/>
              <a:pathLst>
                <a:path w="9973477" h="5764276">
                  <a:moveTo>
                    <a:pt x="9973477" y="63694"/>
                  </a:moveTo>
                  <a:lnTo>
                    <a:pt x="9973477" y="0"/>
                  </a:lnTo>
                  <a:lnTo>
                    <a:pt x="55102" y="0"/>
                  </a:lnTo>
                  <a:lnTo>
                    <a:pt x="55102" y="31847"/>
                  </a:lnTo>
                  <a:lnTo>
                    <a:pt x="0" y="31847"/>
                  </a:lnTo>
                  <a:lnTo>
                    <a:pt x="0" y="5764276"/>
                  </a:lnTo>
                  <a:lnTo>
                    <a:pt x="110204" y="5764276"/>
                  </a:lnTo>
                  <a:lnTo>
                    <a:pt x="110204" y="4649637"/>
                  </a:lnTo>
                  <a:lnTo>
                    <a:pt x="1983675" y="4649637"/>
                  </a:lnTo>
                  <a:lnTo>
                    <a:pt x="1983675" y="5764276"/>
                  </a:lnTo>
                  <a:lnTo>
                    <a:pt x="2093879" y="5764276"/>
                  </a:lnTo>
                  <a:lnTo>
                    <a:pt x="2093879" y="4649637"/>
                  </a:lnTo>
                  <a:lnTo>
                    <a:pt x="3967350" y="4649637"/>
                  </a:lnTo>
                  <a:lnTo>
                    <a:pt x="3967350" y="5764276"/>
                  </a:lnTo>
                  <a:lnTo>
                    <a:pt x="4077554" y="5764276"/>
                  </a:lnTo>
                  <a:lnTo>
                    <a:pt x="4077554" y="4649637"/>
                  </a:lnTo>
                  <a:lnTo>
                    <a:pt x="5951025" y="4649637"/>
                  </a:lnTo>
                  <a:lnTo>
                    <a:pt x="5951025" y="5764276"/>
                  </a:lnTo>
                  <a:lnTo>
                    <a:pt x="6061229" y="5764276"/>
                  </a:lnTo>
                  <a:lnTo>
                    <a:pt x="6061229" y="4649637"/>
                  </a:lnTo>
                  <a:lnTo>
                    <a:pt x="7934700" y="4649637"/>
                  </a:lnTo>
                  <a:lnTo>
                    <a:pt x="7934700" y="5764276"/>
                  </a:lnTo>
                  <a:lnTo>
                    <a:pt x="8044904" y="5764276"/>
                  </a:lnTo>
                  <a:lnTo>
                    <a:pt x="8044904" y="4649637"/>
                  </a:lnTo>
                  <a:lnTo>
                    <a:pt x="9973477" y="4649637"/>
                  </a:lnTo>
                  <a:lnTo>
                    <a:pt x="9973477" y="4585944"/>
                  </a:lnTo>
                  <a:lnTo>
                    <a:pt x="8044904" y="4585944"/>
                  </a:lnTo>
                  <a:lnTo>
                    <a:pt x="8044904" y="3503151"/>
                  </a:lnTo>
                  <a:lnTo>
                    <a:pt x="9973477" y="3503151"/>
                  </a:lnTo>
                  <a:lnTo>
                    <a:pt x="9973477" y="3439458"/>
                  </a:lnTo>
                  <a:lnTo>
                    <a:pt x="8044904" y="3439458"/>
                  </a:lnTo>
                  <a:lnTo>
                    <a:pt x="8044904" y="2356665"/>
                  </a:lnTo>
                  <a:lnTo>
                    <a:pt x="9973477" y="2356665"/>
                  </a:lnTo>
                  <a:lnTo>
                    <a:pt x="9973477" y="2292972"/>
                  </a:lnTo>
                  <a:lnTo>
                    <a:pt x="8044904" y="2292972"/>
                  </a:lnTo>
                  <a:lnTo>
                    <a:pt x="8044904" y="1210180"/>
                  </a:lnTo>
                  <a:lnTo>
                    <a:pt x="9973477" y="1210180"/>
                  </a:lnTo>
                  <a:lnTo>
                    <a:pt x="9973477" y="1146486"/>
                  </a:lnTo>
                  <a:lnTo>
                    <a:pt x="8044904" y="1146486"/>
                  </a:lnTo>
                  <a:lnTo>
                    <a:pt x="8044904" y="63694"/>
                  </a:lnTo>
                  <a:lnTo>
                    <a:pt x="9973477" y="63694"/>
                  </a:lnTo>
                  <a:close/>
                  <a:moveTo>
                    <a:pt x="2093879" y="1146486"/>
                  </a:moveTo>
                  <a:lnTo>
                    <a:pt x="2093879" y="63694"/>
                  </a:lnTo>
                  <a:lnTo>
                    <a:pt x="3967350" y="63694"/>
                  </a:lnTo>
                  <a:lnTo>
                    <a:pt x="3967350" y="1146486"/>
                  </a:lnTo>
                  <a:lnTo>
                    <a:pt x="2093879" y="1146486"/>
                  </a:lnTo>
                  <a:close/>
                  <a:moveTo>
                    <a:pt x="3967350" y="1210180"/>
                  </a:moveTo>
                  <a:lnTo>
                    <a:pt x="3967350" y="2292972"/>
                  </a:lnTo>
                  <a:lnTo>
                    <a:pt x="2093879" y="2292972"/>
                  </a:lnTo>
                  <a:lnTo>
                    <a:pt x="2093879" y="1210180"/>
                  </a:lnTo>
                  <a:lnTo>
                    <a:pt x="3967350" y="1210180"/>
                  </a:lnTo>
                  <a:close/>
                  <a:moveTo>
                    <a:pt x="1983675" y="1146486"/>
                  </a:moveTo>
                  <a:lnTo>
                    <a:pt x="110204" y="1146486"/>
                  </a:lnTo>
                  <a:lnTo>
                    <a:pt x="110204" y="63694"/>
                  </a:lnTo>
                  <a:lnTo>
                    <a:pt x="1983675" y="63694"/>
                  </a:lnTo>
                  <a:lnTo>
                    <a:pt x="1983675" y="1146486"/>
                  </a:lnTo>
                  <a:close/>
                  <a:moveTo>
                    <a:pt x="1983675" y="1210180"/>
                  </a:moveTo>
                  <a:lnTo>
                    <a:pt x="1983675" y="2292972"/>
                  </a:lnTo>
                  <a:lnTo>
                    <a:pt x="110204" y="2292972"/>
                  </a:lnTo>
                  <a:lnTo>
                    <a:pt x="110204" y="1210180"/>
                  </a:lnTo>
                  <a:lnTo>
                    <a:pt x="1983675" y="1210180"/>
                  </a:lnTo>
                  <a:close/>
                  <a:moveTo>
                    <a:pt x="1983675" y="2356665"/>
                  </a:moveTo>
                  <a:lnTo>
                    <a:pt x="1983675" y="3439458"/>
                  </a:lnTo>
                  <a:lnTo>
                    <a:pt x="110204" y="3439458"/>
                  </a:lnTo>
                  <a:lnTo>
                    <a:pt x="110204" y="2356665"/>
                  </a:lnTo>
                  <a:lnTo>
                    <a:pt x="1983675" y="2356665"/>
                  </a:lnTo>
                  <a:close/>
                  <a:moveTo>
                    <a:pt x="2093879" y="2356665"/>
                  </a:moveTo>
                  <a:lnTo>
                    <a:pt x="3967350" y="2356665"/>
                  </a:lnTo>
                  <a:lnTo>
                    <a:pt x="3967350" y="3439458"/>
                  </a:lnTo>
                  <a:lnTo>
                    <a:pt x="2093879" y="3439458"/>
                  </a:lnTo>
                  <a:lnTo>
                    <a:pt x="2093879" y="2356665"/>
                  </a:lnTo>
                  <a:close/>
                  <a:moveTo>
                    <a:pt x="4077554" y="2356665"/>
                  </a:moveTo>
                  <a:lnTo>
                    <a:pt x="5951025" y="2356665"/>
                  </a:lnTo>
                  <a:lnTo>
                    <a:pt x="5951025" y="3439458"/>
                  </a:lnTo>
                  <a:lnTo>
                    <a:pt x="4077554" y="3439458"/>
                  </a:lnTo>
                  <a:lnTo>
                    <a:pt x="4077554" y="2356665"/>
                  </a:lnTo>
                  <a:close/>
                  <a:moveTo>
                    <a:pt x="4077554" y="2292972"/>
                  </a:moveTo>
                  <a:lnTo>
                    <a:pt x="4077554" y="1210180"/>
                  </a:lnTo>
                  <a:lnTo>
                    <a:pt x="5951025" y="1210180"/>
                  </a:lnTo>
                  <a:lnTo>
                    <a:pt x="5951025" y="2292972"/>
                  </a:lnTo>
                  <a:lnTo>
                    <a:pt x="4077554" y="2292972"/>
                  </a:lnTo>
                  <a:close/>
                  <a:moveTo>
                    <a:pt x="4077554" y="1146486"/>
                  </a:moveTo>
                  <a:lnTo>
                    <a:pt x="4077554" y="63694"/>
                  </a:lnTo>
                  <a:lnTo>
                    <a:pt x="5951025" y="63694"/>
                  </a:lnTo>
                  <a:lnTo>
                    <a:pt x="5951025" y="1146486"/>
                  </a:lnTo>
                  <a:lnTo>
                    <a:pt x="4077554" y="1146486"/>
                  </a:lnTo>
                  <a:close/>
                  <a:moveTo>
                    <a:pt x="110204" y="4585944"/>
                  </a:moveTo>
                  <a:lnTo>
                    <a:pt x="110204" y="3503151"/>
                  </a:lnTo>
                  <a:lnTo>
                    <a:pt x="1983675" y="3503151"/>
                  </a:lnTo>
                  <a:lnTo>
                    <a:pt x="1983675" y="4585944"/>
                  </a:lnTo>
                  <a:lnTo>
                    <a:pt x="110204" y="4585944"/>
                  </a:lnTo>
                  <a:close/>
                  <a:moveTo>
                    <a:pt x="2093879" y="4585944"/>
                  </a:moveTo>
                  <a:lnTo>
                    <a:pt x="2093879" y="3503151"/>
                  </a:lnTo>
                  <a:lnTo>
                    <a:pt x="3967350" y="3503151"/>
                  </a:lnTo>
                  <a:lnTo>
                    <a:pt x="3967350" y="4585944"/>
                  </a:lnTo>
                  <a:lnTo>
                    <a:pt x="2093879" y="4585944"/>
                  </a:lnTo>
                  <a:close/>
                  <a:moveTo>
                    <a:pt x="4077554" y="4585944"/>
                  </a:moveTo>
                  <a:lnTo>
                    <a:pt x="4077554" y="3503151"/>
                  </a:lnTo>
                  <a:lnTo>
                    <a:pt x="5951025" y="3503151"/>
                  </a:lnTo>
                  <a:lnTo>
                    <a:pt x="5951025" y="4585944"/>
                  </a:lnTo>
                  <a:lnTo>
                    <a:pt x="4077554" y="4585944"/>
                  </a:lnTo>
                  <a:close/>
                  <a:moveTo>
                    <a:pt x="7934700" y="4585944"/>
                  </a:moveTo>
                  <a:lnTo>
                    <a:pt x="6061229" y="4585944"/>
                  </a:lnTo>
                  <a:lnTo>
                    <a:pt x="6061229" y="3503151"/>
                  </a:lnTo>
                  <a:lnTo>
                    <a:pt x="7934700" y="3503151"/>
                  </a:lnTo>
                  <a:lnTo>
                    <a:pt x="7934700" y="4585944"/>
                  </a:lnTo>
                  <a:close/>
                  <a:moveTo>
                    <a:pt x="7934700" y="3439458"/>
                  </a:moveTo>
                  <a:lnTo>
                    <a:pt x="6061229" y="3439458"/>
                  </a:lnTo>
                  <a:lnTo>
                    <a:pt x="6061229" y="2356665"/>
                  </a:lnTo>
                  <a:lnTo>
                    <a:pt x="7934700" y="2356665"/>
                  </a:lnTo>
                  <a:lnTo>
                    <a:pt x="7934700" y="3439458"/>
                  </a:lnTo>
                  <a:close/>
                  <a:moveTo>
                    <a:pt x="7934700" y="2292972"/>
                  </a:moveTo>
                  <a:lnTo>
                    <a:pt x="6061229" y="2292972"/>
                  </a:lnTo>
                  <a:lnTo>
                    <a:pt x="6061229" y="1210180"/>
                  </a:lnTo>
                  <a:lnTo>
                    <a:pt x="7934700" y="1210180"/>
                  </a:lnTo>
                  <a:lnTo>
                    <a:pt x="7934700" y="2292972"/>
                  </a:lnTo>
                  <a:close/>
                  <a:moveTo>
                    <a:pt x="7934700" y="1146486"/>
                  </a:moveTo>
                  <a:lnTo>
                    <a:pt x="6061229" y="1146486"/>
                  </a:lnTo>
                  <a:lnTo>
                    <a:pt x="6061229" y="63694"/>
                  </a:lnTo>
                  <a:lnTo>
                    <a:pt x="7934700" y="63694"/>
                  </a:lnTo>
                  <a:lnTo>
                    <a:pt x="7934700" y="1146486"/>
                  </a:lnTo>
                  <a:close/>
                </a:path>
              </a:pathLst>
            </a:custGeom>
            <a:solidFill>
              <a:srgbClr val="C89B89"/>
            </a:solidFill>
          </p:spPr>
        </p:sp>
      </p:grpSp>
      <p:grpSp>
        <p:nvGrpSpPr>
          <p:cNvPr id="4" name="Group 4"/>
          <p:cNvGrpSpPr/>
          <p:nvPr/>
        </p:nvGrpSpPr>
        <p:grpSpPr>
          <a:xfrm>
            <a:off x="764855" y="834551"/>
            <a:ext cx="16728168" cy="1233090"/>
            <a:chOff x="0" y="0"/>
            <a:chExt cx="22304224" cy="1178211"/>
          </a:xfrm>
        </p:grpSpPr>
        <p:grpSp>
          <p:nvGrpSpPr>
            <p:cNvPr id="5" name="Group 5"/>
            <p:cNvGrpSpPr/>
            <p:nvPr/>
          </p:nvGrpSpPr>
          <p:grpSpPr>
            <a:xfrm>
              <a:off x="0" y="0"/>
              <a:ext cx="22304224" cy="1178211"/>
              <a:chOff x="0" y="0"/>
              <a:chExt cx="83486611" cy="4410146"/>
            </a:xfrm>
          </p:grpSpPr>
          <p:sp>
            <p:nvSpPr>
              <p:cNvPr id="6" name="Freeform 6"/>
              <p:cNvSpPr/>
              <p:nvPr/>
            </p:nvSpPr>
            <p:spPr>
              <a:xfrm>
                <a:off x="72390" y="72390"/>
                <a:ext cx="83341830" cy="4265366"/>
              </a:xfrm>
              <a:custGeom>
                <a:avLst/>
                <a:gdLst/>
                <a:ahLst/>
                <a:cxnLst/>
                <a:rect l="l" t="t" r="r" b="b"/>
                <a:pathLst>
                  <a:path w="83341830" h="4265366">
                    <a:moveTo>
                      <a:pt x="0" y="0"/>
                    </a:moveTo>
                    <a:lnTo>
                      <a:pt x="83341830" y="0"/>
                    </a:lnTo>
                    <a:lnTo>
                      <a:pt x="83341830" y="4265366"/>
                    </a:lnTo>
                    <a:lnTo>
                      <a:pt x="0" y="4265366"/>
                    </a:lnTo>
                    <a:lnTo>
                      <a:pt x="0" y="0"/>
                    </a:lnTo>
                    <a:close/>
                  </a:path>
                </a:pathLst>
              </a:custGeom>
              <a:solidFill>
                <a:srgbClr val="E0C893"/>
              </a:solidFill>
            </p:spPr>
          </p:sp>
          <p:sp>
            <p:nvSpPr>
              <p:cNvPr id="7" name="Freeform 7"/>
              <p:cNvSpPr/>
              <p:nvPr/>
            </p:nvSpPr>
            <p:spPr>
              <a:xfrm>
                <a:off x="0" y="0"/>
                <a:ext cx="83486613" cy="4410146"/>
              </a:xfrm>
              <a:custGeom>
                <a:avLst/>
                <a:gdLst/>
                <a:ahLst/>
                <a:cxnLst/>
                <a:rect l="l" t="t" r="r" b="b"/>
                <a:pathLst>
                  <a:path w="83486613" h="4410146">
                    <a:moveTo>
                      <a:pt x="83341834" y="4265366"/>
                    </a:moveTo>
                    <a:lnTo>
                      <a:pt x="83486613" y="4265366"/>
                    </a:lnTo>
                    <a:lnTo>
                      <a:pt x="83486613" y="4410146"/>
                    </a:lnTo>
                    <a:lnTo>
                      <a:pt x="83341834" y="4410146"/>
                    </a:lnTo>
                    <a:lnTo>
                      <a:pt x="83341834" y="4265366"/>
                    </a:lnTo>
                    <a:close/>
                    <a:moveTo>
                      <a:pt x="0" y="144780"/>
                    </a:moveTo>
                    <a:lnTo>
                      <a:pt x="144780" y="144780"/>
                    </a:lnTo>
                    <a:lnTo>
                      <a:pt x="144780" y="4265366"/>
                    </a:lnTo>
                    <a:lnTo>
                      <a:pt x="0" y="4265366"/>
                    </a:lnTo>
                    <a:lnTo>
                      <a:pt x="0" y="144780"/>
                    </a:lnTo>
                    <a:close/>
                    <a:moveTo>
                      <a:pt x="0" y="4265366"/>
                    </a:moveTo>
                    <a:lnTo>
                      <a:pt x="144780" y="4265366"/>
                    </a:lnTo>
                    <a:lnTo>
                      <a:pt x="144780" y="4410146"/>
                    </a:lnTo>
                    <a:lnTo>
                      <a:pt x="0" y="4410146"/>
                    </a:lnTo>
                    <a:lnTo>
                      <a:pt x="0" y="4265366"/>
                    </a:lnTo>
                    <a:close/>
                    <a:moveTo>
                      <a:pt x="83341834" y="144780"/>
                    </a:moveTo>
                    <a:lnTo>
                      <a:pt x="83486613" y="144780"/>
                    </a:lnTo>
                    <a:lnTo>
                      <a:pt x="83486613" y="4265366"/>
                    </a:lnTo>
                    <a:lnTo>
                      <a:pt x="83341834" y="4265366"/>
                    </a:lnTo>
                    <a:lnTo>
                      <a:pt x="83341834" y="144780"/>
                    </a:lnTo>
                    <a:close/>
                    <a:moveTo>
                      <a:pt x="144780" y="4265366"/>
                    </a:moveTo>
                    <a:lnTo>
                      <a:pt x="83341834" y="4265366"/>
                    </a:lnTo>
                    <a:lnTo>
                      <a:pt x="83341834" y="4410146"/>
                    </a:lnTo>
                    <a:lnTo>
                      <a:pt x="144780" y="4410146"/>
                    </a:lnTo>
                    <a:lnTo>
                      <a:pt x="144780" y="4265366"/>
                    </a:lnTo>
                    <a:close/>
                    <a:moveTo>
                      <a:pt x="83341834" y="0"/>
                    </a:moveTo>
                    <a:lnTo>
                      <a:pt x="83486613" y="0"/>
                    </a:lnTo>
                    <a:lnTo>
                      <a:pt x="83486613" y="144780"/>
                    </a:lnTo>
                    <a:lnTo>
                      <a:pt x="83341834" y="144780"/>
                    </a:lnTo>
                    <a:lnTo>
                      <a:pt x="83341834" y="0"/>
                    </a:lnTo>
                    <a:close/>
                    <a:moveTo>
                      <a:pt x="0" y="0"/>
                    </a:moveTo>
                    <a:lnTo>
                      <a:pt x="144780" y="0"/>
                    </a:lnTo>
                    <a:lnTo>
                      <a:pt x="144780" y="144780"/>
                    </a:lnTo>
                    <a:lnTo>
                      <a:pt x="0" y="144780"/>
                    </a:lnTo>
                    <a:lnTo>
                      <a:pt x="0" y="0"/>
                    </a:lnTo>
                    <a:close/>
                    <a:moveTo>
                      <a:pt x="144780" y="0"/>
                    </a:moveTo>
                    <a:lnTo>
                      <a:pt x="83341834" y="0"/>
                    </a:lnTo>
                    <a:lnTo>
                      <a:pt x="83341834" y="144780"/>
                    </a:lnTo>
                    <a:lnTo>
                      <a:pt x="144780" y="144780"/>
                    </a:lnTo>
                    <a:lnTo>
                      <a:pt x="144780" y="0"/>
                    </a:lnTo>
                    <a:close/>
                  </a:path>
                </a:pathLst>
              </a:custGeom>
              <a:solidFill>
                <a:srgbClr val="000000"/>
              </a:solidFill>
            </p:spPr>
          </p:sp>
        </p:grpSp>
        <p:sp>
          <p:nvSpPr>
            <p:cNvPr id="8" name="TextBox 8"/>
            <p:cNvSpPr txBox="1"/>
            <p:nvPr/>
          </p:nvSpPr>
          <p:spPr>
            <a:xfrm>
              <a:off x="670989" y="334725"/>
              <a:ext cx="21002408" cy="508763"/>
            </a:xfrm>
            <a:prstGeom prst="rect">
              <a:avLst/>
            </a:prstGeom>
          </p:spPr>
          <p:txBody>
            <a:bodyPr lIns="0" tIns="0" rIns="0" bIns="0" rtlCol="0" anchor="ctr">
              <a:spAutoFit/>
            </a:bodyPr>
            <a:lstStyle/>
            <a:p>
              <a:pPr algn="ctr">
                <a:lnSpc>
                  <a:spcPts val="3600"/>
                </a:lnSpc>
              </a:pPr>
              <a:r>
                <a:rPr lang="en-US" sz="4400" b="1" dirty="0" err="1">
                  <a:solidFill>
                    <a:srgbClr val="000000"/>
                  </a:solidFill>
                  <a:latin typeface="Arial" panose="020B0604020202020204" pitchFamily="34" charset="0"/>
                  <a:cs typeface="Arial" panose="020B0604020202020204" pitchFamily="34" charset="0"/>
                </a:rPr>
                <a:t>Giải</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quyết</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các</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bài</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toán</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khoa</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học</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kĩ</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thuật</a:t>
              </a:r>
              <a:endParaRPr lang="en-US" sz="4400" b="1" dirty="0">
                <a:solidFill>
                  <a:srgbClr val="000000"/>
                </a:solidFill>
                <a:latin typeface="Arial" panose="020B0604020202020204" pitchFamily="34" charset="0"/>
                <a:cs typeface="Arial" panose="020B0604020202020204" pitchFamily="34" charset="0"/>
              </a:endParaRPr>
            </a:p>
          </p:txBody>
        </p:sp>
      </p:grpSp>
      <p:grpSp>
        <p:nvGrpSpPr>
          <p:cNvPr id="9" name="Group 9"/>
          <p:cNvGrpSpPr/>
          <p:nvPr/>
        </p:nvGrpSpPr>
        <p:grpSpPr>
          <a:xfrm>
            <a:off x="678510" y="2781300"/>
            <a:ext cx="16900858" cy="6582207"/>
            <a:chOff x="0" y="0"/>
            <a:chExt cx="22534478" cy="7768330"/>
          </a:xfrm>
        </p:grpSpPr>
        <p:grpSp>
          <p:nvGrpSpPr>
            <p:cNvPr id="10" name="Group 10"/>
            <p:cNvGrpSpPr/>
            <p:nvPr/>
          </p:nvGrpSpPr>
          <p:grpSpPr>
            <a:xfrm>
              <a:off x="115127" y="140277"/>
              <a:ext cx="22304224" cy="7487776"/>
              <a:chOff x="0" y="0"/>
              <a:chExt cx="8110161" cy="2722671"/>
            </a:xfrm>
          </p:grpSpPr>
          <p:sp>
            <p:nvSpPr>
              <p:cNvPr id="11" name="Freeform 11"/>
              <p:cNvSpPr/>
              <p:nvPr/>
            </p:nvSpPr>
            <p:spPr>
              <a:xfrm>
                <a:off x="6350" y="6350"/>
                <a:ext cx="8097462" cy="2709971"/>
              </a:xfrm>
              <a:custGeom>
                <a:avLst/>
                <a:gdLst/>
                <a:ahLst/>
                <a:cxnLst/>
                <a:rect l="l" t="t" r="r" b="b"/>
                <a:pathLst>
                  <a:path w="8097462" h="2709971">
                    <a:moveTo>
                      <a:pt x="8097462" y="271780"/>
                    </a:moveTo>
                    <a:lnTo>
                      <a:pt x="8097462" y="2709971"/>
                    </a:lnTo>
                    <a:lnTo>
                      <a:pt x="0" y="2709971"/>
                    </a:lnTo>
                    <a:lnTo>
                      <a:pt x="0" y="0"/>
                    </a:lnTo>
                    <a:lnTo>
                      <a:pt x="7825681" y="0"/>
                    </a:lnTo>
                    <a:close/>
                  </a:path>
                </a:pathLst>
              </a:custGeom>
              <a:solidFill>
                <a:srgbClr val="E5F3D7"/>
              </a:solidFill>
            </p:spPr>
          </p:sp>
          <p:sp>
            <p:nvSpPr>
              <p:cNvPr id="12" name="Freeform 12"/>
              <p:cNvSpPr/>
              <p:nvPr/>
            </p:nvSpPr>
            <p:spPr>
              <a:xfrm>
                <a:off x="0" y="0"/>
                <a:ext cx="8110162" cy="2722671"/>
              </a:xfrm>
              <a:custGeom>
                <a:avLst/>
                <a:gdLst/>
                <a:ahLst/>
                <a:cxnLst/>
                <a:rect l="l" t="t" r="r" b="b"/>
                <a:pathLst>
                  <a:path w="8110162" h="2722671">
                    <a:moveTo>
                      <a:pt x="7834571" y="0"/>
                    </a:moveTo>
                    <a:lnTo>
                      <a:pt x="0" y="0"/>
                    </a:lnTo>
                    <a:lnTo>
                      <a:pt x="0" y="2722671"/>
                    </a:lnTo>
                    <a:lnTo>
                      <a:pt x="8110162" y="2722671"/>
                    </a:lnTo>
                    <a:lnTo>
                      <a:pt x="8110162" y="275590"/>
                    </a:lnTo>
                    <a:lnTo>
                      <a:pt x="7834571" y="0"/>
                    </a:lnTo>
                    <a:close/>
                    <a:moveTo>
                      <a:pt x="8097462" y="2709971"/>
                    </a:moveTo>
                    <a:lnTo>
                      <a:pt x="12700" y="2709971"/>
                    </a:lnTo>
                    <a:lnTo>
                      <a:pt x="12700" y="12700"/>
                    </a:lnTo>
                    <a:lnTo>
                      <a:pt x="7829491" y="12700"/>
                    </a:lnTo>
                    <a:lnTo>
                      <a:pt x="7832031" y="15240"/>
                    </a:lnTo>
                    <a:lnTo>
                      <a:pt x="7832031" y="278130"/>
                    </a:lnTo>
                    <a:lnTo>
                      <a:pt x="8094921" y="278130"/>
                    </a:lnTo>
                    <a:lnTo>
                      <a:pt x="8097462" y="280670"/>
                    </a:lnTo>
                    <a:cubicBezTo>
                      <a:pt x="8097462" y="280670"/>
                      <a:pt x="8097462" y="2709971"/>
                      <a:pt x="8097462" y="2709971"/>
                    </a:cubicBezTo>
                    <a:close/>
                  </a:path>
                </a:pathLst>
              </a:custGeom>
              <a:solidFill>
                <a:srgbClr val="000000"/>
              </a:solidFill>
            </p:spPr>
          </p:sp>
        </p:grpSp>
        <p:grpSp>
          <p:nvGrpSpPr>
            <p:cNvPr id="13" name="Group 13"/>
            <p:cNvGrpSpPr/>
            <p:nvPr/>
          </p:nvGrpSpPr>
          <p:grpSpPr>
            <a:xfrm>
              <a:off x="0" y="7487776"/>
              <a:ext cx="270416" cy="280554"/>
              <a:chOff x="0" y="0"/>
              <a:chExt cx="2376680" cy="2465786"/>
            </a:xfrm>
          </p:grpSpPr>
          <p:sp>
            <p:nvSpPr>
              <p:cNvPr id="14" name="Freeform 1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5" name="Freeform 1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6" name="Group 16"/>
            <p:cNvGrpSpPr/>
            <p:nvPr/>
          </p:nvGrpSpPr>
          <p:grpSpPr>
            <a:xfrm>
              <a:off x="0" y="3884165"/>
              <a:ext cx="270416" cy="280554"/>
              <a:chOff x="0" y="0"/>
              <a:chExt cx="2376680" cy="2465786"/>
            </a:xfrm>
          </p:grpSpPr>
          <p:sp>
            <p:nvSpPr>
              <p:cNvPr id="17" name="Freeform 1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8" name="Freeform 1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9" name="Group 19"/>
            <p:cNvGrpSpPr/>
            <p:nvPr/>
          </p:nvGrpSpPr>
          <p:grpSpPr>
            <a:xfrm>
              <a:off x="0" y="0"/>
              <a:ext cx="270416" cy="280554"/>
              <a:chOff x="0" y="0"/>
              <a:chExt cx="2376680" cy="2465786"/>
            </a:xfrm>
          </p:grpSpPr>
          <p:sp>
            <p:nvSpPr>
              <p:cNvPr id="20" name="Freeform 2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1" name="Freeform 2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2" name="Group 22"/>
            <p:cNvGrpSpPr/>
            <p:nvPr/>
          </p:nvGrpSpPr>
          <p:grpSpPr>
            <a:xfrm>
              <a:off x="22264062" y="3884165"/>
              <a:ext cx="270416" cy="280554"/>
              <a:chOff x="0" y="0"/>
              <a:chExt cx="2376680" cy="2465786"/>
            </a:xfrm>
          </p:grpSpPr>
          <p:sp>
            <p:nvSpPr>
              <p:cNvPr id="23" name="Freeform 2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4" name="Freeform 2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5" name="Group 25"/>
            <p:cNvGrpSpPr/>
            <p:nvPr/>
          </p:nvGrpSpPr>
          <p:grpSpPr>
            <a:xfrm>
              <a:off x="11132031" y="7487776"/>
              <a:ext cx="270416" cy="280554"/>
              <a:chOff x="0" y="0"/>
              <a:chExt cx="2376680" cy="2465786"/>
            </a:xfrm>
          </p:grpSpPr>
          <p:sp>
            <p:nvSpPr>
              <p:cNvPr id="26" name="Freeform 2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7" name="Freeform 2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8" name="Group 28"/>
            <p:cNvGrpSpPr/>
            <p:nvPr/>
          </p:nvGrpSpPr>
          <p:grpSpPr>
            <a:xfrm>
              <a:off x="11132031" y="0"/>
              <a:ext cx="270416" cy="280554"/>
              <a:chOff x="0" y="0"/>
              <a:chExt cx="2376680" cy="2465786"/>
            </a:xfrm>
          </p:grpSpPr>
          <p:sp>
            <p:nvSpPr>
              <p:cNvPr id="29" name="Freeform 2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0" name="Freeform 3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1" name="Group 31"/>
            <p:cNvGrpSpPr/>
            <p:nvPr/>
          </p:nvGrpSpPr>
          <p:grpSpPr>
            <a:xfrm>
              <a:off x="22264062" y="7487776"/>
              <a:ext cx="270416" cy="280554"/>
              <a:chOff x="0" y="0"/>
              <a:chExt cx="2376680" cy="2465786"/>
            </a:xfrm>
          </p:grpSpPr>
          <p:sp>
            <p:nvSpPr>
              <p:cNvPr id="32" name="Freeform 3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3" name="Freeform 3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sp>
        <p:nvSpPr>
          <p:cNvPr id="75" name="Rectangle 74"/>
          <p:cNvSpPr/>
          <p:nvPr/>
        </p:nvSpPr>
        <p:spPr>
          <a:xfrm>
            <a:off x="1447800" y="3471952"/>
            <a:ext cx="8832413" cy="5170646"/>
          </a:xfrm>
          <a:prstGeom prst="rect">
            <a:avLst/>
          </a:prstGeom>
        </p:spPr>
        <p:txBody>
          <a:bodyPr wrap="square">
            <a:spAutoFit/>
          </a:bodyPr>
          <a:lstStyle/>
          <a:p>
            <a:pPr algn="just">
              <a:lnSpc>
                <a:spcPct val="150000"/>
              </a:lnSpc>
            </a:pPr>
            <a:r>
              <a:rPr lang="en-US" sz="4400" dirty="0" err="1">
                <a:latin typeface="Arial" panose="020B0604020202020204" pitchFamily="34" charset="0"/>
                <a:cs typeface="Arial" panose="020B0604020202020204" pitchFamily="34" charset="0"/>
              </a:rPr>
              <a:t>Máy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hỗ</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việc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toán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phỏng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nghiệm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nghiên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cứu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thời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mã</a:t>
            </a:r>
            <a:r>
              <a:rPr lang="en-US" sz="4400" dirty="0">
                <a:latin typeface="Arial" panose="020B0604020202020204" pitchFamily="34" charset="0"/>
                <a:cs typeface="Arial" panose="020B0604020202020204" pitchFamily="34" charset="0"/>
              </a:rPr>
              <a:t> gen,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dụng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a:t>
            </a:r>
          </a:p>
        </p:txBody>
      </p:sp>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1580" y="2084417"/>
            <a:ext cx="7772400" cy="777240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heckerboard(across)">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C893"/>
        </a:solidFill>
        <a:effectLst/>
      </p:bgPr>
    </p:bg>
    <p:spTree>
      <p:nvGrpSpPr>
        <p:cNvPr id="1" name=""/>
        <p:cNvGrpSpPr/>
        <p:nvPr/>
      </p:nvGrpSpPr>
      <p:grpSpPr>
        <a:xfrm>
          <a:off x="0" y="0"/>
          <a:ext cx="0" cy="0"/>
          <a:chOff x="0" y="0"/>
          <a:chExt cx="0" cy="0"/>
        </a:xfrm>
      </p:grpSpPr>
      <p:grpSp>
        <p:nvGrpSpPr>
          <p:cNvPr id="2" name="Group 2"/>
          <p:cNvGrpSpPr/>
          <p:nvPr/>
        </p:nvGrpSpPr>
        <p:grpSpPr>
          <a:xfrm>
            <a:off x="-86198" y="-181448"/>
            <a:ext cx="18468204" cy="10673894"/>
            <a:chOff x="0" y="0"/>
            <a:chExt cx="1149350" cy="1149350"/>
          </a:xfrm>
        </p:grpSpPr>
        <p:sp>
          <p:nvSpPr>
            <p:cNvPr id="3" name="Freeform 3"/>
            <p:cNvSpPr/>
            <p:nvPr/>
          </p:nvSpPr>
          <p:spPr>
            <a:xfrm>
              <a:off x="0" y="0"/>
              <a:ext cx="9973477" cy="5764276"/>
            </a:xfrm>
            <a:custGeom>
              <a:avLst/>
              <a:gdLst/>
              <a:ahLst/>
              <a:cxnLst/>
              <a:rect l="l" t="t" r="r" b="b"/>
              <a:pathLst>
                <a:path w="9973477" h="5764276">
                  <a:moveTo>
                    <a:pt x="9973477" y="63694"/>
                  </a:moveTo>
                  <a:lnTo>
                    <a:pt x="9973477" y="0"/>
                  </a:lnTo>
                  <a:lnTo>
                    <a:pt x="55102" y="0"/>
                  </a:lnTo>
                  <a:lnTo>
                    <a:pt x="55102" y="31847"/>
                  </a:lnTo>
                  <a:lnTo>
                    <a:pt x="0" y="31847"/>
                  </a:lnTo>
                  <a:lnTo>
                    <a:pt x="0" y="5764276"/>
                  </a:lnTo>
                  <a:lnTo>
                    <a:pt x="110204" y="5764276"/>
                  </a:lnTo>
                  <a:lnTo>
                    <a:pt x="110204" y="4649637"/>
                  </a:lnTo>
                  <a:lnTo>
                    <a:pt x="1983675" y="4649637"/>
                  </a:lnTo>
                  <a:lnTo>
                    <a:pt x="1983675" y="5764276"/>
                  </a:lnTo>
                  <a:lnTo>
                    <a:pt x="2093879" y="5764276"/>
                  </a:lnTo>
                  <a:lnTo>
                    <a:pt x="2093879" y="4649637"/>
                  </a:lnTo>
                  <a:lnTo>
                    <a:pt x="3967350" y="4649637"/>
                  </a:lnTo>
                  <a:lnTo>
                    <a:pt x="3967350" y="5764276"/>
                  </a:lnTo>
                  <a:lnTo>
                    <a:pt x="4077554" y="5764276"/>
                  </a:lnTo>
                  <a:lnTo>
                    <a:pt x="4077554" y="4649637"/>
                  </a:lnTo>
                  <a:lnTo>
                    <a:pt x="5951025" y="4649637"/>
                  </a:lnTo>
                  <a:lnTo>
                    <a:pt x="5951025" y="5764276"/>
                  </a:lnTo>
                  <a:lnTo>
                    <a:pt x="6061229" y="5764276"/>
                  </a:lnTo>
                  <a:lnTo>
                    <a:pt x="6061229" y="4649637"/>
                  </a:lnTo>
                  <a:lnTo>
                    <a:pt x="7934700" y="4649637"/>
                  </a:lnTo>
                  <a:lnTo>
                    <a:pt x="7934700" y="5764276"/>
                  </a:lnTo>
                  <a:lnTo>
                    <a:pt x="8044904" y="5764276"/>
                  </a:lnTo>
                  <a:lnTo>
                    <a:pt x="8044904" y="4649637"/>
                  </a:lnTo>
                  <a:lnTo>
                    <a:pt x="9973477" y="4649637"/>
                  </a:lnTo>
                  <a:lnTo>
                    <a:pt x="9973477" y="4585944"/>
                  </a:lnTo>
                  <a:lnTo>
                    <a:pt x="8044904" y="4585944"/>
                  </a:lnTo>
                  <a:lnTo>
                    <a:pt x="8044904" y="3503151"/>
                  </a:lnTo>
                  <a:lnTo>
                    <a:pt x="9973477" y="3503151"/>
                  </a:lnTo>
                  <a:lnTo>
                    <a:pt x="9973477" y="3439458"/>
                  </a:lnTo>
                  <a:lnTo>
                    <a:pt x="8044904" y="3439458"/>
                  </a:lnTo>
                  <a:lnTo>
                    <a:pt x="8044904" y="2356665"/>
                  </a:lnTo>
                  <a:lnTo>
                    <a:pt x="9973477" y="2356665"/>
                  </a:lnTo>
                  <a:lnTo>
                    <a:pt x="9973477" y="2292972"/>
                  </a:lnTo>
                  <a:lnTo>
                    <a:pt x="8044904" y="2292972"/>
                  </a:lnTo>
                  <a:lnTo>
                    <a:pt x="8044904" y="1210180"/>
                  </a:lnTo>
                  <a:lnTo>
                    <a:pt x="9973477" y="1210180"/>
                  </a:lnTo>
                  <a:lnTo>
                    <a:pt x="9973477" y="1146486"/>
                  </a:lnTo>
                  <a:lnTo>
                    <a:pt x="8044904" y="1146486"/>
                  </a:lnTo>
                  <a:lnTo>
                    <a:pt x="8044904" y="63694"/>
                  </a:lnTo>
                  <a:lnTo>
                    <a:pt x="9973477" y="63694"/>
                  </a:lnTo>
                  <a:close/>
                  <a:moveTo>
                    <a:pt x="2093879" y="1146486"/>
                  </a:moveTo>
                  <a:lnTo>
                    <a:pt x="2093879" y="63694"/>
                  </a:lnTo>
                  <a:lnTo>
                    <a:pt x="3967350" y="63694"/>
                  </a:lnTo>
                  <a:lnTo>
                    <a:pt x="3967350" y="1146486"/>
                  </a:lnTo>
                  <a:lnTo>
                    <a:pt x="2093879" y="1146486"/>
                  </a:lnTo>
                  <a:close/>
                  <a:moveTo>
                    <a:pt x="3967350" y="1210180"/>
                  </a:moveTo>
                  <a:lnTo>
                    <a:pt x="3967350" y="2292972"/>
                  </a:lnTo>
                  <a:lnTo>
                    <a:pt x="2093879" y="2292972"/>
                  </a:lnTo>
                  <a:lnTo>
                    <a:pt x="2093879" y="1210180"/>
                  </a:lnTo>
                  <a:lnTo>
                    <a:pt x="3967350" y="1210180"/>
                  </a:lnTo>
                  <a:close/>
                  <a:moveTo>
                    <a:pt x="1983675" y="1146486"/>
                  </a:moveTo>
                  <a:lnTo>
                    <a:pt x="110204" y="1146486"/>
                  </a:lnTo>
                  <a:lnTo>
                    <a:pt x="110204" y="63694"/>
                  </a:lnTo>
                  <a:lnTo>
                    <a:pt x="1983675" y="63694"/>
                  </a:lnTo>
                  <a:lnTo>
                    <a:pt x="1983675" y="1146486"/>
                  </a:lnTo>
                  <a:close/>
                  <a:moveTo>
                    <a:pt x="1983675" y="1210180"/>
                  </a:moveTo>
                  <a:lnTo>
                    <a:pt x="1983675" y="2292972"/>
                  </a:lnTo>
                  <a:lnTo>
                    <a:pt x="110204" y="2292972"/>
                  </a:lnTo>
                  <a:lnTo>
                    <a:pt x="110204" y="1210180"/>
                  </a:lnTo>
                  <a:lnTo>
                    <a:pt x="1983675" y="1210180"/>
                  </a:lnTo>
                  <a:close/>
                  <a:moveTo>
                    <a:pt x="1983675" y="2356665"/>
                  </a:moveTo>
                  <a:lnTo>
                    <a:pt x="1983675" y="3439458"/>
                  </a:lnTo>
                  <a:lnTo>
                    <a:pt x="110204" y="3439458"/>
                  </a:lnTo>
                  <a:lnTo>
                    <a:pt x="110204" y="2356665"/>
                  </a:lnTo>
                  <a:lnTo>
                    <a:pt x="1983675" y="2356665"/>
                  </a:lnTo>
                  <a:close/>
                  <a:moveTo>
                    <a:pt x="2093879" y="2356665"/>
                  </a:moveTo>
                  <a:lnTo>
                    <a:pt x="3967350" y="2356665"/>
                  </a:lnTo>
                  <a:lnTo>
                    <a:pt x="3967350" y="3439458"/>
                  </a:lnTo>
                  <a:lnTo>
                    <a:pt x="2093879" y="3439458"/>
                  </a:lnTo>
                  <a:lnTo>
                    <a:pt x="2093879" y="2356665"/>
                  </a:lnTo>
                  <a:close/>
                  <a:moveTo>
                    <a:pt x="4077554" y="2356665"/>
                  </a:moveTo>
                  <a:lnTo>
                    <a:pt x="5951025" y="2356665"/>
                  </a:lnTo>
                  <a:lnTo>
                    <a:pt x="5951025" y="3439458"/>
                  </a:lnTo>
                  <a:lnTo>
                    <a:pt x="4077554" y="3439458"/>
                  </a:lnTo>
                  <a:lnTo>
                    <a:pt x="4077554" y="2356665"/>
                  </a:lnTo>
                  <a:close/>
                  <a:moveTo>
                    <a:pt x="4077554" y="2292972"/>
                  </a:moveTo>
                  <a:lnTo>
                    <a:pt x="4077554" y="1210180"/>
                  </a:lnTo>
                  <a:lnTo>
                    <a:pt x="5951025" y="1210180"/>
                  </a:lnTo>
                  <a:lnTo>
                    <a:pt x="5951025" y="2292972"/>
                  </a:lnTo>
                  <a:lnTo>
                    <a:pt x="4077554" y="2292972"/>
                  </a:lnTo>
                  <a:close/>
                  <a:moveTo>
                    <a:pt x="4077554" y="1146486"/>
                  </a:moveTo>
                  <a:lnTo>
                    <a:pt x="4077554" y="63694"/>
                  </a:lnTo>
                  <a:lnTo>
                    <a:pt x="5951025" y="63694"/>
                  </a:lnTo>
                  <a:lnTo>
                    <a:pt x="5951025" y="1146486"/>
                  </a:lnTo>
                  <a:lnTo>
                    <a:pt x="4077554" y="1146486"/>
                  </a:lnTo>
                  <a:close/>
                  <a:moveTo>
                    <a:pt x="110204" y="4585944"/>
                  </a:moveTo>
                  <a:lnTo>
                    <a:pt x="110204" y="3503151"/>
                  </a:lnTo>
                  <a:lnTo>
                    <a:pt x="1983675" y="3503151"/>
                  </a:lnTo>
                  <a:lnTo>
                    <a:pt x="1983675" y="4585944"/>
                  </a:lnTo>
                  <a:lnTo>
                    <a:pt x="110204" y="4585944"/>
                  </a:lnTo>
                  <a:close/>
                  <a:moveTo>
                    <a:pt x="2093879" y="4585944"/>
                  </a:moveTo>
                  <a:lnTo>
                    <a:pt x="2093879" y="3503151"/>
                  </a:lnTo>
                  <a:lnTo>
                    <a:pt x="3967350" y="3503151"/>
                  </a:lnTo>
                  <a:lnTo>
                    <a:pt x="3967350" y="4585944"/>
                  </a:lnTo>
                  <a:lnTo>
                    <a:pt x="2093879" y="4585944"/>
                  </a:lnTo>
                  <a:close/>
                  <a:moveTo>
                    <a:pt x="4077554" y="4585944"/>
                  </a:moveTo>
                  <a:lnTo>
                    <a:pt x="4077554" y="3503151"/>
                  </a:lnTo>
                  <a:lnTo>
                    <a:pt x="5951025" y="3503151"/>
                  </a:lnTo>
                  <a:lnTo>
                    <a:pt x="5951025" y="4585944"/>
                  </a:lnTo>
                  <a:lnTo>
                    <a:pt x="4077554" y="4585944"/>
                  </a:lnTo>
                  <a:close/>
                  <a:moveTo>
                    <a:pt x="7934700" y="4585944"/>
                  </a:moveTo>
                  <a:lnTo>
                    <a:pt x="6061229" y="4585944"/>
                  </a:lnTo>
                  <a:lnTo>
                    <a:pt x="6061229" y="3503151"/>
                  </a:lnTo>
                  <a:lnTo>
                    <a:pt x="7934700" y="3503151"/>
                  </a:lnTo>
                  <a:lnTo>
                    <a:pt x="7934700" y="4585944"/>
                  </a:lnTo>
                  <a:close/>
                  <a:moveTo>
                    <a:pt x="7934700" y="3439458"/>
                  </a:moveTo>
                  <a:lnTo>
                    <a:pt x="6061229" y="3439458"/>
                  </a:lnTo>
                  <a:lnTo>
                    <a:pt x="6061229" y="2356665"/>
                  </a:lnTo>
                  <a:lnTo>
                    <a:pt x="7934700" y="2356665"/>
                  </a:lnTo>
                  <a:lnTo>
                    <a:pt x="7934700" y="3439458"/>
                  </a:lnTo>
                  <a:close/>
                  <a:moveTo>
                    <a:pt x="7934700" y="2292972"/>
                  </a:moveTo>
                  <a:lnTo>
                    <a:pt x="6061229" y="2292972"/>
                  </a:lnTo>
                  <a:lnTo>
                    <a:pt x="6061229" y="1210180"/>
                  </a:lnTo>
                  <a:lnTo>
                    <a:pt x="7934700" y="1210180"/>
                  </a:lnTo>
                  <a:lnTo>
                    <a:pt x="7934700" y="2292972"/>
                  </a:lnTo>
                  <a:close/>
                  <a:moveTo>
                    <a:pt x="7934700" y="1146486"/>
                  </a:moveTo>
                  <a:lnTo>
                    <a:pt x="6061229" y="1146486"/>
                  </a:lnTo>
                  <a:lnTo>
                    <a:pt x="6061229" y="63694"/>
                  </a:lnTo>
                  <a:lnTo>
                    <a:pt x="7934700" y="63694"/>
                  </a:lnTo>
                  <a:lnTo>
                    <a:pt x="7934700" y="1146486"/>
                  </a:lnTo>
                  <a:close/>
                </a:path>
              </a:pathLst>
            </a:custGeom>
            <a:solidFill>
              <a:srgbClr val="A8976F"/>
            </a:solidFill>
          </p:spPr>
        </p:sp>
      </p:grpSp>
      <p:grpSp>
        <p:nvGrpSpPr>
          <p:cNvPr id="4" name="Group 4"/>
          <p:cNvGrpSpPr/>
          <p:nvPr/>
        </p:nvGrpSpPr>
        <p:grpSpPr>
          <a:xfrm>
            <a:off x="751841" y="816802"/>
            <a:ext cx="16728085" cy="1257039"/>
            <a:chOff x="0" y="0"/>
            <a:chExt cx="22304114" cy="1676052"/>
          </a:xfrm>
        </p:grpSpPr>
        <p:grpSp>
          <p:nvGrpSpPr>
            <p:cNvPr id="5" name="Group 5"/>
            <p:cNvGrpSpPr/>
            <p:nvPr/>
          </p:nvGrpSpPr>
          <p:grpSpPr>
            <a:xfrm>
              <a:off x="0" y="0"/>
              <a:ext cx="22304114" cy="1676052"/>
              <a:chOff x="0" y="0"/>
              <a:chExt cx="83486199" cy="6273604"/>
            </a:xfrm>
          </p:grpSpPr>
          <p:sp>
            <p:nvSpPr>
              <p:cNvPr id="6" name="Freeform 6"/>
              <p:cNvSpPr/>
              <p:nvPr/>
            </p:nvSpPr>
            <p:spPr>
              <a:xfrm>
                <a:off x="72390" y="72390"/>
                <a:ext cx="83341421" cy="6128824"/>
              </a:xfrm>
              <a:custGeom>
                <a:avLst/>
                <a:gdLst/>
                <a:ahLst/>
                <a:cxnLst/>
                <a:rect l="l" t="t" r="r" b="b"/>
                <a:pathLst>
                  <a:path w="83341421" h="6128824">
                    <a:moveTo>
                      <a:pt x="0" y="0"/>
                    </a:moveTo>
                    <a:lnTo>
                      <a:pt x="83341421" y="0"/>
                    </a:lnTo>
                    <a:lnTo>
                      <a:pt x="83341421" y="6128824"/>
                    </a:lnTo>
                    <a:lnTo>
                      <a:pt x="0" y="6128824"/>
                    </a:lnTo>
                    <a:lnTo>
                      <a:pt x="0" y="0"/>
                    </a:lnTo>
                    <a:close/>
                  </a:path>
                </a:pathLst>
              </a:custGeom>
              <a:solidFill>
                <a:srgbClr val="FBC8B3"/>
              </a:solidFill>
            </p:spPr>
          </p:sp>
          <p:sp>
            <p:nvSpPr>
              <p:cNvPr id="7" name="Freeform 7"/>
              <p:cNvSpPr/>
              <p:nvPr/>
            </p:nvSpPr>
            <p:spPr>
              <a:xfrm>
                <a:off x="0" y="0"/>
                <a:ext cx="83486197" cy="6273604"/>
              </a:xfrm>
              <a:custGeom>
                <a:avLst/>
                <a:gdLst/>
                <a:ahLst/>
                <a:cxnLst/>
                <a:rect l="l" t="t" r="r" b="b"/>
                <a:pathLst>
                  <a:path w="83486197" h="6273604">
                    <a:moveTo>
                      <a:pt x="83341418" y="6128824"/>
                    </a:moveTo>
                    <a:lnTo>
                      <a:pt x="83486197" y="6128824"/>
                    </a:lnTo>
                    <a:lnTo>
                      <a:pt x="83486197" y="6273604"/>
                    </a:lnTo>
                    <a:lnTo>
                      <a:pt x="83341418" y="6273604"/>
                    </a:lnTo>
                    <a:lnTo>
                      <a:pt x="83341418" y="6128824"/>
                    </a:lnTo>
                    <a:close/>
                    <a:moveTo>
                      <a:pt x="0" y="144780"/>
                    </a:moveTo>
                    <a:lnTo>
                      <a:pt x="144780" y="144780"/>
                    </a:lnTo>
                    <a:lnTo>
                      <a:pt x="144780" y="6128824"/>
                    </a:lnTo>
                    <a:lnTo>
                      <a:pt x="0" y="6128824"/>
                    </a:lnTo>
                    <a:lnTo>
                      <a:pt x="0" y="144780"/>
                    </a:lnTo>
                    <a:close/>
                    <a:moveTo>
                      <a:pt x="0" y="6128824"/>
                    </a:moveTo>
                    <a:lnTo>
                      <a:pt x="144780" y="6128824"/>
                    </a:lnTo>
                    <a:lnTo>
                      <a:pt x="144780" y="6273604"/>
                    </a:lnTo>
                    <a:lnTo>
                      <a:pt x="0" y="6273604"/>
                    </a:lnTo>
                    <a:lnTo>
                      <a:pt x="0" y="6128824"/>
                    </a:lnTo>
                    <a:close/>
                    <a:moveTo>
                      <a:pt x="83341418" y="144780"/>
                    </a:moveTo>
                    <a:lnTo>
                      <a:pt x="83486197" y="144780"/>
                    </a:lnTo>
                    <a:lnTo>
                      <a:pt x="83486197" y="6128824"/>
                    </a:lnTo>
                    <a:lnTo>
                      <a:pt x="83341418" y="6128824"/>
                    </a:lnTo>
                    <a:lnTo>
                      <a:pt x="83341418" y="144780"/>
                    </a:lnTo>
                    <a:close/>
                    <a:moveTo>
                      <a:pt x="144780" y="6128824"/>
                    </a:moveTo>
                    <a:lnTo>
                      <a:pt x="83341418" y="6128824"/>
                    </a:lnTo>
                    <a:lnTo>
                      <a:pt x="83341418" y="6273604"/>
                    </a:lnTo>
                    <a:lnTo>
                      <a:pt x="144780" y="6273604"/>
                    </a:lnTo>
                    <a:lnTo>
                      <a:pt x="144780" y="6128824"/>
                    </a:lnTo>
                    <a:close/>
                    <a:moveTo>
                      <a:pt x="83341418" y="0"/>
                    </a:moveTo>
                    <a:lnTo>
                      <a:pt x="83486197" y="0"/>
                    </a:lnTo>
                    <a:lnTo>
                      <a:pt x="83486197" y="144780"/>
                    </a:lnTo>
                    <a:lnTo>
                      <a:pt x="83341418" y="144780"/>
                    </a:lnTo>
                    <a:lnTo>
                      <a:pt x="83341418" y="0"/>
                    </a:lnTo>
                    <a:close/>
                    <a:moveTo>
                      <a:pt x="0" y="0"/>
                    </a:moveTo>
                    <a:lnTo>
                      <a:pt x="144780" y="0"/>
                    </a:lnTo>
                    <a:lnTo>
                      <a:pt x="144780" y="144780"/>
                    </a:lnTo>
                    <a:lnTo>
                      <a:pt x="0" y="144780"/>
                    </a:lnTo>
                    <a:lnTo>
                      <a:pt x="0" y="0"/>
                    </a:lnTo>
                    <a:close/>
                    <a:moveTo>
                      <a:pt x="144780" y="0"/>
                    </a:moveTo>
                    <a:lnTo>
                      <a:pt x="83341418" y="0"/>
                    </a:lnTo>
                    <a:lnTo>
                      <a:pt x="83341418" y="144780"/>
                    </a:lnTo>
                    <a:lnTo>
                      <a:pt x="144780" y="144780"/>
                    </a:lnTo>
                    <a:lnTo>
                      <a:pt x="144780" y="0"/>
                    </a:lnTo>
                    <a:close/>
                  </a:path>
                </a:pathLst>
              </a:custGeom>
              <a:solidFill>
                <a:srgbClr val="000000"/>
              </a:solidFill>
            </p:spPr>
          </p:sp>
        </p:grpSp>
        <p:sp>
          <p:nvSpPr>
            <p:cNvPr id="8" name="TextBox 8"/>
            <p:cNvSpPr txBox="1"/>
            <p:nvPr/>
          </p:nvSpPr>
          <p:spPr>
            <a:xfrm>
              <a:off x="670929" y="603277"/>
              <a:ext cx="21002305" cy="530060"/>
            </a:xfrm>
            <a:prstGeom prst="rect">
              <a:avLst/>
            </a:prstGeom>
          </p:spPr>
          <p:txBody>
            <a:bodyPr lIns="0" tIns="0" rIns="0" bIns="0" rtlCol="0" anchor="ctr">
              <a:spAutoFit/>
            </a:bodyPr>
            <a:lstStyle/>
            <a:p>
              <a:pPr algn="ctr">
                <a:lnSpc>
                  <a:spcPts val="3120"/>
                </a:lnSpc>
              </a:pPr>
              <a:r>
                <a:rPr lang="en-US" sz="4400" b="1" dirty="0" err="1">
                  <a:solidFill>
                    <a:srgbClr val="000000"/>
                  </a:solidFill>
                  <a:latin typeface="Arial" panose="020B0604020202020204" pitchFamily="34" charset="0"/>
                  <a:cs typeface="Arial" panose="020B0604020202020204" pitchFamily="34" charset="0"/>
                </a:rPr>
                <a:t>Thay</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đổi</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cách</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thức</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làm</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việc</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của</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nhiều</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ngành</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nghề</a:t>
              </a:r>
              <a:endParaRPr lang="en-US" sz="4400" b="1" dirty="0">
                <a:solidFill>
                  <a:srgbClr val="000000"/>
                </a:solidFill>
                <a:latin typeface="Arial" panose="020B0604020202020204" pitchFamily="34" charset="0"/>
                <a:cs typeface="Arial" panose="020B0604020202020204" pitchFamily="34" charset="0"/>
              </a:endParaRPr>
            </a:p>
          </p:txBody>
        </p:sp>
      </p:grpSp>
      <p:grpSp>
        <p:nvGrpSpPr>
          <p:cNvPr id="9" name="Group 9"/>
          <p:cNvGrpSpPr/>
          <p:nvPr/>
        </p:nvGrpSpPr>
        <p:grpSpPr>
          <a:xfrm>
            <a:off x="663532" y="2497290"/>
            <a:ext cx="16930897" cy="7257141"/>
            <a:chOff x="0" y="0"/>
            <a:chExt cx="22574530" cy="8503940"/>
          </a:xfrm>
        </p:grpSpPr>
        <p:grpSp>
          <p:nvGrpSpPr>
            <p:cNvPr id="10" name="Group 10"/>
            <p:cNvGrpSpPr/>
            <p:nvPr/>
          </p:nvGrpSpPr>
          <p:grpSpPr>
            <a:xfrm>
              <a:off x="135208" y="114877"/>
              <a:ext cx="22304114" cy="8286886"/>
              <a:chOff x="0" y="0"/>
              <a:chExt cx="8110121" cy="3013240"/>
            </a:xfrm>
          </p:grpSpPr>
          <p:sp>
            <p:nvSpPr>
              <p:cNvPr id="11" name="Freeform 11"/>
              <p:cNvSpPr/>
              <p:nvPr/>
            </p:nvSpPr>
            <p:spPr>
              <a:xfrm>
                <a:off x="6350" y="6350"/>
                <a:ext cx="8097421" cy="3000540"/>
              </a:xfrm>
              <a:custGeom>
                <a:avLst/>
                <a:gdLst/>
                <a:ahLst/>
                <a:cxnLst/>
                <a:rect l="l" t="t" r="r" b="b"/>
                <a:pathLst>
                  <a:path w="8097421" h="3000540">
                    <a:moveTo>
                      <a:pt x="8097421" y="271780"/>
                    </a:moveTo>
                    <a:lnTo>
                      <a:pt x="8097421" y="3000540"/>
                    </a:lnTo>
                    <a:lnTo>
                      <a:pt x="0" y="3000540"/>
                    </a:lnTo>
                    <a:lnTo>
                      <a:pt x="0" y="0"/>
                    </a:lnTo>
                    <a:lnTo>
                      <a:pt x="7825641" y="0"/>
                    </a:lnTo>
                    <a:close/>
                  </a:path>
                </a:pathLst>
              </a:custGeom>
              <a:solidFill>
                <a:srgbClr val="E5F3D7"/>
              </a:solidFill>
            </p:spPr>
          </p:sp>
          <p:sp>
            <p:nvSpPr>
              <p:cNvPr id="12" name="Freeform 12"/>
              <p:cNvSpPr/>
              <p:nvPr/>
            </p:nvSpPr>
            <p:spPr>
              <a:xfrm>
                <a:off x="0" y="0"/>
                <a:ext cx="8110121" cy="3013240"/>
              </a:xfrm>
              <a:custGeom>
                <a:avLst/>
                <a:gdLst/>
                <a:ahLst/>
                <a:cxnLst/>
                <a:rect l="l" t="t" r="r" b="b"/>
                <a:pathLst>
                  <a:path w="8110121" h="3013240">
                    <a:moveTo>
                      <a:pt x="7834531" y="0"/>
                    </a:moveTo>
                    <a:lnTo>
                      <a:pt x="0" y="0"/>
                    </a:lnTo>
                    <a:lnTo>
                      <a:pt x="0" y="3013240"/>
                    </a:lnTo>
                    <a:lnTo>
                      <a:pt x="8110121" y="3013240"/>
                    </a:lnTo>
                    <a:lnTo>
                      <a:pt x="8110121" y="275590"/>
                    </a:lnTo>
                    <a:lnTo>
                      <a:pt x="7834531" y="0"/>
                    </a:lnTo>
                    <a:close/>
                    <a:moveTo>
                      <a:pt x="8097421" y="3000540"/>
                    </a:moveTo>
                    <a:lnTo>
                      <a:pt x="12700" y="3000540"/>
                    </a:lnTo>
                    <a:lnTo>
                      <a:pt x="12700" y="12700"/>
                    </a:lnTo>
                    <a:lnTo>
                      <a:pt x="7829452" y="12700"/>
                    </a:lnTo>
                    <a:lnTo>
                      <a:pt x="7831991" y="15240"/>
                    </a:lnTo>
                    <a:lnTo>
                      <a:pt x="7831991" y="278130"/>
                    </a:lnTo>
                    <a:lnTo>
                      <a:pt x="8094881" y="278130"/>
                    </a:lnTo>
                    <a:lnTo>
                      <a:pt x="8097421" y="280670"/>
                    </a:lnTo>
                    <a:cubicBezTo>
                      <a:pt x="8097421" y="280670"/>
                      <a:pt x="8097421" y="3000540"/>
                      <a:pt x="8097421" y="3000540"/>
                    </a:cubicBezTo>
                    <a:close/>
                  </a:path>
                </a:pathLst>
              </a:custGeom>
              <a:solidFill>
                <a:srgbClr val="000000"/>
              </a:solidFill>
            </p:spPr>
          </p:sp>
        </p:grpSp>
        <p:grpSp>
          <p:nvGrpSpPr>
            <p:cNvPr id="13" name="Group 13"/>
            <p:cNvGrpSpPr/>
            <p:nvPr/>
          </p:nvGrpSpPr>
          <p:grpSpPr>
            <a:xfrm>
              <a:off x="19971" y="0"/>
              <a:ext cx="270416" cy="280554"/>
              <a:chOff x="0" y="0"/>
              <a:chExt cx="2376680" cy="2465786"/>
            </a:xfrm>
          </p:grpSpPr>
          <p:sp>
            <p:nvSpPr>
              <p:cNvPr id="14" name="Freeform 1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5" name="Freeform 1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6" name="Group 16"/>
            <p:cNvGrpSpPr/>
            <p:nvPr/>
          </p:nvGrpSpPr>
          <p:grpSpPr>
            <a:xfrm>
              <a:off x="11172083" y="0"/>
              <a:ext cx="270416" cy="280554"/>
              <a:chOff x="0" y="0"/>
              <a:chExt cx="2376680" cy="2465786"/>
            </a:xfrm>
          </p:grpSpPr>
          <p:sp>
            <p:nvSpPr>
              <p:cNvPr id="17" name="Freeform 1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8" name="Freeform 1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9" name="Group 19"/>
            <p:cNvGrpSpPr/>
            <p:nvPr/>
          </p:nvGrpSpPr>
          <p:grpSpPr>
            <a:xfrm>
              <a:off x="11172083" y="8213861"/>
              <a:ext cx="270416" cy="280554"/>
              <a:chOff x="0" y="0"/>
              <a:chExt cx="2376680" cy="2465786"/>
            </a:xfrm>
          </p:grpSpPr>
          <p:sp>
            <p:nvSpPr>
              <p:cNvPr id="20" name="Freeform 2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1" name="Freeform 2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2" name="Group 22"/>
            <p:cNvGrpSpPr/>
            <p:nvPr/>
          </p:nvGrpSpPr>
          <p:grpSpPr>
            <a:xfrm>
              <a:off x="0" y="4267845"/>
              <a:ext cx="270416" cy="280554"/>
              <a:chOff x="0" y="0"/>
              <a:chExt cx="2376680" cy="2465786"/>
            </a:xfrm>
          </p:grpSpPr>
          <p:sp>
            <p:nvSpPr>
              <p:cNvPr id="23" name="Freeform 2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4" name="Freeform 2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5" name="Group 25"/>
            <p:cNvGrpSpPr/>
            <p:nvPr/>
          </p:nvGrpSpPr>
          <p:grpSpPr>
            <a:xfrm>
              <a:off x="22304114" y="4258320"/>
              <a:ext cx="270416" cy="280554"/>
              <a:chOff x="0" y="0"/>
              <a:chExt cx="2376680" cy="2465786"/>
            </a:xfrm>
          </p:grpSpPr>
          <p:sp>
            <p:nvSpPr>
              <p:cNvPr id="26" name="Freeform 2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7" name="Freeform 2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8" name="Group 28"/>
            <p:cNvGrpSpPr/>
            <p:nvPr/>
          </p:nvGrpSpPr>
          <p:grpSpPr>
            <a:xfrm>
              <a:off x="0" y="8223386"/>
              <a:ext cx="270416" cy="280554"/>
              <a:chOff x="0" y="0"/>
              <a:chExt cx="2376680" cy="2465786"/>
            </a:xfrm>
          </p:grpSpPr>
          <p:sp>
            <p:nvSpPr>
              <p:cNvPr id="29" name="Freeform 2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0" name="Freeform 3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1" name="Group 31"/>
            <p:cNvGrpSpPr/>
            <p:nvPr/>
          </p:nvGrpSpPr>
          <p:grpSpPr>
            <a:xfrm>
              <a:off x="22304114" y="8213861"/>
              <a:ext cx="270416" cy="280554"/>
              <a:chOff x="0" y="0"/>
              <a:chExt cx="2376680" cy="2465786"/>
            </a:xfrm>
          </p:grpSpPr>
          <p:sp>
            <p:nvSpPr>
              <p:cNvPr id="32" name="Freeform 3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3" name="Freeform 3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sp>
        <p:nvSpPr>
          <p:cNvPr id="77" name="Rectangle 76"/>
          <p:cNvSpPr/>
          <p:nvPr/>
        </p:nvSpPr>
        <p:spPr>
          <a:xfrm>
            <a:off x="1849631" y="3160160"/>
            <a:ext cx="14385926" cy="563231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dirty="0"/>
              <a:t>Nhiều ứng dụng được thực hiện trực tuyến như dạy học, mua hàng. </a:t>
            </a:r>
          </a:p>
          <a:p>
            <a:pPr marL="571500" indent="-571500" algn="just">
              <a:lnSpc>
                <a:spcPct val="150000"/>
              </a:lnSpc>
              <a:buFont typeface="Wingdings" panose="05000000000000000000" pitchFamily="2" charset="2"/>
              <a:buChar char="Ø"/>
            </a:pPr>
            <a:r>
              <a:rPr lang="vi-VN" sz="4000" dirty="0"/>
              <a:t>Ứng dụng tin học văn phòng đã góp phần tăng chất lượng và hiệu quả hoạt động hành chính. </a:t>
            </a:r>
          </a:p>
          <a:p>
            <a:pPr marL="571500" indent="-571500" algn="just">
              <a:lnSpc>
                <a:spcPct val="150000"/>
              </a:lnSpc>
              <a:buFont typeface="Wingdings" panose="05000000000000000000" pitchFamily="2" charset="2"/>
              <a:buChar char="Ø"/>
            </a:pPr>
            <a:r>
              <a:rPr lang="vi-VN" sz="4000" dirty="0"/>
              <a:t>Nhiều ngành nghề thay đổi hoàn toàn công nghệ in theo kiểu sắp chữ được thay thế bằng chế bản trên máy tính,...</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p:tgtEl>
                                          <p:spTgt spid="7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77">
                                            <p:txEl>
                                              <p:pRg st="1" end="1"/>
                                            </p:txEl>
                                          </p:spTgt>
                                        </p:tgtEl>
                                        <p:attrNameLst>
                                          <p:attrName>style.visibility</p:attrName>
                                        </p:attrNameLst>
                                      </p:cBhvr>
                                      <p:to>
                                        <p:strVal val="visible"/>
                                      </p:to>
                                    </p:set>
                                    <p:anim calcmode="lin" valueType="num">
                                      <p:cBhvr additive="base">
                                        <p:cTn id="13" dur="500"/>
                                        <p:tgtEl>
                                          <p:spTgt spid="77">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7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7">
                                            <p:txEl>
                                              <p:pRg st="2" end="2"/>
                                            </p:txEl>
                                          </p:spTgt>
                                        </p:tgtEl>
                                        <p:attrNameLst>
                                          <p:attrName>style.visibility</p:attrName>
                                        </p:attrNameLst>
                                      </p:cBhvr>
                                      <p:to>
                                        <p:strVal val="visible"/>
                                      </p:to>
                                    </p:set>
                                    <p:anim calcmode="lin" valueType="num">
                                      <p:cBhvr additive="base">
                                        <p:cTn id="19" dur="500"/>
                                        <p:tgtEl>
                                          <p:spTgt spid="7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FBE9E"/>
        </a:solidFill>
        <a:effectLst/>
      </p:bgPr>
    </p:bg>
    <p:spTree>
      <p:nvGrpSpPr>
        <p:cNvPr id="1" name=""/>
        <p:cNvGrpSpPr/>
        <p:nvPr/>
      </p:nvGrpSpPr>
      <p:grpSpPr>
        <a:xfrm>
          <a:off x="0" y="0"/>
          <a:ext cx="0" cy="0"/>
          <a:chOff x="0" y="0"/>
          <a:chExt cx="0" cy="0"/>
        </a:xfrm>
      </p:grpSpPr>
      <p:grpSp>
        <p:nvGrpSpPr>
          <p:cNvPr id="2" name="Group 2"/>
          <p:cNvGrpSpPr/>
          <p:nvPr/>
        </p:nvGrpSpPr>
        <p:grpSpPr>
          <a:xfrm>
            <a:off x="-86198" y="-181448"/>
            <a:ext cx="18468204" cy="10673894"/>
            <a:chOff x="0" y="0"/>
            <a:chExt cx="1149350" cy="1149350"/>
          </a:xfrm>
        </p:grpSpPr>
        <p:sp>
          <p:nvSpPr>
            <p:cNvPr id="3" name="Freeform 3"/>
            <p:cNvSpPr/>
            <p:nvPr/>
          </p:nvSpPr>
          <p:spPr>
            <a:xfrm>
              <a:off x="0" y="0"/>
              <a:ext cx="9973477" cy="5764276"/>
            </a:xfrm>
            <a:custGeom>
              <a:avLst/>
              <a:gdLst/>
              <a:ahLst/>
              <a:cxnLst/>
              <a:rect l="l" t="t" r="r" b="b"/>
              <a:pathLst>
                <a:path w="9973477" h="5764276">
                  <a:moveTo>
                    <a:pt x="9973477" y="63694"/>
                  </a:moveTo>
                  <a:lnTo>
                    <a:pt x="9973477" y="0"/>
                  </a:lnTo>
                  <a:lnTo>
                    <a:pt x="55102" y="0"/>
                  </a:lnTo>
                  <a:lnTo>
                    <a:pt x="55102" y="31847"/>
                  </a:lnTo>
                  <a:lnTo>
                    <a:pt x="0" y="31847"/>
                  </a:lnTo>
                  <a:lnTo>
                    <a:pt x="0" y="5764276"/>
                  </a:lnTo>
                  <a:lnTo>
                    <a:pt x="110204" y="5764276"/>
                  </a:lnTo>
                  <a:lnTo>
                    <a:pt x="110204" y="4649637"/>
                  </a:lnTo>
                  <a:lnTo>
                    <a:pt x="1983675" y="4649637"/>
                  </a:lnTo>
                  <a:lnTo>
                    <a:pt x="1983675" y="5764276"/>
                  </a:lnTo>
                  <a:lnTo>
                    <a:pt x="2093879" y="5764276"/>
                  </a:lnTo>
                  <a:lnTo>
                    <a:pt x="2093879" y="4649637"/>
                  </a:lnTo>
                  <a:lnTo>
                    <a:pt x="3967350" y="4649637"/>
                  </a:lnTo>
                  <a:lnTo>
                    <a:pt x="3967350" y="5764276"/>
                  </a:lnTo>
                  <a:lnTo>
                    <a:pt x="4077554" y="5764276"/>
                  </a:lnTo>
                  <a:lnTo>
                    <a:pt x="4077554" y="4649637"/>
                  </a:lnTo>
                  <a:lnTo>
                    <a:pt x="5951025" y="4649637"/>
                  </a:lnTo>
                  <a:lnTo>
                    <a:pt x="5951025" y="5764276"/>
                  </a:lnTo>
                  <a:lnTo>
                    <a:pt x="6061229" y="5764276"/>
                  </a:lnTo>
                  <a:lnTo>
                    <a:pt x="6061229" y="4649637"/>
                  </a:lnTo>
                  <a:lnTo>
                    <a:pt x="7934700" y="4649637"/>
                  </a:lnTo>
                  <a:lnTo>
                    <a:pt x="7934700" y="5764276"/>
                  </a:lnTo>
                  <a:lnTo>
                    <a:pt x="8044904" y="5764276"/>
                  </a:lnTo>
                  <a:lnTo>
                    <a:pt x="8044904" y="4649637"/>
                  </a:lnTo>
                  <a:lnTo>
                    <a:pt x="9973477" y="4649637"/>
                  </a:lnTo>
                  <a:lnTo>
                    <a:pt x="9973477" y="4585944"/>
                  </a:lnTo>
                  <a:lnTo>
                    <a:pt x="8044904" y="4585944"/>
                  </a:lnTo>
                  <a:lnTo>
                    <a:pt x="8044904" y="3503151"/>
                  </a:lnTo>
                  <a:lnTo>
                    <a:pt x="9973477" y="3503151"/>
                  </a:lnTo>
                  <a:lnTo>
                    <a:pt x="9973477" y="3439458"/>
                  </a:lnTo>
                  <a:lnTo>
                    <a:pt x="8044904" y="3439458"/>
                  </a:lnTo>
                  <a:lnTo>
                    <a:pt x="8044904" y="2356665"/>
                  </a:lnTo>
                  <a:lnTo>
                    <a:pt x="9973477" y="2356665"/>
                  </a:lnTo>
                  <a:lnTo>
                    <a:pt x="9973477" y="2292972"/>
                  </a:lnTo>
                  <a:lnTo>
                    <a:pt x="8044904" y="2292972"/>
                  </a:lnTo>
                  <a:lnTo>
                    <a:pt x="8044904" y="1210180"/>
                  </a:lnTo>
                  <a:lnTo>
                    <a:pt x="9973477" y="1210180"/>
                  </a:lnTo>
                  <a:lnTo>
                    <a:pt x="9973477" y="1146486"/>
                  </a:lnTo>
                  <a:lnTo>
                    <a:pt x="8044904" y="1146486"/>
                  </a:lnTo>
                  <a:lnTo>
                    <a:pt x="8044904" y="63694"/>
                  </a:lnTo>
                  <a:lnTo>
                    <a:pt x="9973477" y="63694"/>
                  </a:lnTo>
                  <a:close/>
                  <a:moveTo>
                    <a:pt x="2093879" y="1146486"/>
                  </a:moveTo>
                  <a:lnTo>
                    <a:pt x="2093879" y="63694"/>
                  </a:lnTo>
                  <a:lnTo>
                    <a:pt x="3967350" y="63694"/>
                  </a:lnTo>
                  <a:lnTo>
                    <a:pt x="3967350" y="1146486"/>
                  </a:lnTo>
                  <a:lnTo>
                    <a:pt x="2093879" y="1146486"/>
                  </a:lnTo>
                  <a:close/>
                  <a:moveTo>
                    <a:pt x="3967350" y="1210180"/>
                  </a:moveTo>
                  <a:lnTo>
                    <a:pt x="3967350" y="2292972"/>
                  </a:lnTo>
                  <a:lnTo>
                    <a:pt x="2093879" y="2292972"/>
                  </a:lnTo>
                  <a:lnTo>
                    <a:pt x="2093879" y="1210180"/>
                  </a:lnTo>
                  <a:lnTo>
                    <a:pt x="3967350" y="1210180"/>
                  </a:lnTo>
                  <a:close/>
                  <a:moveTo>
                    <a:pt x="1983675" y="1146486"/>
                  </a:moveTo>
                  <a:lnTo>
                    <a:pt x="110204" y="1146486"/>
                  </a:lnTo>
                  <a:lnTo>
                    <a:pt x="110204" y="63694"/>
                  </a:lnTo>
                  <a:lnTo>
                    <a:pt x="1983675" y="63694"/>
                  </a:lnTo>
                  <a:lnTo>
                    <a:pt x="1983675" y="1146486"/>
                  </a:lnTo>
                  <a:close/>
                  <a:moveTo>
                    <a:pt x="1983675" y="1210180"/>
                  </a:moveTo>
                  <a:lnTo>
                    <a:pt x="1983675" y="2292972"/>
                  </a:lnTo>
                  <a:lnTo>
                    <a:pt x="110204" y="2292972"/>
                  </a:lnTo>
                  <a:lnTo>
                    <a:pt x="110204" y="1210180"/>
                  </a:lnTo>
                  <a:lnTo>
                    <a:pt x="1983675" y="1210180"/>
                  </a:lnTo>
                  <a:close/>
                  <a:moveTo>
                    <a:pt x="1983675" y="2356665"/>
                  </a:moveTo>
                  <a:lnTo>
                    <a:pt x="1983675" y="3439458"/>
                  </a:lnTo>
                  <a:lnTo>
                    <a:pt x="110204" y="3439458"/>
                  </a:lnTo>
                  <a:lnTo>
                    <a:pt x="110204" y="2356665"/>
                  </a:lnTo>
                  <a:lnTo>
                    <a:pt x="1983675" y="2356665"/>
                  </a:lnTo>
                  <a:close/>
                  <a:moveTo>
                    <a:pt x="2093879" y="2356665"/>
                  </a:moveTo>
                  <a:lnTo>
                    <a:pt x="3967350" y="2356665"/>
                  </a:lnTo>
                  <a:lnTo>
                    <a:pt x="3967350" y="3439458"/>
                  </a:lnTo>
                  <a:lnTo>
                    <a:pt x="2093879" y="3439458"/>
                  </a:lnTo>
                  <a:lnTo>
                    <a:pt x="2093879" y="2356665"/>
                  </a:lnTo>
                  <a:close/>
                  <a:moveTo>
                    <a:pt x="4077554" y="2356665"/>
                  </a:moveTo>
                  <a:lnTo>
                    <a:pt x="5951025" y="2356665"/>
                  </a:lnTo>
                  <a:lnTo>
                    <a:pt x="5951025" y="3439458"/>
                  </a:lnTo>
                  <a:lnTo>
                    <a:pt x="4077554" y="3439458"/>
                  </a:lnTo>
                  <a:lnTo>
                    <a:pt x="4077554" y="2356665"/>
                  </a:lnTo>
                  <a:close/>
                  <a:moveTo>
                    <a:pt x="4077554" y="2292972"/>
                  </a:moveTo>
                  <a:lnTo>
                    <a:pt x="4077554" y="1210180"/>
                  </a:lnTo>
                  <a:lnTo>
                    <a:pt x="5951025" y="1210180"/>
                  </a:lnTo>
                  <a:lnTo>
                    <a:pt x="5951025" y="2292972"/>
                  </a:lnTo>
                  <a:lnTo>
                    <a:pt x="4077554" y="2292972"/>
                  </a:lnTo>
                  <a:close/>
                  <a:moveTo>
                    <a:pt x="4077554" y="1146486"/>
                  </a:moveTo>
                  <a:lnTo>
                    <a:pt x="4077554" y="63694"/>
                  </a:lnTo>
                  <a:lnTo>
                    <a:pt x="5951025" y="63694"/>
                  </a:lnTo>
                  <a:lnTo>
                    <a:pt x="5951025" y="1146486"/>
                  </a:lnTo>
                  <a:lnTo>
                    <a:pt x="4077554" y="1146486"/>
                  </a:lnTo>
                  <a:close/>
                  <a:moveTo>
                    <a:pt x="110204" y="4585944"/>
                  </a:moveTo>
                  <a:lnTo>
                    <a:pt x="110204" y="3503151"/>
                  </a:lnTo>
                  <a:lnTo>
                    <a:pt x="1983675" y="3503151"/>
                  </a:lnTo>
                  <a:lnTo>
                    <a:pt x="1983675" y="4585944"/>
                  </a:lnTo>
                  <a:lnTo>
                    <a:pt x="110204" y="4585944"/>
                  </a:lnTo>
                  <a:close/>
                  <a:moveTo>
                    <a:pt x="2093879" y="4585944"/>
                  </a:moveTo>
                  <a:lnTo>
                    <a:pt x="2093879" y="3503151"/>
                  </a:lnTo>
                  <a:lnTo>
                    <a:pt x="3967350" y="3503151"/>
                  </a:lnTo>
                  <a:lnTo>
                    <a:pt x="3967350" y="4585944"/>
                  </a:lnTo>
                  <a:lnTo>
                    <a:pt x="2093879" y="4585944"/>
                  </a:lnTo>
                  <a:close/>
                  <a:moveTo>
                    <a:pt x="4077554" y="4585944"/>
                  </a:moveTo>
                  <a:lnTo>
                    <a:pt x="4077554" y="3503151"/>
                  </a:lnTo>
                  <a:lnTo>
                    <a:pt x="5951025" y="3503151"/>
                  </a:lnTo>
                  <a:lnTo>
                    <a:pt x="5951025" y="4585944"/>
                  </a:lnTo>
                  <a:lnTo>
                    <a:pt x="4077554" y="4585944"/>
                  </a:lnTo>
                  <a:close/>
                  <a:moveTo>
                    <a:pt x="7934700" y="4585944"/>
                  </a:moveTo>
                  <a:lnTo>
                    <a:pt x="6061229" y="4585944"/>
                  </a:lnTo>
                  <a:lnTo>
                    <a:pt x="6061229" y="3503151"/>
                  </a:lnTo>
                  <a:lnTo>
                    <a:pt x="7934700" y="3503151"/>
                  </a:lnTo>
                  <a:lnTo>
                    <a:pt x="7934700" y="4585944"/>
                  </a:lnTo>
                  <a:close/>
                  <a:moveTo>
                    <a:pt x="7934700" y="3439458"/>
                  </a:moveTo>
                  <a:lnTo>
                    <a:pt x="6061229" y="3439458"/>
                  </a:lnTo>
                  <a:lnTo>
                    <a:pt x="6061229" y="2356665"/>
                  </a:lnTo>
                  <a:lnTo>
                    <a:pt x="7934700" y="2356665"/>
                  </a:lnTo>
                  <a:lnTo>
                    <a:pt x="7934700" y="3439458"/>
                  </a:lnTo>
                  <a:close/>
                  <a:moveTo>
                    <a:pt x="7934700" y="2292972"/>
                  </a:moveTo>
                  <a:lnTo>
                    <a:pt x="6061229" y="2292972"/>
                  </a:lnTo>
                  <a:lnTo>
                    <a:pt x="6061229" y="1210180"/>
                  </a:lnTo>
                  <a:lnTo>
                    <a:pt x="7934700" y="1210180"/>
                  </a:lnTo>
                  <a:lnTo>
                    <a:pt x="7934700" y="2292972"/>
                  </a:lnTo>
                  <a:close/>
                  <a:moveTo>
                    <a:pt x="7934700" y="1146486"/>
                  </a:moveTo>
                  <a:lnTo>
                    <a:pt x="6061229" y="1146486"/>
                  </a:lnTo>
                  <a:lnTo>
                    <a:pt x="6061229" y="63694"/>
                  </a:lnTo>
                  <a:lnTo>
                    <a:pt x="7934700" y="63694"/>
                  </a:lnTo>
                  <a:lnTo>
                    <a:pt x="7934700" y="1146486"/>
                  </a:lnTo>
                  <a:close/>
                </a:path>
              </a:pathLst>
            </a:custGeom>
            <a:solidFill>
              <a:srgbClr val="45836E"/>
            </a:solidFill>
          </p:spPr>
        </p:sp>
      </p:grpSp>
      <p:grpSp>
        <p:nvGrpSpPr>
          <p:cNvPr id="4" name="Group 4"/>
          <p:cNvGrpSpPr/>
          <p:nvPr/>
        </p:nvGrpSpPr>
        <p:grpSpPr>
          <a:xfrm>
            <a:off x="693571" y="573562"/>
            <a:ext cx="16900858" cy="1525877"/>
            <a:chOff x="0" y="0"/>
            <a:chExt cx="22534478" cy="2034503"/>
          </a:xfrm>
        </p:grpSpPr>
        <p:grpSp>
          <p:nvGrpSpPr>
            <p:cNvPr id="5" name="Group 5"/>
            <p:cNvGrpSpPr/>
            <p:nvPr/>
          </p:nvGrpSpPr>
          <p:grpSpPr>
            <a:xfrm>
              <a:off x="95046" y="117800"/>
              <a:ext cx="22304224" cy="1776426"/>
              <a:chOff x="0" y="0"/>
              <a:chExt cx="83486611" cy="6649315"/>
            </a:xfrm>
          </p:grpSpPr>
          <p:sp>
            <p:nvSpPr>
              <p:cNvPr id="6" name="Freeform 6"/>
              <p:cNvSpPr/>
              <p:nvPr/>
            </p:nvSpPr>
            <p:spPr>
              <a:xfrm>
                <a:off x="72390" y="72390"/>
                <a:ext cx="83341830" cy="6504535"/>
              </a:xfrm>
              <a:custGeom>
                <a:avLst/>
                <a:gdLst/>
                <a:ahLst/>
                <a:cxnLst/>
                <a:rect l="l" t="t" r="r" b="b"/>
                <a:pathLst>
                  <a:path w="83341830" h="6504535">
                    <a:moveTo>
                      <a:pt x="0" y="0"/>
                    </a:moveTo>
                    <a:lnTo>
                      <a:pt x="83341830" y="0"/>
                    </a:lnTo>
                    <a:lnTo>
                      <a:pt x="83341830" y="6504535"/>
                    </a:lnTo>
                    <a:lnTo>
                      <a:pt x="0" y="6504535"/>
                    </a:lnTo>
                    <a:lnTo>
                      <a:pt x="0" y="0"/>
                    </a:lnTo>
                    <a:close/>
                  </a:path>
                </a:pathLst>
              </a:custGeom>
              <a:solidFill>
                <a:srgbClr val="E5F3D7"/>
              </a:solidFill>
            </p:spPr>
          </p:sp>
          <p:sp>
            <p:nvSpPr>
              <p:cNvPr id="7" name="Freeform 7"/>
              <p:cNvSpPr/>
              <p:nvPr/>
            </p:nvSpPr>
            <p:spPr>
              <a:xfrm>
                <a:off x="0" y="0"/>
                <a:ext cx="83486613" cy="6649315"/>
              </a:xfrm>
              <a:custGeom>
                <a:avLst/>
                <a:gdLst/>
                <a:ahLst/>
                <a:cxnLst/>
                <a:rect l="l" t="t" r="r" b="b"/>
                <a:pathLst>
                  <a:path w="83486613" h="6649315">
                    <a:moveTo>
                      <a:pt x="83341834" y="6504535"/>
                    </a:moveTo>
                    <a:lnTo>
                      <a:pt x="83486613" y="6504535"/>
                    </a:lnTo>
                    <a:lnTo>
                      <a:pt x="83486613" y="6649315"/>
                    </a:lnTo>
                    <a:lnTo>
                      <a:pt x="83341834" y="6649315"/>
                    </a:lnTo>
                    <a:lnTo>
                      <a:pt x="83341834" y="6504535"/>
                    </a:lnTo>
                    <a:close/>
                    <a:moveTo>
                      <a:pt x="0" y="144780"/>
                    </a:moveTo>
                    <a:lnTo>
                      <a:pt x="144780" y="144780"/>
                    </a:lnTo>
                    <a:lnTo>
                      <a:pt x="144780" y="6504536"/>
                    </a:lnTo>
                    <a:lnTo>
                      <a:pt x="0" y="6504536"/>
                    </a:lnTo>
                    <a:lnTo>
                      <a:pt x="0" y="144780"/>
                    </a:lnTo>
                    <a:close/>
                    <a:moveTo>
                      <a:pt x="0" y="6504536"/>
                    </a:moveTo>
                    <a:lnTo>
                      <a:pt x="144780" y="6504536"/>
                    </a:lnTo>
                    <a:lnTo>
                      <a:pt x="144780" y="6649315"/>
                    </a:lnTo>
                    <a:lnTo>
                      <a:pt x="0" y="6649315"/>
                    </a:lnTo>
                    <a:lnTo>
                      <a:pt x="0" y="6504535"/>
                    </a:lnTo>
                    <a:close/>
                    <a:moveTo>
                      <a:pt x="83341834" y="144780"/>
                    </a:moveTo>
                    <a:lnTo>
                      <a:pt x="83486613" y="144780"/>
                    </a:lnTo>
                    <a:lnTo>
                      <a:pt x="83486613" y="6504536"/>
                    </a:lnTo>
                    <a:lnTo>
                      <a:pt x="83341834" y="6504536"/>
                    </a:lnTo>
                    <a:lnTo>
                      <a:pt x="83341834" y="144780"/>
                    </a:lnTo>
                    <a:close/>
                    <a:moveTo>
                      <a:pt x="144780" y="6504535"/>
                    </a:moveTo>
                    <a:lnTo>
                      <a:pt x="83341834" y="6504535"/>
                    </a:lnTo>
                    <a:lnTo>
                      <a:pt x="83341834" y="6649315"/>
                    </a:lnTo>
                    <a:lnTo>
                      <a:pt x="144780" y="6649315"/>
                    </a:lnTo>
                    <a:lnTo>
                      <a:pt x="144780" y="6504535"/>
                    </a:lnTo>
                    <a:close/>
                    <a:moveTo>
                      <a:pt x="83341834" y="0"/>
                    </a:moveTo>
                    <a:lnTo>
                      <a:pt x="83486613" y="0"/>
                    </a:lnTo>
                    <a:lnTo>
                      <a:pt x="83486613" y="144780"/>
                    </a:lnTo>
                    <a:lnTo>
                      <a:pt x="83341834" y="144780"/>
                    </a:lnTo>
                    <a:lnTo>
                      <a:pt x="83341834" y="0"/>
                    </a:lnTo>
                    <a:close/>
                    <a:moveTo>
                      <a:pt x="0" y="0"/>
                    </a:moveTo>
                    <a:lnTo>
                      <a:pt x="144780" y="0"/>
                    </a:lnTo>
                    <a:lnTo>
                      <a:pt x="144780" y="144780"/>
                    </a:lnTo>
                    <a:lnTo>
                      <a:pt x="0" y="144780"/>
                    </a:lnTo>
                    <a:lnTo>
                      <a:pt x="0" y="0"/>
                    </a:lnTo>
                    <a:close/>
                    <a:moveTo>
                      <a:pt x="144780" y="0"/>
                    </a:moveTo>
                    <a:lnTo>
                      <a:pt x="83341834" y="0"/>
                    </a:lnTo>
                    <a:lnTo>
                      <a:pt x="83341834" y="144780"/>
                    </a:lnTo>
                    <a:lnTo>
                      <a:pt x="144780" y="144780"/>
                    </a:lnTo>
                    <a:lnTo>
                      <a:pt x="144780" y="0"/>
                    </a:lnTo>
                    <a:close/>
                  </a:path>
                </a:pathLst>
              </a:custGeom>
              <a:solidFill>
                <a:srgbClr val="000000"/>
              </a:solidFill>
            </p:spPr>
          </p:sp>
        </p:grpSp>
        <p:sp>
          <p:nvSpPr>
            <p:cNvPr id="8" name="TextBox 8"/>
            <p:cNvSpPr txBox="1"/>
            <p:nvPr/>
          </p:nvSpPr>
          <p:spPr>
            <a:xfrm>
              <a:off x="735881" y="626072"/>
              <a:ext cx="21062717" cy="800135"/>
            </a:xfrm>
            <a:prstGeom prst="rect">
              <a:avLst/>
            </a:prstGeom>
          </p:spPr>
          <p:txBody>
            <a:bodyPr lIns="0" tIns="0" rIns="0" bIns="0" rtlCol="0" anchor="ctr">
              <a:spAutoFit/>
            </a:bodyPr>
            <a:lstStyle/>
            <a:p>
              <a:pPr algn="ctr">
                <a:lnSpc>
                  <a:spcPts val="4550"/>
                </a:lnSpc>
              </a:pPr>
              <a:r>
                <a:rPr lang="en-US" sz="5400" b="1" dirty="0">
                  <a:solidFill>
                    <a:srgbClr val="C00000"/>
                  </a:solidFill>
                  <a:latin typeface="Arial" panose="020B0604020202020204" pitchFamily="34" charset="0"/>
                  <a:cs typeface="Arial" panose="020B0604020202020204" pitchFamily="34" charset="0"/>
                </a:rPr>
                <a:t>1. </a:t>
              </a:r>
              <a:r>
                <a:rPr lang="en-US" sz="5400" b="1" dirty="0" err="1">
                  <a:solidFill>
                    <a:srgbClr val="C00000"/>
                  </a:solidFill>
                  <a:latin typeface="Arial" panose="020B0604020202020204" pitchFamily="34" charset="0"/>
                  <a:cs typeface="Arial" panose="020B0604020202020204" pitchFamily="34" charset="0"/>
                </a:rPr>
                <a:t>Thiết</a:t>
              </a:r>
              <a:r>
                <a:rPr lang="en-US" sz="5400" b="1" dirty="0">
                  <a:solidFill>
                    <a:srgbClr val="C00000"/>
                  </a:solidFill>
                  <a:latin typeface="Arial" panose="020B0604020202020204" pitchFamily="34" charset="0"/>
                  <a:cs typeface="Arial" panose="020B0604020202020204" pitchFamily="34" charset="0"/>
                </a:rPr>
                <a:t> </a:t>
              </a:r>
              <a:r>
                <a:rPr lang="en-US" sz="5400" b="1" dirty="0" err="1">
                  <a:solidFill>
                    <a:srgbClr val="C00000"/>
                  </a:solidFill>
                  <a:latin typeface="Arial" panose="020B0604020202020204" pitchFamily="34" charset="0"/>
                  <a:cs typeface="Arial" panose="020B0604020202020204" pitchFamily="34" charset="0"/>
                </a:rPr>
                <a:t>bị</a:t>
              </a:r>
              <a:r>
                <a:rPr lang="en-US" sz="5400" b="1" dirty="0">
                  <a:solidFill>
                    <a:srgbClr val="C00000"/>
                  </a:solidFill>
                  <a:latin typeface="Arial" panose="020B0604020202020204" pitchFamily="34" charset="0"/>
                  <a:cs typeface="Arial" panose="020B0604020202020204" pitchFamily="34" charset="0"/>
                </a:rPr>
                <a:t> </a:t>
              </a:r>
              <a:r>
                <a:rPr lang="en-US" sz="5400" b="1" dirty="0" err="1">
                  <a:solidFill>
                    <a:srgbClr val="C00000"/>
                  </a:solidFill>
                  <a:latin typeface="Arial" panose="020B0604020202020204" pitchFamily="34" charset="0"/>
                  <a:cs typeface="Arial" panose="020B0604020202020204" pitchFamily="34" charset="0"/>
                </a:rPr>
                <a:t>thông</a:t>
              </a:r>
              <a:r>
                <a:rPr lang="en-US" sz="5400" b="1" dirty="0">
                  <a:solidFill>
                    <a:srgbClr val="C00000"/>
                  </a:solidFill>
                  <a:latin typeface="Arial" panose="020B0604020202020204" pitchFamily="34" charset="0"/>
                  <a:cs typeface="Arial" panose="020B0604020202020204" pitchFamily="34" charset="0"/>
                </a:rPr>
                <a:t> minh</a:t>
              </a:r>
            </a:p>
          </p:txBody>
        </p:sp>
        <p:grpSp>
          <p:nvGrpSpPr>
            <p:cNvPr id="9" name="Group 9"/>
            <p:cNvGrpSpPr/>
            <p:nvPr/>
          </p:nvGrpSpPr>
          <p:grpSpPr>
            <a:xfrm>
              <a:off x="0" y="0"/>
              <a:ext cx="270416" cy="280554"/>
              <a:chOff x="0" y="0"/>
              <a:chExt cx="2376680" cy="2465786"/>
            </a:xfrm>
          </p:grpSpPr>
          <p:sp>
            <p:nvSpPr>
              <p:cNvPr id="10" name="Freeform 1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1" name="Freeform 1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2" name="Group 12"/>
            <p:cNvGrpSpPr/>
            <p:nvPr/>
          </p:nvGrpSpPr>
          <p:grpSpPr>
            <a:xfrm>
              <a:off x="0" y="1753949"/>
              <a:ext cx="270416" cy="280554"/>
              <a:chOff x="0" y="0"/>
              <a:chExt cx="2376680" cy="2465786"/>
            </a:xfrm>
          </p:grpSpPr>
          <p:sp>
            <p:nvSpPr>
              <p:cNvPr id="13" name="Freeform 1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4" name="Freeform 1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1" name="Group 21"/>
            <p:cNvGrpSpPr/>
            <p:nvPr/>
          </p:nvGrpSpPr>
          <p:grpSpPr>
            <a:xfrm>
              <a:off x="22264062" y="0"/>
              <a:ext cx="270416" cy="280554"/>
              <a:chOff x="0" y="0"/>
              <a:chExt cx="2376680" cy="2465786"/>
            </a:xfrm>
          </p:grpSpPr>
          <p:sp>
            <p:nvSpPr>
              <p:cNvPr id="22" name="Freeform 2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3" name="Freeform 2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4" name="Group 24"/>
            <p:cNvGrpSpPr/>
            <p:nvPr/>
          </p:nvGrpSpPr>
          <p:grpSpPr>
            <a:xfrm>
              <a:off x="22264062" y="1753949"/>
              <a:ext cx="270416" cy="280554"/>
              <a:chOff x="0" y="0"/>
              <a:chExt cx="2376680" cy="2465786"/>
            </a:xfrm>
          </p:grpSpPr>
          <p:sp>
            <p:nvSpPr>
              <p:cNvPr id="25" name="Freeform 25"/>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6" name="Freeform 26"/>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27" name="Group 27"/>
          <p:cNvGrpSpPr/>
          <p:nvPr/>
        </p:nvGrpSpPr>
        <p:grpSpPr>
          <a:xfrm>
            <a:off x="678510" y="2983084"/>
            <a:ext cx="16900858" cy="6380423"/>
            <a:chOff x="0" y="0"/>
            <a:chExt cx="22534478" cy="8507231"/>
          </a:xfrm>
        </p:grpSpPr>
        <p:grpSp>
          <p:nvGrpSpPr>
            <p:cNvPr id="28" name="Group 28"/>
            <p:cNvGrpSpPr/>
            <p:nvPr/>
          </p:nvGrpSpPr>
          <p:grpSpPr>
            <a:xfrm>
              <a:off x="115127" y="114877"/>
              <a:ext cx="22304224" cy="8252077"/>
              <a:chOff x="0" y="0"/>
              <a:chExt cx="8110161" cy="3000583"/>
            </a:xfrm>
          </p:grpSpPr>
          <p:sp>
            <p:nvSpPr>
              <p:cNvPr id="29" name="Freeform 29"/>
              <p:cNvSpPr/>
              <p:nvPr/>
            </p:nvSpPr>
            <p:spPr>
              <a:xfrm>
                <a:off x="6350" y="6350"/>
                <a:ext cx="8097462" cy="2987883"/>
              </a:xfrm>
              <a:custGeom>
                <a:avLst/>
                <a:gdLst/>
                <a:ahLst/>
                <a:cxnLst/>
                <a:rect l="l" t="t" r="r" b="b"/>
                <a:pathLst>
                  <a:path w="8097462" h="2987883">
                    <a:moveTo>
                      <a:pt x="8097462" y="271780"/>
                    </a:moveTo>
                    <a:lnTo>
                      <a:pt x="8097462" y="2987883"/>
                    </a:lnTo>
                    <a:lnTo>
                      <a:pt x="0" y="2987883"/>
                    </a:lnTo>
                    <a:lnTo>
                      <a:pt x="0" y="0"/>
                    </a:lnTo>
                    <a:lnTo>
                      <a:pt x="7825681" y="0"/>
                    </a:lnTo>
                    <a:close/>
                  </a:path>
                </a:pathLst>
              </a:custGeom>
              <a:solidFill>
                <a:srgbClr val="E5F3D7"/>
              </a:solidFill>
            </p:spPr>
          </p:sp>
          <p:sp>
            <p:nvSpPr>
              <p:cNvPr id="30" name="Freeform 30"/>
              <p:cNvSpPr/>
              <p:nvPr/>
            </p:nvSpPr>
            <p:spPr>
              <a:xfrm>
                <a:off x="0" y="0"/>
                <a:ext cx="8110162" cy="3000583"/>
              </a:xfrm>
              <a:custGeom>
                <a:avLst/>
                <a:gdLst/>
                <a:ahLst/>
                <a:cxnLst/>
                <a:rect l="l" t="t" r="r" b="b"/>
                <a:pathLst>
                  <a:path w="8110162" h="3000583">
                    <a:moveTo>
                      <a:pt x="7834571" y="0"/>
                    </a:moveTo>
                    <a:lnTo>
                      <a:pt x="0" y="0"/>
                    </a:lnTo>
                    <a:lnTo>
                      <a:pt x="0" y="3000583"/>
                    </a:lnTo>
                    <a:lnTo>
                      <a:pt x="8110162" y="3000583"/>
                    </a:lnTo>
                    <a:lnTo>
                      <a:pt x="8110162" y="275590"/>
                    </a:lnTo>
                    <a:lnTo>
                      <a:pt x="7834571" y="0"/>
                    </a:lnTo>
                    <a:close/>
                    <a:moveTo>
                      <a:pt x="8097462" y="2987883"/>
                    </a:moveTo>
                    <a:lnTo>
                      <a:pt x="12700" y="2987883"/>
                    </a:lnTo>
                    <a:lnTo>
                      <a:pt x="12700" y="12700"/>
                    </a:lnTo>
                    <a:lnTo>
                      <a:pt x="7829491" y="12700"/>
                    </a:lnTo>
                    <a:lnTo>
                      <a:pt x="7832031" y="15240"/>
                    </a:lnTo>
                    <a:lnTo>
                      <a:pt x="7832031" y="278130"/>
                    </a:lnTo>
                    <a:lnTo>
                      <a:pt x="8094921" y="278130"/>
                    </a:lnTo>
                    <a:lnTo>
                      <a:pt x="8097462" y="280670"/>
                    </a:lnTo>
                    <a:cubicBezTo>
                      <a:pt x="8097462" y="280670"/>
                      <a:pt x="8097462" y="2987883"/>
                      <a:pt x="8097462" y="2987883"/>
                    </a:cubicBezTo>
                    <a:close/>
                  </a:path>
                </a:pathLst>
              </a:custGeom>
              <a:solidFill>
                <a:srgbClr val="000000"/>
              </a:solidFill>
            </p:spPr>
          </p:sp>
        </p:grpSp>
        <p:grpSp>
          <p:nvGrpSpPr>
            <p:cNvPr id="33" name="Group 33"/>
            <p:cNvGrpSpPr/>
            <p:nvPr/>
          </p:nvGrpSpPr>
          <p:grpSpPr>
            <a:xfrm>
              <a:off x="0" y="8226677"/>
              <a:ext cx="270416" cy="280554"/>
              <a:chOff x="0" y="0"/>
              <a:chExt cx="2376680" cy="2465786"/>
            </a:xfrm>
          </p:grpSpPr>
          <p:sp>
            <p:nvSpPr>
              <p:cNvPr id="34" name="Freeform 3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5" name="Freeform 3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6" name="Group 36"/>
            <p:cNvGrpSpPr/>
            <p:nvPr/>
          </p:nvGrpSpPr>
          <p:grpSpPr>
            <a:xfrm>
              <a:off x="0" y="4100639"/>
              <a:ext cx="270416" cy="280554"/>
              <a:chOff x="0" y="0"/>
              <a:chExt cx="2376680" cy="2465786"/>
            </a:xfrm>
          </p:grpSpPr>
          <p:sp>
            <p:nvSpPr>
              <p:cNvPr id="37" name="Freeform 3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8" name="Freeform 3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9" name="Group 39"/>
            <p:cNvGrpSpPr/>
            <p:nvPr/>
          </p:nvGrpSpPr>
          <p:grpSpPr>
            <a:xfrm>
              <a:off x="22264062" y="4100639"/>
              <a:ext cx="270416" cy="280554"/>
              <a:chOff x="0" y="0"/>
              <a:chExt cx="2376680" cy="2465786"/>
            </a:xfrm>
          </p:grpSpPr>
          <p:sp>
            <p:nvSpPr>
              <p:cNvPr id="40" name="Freeform 4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1" name="Freeform 4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42" name="Group 42"/>
            <p:cNvGrpSpPr/>
            <p:nvPr/>
          </p:nvGrpSpPr>
          <p:grpSpPr>
            <a:xfrm>
              <a:off x="20081" y="0"/>
              <a:ext cx="270416" cy="280554"/>
              <a:chOff x="0" y="0"/>
              <a:chExt cx="2376680" cy="2465786"/>
            </a:xfrm>
          </p:grpSpPr>
          <p:sp>
            <p:nvSpPr>
              <p:cNvPr id="43" name="Freeform 4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4" name="Freeform 4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45" name="Group 45"/>
            <p:cNvGrpSpPr/>
            <p:nvPr/>
          </p:nvGrpSpPr>
          <p:grpSpPr>
            <a:xfrm>
              <a:off x="11132031" y="8226677"/>
              <a:ext cx="270416" cy="280554"/>
              <a:chOff x="0" y="0"/>
              <a:chExt cx="2376680" cy="2465786"/>
            </a:xfrm>
          </p:grpSpPr>
          <p:sp>
            <p:nvSpPr>
              <p:cNvPr id="46" name="Freeform 4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7" name="Freeform 4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48" name="Group 48"/>
            <p:cNvGrpSpPr/>
            <p:nvPr/>
          </p:nvGrpSpPr>
          <p:grpSpPr>
            <a:xfrm>
              <a:off x="11152112" y="0"/>
              <a:ext cx="270416" cy="280554"/>
              <a:chOff x="0" y="0"/>
              <a:chExt cx="2376680" cy="2465786"/>
            </a:xfrm>
          </p:grpSpPr>
          <p:sp>
            <p:nvSpPr>
              <p:cNvPr id="49" name="Freeform 4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50" name="Freeform 5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51" name="Group 51"/>
            <p:cNvGrpSpPr/>
            <p:nvPr/>
          </p:nvGrpSpPr>
          <p:grpSpPr>
            <a:xfrm>
              <a:off x="22264062" y="8226677"/>
              <a:ext cx="270416" cy="280554"/>
              <a:chOff x="0" y="0"/>
              <a:chExt cx="2376680" cy="2465786"/>
            </a:xfrm>
          </p:grpSpPr>
          <p:sp>
            <p:nvSpPr>
              <p:cNvPr id="52" name="Freeform 5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53" name="Freeform 5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54" name="Group 54"/>
          <p:cNvGrpSpPr/>
          <p:nvPr/>
        </p:nvGrpSpPr>
        <p:grpSpPr>
          <a:xfrm>
            <a:off x="1379286" y="2612632"/>
            <a:ext cx="4335714" cy="913220"/>
            <a:chOff x="0" y="0"/>
            <a:chExt cx="5780952" cy="1217627"/>
          </a:xfrm>
        </p:grpSpPr>
        <p:grpSp>
          <p:nvGrpSpPr>
            <p:cNvPr id="55" name="Group 55"/>
            <p:cNvGrpSpPr/>
            <p:nvPr/>
          </p:nvGrpSpPr>
          <p:grpSpPr>
            <a:xfrm>
              <a:off x="0" y="0"/>
              <a:ext cx="5780952" cy="1217627"/>
              <a:chOff x="0" y="0"/>
              <a:chExt cx="21638595" cy="4557680"/>
            </a:xfrm>
          </p:grpSpPr>
          <p:sp>
            <p:nvSpPr>
              <p:cNvPr id="56" name="Freeform 56"/>
              <p:cNvSpPr/>
              <p:nvPr/>
            </p:nvSpPr>
            <p:spPr>
              <a:xfrm>
                <a:off x="72391" y="72391"/>
                <a:ext cx="21566204" cy="4412902"/>
              </a:xfrm>
              <a:custGeom>
                <a:avLst/>
                <a:gdLst/>
                <a:ahLst/>
                <a:cxnLst/>
                <a:rect l="l" t="t" r="r" b="b"/>
                <a:pathLst>
                  <a:path w="15458735" h="4412901">
                    <a:moveTo>
                      <a:pt x="0" y="0"/>
                    </a:moveTo>
                    <a:lnTo>
                      <a:pt x="15458735" y="0"/>
                    </a:lnTo>
                    <a:lnTo>
                      <a:pt x="15458735" y="4412901"/>
                    </a:lnTo>
                    <a:lnTo>
                      <a:pt x="0" y="4412901"/>
                    </a:lnTo>
                    <a:lnTo>
                      <a:pt x="0" y="0"/>
                    </a:lnTo>
                    <a:close/>
                  </a:path>
                </a:pathLst>
              </a:custGeom>
              <a:solidFill>
                <a:srgbClr val="E0C893"/>
              </a:solidFill>
            </p:spPr>
          </p:sp>
          <p:sp>
            <p:nvSpPr>
              <p:cNvPr id="57" name="Freeform 57"/>
              <p:cNvSpPr/>
              <p:nvPr/>
            </p:nvSpPr>
            <p:spPr>
              <a:xfrm>
                <a:off x="0" y="0"/>
                <a:ext cx="21638595" cy="4557680"/>
              </a:xfrm>
              <a:custGeom>
                <a:avLst/>
                <a:gdLst/>
                <a:ahLst/>
                <a:cxnLst/>
                <a:rect l="l" t="t" r="r" b="b"/>
                <a:pathLst>
                  <a:path w="15603514" h="4557680">
                    <a:moveTo>
                      <a:pt x="15458734" y="4412900"/>
                    </a:moveTo>
                    <a:lnTo>
                      <a:pt x="15603514" y="4412900"/>
                    </a:lnTo>
                    <a:lnTo>
                      <a:pt x="15603514" y="4557680"/>
                    </a:lnTo>
                    <a:lnTo>
                      <a:pt x="15458734" y="4557680"/>
                    </a:lnTo>
                    <a:lnTo>
                      <a:pt x="15458734" y="4412900"/>
                    </a:lnTo>
                    <a:close/>
                    <a:moveTo>
                      <a:pt x="0" y="144780"/>
                    </a:moveTo>
                    <a:lnTo>
                      <a:pt x="144780" y="144780"/>
                    </a:lnTo>
                    <a:lnTo>
                      <a:pt x="144780" y="4412900"/>
                    </a:lnTo>
                    <a:lnTo>
                      <a:pt x="0" y="4412900"/>
                    </a:lnTo>
                    <a:lnTo>
                      <a:pt x="0" y="144780"/>
                    </a:lnTo>
                    <a:close/>
                    <a:moveTo>
                      <a:pt x="0" y="4412900"/>
                    </a:moveTo>
                    <a:lnTo>
                      <a:pt x="144780" y="4412900"/>
                    </a:lnTo>
                    <a:lnTo>
                      <a:pt x="144780" y="4557680"/>
                    </a:lnTo>
                    <a:lnTo>
                      <a:pt x="0" y="4557680"/>
                    </a:lnTo>
                    <a:lnTo>
                      <a:pt x="0" y="4412900"/>
                    </a:lnTo>
                    <a:close/>
                    <a:moveTo>
                      <a:pt x="15458734" y="144780"/>
                    </a:moveTo>
                    <a:lnTo>
                      <a:pt x="15603514" y="144780"/>
                    </a:lnTo>
                    <a:lnTo>
                      <a:pt x="15603514" y="4412900"/>
                    </a:lnTo>
                    <a:lnTo>
                      <a:pt x="15458734" y="4412900"/>
                    </a:lnTo>
                    <a:lnTo>
                      <a:pt x="15458734" y="144780"/>
                    </a:lnTo>
                    <a:close/>
                    <a:moveTo>
                      <a:pt x="144780" y="4412900"/>
                    </a:moveTo>
                    <a:lnTo>
                      <a:pt x="15458734" y="4412900"/>
                    </a:lnTo>
                    <a:lnTo>
                      <a:pt x="15458734" y="4557680"/>
                    </a:lnTo>
                    <a:lnTo>
                      <a:pt x="144780" y="4557680"/>
                    </a:lnTo>
                    <a:lnTo>
                      <a:pt x="144780" y="4412900"/>
                    </a:lnTo>
                    <a:close/>
                    <a:moveTo>
                      <a:pt x="15458734" y="0"/>
                    </a:moveTo>
                    <a:lnTo>
                      <a:pt x="15603514" y="0"/>
                    </a:lnTo>
                    <a:lnTo>
                      <a:pt x="15603514" y="144780"/>
                    </a:lnTo>
                    <a:lnTo>
                      <a:pt x="15458734" y="144780"/>
                    </a:lnTo>
                    <a:lnTo>
                      <a:pt x="15458734" y="0"/>
                    </a:lnTo>
                    <a:close/>
                    <a:moveTo>
                      <a:pt x="0" y="0"/>
                    </a:moveTo>
                    <a:lnTo>
                      <a:pt x="144780" y="0"/>
                    </a:lnTo>
                    <a:lnTo>
                      <a:pt x="144780" y="144780"/>
                    </a:lnTo>
                    <a:lnTo>
                      <a:pt x="0" y="144780"/>
                    </a:lnTo>
                    <a:lnTo>
                      <a:pt x="0" y="0"/>
                    </a:lnTo>
                    <a:close/>
                    <a:moveTo>
                      <a:pt x="144780" y="0"/>
                    </a:moveTo>
                    <a:lnTo>
                      <a:pt x="15458734" y="0"/>
                    </a:lnTo>
                    <a:lnTo>
                      <a:pt x="15458734" y="144780"/>
                    </a:lnTo>
                    <a:lnTo>
                      <a:pt x="144780" y="144780"/>
                    </a:lnTo>
                    <a:lnTo>
                      <a:pt x="144780" y="0"/>
                    </a:lnTo>
                    <a:close/>
                  </a:path>
                </a:pathLst>
              </a:custGeom>
              <a:solidFill>
                <a:srgbClr val="000000"/>
              </a:solidFill>
            </p:spPr>
          </p:sp>
        </p:grpSp>
        <p:sp>
          <p:nvSpPr>
            <p:cNvPr id="58" name="TextBox 58"/>
            <p:cNvSpPr txBox="1"/>
            <p:nvPr/>
          </p:nvSpPr>
          <p:spPr>
            <a:xfrm>
              <a:off x="674521" y="335580"/>
              <a:ext cx="4451247" cy="615554"/>
            </a:xfrm>
            <a:prstGeom prst="rect">
              <a:avLst/>
            </a:prstGeom>
          </p:spPr>
          <p:txBody>
            <a:bodyPr wrap="square" lIns="0" tIns="0" rIns="0" bIns="0" rtlCol="0" anchor="t">
              <a:spAutoFit/>
            </a:bodyPr>
            <a:lstStyle/>
            <a:p>
              <a:pPr algn="ctr">
                <a:lnSpc>
                  <a:spcPts val="3600"/>
                </a:lnSpc>
              </a:pPr>
              <a:r>
                <a:rPr lang="en-US" sz="4000" b="1" dirty="0" err="1">
                  <a:solidFill>
                    <a:srgbClr val="000000"/>
                  </a:solidFill>
                  <a:latin typeface="Arial" panose="020B0604020202020204" pitchFamily="34" charset="0"/>
                  <a:cs typeface="Arial" panose="020B0604020202020204" pitchFamily="34" charset="0"/>
                </a:rPr>
                <a:t>Hoạt</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động</a:t>
              </a:r>
              <a:r>
                <a:rPr lang="en-US" sz="4000" b="1" dirty="0">
                  <a:solidFill>
                    <a:srgbClr val="000000"/>
                  </a:solidFill>
                  <a:latin typeface="Arial" panose="020B0604020202020204" pitchFamily="34" charset="0"/>
                  <a:cs typeface="Arial" panose="020B0604020202020204" pitchFamily="34" charset="0"/>
                </a:rPr>
                <a:t> 1</a:t>
              </a:r>
            </a:p>
          </p:txBody>
        </p:sp>
      </p:grpSp>
      <p:sp>
        <p:nvSpPr>
          <p:cNvPr id="59" name="Rectangle 58"/>
          <p:cNvSpPr/>
          <p:nvPr/>
        </p:nvSpPr>
        <p:spPr>
          <a:xfrm>
            <a:off x="996125" y="3884364"/>
            <a:ext cx="5247435" cy="470898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2.1 SGK </a:t>
            </a:r>
            <a:r>
              <a:rPr lang="en-US" sz="4000" dirty="0" err="1">
                <a:latin typeface="Arial" panose="020B0604020202020204" pitchFamily="34" charset="0"/>
                <a:cs typeface="Arial" panose="020B0604020202020204" pitchFamily="34" charset="0"/>
              </a:rPr>
              <a:t>trang</a:t>
            </a:r>
            <a:r>
              <a:rPr lang="en-US" sz="4000" dirty="0">
                <a:latin typeface="Arial" panose="020B0604020202020204" pitchFamily="34" charset="0"/>
                <a:cs typeface="Arial" panose="020B0604020202020204" pitchFamily="34" charset="0"/>
              </a:rPr>
              <a:t> 11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minh?</a:t>
            </a:r>
          </a:p>
        </p:txBody>
      </p:sp>
      <p:pic>
        <p:nvPicPr>
          <p:cNvPr id="60" name="Picture 59"/>
          <p:cNvPicPr/>
          <p:nvPr/>
        </p:nvPicPr>
        <p:blipFill rotWithShape="1">
          <a:blip r:embed="rId2" cstate="print">
            <a:extLst>
              <a:ext uri="{28A0092B-C50C-407E-A947-70E740481C1C}">
                <a14:useLocalDpi xmlns:a14="http://schemas.microsoft.com/office/drawing/2010/main" val="0"/>
              </a:ext>
            </a:extLst>
          </a:blip>
          <a:srcRect l="3534" r="780"/>
          <a:stretch/>
        </p:blipFill>
        <p:spPr>
          <a:xfrm>
            <a:off x="6461732" y="3904845"/>
            <a:ext cx="10901727" cy="4587806"/>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3106" y="3152293"/>
            <a:ext cx="1138637" cy="1149036"/>
          </a:xfrm>
          <a:prstGeom prst="rect">
            <a:avLst/>
          </a:prstGeom>
        </p:spPr>
      </p:pic>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9443" y="3511348"/>
            <a:ext cx="1138637" cy="1149036"/>
          </a:xfrm>
          <a:prstGeom prst="rect">
            <a:avLst/>
          </a:prstGeom>
        </p:spPr>
      </p:pic>
      <p:sp>
        <p:nvSpPr>
          <p:cNvPr id="63" name="Multiply 62"/>
          <p:cNvSpPr/>
          <p:nvPr/>
        </p:nvSpPr>
        <p:spPr>
          <a:xfrm>
            <a:off x="7416533" y="7638440"/>
            <a:ext cx="1066800" cy="990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63"/>
          <p:cNvSpPr/>
          <p:nvPr/>
        </p:nvSpPr>
        <p:spPr>
          <a:xfrm>
            <a:off x="15769808" y="7602745"/>
            <a:ext cx="1066800" cy="990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strips(downRight)">
                                      <p:cBhvr>
                                        <p:cTn id="21" dur="500"/>
                                        <p:tgtEl>
                                          <p:spTgt spid="5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checkerboard(across)">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animEffect transition="in" filter="fade">
                                      <p:cBhvr>
                                        <p:cTn id="33" dur="500"/>
                                        <p:tgtEl>
                                          <p:spTgt spid="6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p:cTn id="36" dur="500" fill="hold"/>
                                        <p:tgtEl>
                                          <p:spTgt spid="63"/>
                                        </p:tgtEl>
                                        <p:attrNameLst>
                                          <p:attrName>ppt_w</p:attrName>
                                        </p:attrNameLst>
                                      </p:cBhvr>
                                      <p:tavLst>
                                        <p:tav tm="0">
                                          <p:val>
                                            <p:fltVal val="0"/>
                                          </p:val>
                                        </p:tav>
                                        <p:tav tm="100000">
                                          <p:val>
                                            <p:strVal val="#ppt_w"/>
                                          </p:val>
                                        </p:tav>
                                      </p:tavLst>
                                    </p:anim>
                                    <p:anim calcmode="lin" valueType="num">
                                      <p:cBhvr>
                                        <p:cTn id="37" dur="500" fill="hold"/>
                                        <p:tgtEl>
                                          <p:spTgt spid="63"/>
                                        </p:tgtEl>
                                        <p:attrNameLst>
                                          <p:attrName>ppt_h</p:attrName>
                                        </p:attrNameLst>
                                      </p:cBhvr>
                                      <p:tavLst>
                                        <p:tav tm="0">
                                          <p:val>
                                            <p:fltVal val="0"/>
                                          </p:val>
                                        </p:tav>
                                        <p:tav tm="100000">
                                          <p:val>
                                            <p:strVal val="#ppt_h"/>
                                          </p:val>
                                        </p:tav>
                                      </p:tavLst>
                                    </p:anim>
                                    <p:animEffect transition="in" filter="fade">
                                      <p:cBhvr>
                                        <p:cTn id="38" dur="500"/>
                                        <p:tgtEl>
                                          <p:spTgt spid="63"/>
                                        </p:tgtEl>
                                      </p:cBhvr>
                                    </p:animEffect>
                                  </p:childTnLst>
                                </p:cTn>
                              </p:par>
                              <p:par>
                                <p:cTn id="39" presetID="53" presetClass="entr" presetSubtype="16"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p:cTn id="46" dur="500" fill="hold"/>
                                        <p:tgtEl>
                                          <p:spTgt spid="64"/>
                                        </p:tgtEl>
                                        <p:attrNameLst>
                                          <p:attrName>ppt_w</p:attrName>
                                        </p:attrNameLst>
                                      </p:cBhvr>
                                      <p:tavLst>
                                        <p:tav tm="0">
                                          <p:val>
                                            <p:fltVal val="0"/>
                                          </p:val>
                                        </p:tav>
                                        <p:tav tm="100000">
                                          <p:val>
                                            <p:strVal val="#ppt_w"/>
                                          </p:val>
                                        </p:tav>
                                      </p:tavLst>
                                    </p:anim>
                                    <p:anim calcmode="lin" valueType="num">
                                      <p:cBhvr>
                                        <p:cTn id="47" dur="500" fill="hold"/>
                                        <p:tgtEl>
                                          <p:spTgt spid="64"/>
                                        </p:tgtEl>
                                        <p:attrNameLst>
                                          <p:attrName>ppt_h</p:attrName>
                                        </p:attrNameLst>
                                      </p:cBhvr>
                                      <p:tavLst>
                                        <p:tav tm="0">
                                          <p:val>
                                            <p:fltVal val="0"/>
                                          </p:val>
                                        </p:tav>
                                        <p:tav tm="100000">
                                          <p:val>
                                            <p:strVal val="#ppt_h"/>
                                          </p:val>
                                        </p:tav>
                                      </p:tavLst>
                                    </p:anim>
                                    <p:animEffect transition="in" filter="fade">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0C893"/>
        </a:solidFill>
        <a:effectLst/>
      </p:bgPr>
    </p:bg>
    <p:spTree>
      <p:nvGrpSpPr>
        <p:cNvPr id="1" name=""/>
        <p:cNvGrpSpPr/>
        <p:nvPr/>
      </p:nvGrpSpPr>
      <p:grpSpPr>
        <a:xfrm>
          <a:off x="0" y="0"/>
          <a:ext cx="0" cy="0"/>
          <a:chOff x="0" y="0"/>
          <a:chExt cx="0" cy="0"/>
        </a:xfrm>
      </p:grpSpPr>
      <p:grpSp>
        <p:nvGrpSpPr>
          <p:cNvPr id="2" name="Group 2"/>
          <p:cNvGrpSpPr/>
          <p:nvPr/>
        </p:nvGrpSpPr>
        <p:grpSpPr>
          <a:xfrm>
            <a:off x="-86198" y="-181448"/>
            <a:ext cx="18468204" cy="10673894"/>
            <a:chOff x="0" y="0"/>
            <a:chExt cx="1149350" cy="1149350"/>
          </a:xfrm>
        </p:grpSpPr>
        <p:sp>
          <p:nvSpPr>
            <p:cNvPr id="3" name="Freeform 3"/>
            <p:cNvSpPr/>
            <p:nvPr/>
          </p:nvSpPr>
          <p:spPr>
            <a:xfrm>
              <a:off x="0" y="0"/>
              <a:ext cx="9973477" cy="5764276"/>
            </a:xfrm>
            <a:custGeom>
              <a:avLst/>
              <a:gdLst/>
              <a:ahLst/>
              <a:cxnLst/>
              <a:rect l="l" t="t" r="r" b="b"/>
              <a:pathLst>
                <a:path w="9973477" h="5764276">
                  <a:moveTo>
                    <a:pt x="9973477" y="63694"/>
                  </a:moveTo>
                  <a:lnTo>
                    <a:pt x="9973477" y="0"/>
                  </a:lnTo>
                  <a:lnTo>
                    <a:pt x="55102" y="0"/>
                  </a:lnTo>
                  <a:lnTo>
                    <a:pt x="55102" y="31847"/>
                  </a:lnTo>
                  <a:lnTo>
                    <a:pt x="0" y="31847"/>
                  </a:lnTo>
                  <a:lnTo>
                    <a:pt x="0" y="5764276"/>
                  </a:lnTo>
                  <a:lnTo>
                    <a:pt x="110204" y="5764276"/>
                  </a:lnTo>
                  <a:lnTo>
                    <a:pt x="110204" y="4649637"/>
                  </a:lnTo>
                  <a:lnTo>
                    <a:pt x="1983675" y="4649637"/>
                  </a:lnTo>
                  <a:lnTo>
                    <a:pt x="1983675" y="5764276"/>
                  </a:lnTo>
                  <a:lnTo>
                    <a:pt x="2093879" y="5764276"/>
                  </a:lnTo>
                  <a:lnTo>
                    <a:pt x="2093879" y="4649637"/>
                  </a:lnTo>
                  <a:lnTo>
                    <a:pt x="3967350" y="4649637"/>
                  </a:lnTo>
                  <a:lnTo>
                    <a:pt x="3967350" y="5764276"/>
                  </a:lnTo>
                  <a:lnTo>
                    <a:pt x="4077554" y="5764276"/>
                  </a:lnTo>
                  <a:lnTo>
                    <a:pt x="4077554" y="4649637"/>
                  </a:lnTo>
                  <a:lnTo>
                    <a:pt x="5951025" y="4649637"/>
                  </a:lnTo>
                  <a:lnTo>
                    <a:pt x="5951025" y="5764276"/>
                  </a:lnTo>
                  <a:lnTo>
                    <a:pt x="6061229" y="5764276"/>
                  </a:lnTo>
                  <a:lnTo>
                    <a:pt x="6061229" y="4649637"/>
                  </a:lnTo>
                  <a:lnTo>
                    <a:pt x="7934700" y="4649637"/>
                  </a:lnTo>
                  <a:lnTo>
                    <a:pt x="7934700" y="5764276"/>
                  </a:lnTo>
                  <a:lnTo>
                    <a:pt x="8044904" y="5764276"/>
                  </a:lnTo>
                  <a:lnTo>
                    <a:pt x="8044904" y="4649637"/>
                  </a:lnTo>
                  <a:lnTo>
                    <a:pt x="9973477" y="4649637"/>
                  </a:lnTo>
                  <a:lnTo>
                    <a:pt x="9973477" y="4585944"/>
                  </a:lnTo>
                  <a:lnTo>
                    <a:pt x="8044904" y="4585944"/>
                  </a:lnTo>
                  <a:lnTo>
                    <a:pt x="8044904" y="3503151"/>
                  </a:lnTo>
                  <a:lnTo>
                    <a:pt x="9973477" y="3503151"/>
                  </a:lnTo>
                  <a:lnTo>
                    <a:pt x="9973477" y="3439458"/>
                  </a:lnTo>
                  <a:lnTo>
                    <a:pt x="8044904" y="3439458"/>
                  </a:lnTo>
                  <a:lnTo>
                    <a:pt x="8044904" y="2356665"/>
                  </a:lnTo>
                  <a:lnTo>
                    <a:pt x="9973477" y="2356665"/>
                  </a:lnTo>
                  <a:lnTo>
                    <a:pt x="9973477" y="2292972"/>
                  </a:lnTo>
                  <a:lnTo>
                    <a:pt x="8044904" y="2292972"/>
                  </a:lnTo>
                  <a:lnTo>
                    <a:pt x="8044904" y="1210180"/>
                  </a:lnTo>
                  <a:lnTo>
                    <a:pt x="9973477" y="1210180"/>
                  </a:lnTo>
                  <a:lnTo>
                    <a:pt x="9973477" y="1146486"/>
                  </a:lnTo>
                  <a:lnTo>
                    <a:pt x="8044904" y="1146486"/>
                  </a:lnTo>
                  <a:lnTo>
                    <a:pt x="8044904" y="63694"/>
                  </a:lnTo>
                  <a:lnTo>
                    <a:pt x="9973477" y="63694"/>
                  </a:lnTo>
                  <a:close/>
                  <a:moveTo>
                    <a:pt x="2093879" y="1146486"/>
                  </a:moveTo>
                  <a:lnTo>
                    <a:pt x="2093879" y="63694"/>
                  </a:lnTo>
                  <a:lnTo>
                    <a:pt x="3967350" y="63694"/>
                  </a:lnTo>
                  <a:lnTo>
                    <a:pt x="3967350" y="1146486"/>
                  </a:lnTo>
                  <a:lnTo>
                    <a:pt x="2093879" y="1146486"/>
                  </a:lnTo>
                  <a:close/>
                  <a:moveTo>
                    <a:pt x="3967350" y="1210180"/>
                  </a:moveTo>
                  <a:lnTo>
                    <a:pt x="3967350" y="2292972"/>
                  </a:lnTo>
                  <a:lnTo>
                    <a:pt x="2093879" y="2292972"/>
                  </a:lnTo>
                  <a:lnTo>
                    <a:pt x="2093879" y="1210180"/>
                  </a:lnTo>
                  <a:lnTo>
                    <a:pt x="3967350" y="1210180"/>
                  </a:lnTo>
                  <a:close/>
                  <a:moveTo>
                    <a:pt x="1983675" y="1146486"/>
                  </a:moveTo>
                  <a:lnTo>
                    <a:pt x="110204" y="1146486"/>
                  </a:lnTo>
                  <a:lnTo>
                    <a:pt x="110204" y="63694"/>
                  </a:lnTo>
                  <a:lnTo>
                    <a:pt x="1983675" y="63694"/>
                  </a:lnTo>
                  <a:lnTo>
                    <a:pt x="1983675" y="1146486"/>
                  </a:lnTo>
                  <a:close/>
                  <a:moveTo>
                    <a:pt x="1983675" y="1210180"/>
                  </a:moveTo>
                  <a:lnTo>
                    <a:pt x="1983675" y="2292972"/>
                  </a:lnTo>
                  <a:lnTo>
                    <a:pt x="110204" y="2292972"/>
                  </a:lnTo>
                  <a:lnTo>
                    <a:pt x="110204" y="1210180"/>
                  </a:lnTo>
                  <a:lnTo>
                    <a:pt x="1983675" y="1210180"/>
                  </a:lnTo>
                  <a:close/>
                  <a:moveTo>
                    <a:pt x="1983675" y="2356665"/>
                  </a:moveTo>
                  <a:lnTo>
                    <a:pt x="1983675" y="3439458"/>
                  </a:lnTo>
                  <a:lnTo>
                    <a:pt x="110204" y="3439458"/>
                  </a:lnTo>
                  <a:lnTo>
                    <a:pt x="110204" y="2356665"/>
                  </a:lnTo>
                  <a:lnTo>
                    <a:pt x="1983675" y="2356665"/>
                  </a:lnTo>
                  <a:close/>
                  <a:moveTo>
                    <a:pt x="2093879" y="2356665"/>
                  </a:moveTo>
                  <a:lnTo>
                    <a:pt x="3967350" y="2356665"/>
                  </a:lnTo>
                  <a:lnTo>
                    <a:pt x="3967350" y="3439458"/>
                  </a:lnTo>
                  <a:lnTo>
                    <a:pt x="2093879" y="3439458"/>
                  </a:lnTo>
                  <a:lnTo>
                    <a:pt x="2093879" y="2356665"/>
                  </a:lnTo>
                  <a:close/>
                  <a:moveTo>
                    <a:pt x="4077554" y="2356665"/>
                  </a:moveTo>
                  <a:lnTo>
                    <a:pt x="5951025" y="2356665"/>
                  </a:lnTo>
                  <a:lnTo>
                    <a:pt x="5951025" y="3439458"/>
                  </a:lnTo>
                  <a:lnTo>
                    <a:pt x="4077554" y="3439458"/>
                  </a:lnTo>
                  <a:lnTo>
                    <a:pt x="4077554" y="2356665"/>
                  </a:lnTo>
                  <a:close/>
                  <a:moveTo>
                    <a:pt x="4077554" y="2292972"/>
                  </a:moveTo>
                  <a:lnTo>
                    <a:pt x="4077554" y="1210180"/>
                  </a:lnTo>
                  <a:lnTo>
                    <a:pt x="5951025" y="1210180"/>
                  </a:lnTo>
                  <a:lnTo>
                    <a:pt x="5951025" y="2292972"/>
                  </a:lnTo>
                  <a:lnTo>
                    <a:pt x="4077554" y="2292972"/>
                  </a:lnTo>
                  <a:close/>
                  <a:moveTo>
                    <a:pt x="4077554" y="1146486"/>
                  </a:moveTo>
                  <a:lnTo>
                    <a:pt x="4077554" y="63694"/>
                  </a:lnTo>
                  <a:lnTo>
                    <a:pt x="5951025" y="63694"/>
                  </a:lnTo>
                  <a:lnTo>
                    <a:pt x="5951025" y="1146486"/>
                  </a:lnTo>
                  <a:lnTo>
                    <a:pt x="4077554" y="1146486"/>
                  </a:lnTo>
                  <a:close/>
                  <a:moveTo>
                    <a:pt x="110204" y="4585944"/>
                  </a:moveTo>
                  <a:lnTo>
                    <a:pt x="110204" y="3503151"/>
                  </a:lnTo>
                  <a:lnTo>
                    <a:pt x="1983675" y="3503151"/>
                  </a:lnTo>
                  <a:lnTo>
                    <a:pt x="1983675" y="4585944"/>
                  </a:lnTo>
                  <a:lnTo>
                    <a:pt x="110204" y="4585944"/>
                  </a:lnTo>
                  <a:close/>
                  <a:moveTo>
                    <a:pt x="2093879" y="4585944"/>
                  </a:moveTo>
                  <a:lnTo>
                    <a:pt x="2093879" y="3503151"/>
                  </a:lnTo>
                  <a:lnTo>
                    <a:pt x="3967350" y="3503151"/>
                  </a:lnTo>
                  <a:lnTo>
                    <a:pt x="3967350" y="4585944"/>
                  </a:lnTo>
                  <a:lnTo>
                    <a:pt x="2093879" y="4585944"/>
                  </a:lnTo>
                  <a:close/>
                  <a:moveTo>
                    <a:pt x="4077554" y="4585944"/>
                  </a:moveTo>
                  <a:lnTo>
                    <a:pt x="4077554" y="3503151"/>
                  </a:lnTo>
                  <a:lnTo>
                    <a:pt x="5951025" y="3503151"/>
                  </a:lnTo>
                  <a:lnTo>
                    <a:pt x="5951025" y="4585944"/>
                  </a:lnTo>
                  <a:lnTo>
                    <a:pt x="4077554" y="4585944"/>
                  </a:lnTo>
                  <a:close/>
                  <a:moveTo>
                    <a:pt x="7934700" y="4585944"/>
                  </a:moveTo>
                  <a:lnTo>
                    <a:pt x="6061229" y="4585944"/>
                  </a:lnTo>
                  <a:lnTo>
                    <a:pt x="6061229" y="3503151"/>
                  </a:lnTo>
                  <a:lnTo>
                    <a:pt x="7934700" y="3503151"/>
                  </a:lnTo>
                  <a:lnTo>
                    <a:pt x="7934700" y="4585944"/>
                  </a:lnTo>
                  <a:close/>
                  <a:moveTo>
                    <a:pt x="7934700" y="3439458"/>
                  </a:moveTo>
                  <a:lnTo>
                    <a:pt x="6061229" y="3439458"/>
                  </a:lnTo>
                  <a:lnTo>
                    <a:pt x="6061229" y="2356665"/>
                  </a:lnTo>
                  <a:lnTo>
                    <a:pt x="7934700" y="2356665"/>
                  </a:lnTo>
                  <a:lnTo>
                    <a:pt x="7934700" y="3439458"/>
                  </a:lnTo>
                  <a:close/>
                  <a:moveTo>
                    <a:pt x="7934700" y="2292972"/>
                  </a:moveTo>
                  <a:lnTo>
                    <a:pt x="6061229" y="2292972"/>
                  </a:lnTo>
                  <a:lnTo>
                    <a:pt x="6061229" y="1210180"/>
                  </a:lnTo>
                  <a:lnTo>
                    <a:pt x="7934700" y="1210180"/>
                  </a:lnTo>
                  <a:lnTo>
                    <a:pt x="7934700" y="2292972"/>
                  </a:lnTo>
                  <a:close/>
                  <a:moveTo>
                    <a:pt x="7934700" y="1146486"/>
                  </a:moveTo>
                  <a:lnTo>
                    <a:pt x="6061229" y="1146486"/>
                  </a:lnTo>
                  <a:lnTo>
                    <a:pt x="6061229" y="63694"/>
                  </a:lnTo>
                  <a:lnTo>
                    <a:pt x="7934700" y="63694"/>
                  </a:lnTo>
                  <a:lnTo>
                    <a:pt x="7934700" y="1146486"/>
                  </a:lnTo>
                  <a:close/>
                </a:path>
              </a:pathLst>
            </a:custGeom>
            <a:solidFill>
              <a:srgbClr val="A8976F"/>
            </a:solidFill>
          </p:spPr>
        </p:sp>
      </p:grpSp>
      <p:grpSp>
        <p:nvGrpSpPr>
          <p:cNvPr id="9" name="Group 9"/>
          <p:cNvGrpSpPr/>
          <p:nvPr/>
        </p:nvGrpSpPr>
        <p:grpSpPr>
          <a:xfrm>
            <a:off x="678510" y="2933700"/>
            <a:ext cx="16930897" cy="6377955"/>
            <a:chOff x="0" y="0"/>
            <a:chExt cx="22574530" cy="8503940"/>
          </a:xfrm>
        </p:grpSpPr>
        <p:grpSp>
          <p:nvGrpSpPr>
            <p:cNvPr id="10" name="Group 10"/>
            <p:cNvGrpSpPr/>
            <p:nvPr/>
          </p:nvGrpSpPr>
          <p:grpSpPr>
            <a:xfrm>
              <a:off x="135208" y="114877"/>
              <a:ext cx="22304114" cy="8286886"/>
              <a:chOff x="0" y="0"/>
              <a:chExt cx="8110121" cy="3013240"/>
            </a:xfrm>
          </p:grpSpPr>
          <p:sp>
            <p:nvSpPr>
              <p:cNvPr id="11" name="Freeform 11"/>
              <p:cNvSpPr/>
              <p:nvPr/>
            </p:nvSpPr>
            <p:spPr>
              <a:xfrm>
                <a:off x="6350" y="6350"/>
                <a:ext cx="8097421" cy="3000540"/>
              </a:xfrm>
              <a:custGeom>
                <a:avLst/>
                <a:gdLst/>
                <a:ahLst/>
                <a:cxnLst/>
                <a:rect l="l" t="t" r="r" b="b"/>
                <a:pathLst>
                  <a:path w="8097421" h="3000540">
                    <a:moveTo>
                      <a:pt x="8097421" y="271780"/>
                    </a:moveTo>
                    <a:lnTo>
                      <a:pt x="8097421" y="3000540"/>
                    </a:lnTo>
                    <a:lnTo>
                      <a:pt x="0" y="3000540"/>
                    </a:lnTo>
                    <a:lnTo>
                      <a:pt x="0" y="0"/>
                    </a:lnTo>
                    <a:lnTo>
                      <a:pt x="7825641" y="0"/>
                    </a:lnTo>
                    <a:close/>
                  </a:path>
                </a:pathLst>
              </a:custGeom>
              <a:solidFill>
                <a:srgbClr val="E5F3D7"/>
              </a:solidFill>
            </p:spPr>
          </p:sp>
          <p:sp>
            <p:nvSpPr>
              <p:cNvPr id="12" name="Freeform 12"/>
              <p:cNvSpPr/>
              <p:nvPr/>
            </p:nvSpPr>
            <p:spPr>
              <a:xfrm>
                <a:off x="0" y="0"/>
                <a:ext cx="8110121" cy="3013240"/>
              </a:xfrm>
              <a:custGeom>
                <a:avLst/>
                <a:gdLst/>
                <a:ahLst/>
                <a:cxnLst/>
                <a:rect l="l" t="t" r="r" b="b"/>
                <a:pathLst>
                  <a:path w="8110121" h="3013240">
                    <a:moveTo>
                      <a:pt x="7834531" y="0"/>
                    </a:moveTo>
                    <a:lnTo>
                      <a:pt x="0" y="0"/>
                    </a:lnTo>
                    <a:lnTo>
                      <a:pt x="0" y="3013240"/>
                    </a:lnTo>
                    <a:lnTo>
                      <a:pt x="8110121" y="3013240"/>
                    </a:lnTo>
                    <a:lnTo>
                      <a:pt x="8110121" y="275590"/>
                    </a:lnTo>
                    <a:lnTo>
                      <a:pt x="7834531" y="0"/>
                    </a:lnTo>
                    <a:close/>
                    <a:moveTo>
                      <a:pt x="8097421" y="3000540"/>
                    </a:moveTo>
                    <a:lnTo>
                      <a:pt x="12700" y="3000540"/>
                    </a:lnTo>
                    <a:lnTo>
                      <a:pt x="12700" y="12700"/>
                    </a:lnTo>
                    <a:lnTo>
                      <a:pt x="7829452" y="12700"/>
                    </a:lnTo>
                    <a:lnTo>
                      <a:pt x="7831991" y="15240"/>
                    </a:lnTo>
                    <a:lnTo>
                      <a:pt x="7831991" y="278130"/>
                    </a:lnTo>
                    <a:lnTo>
                      <a:pt x="8094881" y="278130"/>
                    </a:lnTo>
                    <a:lnTo>
                      <a:pt x="8097421" y="280670"/>
                    </a:lnTo>
                    <a:cubicBezTo>
                      <a:pt x="8097421" y="280670"/>
                      <a:pt x="8097421" y="3000540"/>
                      <a:pt x="8097421" y="3000540"/>
                    </a:cubicBezTo>
                    <a:close/>
                  </a:path>
                </a:pathLst>
              </a:custGeom>
              <a:solidFill>
                <a:srgbClr val="000000"/>
              </a:solidFill>
            </p:spPr>
          </p:sp>
        </p:grpSp>
        <p:grpSp>
          <p:nvGrpSpPr>
            <p:cNvPr id="13" name="Group 13"/>
            <p:cNvGrpSpPr/>
            <p:nvPr/>
          </p:nvGrpSpPr>
          <p:grpSpPr>
            <a:xfrm>
              <a:off x="19971" y="0"/>
              <a:ext cx="270416" cy="280554"/>
              <a:chOff x="0" y="0"/>
              <a:chExt cx="2376680" cy="2465786"/>
            </a:xfrm>
          </p:grpSpPr>
          <p:sp>
            <p:nvSpPr>
              <p:cNvPr id="14" name="Freeform 1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5" name="Freeform 1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6" name="Group 16"/>
            <p:cNvGrpSpPr/>
            <p:nvPr/>
          </p:nvGrpSpPr>
          <p:grpSpPr>
            <a:xfrm>
              <a:off x="11172083" y="0"/>
              <a:ext cx="270416" cy="280554"/>
              <a:chOff x="0" y="0"/>
              <a:chExt cx="2376680" cy="2465786"/>
            </a:xfrm>
          </p:grpSpPr>
          <p:sp>
            <p:nvSpPr>
              <p:cNvPr id="17" name="Freeform 1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8" name="Freeform 1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9" name="Group 19"/>
            <p:cNvGrpSpPr/>
            <p:nvPr/>
          </p:nvGrpSpPr>
          <p:grpSpPr>
            <a:xfrm>
              <a:off x="11172083" y="8213861"/>
              <a:ext cx="270416" cy="280554"/>
              <a:chOff x="0" y="0"/>
              <a:chExt cx="2376680" cy="2465786"/>
            </a:xfrm>
          </p:grpSpPr>
          <p:sp>
            <p:nvSpPr>
              <p:cNvPr id="20" name="Freeform 2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1" name="Freeform 2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2" name="Group 22"/>
            <p:cNvGrpSpPr/>
            <p:nvPr/>
          </p:nvGrpSpPr>
          <p:grpSpPr>
            <a:xfrm>
              <a:off x="0" y="4267845"/>
              <a:ext cx="270416" cy="280554"/>
              <a:chOff x="0" y="0"/>
              <a:chExt cx="2376680" cy="2465786"/>
            </a:xfrm>
          </p:grpSpPr>
          <p:sp>
            <p:nvSpPr>
              <p:cNvPr id="23" name="Freeform 2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4" name="Freeform 2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5" name="Group 25"/>
            <p:cNvGrpSpPr/>
            <p:nvPr/>
          </p:nvGrpSpPr>
          <p:grpSpPr>
            <a:xfrm>
              <a:off x="22304114" y="4258320"/>
              <a:ext cx="270416" cy="280554"/>
              <a:chOff x="0" y="0"/>
              <a:chExt cx="2376680" cy="2465786"/>
            </a:xfrm>
          </p:grpSpPr>
          <p:sp>
            <p:nvSpPr>
              <p:cNvPr id="26" name="Freeform 2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7" name="Freeform 2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8" name="Group 28"/>
            <p:cNvGrpSpPr/>
            <p:nvPr/>
          </p:nvGrpSpPr>
          <p:grpSpPr>
            <a:xfrm>
              <a:off x="0" y="8223386"/>
              <a:ext cx="270416" cy="280554"/>
              <a:chOff x="0" y="0"/>
              <a:chExt cx="2376680" cy="2465786"/>
            </a:xfrm>
          </p:grpSpPr>
          <p:sp>
            <p:nvSpPr>
              <p:cNvPr id="29" name="Freeform 2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0" name="Freeform 3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1" name="Group 31"/>
            <p:cNvGrpSpPr/>
            <p:nvPr/>
          </p:nvGrpSpPr>
          <p:grpSpPr>
            <a:xfrm>
              <a:off x="22304114" y="8213861"/>
              <a:ext cx="270416" cy="280554"/>
              <a:chOff x="0" y="0"/>
              <a:chExt cx="2376680" cy="2465786"/>
            </a:xfrm>
          </p:grpSpPr>
          <p:sp>
            <p:nvSpPr>
              <p:cNvPr id="32" name="Freeform 3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3" name="Freeform 3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34" name="Group 34"/>
          <p:cNvGrpSpPr/>
          <p:nvPr/>
        </p:nvGrpSpPr>
        <p:grpSpPr>
          <a:xfrm>
            <a:off x="640266" y="915000"/>
            <a:ext cx="7627290" cy="1385413"/>
            <a:chOff x="0" y="0"/>
            <a:chExt cx="6545967" cy="1398154"/>
          </a:xfrm>
        </p:grpSpPr>
        <p:grpSp>
          <p:nvGrpSpPr>
            <p:cNvPr id="35" name="Group 35"/>
            <p:cNvGrpSpPr/>
            <p:nvPr/>
          </p:nvGrpSpPr>
          <p:grpSpPr>
            <a:xfrm>
              <a:off x="115237" y="140277"/>
              <a:ext cx="6308221" cy="1165175"/>
              <a:chOff x="0" y="0"/>
              <a:chExt cx="23612211" cy="4361351"/>
            </a:xfrm>
          </p:grpSpPr>
          <p:sp>
            <p:nvSpPr>
              <p:cNvPr id="36" name="Freeform 36"/>
              <p:cNvSpPr/>
              <p:nvPr/>
            </p:nvSpPr>
            <p:spPr>
              <a:xfrm>
                <a:off x="72390" y="72390"/>
                <a:ext cx="23467431" cy="4216571"/>
              </a:xfrm>
              <a:custGeom>
                <a:avLst/>
                <a:gdLst/>
                <a:ahLst/>
                <a:cxnLst/>
                <a:rect l="l" t="t" r="r" b="b"/>
                <a:pathLst>
                  <a:path w="23467431" h="4216571">
                    <a:moveTo>
                      <a:pt x="0" y="0"/>
                    </a:moveTo>
                    <a:lnTo>
                      <a:pt x="23467431" y="0"/>
                    </a:lnTo>
                    <a:lnTo>
                      <a:pt x="23467431" y="4216571"/>
                    </a:lnTo>
                    <a:lnTo>
                      <a:pt x="0" y="4216571"/>
                    </a:lnTo>
                    <a:lnTo>
                      <a:pt x="0" y="0"/>
                    </a:lnTo>
                    <a:close/>
                  </a:path>
                </a:pathLst>
              </a:custGeom>
              <a:solidFill>
                <a:srgbClr val="FBB90B"/>
              </a:solidFill>
            </p:spPr>
          </p:sp>
          <p:sp>
            <p:nvSpPr>
              <p:cNvPr id="37" name="Freeform 37"/>
              <p:cNvSpPr/>
              <p:nvPr/>
            </p:nvSpPr>
            <p:spPr>
              <a:xfrm>
                <a:off x="0" y="0"/>
                <a:ext cx="23612211" cy="4361351"/>
              </a:xfrm>
              <a:custGeom>
                <a:avLst/>
                <a:gdLst/>
                <a:ahLst/>
                <a:cxnLst/>
                <a:rect l="l" t="t" r="r" b="b"/>
                <a:pathLst>
                  <a:path w="23612211" h="4361351">
                    <a:moveTo>
                      <a:pt x="23467431" y="4216571"/>
                    </a:moveTo>
                    <a:lnTo>
                      <a:pt x="23612211" y="4216571"/>
                    </a:lnTo>
                    <a:lnTo>
                      <a:pt x="23612211" y="4361351"/>
                    </a:lnTo>
                    <a:lnTo>
                      <a:pt x="23467431" y="4361351"/>
                    </a:lnTo>
                    <a:lnTo>
                      <a:pt x="23467431" y="4216571"/>
                    </a:lnTo>
                    <a:close/>
                    <a:moveTo>
                      <a:pt x="0" y="144780"/>
                    </a:moveTo>
                    <a:lnTo>
                      <a:pt x="144780" y="144780"/>
                    </a:lnTo>
                    <a:lnTo>
                      <a:pt x="144780" y="4216571"/>
                    </a:lnTo>
                    <a:lnTo>
                      <a:pt x="0" y="4216571"/>
                    </a:lnTo>
                    <a:lnTo>
                      <a:pt x="0" y="144780"/>
                    </a:lnTo>
                    <a:close/>
                    <a:moveTo>
                      <a:pt x="0" y="4216571"/>
                    </a:moveTo>
                    <a:lnTo>
                      <a:pt x="144780" y="4216571"/>
                    </a:lnTo>
                    <a:lnTo>
                      <a:pt x="144780" y="4361351"/>
                    </a:lnTo>
                    <a:lnTo>
                      <a:pt x="0" y="4361351"/>
                    </a:lnTo>
                    <a:lnTo>
                      <a:pt x="0" y="4216571"/>
                    </a:lnTo>
                    <a:close/>
                    <a:moveTo>
                      <a:pt x="23467431" y="144780"/>
                    </a:moveTo>
                    <a:lnTo>
                      <a:pt x="23612211" y="144780"/>
                    </a:lnTo>
                    <a:lnTo>
                      <a:pt x="23612211" y="4216571"/>
                    </a:lnTo>
                    <a:lnTo>
                      <a:pt x="23467431" y="4216571"/>
                    </a:lnTo>
                    <a:lnTo>
                      <a:pt x="23467431" y="144780"/>
                    </a:lnTo>
                    <a:close/>
                    <a:moveTo>
                      <a:pt x="144780" y="4216571"/>
                    </a:moveTo>
                    <a:lnTo>
                      <a:pt x="23467431" y="4216571"/>
                    </a:lnTo>
                    <a:lnTo>
                      <a:pt x="23467431" y="4361351"/>
                    </a:lnTo>
                    <a:lnTo>
                      <a:pt x="144780" y="4361351"/>
                    </a:lnTo>
                    <a:lnTo>
                      <a:pt x="144780" y="4216571"/>
                    </a:lnTo>
                    <a:close/>
                    <a:moveTo>
                      <a:pt x="23467431" y="0"/>
                    </a:moveTo>
                    <a:lnTo>
                      <a:pt x="23612211" y="0"/>
                    </a:lnTo>
                    <a:lnTo>
                      <a:pt x="23612211" y="144780"/>
                    </a:lnTo>
                    <a:lnTo>
                      <a:pt x="23467431" y="144780"/>
                    </a:lnTo>
                    <a:lnTo>
                      <a:pt x="23467431" y="0"/>
                    </a:lnTo>
                    <a:close/>
                    <a:moveTo>
                      <a:pt x="0" y="0"/>
                    </a:moveTo>
                    <a:lnTo>
                      <a:pt x="144780" y="0"/>
                    </a:lnTo>
                    <a:lnTo>
                      <a:pt x="144780" y="144780"/>
                    </a:lnTo>
                    <a:lnTo>
                      <a:pt x="0" y="144780"/>
                    </a:lnTo>
                    <a:lnTo>
                      <a:pt x="0" y="0"/>
                    </a:lnTo>
                    <a:close/>
                    <a:moveTo>
                      <a:pt x="144780" y="0"/>
                    </a:moveTo>
                    <a:lnTo>
                      <a:pt x="23467431" y="0"/>
                    </a:lnTo>
                    <a:lnTo>
                      <a:pt x="23467431" y="144780"/>
                    </a:lnTo>
                    <a:lnTo>
                      <a:pt x="144780" y="144780"/>
                    </a:lnTo>
                    <a:lnTo>
                      <a:pt x="144780" y="0"/>
                    </a:lnTo>
                    <a:close/>
                  </a:path>
                </a:pathLst>
              </a:custGeom>
              <a:solidFill>
                <a:srgbClr val="000000"/>
              </a:solidFill>
            </p:spPr>
          </p:sp>
        </p:grpSp>
        <p:sp>
          <p:nvSpPr>
            <p:cNvPr id="38" name="TextBox 38"/>
            <p:cNvSpPr txBox="1"/>
            <p:nvPr/>
          </p:nvSpPr>
          <p:spPr>
            <a:xfrm>
              <a:off x="569067" y="447594"/>
              <a:ext cx="5400559" cy="582388"/>
            </a:xfrm>
            <a:prstGeom prst="rect">
              <a:avLst/>
            </a:prstGeom>
          </p:spPr>
          <p:txBody>
            <a:bodyPr lIns="0" tIns="0" rIns="0" bIns="0" rtlCol="0" anchor="t">
              <a:spAutoFit/>
            </a:bodyPr>
            <a:lstStyle/>
            <a:p>
              <a:pPr algn="ctr">
                <a:lnSpc>
                  <a:spcPts val="4549"/>
                </a:lnSpc>
              </a:pPr>
              <a:r>
                <a:rPr lang="en-US" sz="4400" b="1" dirty="0" err="1">
                  <a:solidFill>
                    <a:srgbClr val="000000"/>
                  </a:solidFill>
                  <a:latin typeface="Arial" panose="020B0604020202020204" pitchFamily="34" charset="0"/>
                  <a:cs typeface="Arial" panose="020B0604020202020204" pitchFamily="34" charset="0"/>
                </a:rPr>
                <a:t>Giao</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tiếp</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cộng</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đồng</a:t>
              </a:r>
              <a:endParaRPr lang="en-US" sz="4400" b="1" dirty="0">
                <a:solidFill>
                  <a:srgbClr val="000000"/>
                </a:solidFill>
                <a:latin typeface="Arial" panose="020B0604020202020204" pitchFamily="34" charset="0"/>
                <a:cs typeface="Arial" panose="020B0604020202020204" pitchFamily="34" charset="0"/>
              </a:endParaRPr>
            </a:p>
          </p:txBody>
        </p:sp>
        <p:sp>
          <p:nvSpPr>
            <p:cNvPr id="41" name="Freeform 41"/>
            <p:cNvSpPr/>
            <p:nvPr/>
          </p:nvSpPr>
          <p:spPr>
            <a:xfrm>
              <a:off x="0" y="0"/>
              <a:ext cx="270416" cy="280554"/>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sp>
          <p:nvSpPr>
            <p:cNvPr id="44" name="Freeform 44"/>
            <p:cNvSpPr/>
            <p:nvPr/>
          </p:nvSpPr>
          <p:spPr>
            <a:xfrm>
              <a:off x="0" y="1117600"/>
              <a:ext cx="270416" cy="280554"/>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sp>
          <p:nvSpPr>
            <p:cNvPr id="47" name="Freeform 47"/>
            <p:cNvSpPr/>
            <p:nvPr/>
          </p:nvSpPr>
          <p:spPr>
            <a:xfrm>
              <a:off x="6275551" y="1117600"/>
              <a:ext cx="270416" cy="280554"/>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sp>
          <p:nvSpPr>
            <p:cNvPr id="50" name="Freeform 50"/>
            <p:cNvSpPr/>
            <p:nvPr/>
          </p:nvSpPr>
          <p:spPr>
            <a:xfrm>
              <a:off x="6275551" y="0"/>
              <a:ext cx="270416" cy="280554"/>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sp>
        <p:nvSpPr>
          <p:cNvPr id="76" name="Rectangle 75"/>
          <p:cNvSpPr/>
          <p:nvPr/>
        </p:nvSpPr>
        <p:spPr>
          <a:xfrm>
            <a:off x="6077032" y="3327195"/>
            <a:ext cx="10896506" cy="5632311"/>
          </a:xfrm>
          <a:prstGeom prst="rect">
            <a:avLst/>
          </a:prstGeom>
        </p:spPr>
        <p:txBody>
          <a:bodyPr wrap="square">
            <a:spAutoFit/>
          </a:bodyPr>
          <a:lstStyle/>
          <a:p>
            <a:pPr algn="just">
              <a:lnSpc>
                <a:spcPct val="150000"/>
              </a:lnSpc>
            </a:pPr>
            <a:r>
              <a:rPr lang="en-US" sz="4000" dirty="0"/>
              <a:t>T</a:t>
            </a:r>
            <a:r>
              <a:rPr lang="vi-VN" sz="4000" dirty="0"/>
              <a:t>in học giúp trao đổi thông tin nhanh chóng, hiệu quả qua các ứng dụng thư điện tử, các diễn đàn trên các trang web và các mạng xã hội như FB, Zalo,...MXH trở thành môi trường giao tiếp thuận lợi, mọi hoạt động đều dễ dàng, trực quan, tương tác nhanh.</a:t>
            </a:r>
            <a:endParaRPr lang="en-US" sz="4000" dirty="0"/>
          </a:p>
        </p:txBody>
      </p:sp>
      <p:pic>
        <p:nvPicPr>
          <p:cNvPr id="77" name="Pictur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21" y="3482597"/>
            <a:ext cx="5321505" cy="532150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blip>
          <a:srcRect/>
          <a:stretch>
            <a:fillRect/>
          </a:stretch>
        </p:blipFill>
        <p:spPr>
          <a:xfrm>
            <a:off x="1028700" y="2801595"/>
            <a:ext cx="2531924" cy="500055"/>
          </a:xfrm>
          <a:prstGeom prst="rect">
            <a:avLst/>
          </a:prstGeom>
        </p:spPr>
      </p:pic>
      <p:pic>
        <p:nvPicPr>
          <p:cNvPr id="3" name="Picture 3"/>
          <p:cNvPicPr>
            <a:picLocks noChangeAspect="1"/>
          </p:cNvPicPr>
          <p:nvPr/>
        </p:nvPicPr>
        <p:blipFill>
          <a:blip r:embed="rId3"/>
          <a:srcRect/>
          <a:stretch>
            <a:fillRect/>
          </a:stretch>
        </p:blipFill>
        <p:spPr>
          <a:xfrm>
            <a:off x="1708028" y="850295"/>
            <a:ext cx="1852596" cy="1951300"/>
          </a:xfrm>
          <a:prstGeom prst="rect">
            <a:avLst/>
          </a:prstGeom>
        </p:spPr>
      </p:pic>
      <p:sp>
        <p:nvSpPr>
          <p:cNvPr id="17" name="Rounded Rectangle 16"/>
          <p:cNvSpPr/>
          <p:nvPr/>
        </p:nvSpPr>
        <p:spPr>
          <a:xfrm>
            <a:off x="3962400" y="1181100"/>
            <a:ext cx="10820400" cy="11458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2">
                    <a:lumMod val="75000"/>
                  </a:schemeClr>
                </a:solidFill>
                <a:latin typeface="Arial" panose="020B0604020202020204" pitchFamily="34" charset="0"/>
                <a:cs typeface="Arial" panose="020B0604020202020204" pitchFamily="34" charset="0"/>
              </a:rPr>
              <a:t>b. </a:t>
            </a:r>
            <a:r>
              <a:rPr lang="en-US" sz="4000" b="1" dirty="0" err="1">
                <a:solidFill>
                  <a:schemeClr val="accent2">
                    <a:lumMod val="75000"/>
                  </a:schemeClr>
                </a:solidFill>
                <a:latin typeface="Arial" panose="020B0604020202020204" pitchFamily="34" charset="0"/>
                <a:cs typeface="Arial" panose="020B0604020202020204" pitchFamily="34" charset="0"/>
              </a:rPr>
              <a:t>Một</a:t>
            </a:r>
            <a:r>
              <a:rPr lang="en-US" sz="4000" b="1"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75000"/>
                  </a:schemeClr>
                </a:solidFill>
                <a:latin typeface="Arial" panose="020B0604020202020204" pitchFamily="34" charset="0"/>
                <a:cs typeface="Arial" panose="020B0604020202020204" pitchFamily="34" charset="0"/>
              </a:rPr>
              <a:t>số</a:t>
            </a:r>
            <a:r>
              <a:rPr lang="en-US" sz="4000" b="1"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75000"/>
                  </a:schemeClr>
                </a:solidFill>
                <a:latin typeface="Arial" panose="020B0604020202020204" pitchFamily="34" charset="0"/>
                <a:cs typeface="Arial" panose="020B0604020202020204" pitchFamily="34" charset="0"/>
              </a:rPr>
              <a:t>thành</a:t>
            </a:r>
            <a:r>
              <a:rPr lang="en-US" sz="4000" b="1"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75000"/>
                  </a:schemeClr>
                </a:solidFill>
                <a:latin typeface="Arial" panose="020B0604020202020204" pitchFamily="34" charset="0"/>
                <a:cs typeface="Arial" panose="020B0604020202020204" pitchFamily="34" charset="0"/>
              </a:rPr>
              <a:t>tựu</a:t>
            </a:r>
            <a:r>
              <a:rPr lang="en-US" sz="4000" b="1"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75000"/>
                  </a:schemeClr>
                </a:solidFill>
                <a:latin typeface="Arial" panose="020B0604020202020204" pitchFamily="34" charset="0"/>
                <a:cs typeface="Arial" panose="020B0604020202020204" pitchFamily="34" charset="0"/>
              </a:rPr>
              <a:t>phát</a:t>
            </a:r>
            <a:r>
              <a:rPr lang="en-US" sz="4000" b="1"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75000"/>
                  </a:schemeClr>
                </a:solidFill>
                <a:latin typeface="Arial" panose="020B0604020202020204" pitchFamily="34" charset="0"/>
                <a:cs typeface="Arial" panose="020B0604020202020204" pitchFamily="34" charset="0"/>
              </a:rPr>
              <a:t>triển</a:t>
            </a:r>
            <a:r>
              <a:rPr lang="en-US" sz="4000" b="1"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75000"/>
                  </a:schemeClr>
                </a:solidFill>
                <a:latin typeface="Arial" panose="020B0604020202020204" pitchFamily="34" charset="0"/>
                <a:cs typeface="Arial" panose="020B0604020202020204" pitchFamily="34" charset="0"/>
              </a:rPr>
              <a:t>của</a:t>
            </a:r>
            <a:r>
              <a:rPr lang="en-US" sz="4000" b="1" dirty="0">
                <a:solidFill>
                  <a:schemeClr val="accent2">
                    <a:lumMod val="75000"/>
                  </a:schemeClr>
                </a:solidFill>
                <a:latin typeface="Arial" panose="020B0604020202020204" pitchFamily="34" charset="0"/>
                <a:cs typeface="Arial" panose="020B0604020202020204" pitchFamily="34" charset="0"/>
              </a:rPr>
              <a:t> tin </a:t>
            </a:r>
            <a:r>
              <a:rPr lang="en-US" sz="4000" b="1" dirty="0" err="1">
                <a:solidFill>
                  <a:schemeClr val="accent2">
                    <a:lumMod val="75000"/>
                  </a:schemeClr>
                </a:solidFill>
                <a:latin typeface="Arial" panose="020B0604020202020204" pitchFamily="34" charset="0"/>
                <a:cs typeface="Arial" panose="020B0604020202020204" pitchFamily="34" charset="0"/>
              </a:rPr>
              <a:t>học</a:t>
            </a:r>
            <a:endParaRPr lang="en-US" sz="4000" b="1" dirty="0">
              <a:solidFill>
                <a:schemeClr val="accent2">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2634326" y="2801595"/>
            <a:ext cx="12877800" cy="1938992"/>
          </a:xfrm>
          <a:prstGeom prst="rect">
            <a:avLst/>
          </a:prstGeom>
        </p:spPr>
        <p:txBody>
          <a:bodyPr wrap="square">
            <a:spAutoFit/>
          </a:bodyPr>
          <a:lstStyle/>
          <a:p>
            <a:pPr algn="just">
              <a:lnSpc>
                <a:spcPct val="150000"/>
              </a:lnSpc>
            </a:pPr>
            <a:r>
              <a:rPr lang="en-US" sz="4000" b="1" i="1" dirty="0">
                <a:solidFill>
                  <a:schemeClr val="bg1"/>
                </a:solidFill>
                <a:latin typeface="Arial" panose="020B0604020202020204" pitchFamily="34" charset="0"/>
                <a:cs typeface="Arial" panose="020B0604020202020204" pitchFamily="34" charset="0"/>
              </a:rPr>
              <a:t>Chia </a:t>
            </a:r>
            <a:r>
              <a:rPr lang="en-US" sz="4000" b="1" i="1" dirty="0" err="1">
                <a:solidFill>
                  <a:schemeClr val="bg1"/>
                </a:solidFill>
                <a:latin typeface="Arial" panose="020B0604020202020204" pitchFamily="34" charset="0"/>
                <a:cs typeface="Arial" panose="020B0604020202020204" pitchFamily="34" charset="0"/>
              </a:rPr>
              <a:t>lớp</a:t>
            </a:r>
            <a:r>
              <a:rPr lang="en-US" sz="4000" b="1" i="1" dirty="0">
                <a:solidFill>
                  <a:schemeClr val="bg1"/>
                </a:solidFill>
                <a:latin typeface="Arial" panose="020B0604020202020204" pitchFamily="34" charset="0"/>
                <a:cs typeface="Arial" panose="020B0604020202020204" pitchFamily="34" charset="0"/>
              </a:rPr>
              <a:t> </a:t>
            </a:r>
            <a:r>
              <a:rPr lang="en-US" sz="4000" b="1" i="1" dirty="0" err="1">
                <a:solidFill>
                  <a:schemeClr val="bg1"/>
                </a:solidFill>
                <a:latin typeface="Arial" panose="020B0604020202020204" pitchFamily="34" charset="0"/>
                <a:cs typeface="Arial" panose="020B0604020202020204" pitchFamily="34" charset="0"/>
              </a:rPr>
              <a:t>thành</a:t>
            </a:r>
            <a:r>
              <a:rPr lang="en-US" sz="4000" b="1" i="1" dirty="0">
                <a:solidFill>
                  <a:schemeClr val="bg1"/>
                </a:solidFill>
                <a:latin typeface="Arial" panose="020B0604020202020204" pitchFamily="34" charset="0"/>
                <a:cs typeface="Arial" panose="020B0604020202020204" pitchFamily="34" charset="0"/>
              </a:rPr>
              <a:t> 6 </a:t>
            </a:r>
            <a:r>
              <a:rPr lang="en-US" sz="4000" b="1" i="1" dirty="0" err="1">
                <a:solidFill>
                  <a:schemeClr val="bg1"/>
                </a:solidFill>
                <a:latin typeface="Arial" panose="020B0604020202020204" pitchFamily="34" charset="0"/>
                <a:cs typeface="Arial" panose="020B0604020202020204" pitchFamily="34" charset="0"/>
              </a:rPr>
              <a:t>nhóm</a:t>
            </a:r>
            <a:r>
              <a:rPr lang="en-US" sz="4000" b="1" i="1" dirty="0">
                <a:solidFill>
                  <a:schemeClr val="bg1"/>
                </a:solidFill>
                <a:latin typeface="Arial" panose="020B0604020202020204" pitchFamily="34" charset="0"/>
                <a:cs typeface="Arial" panose="020B0604020202020204" pitchFamily="34" charset="0"/>
              </a:rPr>
              <a:t>, </a:t>
            </a:r>
            <a:r>
              <a:rPr lang="en-US" sz="4000" b="1" i="1" dirty="0" err="1">
                <a:solidFill>
                  <a:schemeClr val="bg1"/>
                </a:solidFill>
                <a:latin typeface="Arial" panose="020B0604020202020204" pitchFamily="34" charset="0"/>
                <a:cs typeface="Arial" panose="020B0604020202020204" pitchFamily="34" charset="0"/>
              </a:rPr>
              <a:t>đọc</a:t>
            </a:r>
            <a:r>
              <a:rPr lang="en-US" sz="4000" b="1" i="1" dirty="0">
                <a:solidFill>
                  <a:schemeClr val="bg1"/>
                </a:solidFill>
                <a:latin typeface="Arial" panose="020B0604020202020204" pitchFamily="34" charset="0"/>
                <a:cs typeface="Arial" panose="020B0604020202020204" pitchFamily="34" charset="0"/>
              </a:rPr>
              <a:t> </a:t>
            </a:r>
            <a:r>
              <a:rPr lang="en-US" sz="4000" b="1" i="1" dirty="0" err="1">
                <a:solidFill>
                  <a:schemeClr val="bg1"/>
                </a:solidFill>
                <a:latin typeface="Arial" panose="020B0604020202020204" pitchFamily="34" charset="0"/>
                <a:cs typeface="Arial" panose="020B0604020202020204" pitchFamily="34" charset="0"/>
              </a:rPr>
              <a:t>thông</a:t>
            </a:r>
            <a:r>
              <a:rPr lang="en-US" sz="4000" b="1" i="1" dirty="0">
                <a:solidFill>
                  <a:schemeClr val="bg1"/>
                </a:solidFill>
                <a:latin typeface="Arial" panose="020B0604020202020204" pitchFamily="34" charset="0"/>
                <a:cs typeface="Arial" panose="020B0604020202020204" pitchFamily="34" charset="0"/>
              </a:rPr>
              <a:t> tin </a:t>
            </a:r>
            <a:r>
              <a:rPr lang="en-US" sz="4000" b="1" i="1" dirty="0" err="1">
                <a:solidFill>
                  <a:schemeClr val="bg1"/>
                </a:solidFill>
                <a:latin typeface="Arial" panose="020B0604020202020204" pitchFamily="34" charset="0"/>
                <a:cs typeface="Arial" panose="020B0604020202020204" pitchFamily="34" charset="0"/>
              </a:rPr>
              <a:t>mục</a:t>
            </a:r>
            <a:r>
              <a:rPr lang="en-US" sz="4000" b="1" i="1" dirty="0">
                <a:solidFill>
                  <a:schemeClr val="bg1"/>
                </a:solidFill>
                <a:latin typeface="Arial" panose="020B0604020202020204" pitchFamily="34" charset="0"/>
                <a:cs typeface="Arial" panose="020B0604020202020204" pitchFamily="34" charset="0"/>
              </a:rPr>
              <a:t> 2b SGK </a:t>
            </a:r>
            <a:r>
              <a:rPr lang="en-US" sz="4000" b="1" i="1" dirty="0" err="1">
                <a:solidFill>
                  <a:schemeClr val="bg1"/>
                </a:solidFill>
                <a:latin typeface="Arial" panose="020B0604020202020204" pitchFamily="34" charset="0"/>
                <a:cs typeface="Arial" panose="020B0604020202020204" pitchFamily="34" charset="0"/>
              </a:rPr>
              <a:t>trang</a:t>
            </a:r>
            <a:r>
              <a:rPr lang="en-US" sz="4000" b="1" i="1" dirty="0">
                <a:solidFill>
                  <a:schemeClr val="bg1"/>
                </a:solidFill>
                <a:latin typeface="Arial" panose="020B0604020202020204" pitchFamily="34" charset="0"/>
                <a:cs typeface="Arial" panose="020B0604020202020204" pitchFamily="34" charset="0"/>
              </a:rPr>
              <a:t> 14, 15 </a:t>
            </a:r>
            <a:r>
              <a:rPr lang="en-US" sz="4000" b="1" i="1" dirty="0" err="1">
                <a:solidFill>
                  <a:schemeClr val="bg1"/>
                </a:solidFill>
                <a:latin typeface="Arial" panose="020B0604020202020204" pitchFamily="34" charset="0"/>
                <a:cs typeface="Arial" panose="020B0604020202020204" pitchFamily="34" charset="0"/>
              </a:rPr>
              <a:t>và</a:t>
            </a:r>
            <a:r>
              <a:rPr lang="en-US" sz="4000" b="1" i="1" dirty="0">
                <a:solidFill>
                  <a:schemeClr val="bg1"/>
                </a:solidFill>
                <a:latin typeface="Arial" panose="020B0604020202020204" pitchFamily="34" charset="0"/>
                <a:cs typeface="Arial" panose="020B0604020202020204" pitchFamily="34" charset="0"/>
              </a:rPr>
              <a:t> </a:t>
            </a:r>
            <a:r>
              <a:rPr lang="en-US" sz="4000" b="1" i="1" dirty="0" err="1">
                <a:solidFill>
                  <a:schemeClr val="bg1"/>
                </a:solidFill>
                <a:latin typeface="Arial" panose="020B0604020202020204" pitchFamily="34" charset="0"/>
                <a:cs typeface="Arial" panose="020B0604020202020204" pitchFamily="34" charset="0"/>
              </a:rPr>
              <a:t>thực</a:t>
            </a:r>
            <a:r>
              <a:rPr lang="en-US" sz="4000" b="1" i="1" dirty="0">
                <a:solidFill>
                  <a:schemeClr val="bg1"/>
                </a:solidFill>
                <a:latin typeface="Arial" panose="020B0604020202020204" pitchFamily="34" charset="0"/>
                <a:cs typeface="Arial" panose="020B0604020202020204" pitchFamily="34" charset="0"/>
              </a:rPr>
              <a:t> </a:t>
            </a:r>
            <a:r>
              <a:rPr lang="en-US" sz="4000" b="1" i="1" dirty="0" err="1">
                <a:solidFill>
                  <a:schemeClr val="bg1"/>
                </a:solidFill>
                <a:latin typeface="Arial" panose="020B0604020202020204" pitchFamily="34" charset="0"/>
                <a:cs typeface="Arial" panose="020B0604020202020204" pitchFamily="34" charset="0"/>
              </a:rPr>
              <a:t>hiện</a:t>
            </a:r>
            <a:r>
              <a:rPr lang="en-US" sz="4000" b="1" i="1" dirty="0">
                <a:solidFill>
                  <a:schemeClr val="bg1"/>
                </a:solidFill>
                <a:latin typeface="Arial" panose="020B0604020202020204" pitchFamily="34" charset="0"/>
                <a:cs typeface="Arial" panose="020B0604020202020204" pitchFamily="34" charset="0"/>
              </a:rPr>
              <a:t> </a:t>
            </a:r>
            <a:r>
              <a:rPr lang="en-US" sz="4000" b="1" i="1" dirty="0" err="1">
                <a:solidFill>
                  <a:schemeClr val="bg1"/>
                </a:solidFill>
                <a:latin typeface="Arial" panose="020B0604020202020204" pitchFamily="34" charset="0"/>
                <a:cs typeface="Arial" panose="020B0604020202020204" pitchFamily="34" charset="0"/>
              </a:rPr>
              <a:t>nhiệm</a:t>
            </a:r>
            <a:r>
              <a:rPr lang="en-US" sz="4000" b="1" i="1" dirty="0">
                <a:solidFill>
                  <a:schemeClr val="bg1"/>
                </a:solidFill>
                <a:latin typeface="Arial" panose="020B0604020202020204" pitchFamily="34" charset="0"/>
                <a:cs typeface="Arial" panose="020B0604020202020204" pitchFamily="34" charset="0"/>
              </a:rPr>
              <a:t> </a:t>
            </a:r>
            <a:r>
              <a:rPr lang="en-US" sz="4000" b="1" i="1" dirty="0" err="1">
                <a:solidFill>
                  <a:schemeClr val="bg1"/>
                </a:solidFill>
                <a:latin typeface="Arial" panose="020B0604020202020204" pitchFamily="34" charset="0"/>
                <a:cs typeface="Arial" panose="020B0604020202020204" pitchFamily="34" charset="0"/>
              </a:rPr>
              <a:t>vụ</a:t>
            </a:r>
            <a:r>
              <a:rPr lang="en-US" sz="4000" b="1" i="1" dirty="0">
                <a:solidFill>
                  <a:schemeClr val="bg1"/>
                </a:solidFill>
                <a:latin typeface="Arial" panose="020B0604020202020204" pitchFamily="34" charset="0"/>
                <a:cs typeface="Arial" panose="020B0604020202020204" pitchFamily="34" charset="0"/>
              </a:rPr>
              <a:t>:</a:t>
            </a:r>
          </a:p>
        </p:txBody>
      </p:sp>
      <p:sp>
        <p:nvSpPr>
          <p:cNvPr id="19" name="Rounded Rectangular Callout 18"/>
          <p:cNvSpPr/>
          <p:nvPr/>
        </p:nvSpPr>
        <p:spPr>
          <a:xfrm>
            <a:off x="3091526" y="5215227"/>
            <a:ext cx="11963400" cy="1828800"/>
          </a:xfrm>
          <a:prstGeom prst="wedgeRoundRectCallout">
            <a:avLst>
              <a:gd name="adj1" fmla="val -55246"/>
              <a:gd name="adj2" fmla="val 37554"/>
              <a:gd name="adj3" fmla="val 16667"/>
            </a:avLst>
          </a:prstGeom>
          <a:solidFill>
            <a:schemeClr val="accent6">
              <a:lumMod val="60000"/>
              <a:lumOff val="40000"/>
            </a:schemeClr>
          </a:solidFill>
          <a:ln>
            <a:solidFill>
              <a:schemeClr val="accent6">
                <a:lumMod val="60000"/>
                <a:lumOff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000" b="1" dirty="0" err="1">
                <a:solidFill>
                  <a:schemeClr val="tx1"/>
                </a:solidFill>
                <a:latin typeface="Arial" panose="020B0604020202020204" pitchFamily="34" charset="0"/>
                <a:cs typeface="Arial" panose="020B0604020202020204" pitchFamily="34" charset="0"/>
              </a:rPr>
              <a:t>Nhóm</a:t>
            </a:r>
            <a:r>
              <a:rPr lang="en-US" sz="4000" b="1" dirty="0">
                <a:solidFill>
                  <a:schemeClr val="tx1"/>
                </a:solidFill>
                <a:latin typeface="Arial" panose="020B0604020202020204" pitchFamily="34" charset="0"/>
                <a:cs typeface="Arial" panose="020B0604020202020204" pitchFamily="34" charset="0"/>
              </a:rPr>
              <a:t> 1: </a:t>
            </a:r>
            <a:r>
              <a:rPr lang="en-US" sz="4000" dirty="0" err="1">
                <a:solidFill>
                  <a:schemeClr val="tx1"/>
                </a:solidFill>
                <a:latin typeface="Arial" panose="020B0604020202020204" pitchFamily="34" charset="0"/>
                <a:cs typeface="Arial" panose="020B0604020202020204" pitchFamily="34" charset="0"/>
              </a:rPr>
              <a:t>Tìm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hiểu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thành</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tựu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phát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triển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của</a:t>
            </a:r>
            <a:r>
              <a:rPr lang="en-US" sz="4000" dirty="0">
                <a:solidFill>
                  <a:schemeClr val="tx1"/>
                </a:solidFill>
                <a:latin typeface="Arial" panose="020B0604020202020204" pitchFamily="34" charset="0"/>
                <a:cs typeface="Arial" panose="020B0604020202020204" pitchFamily="34" charset="0"/>
              </a:rPr>
              <a:t> tin </a:t>
            </a:r>
            <a:r>
              <a:rPr lang="en-US" sz="4000" dirty="0" err="1">
                <a:solidFill>
                  <a:schemeClr val="tx1"/>
                </a:solidFill>
                <a:latin typeface="Arial" panose="020B0604020202020204" pitchFamily="34" charset="0"/>
                <a:cs typeface="Arial" panose="020B0604020202020204" pitchFamily="34" charset="0"/>
              </a:rPr>
              <a:t>học</a:t>
            </a:r>
            <a:r>
              <a:rPr lang="en-US" sz="4000" dirty="0">
                <a:solidFill>
                  <a:schemeClr val="tx1"/>
                </a:solidFill>
                <a:latin typeface="Arial" panose="020B0604020202020204" pitchFamily="34" charset="0"/>
                <a:cs typeface="Arial" panose="020B0604020202020204" pitchFamily="34" charset="0"/>
              </a:rPr>
              <a:t> qua </a:t>
            </a:r>
            <a:r>
              <a:rPr lang="en-US" sz="4000" dirty="0" err="1">
                <a:solidFill>
                  <a:schemeClr val="tx1"/>
                </a:solidFill>
                <a:latin typeface="Arial" panose="020B0604020202020204" pitchFamily="34" charset="0"/>
                <a:cs typeface="Arial" panose="020B0604020202020204" pitchFamily="34" charset="0"/>
              </a:rPr>
              <a:t>sự</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kiện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hệ</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điều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hành</a:t>
            </a:r>
            <a:endParaRPr lang="en-US" sz="4000" dirty="0">
              <a:solidFill>
                <a:schemeClr val="tx1"/>
              </a:solidFill>
              <a:latin typeface="Arial" panose="020B0604020202020204" pitchFamily="34" charset="0"/>
              <a:cs typeface="Arial" panose="020B0604020202020204" pitchFamily="34" charset="0"/>
            </a:endParaRPr>
          </a:p>
        </p:txBody>
      </p:sp>
      <p:sp>
        <p:nvSpPr>
          <p:cNvPr id="20" name="Rounded Rectangular Callout 19"/>
          <p:cNvSpPr/>
          <p:nvPr/>
        </p:nvSpPr>
        <p:spPr>
          <a:xfrm>
            <a:off x="3081366" y="7518667"/>
            <a:ext cx="11963400" cy="1828800"/>
          </a:xfrm>
          <a:prstGeom prst="wedgeRoundRectCallout">
            <a:avLst>
              <a:gd name="adj1" fmla="val -55246"/>
              <a:gd name="adj2" fmla="val 37554"/>
              <a:gd name="adj3" fmla="val 16667"/>
            </a:avLst>
          </a:prstGeom>
          <a:solidFill>
            <a:schemeClr val="accent4">
              <a:lumMod val="60000"/>
              <a:lumOff val="40000"/>
            </a:schemeClr>
          </a:solidFill>
          <a:ln>
            <a:solidFill>
              <a:schemeClr val="accent4">
                <a:lumMod val="60000"/>
                <a:lumOff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000" b="1" dirty="0" err="1">
                <a:solidFill>
                  <a:schemeClr val="tx1"/>
                </a:solidFill>
                <a:latin typeface="Arial" panose="020B0604020202020204" pitchFamily="34" charset="0"/>
                <a:cs typeface="Arial" panose="020B0604020202020204" pitchFamily="34" charset="0"/>
              </a:rPr>
              <a:t>Nhóm</a:t>
            </a:r>
            <a:r>
              <a:rPr lang="en-US" sz="4000" b="1" dirty="0">
                <a:solidFill>
                  <a:schemeClr val="tx1"/>
                </a:solidFill>
                <a:latin typeface="Arial" panose="020B0604020202020204" pitchFamily="34" charset="0"/>
                <a:cs typeface="Arial" panose="020B0604020202020204" pitchFamily="34" charset="0"/>
              </a:rPr>
              <a:t> 2: </a:t>
            </a:r>
            <a:r>
              <a:rPr lang="fr-FR" sz="4000" dirty="0" err="1">
                <a:solidFill>
                  <a:schemeClr val="tx1"/>
                </a:solidFill>
                <a:latin typeface="Arial" panose="020B0604020202020204" pitchFamily="34" charset="0"/>
                <a:cs typeface="Arial" panose="020B0604020202020204" pitchFamily="34" charset="0"/>
              </a:rPr>
              <a:t>Tìm</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hiểu</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thành</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tựu</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phát</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triển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của</a:t>
            </a:r>
            <a:r>
              <a:rPr lang="fr-FR" sz="4000" dirty="0">
                <a:solidFill>
                  <a:schemeClr val="tx1"/>
                </a:solidFill>
                <a:latin typeface="Arial" panose="020B0604020202020204" pitchFamily="34" charset="0"/>
                <a:cs typeface="Arial" panose="020B0604020202020204" pitchFamily="34" charset="0"/>
              </a:rPr>
              <a:t> tin </a:t>
            </a:r>
            <a:r>
              <a:rPr lang="fr-FR" sz="4000" dirty="0" err="1">
                <a:solidFill>
                  <a:schemeClr val="tx1"/>
                </a:solidFill>
                <a:latin typeface="Arial" panose="020B0604020202020204" pitchFamily="34" charset="0"/>
                <a:cs typeface="Arial" panose="020B0604020202020204" pitchFamily="34" charset="0"/>
              </a:rPr>
              <a:t>học</a:t>
            </a:r>
            <a:r>
              <a:rPr lang="fr-FR" sz="4000" dirty="0">
                <a:solidFill>
                  <a:schemeClr val="tx1"/>
                </a:solidFill>
                <a:latin typeface="Arial" panose="020B0604020202020204" pitchFamily="34" charset="0"/>
                <a:cs typeface="Arial" panose="020B0604020202020204" pitchFamily="34" charset="0"/>
              </a:rPr>
              <a:t> qua </a:t>
            </a:r>
            <a:r>
              <a:rPr lang="fr-FR" sz="4000" dirty="0" err="1">
                <a:solidFill>
                  <a:schemeClr val="tx1"/>
                </a:solidFill>
                <a:latin typeface="Arial" panose="020B0604020202020204" pitchFamily="34" charset="0"/>
                <a:cs typeface="Arial" panose="020B0604020202020204" pitchFamily="34" charset="0"/>
              </a:rPr>
              <a:t>sự</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kiện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mạng</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máy</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tính</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và</a:t>
            </a:r>
            <a:r>
              <a:rPr lang="fr-FR" sz="4000" dirty="0">
                <a:solidFill>
                  <a:schemeClr val="tx1"/>
                </a:solidFill>
                <a:latin typeface="Arial" panose="020B0604020202020204" pitchFamily="34" charset="0"/>
                <a:cs typeface="Arial" panose="020B0604020202020204" pitchFamily="34" charset="0"/>
              </a:rPr>
              <a:t> internet</a:t>
            </a:r>
            <a:endParaRPr lang="en-US" sz="4000" dirty="0">
              <a:solidFill>
                <a:schemeClr val="tx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0285">
            <a:off x="15944360" y="6359391"/>
            <a:ext cx="2237581" cy="3526075"/>
          </a:xfrm>
          <a:prstGeom prst="rect">
            <a:avLst/>
          </a:prstGeom>
        </p:spPr>
      </p:pic>
    </p:spTree>
    <p:extLst>
      <p:ext uri="{BB962C8B-B14F-4D97-AF65-F5344CB8AC3E}">
        <p14:creationId xmlns:p14="http://schemas.microsoft.com/office/powerpoint/2010/main" val="1682743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up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5" b="43837"/>
          <a:stretch>
            <a:fillRect/>
          </a:stretch>
        </p:blipFill>
        <p:spPr>
          <a:xfrm>
            <a:off x="0" y="0"/>
            <a:ext cx="18288000" cy="10287000"/>
          </a:xfrm>
          <a:prstGeom prst="rect">
            <a:avLst/>
          </a:prstGeom>
        </p:spPr>
      </p:pic>
      <p:grpSp>
        <p:nvGrpSpPr>
          <p:cNvPr id="9" name="Group 9"/>
          <p:cNvGrpSpPr/>
          <p:nvPr/>
        </p:nvGrpSpPr>
        <p:grpSpPr>
          <a:xfrm>
            <a:off x="838200" y="685800"/>
            <a:ext cx="16611600" cy="8915400"/>
            <a:chOff x="0" y="0"/>
            <a:chExt cx="6459412" cy="4240855"/>
          </a:xfrm>
          <a:solidFill>
            <a:schemeClr val="accent6">
              <a:lumMod val="60000"/>
              <a:lumOff val="40000"/>
            </a:schemeClr>
          </a:solidFill>
        </p:grpSpPr>
        <p:sp>
          <p:nvSpPr>
            <p:cNvPr id="10" name="Freeform 10"/>
            <p:cNvSpPr/>
            <p:nvPr/>
          </p:nvSpPr>
          <p:spPr>
            <a:xfrm>
              <a:off x="-1" y="0"/>
              <a:ext cx="6467071" cy="4240855"/>
            </a:xfrm>
            <a:custGeom>
              <a:avLst/>
              <a:gdLst/>
              <a:ahLst/>
              <a:cxnLst/>
              <a:rect l="l" t="t" r="r" b="b"/>
              <a:pathLst>
                <a:path w="6467071" h="4240855">
                  <a:moveTo>
                    <a:pt x="5960632" y="4223936"/>
                  </a:moveTo>
                  <a:cubicBezTo>
                    <a:pt x="5960632" y="4223936"/>
                    <a:pt x="5723636" y="4213966"/>
                    <a:pt x="5361497" y="4227411"/>
                  </a:cubicBezTo>
                  <a:cubicBezTo>
                    <a:pt x="4999359" y="4240855"/>
                    <a:pt x="490924" y="4240855"/>
                    <a:pt x="490924" y="4240855"/>
                  </a:cubicBezTo>
                  <a:cubicBezTo>
                    <a:pt x="245502" y="4240855"/>
                    <a:pt x="32509" y="4143587"/>
                    <a:pt x="31032" y="3983473"/>
                  </a:cubicBezTo>
                  <a:cubicBezTo>
                    <a:pt x="31032" y="3983473"/>
                    <a:pt x="0" y="2516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5914084" y="0"/>
                    <a:pt x="5914084" y="0"/>
                  </a:cubicBezTo>
                  <a:cubicBezTo>
                    <a:pt x="6225984" y="0"/>
                    <a:pt x="6459413" y="101069"/>
                    <a:pt x="6451555" y="303616"/>
                  </a:cubicBezTo>
                  <a:cubicBezTo>
                    <a:pt x="6451555" y="303616"/>
                    <a:pt x="6449560" y="2346453"/>
                    <a:pt x="6458315" y="3283886"/>
                  </a:cubicBezTo>
                  <a:cubicBezTo>
                    <a:pt x="6467071" y="3577187"/>
                    <a:pt x="6420523" y="3910259"/>
                    <a:pt x="6420523" y="3910259"/>
                  </a:cubicBezTo>
                  <a:cubicBezTo>
                    <a:pt x="6417558" y="4090284"/>
                    <a:pt x="6206054" y="4223936"/>
                    <a:pt x="5960632" y="4223936"/>
                  </a:cubicBezTo>
                  <a:close/>
                </a:path>
              </a:pathLst>
            </a:custGeom>
            <a:grpFill/>
          </p:spPr>
        </p:sp>
      </p:grpSp>
      <p:sp>
        <p:nvSpPr>
          <p:cNvPr id="15" name="Rectangle 14"/>
          <p:cNvSpPr/>
          <p:nvPr/>
        </p:nvSpPr>
        <p:spPr>
          <a:xfrm>
            <a:off x="2590800" y="1404015"/>
            <a:ext cx="12791755" cy="7478970"/>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b="1" dirty="0">
                <a:solidFill>
                  <a:schemeClr val="accent4">
                    <a:lumMod val="50000"/>
                  </a:schemeClr>
                </a:solidFill>
              </a:rPr>
              <a:t>Nhóm 3: </a:t>
            </a:r>
            <a:r>
              <a:rPr lang="vi-VN" sz="4000" dirty="0"/>
              <a:t>Tìm hiểu thành tựu phát triển của tin học qua sự kiện ngôn ngữ lập trình bậc cao.</a:t>
            </a:r>
          </a:p>
          <a:p>
            <a:pPr marL="571500" indent="-571500" algn="just">
              <a:lnSpc>
                <a:spcPct val="150000"/>
              </a:lnSpc>
              <a:buFont typeface="Wingdings" panose="05000000000000000000" pitchFamily="2" charset="2"/>
              <a:buChar char="§"/>
            </a:pPr>
            <a:r>
              <a:rPr lang="vi-VN" sz="4000" b="1" dirty="0">
                <a:solidFill>
                  <a:srgbClr val="C00000"/>
                </a:solidFill>
              </a:rPr>
              <a:t>Nhóm 4: </a:t>
            </a:r>
            <a:r>
              <a:rPr lang="vi-VN" sz="4000" dirty="0"/>
              <a:t>Tìm hiểu thành tựu phát triển của tin học qua sự kiện.</a:t>
            </a:r>
          </a:p>
          <a:p>
            <a:pPr marL="571500" indent="-571500" algn="just">
              <a:lnSpc>
                <a:spcPct val="150000"/>
              </a:lnSpc>
              <a:buFont typeface="Wingdings" panose="05000000000000000000" pitchFamily="2" charset="2"/>
              <a:buChar char="§"/>
            </a:pPr>
            <a:r>
              <a:rPr lang="vi-VN" sz="4000" b="1" dirty="0">
                <a:solidFill>
                  <a:srgbClr val="00B050"/>
                </a:solidFill>
              </a:rPr>
              <a:t>Nhóm 5: </a:t>
            </a:r>
            <a:r>
              <a:rPr lang="vi-VN" sz="4000" dirty="0"/>
              <a:t>Tìm hiểu thành tựu phát triển của tin học qua sự kiện các hệ quản trị cơ sở dữ liệu (CSLD).</a:t>
            </a:r>
          </a:p>
          <a:p>
            <a:pPr marL="571500" indent="-571500" algn="just">
              <a:lnSpc>
                <a:spcPct val="150000"/>
              </a:lnSpc>
              <a:buFont typeface="Wingdings" panose="05000000000000000000" pitchFamily="2" charset="2"/>
              <a:buChar char="§"/>
            </a:pPr>
            <a:r>
              <a:rPr lang="vi-VN" sz="4000" b="1" dirty="0">
                <a:solidFill>
                  <a:schemeClr val="accent5">
                    <a:lumMod val="50000"/>
                  </a:schemeClr>
                </a:solidFill>
              </a:rPr>
              <a:t>Nhóm 6: </a:t>
            </a:r>
            <a:r>
              <a:rPr lang="vi-VN" sz="4000" dirty="0"/>
              <a:t>Tìm hiểu thành tựu phát triển của tin học qua các thành quả nghiên cứu khoa học của tin học. </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6227" y="7624052"/>
            <a:ext cx="2737341" cy="251786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0285">
            <a:off x="15784309" y="4912706"/>
            <a:ext cx="2237581" cy="352607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675" y="6819900"/>
            <a:ext cx="1634257" cy="3070421"/>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31" y="0"/>
            <a:ext cx="2322197" cy="3431614"/>
          </a:xfrm>
          <a:prstGeom prst="rect">
            <a:avLst/>
          </a:prstGeom>
        </p:spPr>
      </p:pic>
    </p:spTree>
    <p:extLst>
      <p:ext uri="{BB962C8B-B14F-4D97-AF65-F5344CB8AC3E}">
        <p14:creationId xmlns:p14="http://schemas.microsoft.com/office/powerpoint/2010/main" val="2381466652"/>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5">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5">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0C893"/>
        </a:solidFill>
        <a:effectLst/>
      </p:bgPr>
    </p:bg>
    <p:spTree>
      <p:nvGrpSpPr>
        <p:cNvPr id="1" name=""/>
        <p:cNvGrpSpPr/>
        <p:nvPr/>
      </p:nvGrpSpPr>
      <p:grpSpPr>
        <a:xfrm>
          <a:off x="0" y="0"/>
          <a:ext cx="0" cy="0"/>
          <a:chOff x="0" y="0"/>
          <a:chExt cx="0" cy="0"/>
        </a:xfrm>
      </p:grpSpPr>
      <p:grpSp>
        <p:nvGrpSpPr>
          <p:cNvPr id="2" name="Group 2"/>
          <p:cNvGrpSpPr/>
          <p:nvPr/>
        </p:nvGrpSpPr>
        <p:grpSpPr>
          <a:xfrm>
            <a:off x="-86198" y="-181448"/>
            <a:ext cx="18468204" cy="10673894"/>
            <a:chOff x="0" y="0"/>
            <a:chExt cx="1149350" cy="1149350"/>
          </a:xfrm>
        </p:grpSpPr>
        <p:sp>
          <p:nvSpPr>
            <p:cNvPr id="3" name="Freeform 3"/>
            <p:cNvSpPr/>
            <p:nvPr/>
          </p:nvSpPr>
          <p:spPr>
            <a:xfrm>
              <a:off x="0" y="0"/>
              <a:ext cx="9973477" cy="5764276"/>
            </a:xfrm>
            <a:custGeom>
              <a:avLst/>
              <a:gdLst/>
              <a:ahLst/>
              <a:cxnLst/>
              <a:rect l="l" t="t" r="r" b="b"/>
              <a:pathLst>
                <a:path w="9973477" h="5764276">
                  <a:moveTo>
                    <a:pt x="9973477" y="63694"/>
                  </a:moveTo>
                  <a:lnTo>
                    <a:pt x="9973477" y="0"/>
                  </a:lnTo>
                  <a:lnTo>
                    <a:pt x="55102" y="0"/>
                  </a:lnTo>
                  <a:lnTo>
                    <a:pt x="55102" y="31847"/>
                  </a:lnTo>
                  <a:lnTo>
                    <a:pt x="0" y="31847"/>
                  </a:lnTo>
                  <a:lnTo>
                    <a:pt x="0" y="5764276"/>
                  </a:lnTo>
                  <a:lnTo>
                    <a:pt x="110204" y="5764276"/>
                  </a:lnTo>
                  <a:lnTo>
                    <a:pt x="110204" y="4649637"/>
                  </a:lnTo>
                  <a:lnTo>
                    <a:pt x="1983675" y="4649637"/>
                  </a:lnTo>
                  <a:lnTo>
                    <a:pt x="1983675" y="5764276"/>
                  </a:lnTo>
                  <a:lnTo>
                    <a:pt x="2093879" y="5764276"/>
                  </a:lnTo>
                  <a:lnTo>
                    <a:pt x="2093879" y="4649637"/>
                  </a:lnTo>
                  <a:lnTo>
                    <a:pt x="3967350" y="4649637"/>
                  </a:lnTo>
                  <a:lnTo>
                    <a:pt x="3967350" y="5764276"/>
                  </a:lnTo>
                  <a:lnTo>
                    <a:pt x="4077554" y="5764276"/>
                  </a:lnTo>
                  <a:lnTo>
                    <a:pt x="4077554" y="4649637"/>
                  </a:lnTo>
                  <a:lnTo>
                    <a:pt x="5951025" y="4649637"/>
                  </a:lnTo>
                  <a:lnTo>
                    <a:pt x="5951025" y="5764276"/>
                  </a:lnTo>
                  <a:lnTo>
                    <a:pt x="6061229" y="5764276"/>
                  </a:lnTo>
                  <a:lnTo>
                    <a:pt x="6061229" y="4649637"/>
                  </a:lnTo>
                  <a:lnTo>
                    <a:pt x="7934700" y="4649637"/>
                  </a:lnTo>
                  <a:lnTo>
                    <a:pt x="7934700" y="5764276"/>
                  </a:lnTo>
                  <a:lnTo>
                    <a:pt x="8044904" y="5764276"/>
                  </a:lnTo>
                  <a:lnTo>
                    <a:pt x="8044904" y="4649637"/>
                  </a:lnTo>
                  <a:lnTo>
                    <a:pt x="9973477" y="4649637"/>
                  </a:lnTo>
                  <a:lnTo>
                    <a:pt x="9973477" y="4585944"/>
                  </a:lnTo>
                  <a:lnTo>
                    <a:pt x="8044904" y="4585944"/>
                  </a:lnTo>
                  <a:lnTo>
                    <a:pt x="8044904" y="3503151"/>
                  </a:lnTo>
                  <a:lnTo>
                    <a:pt x="9973477" y="3503151"/>
                  </a:lnTo>
                  <a:lnTo>
                    <a:pt x="9973477" y="3439458"/>
                  </a:lnTo>
                  <a:lnTo>
                    <a:pt x="8044904" y="3439458"/>
                  </a:lnTo>
                  <a:lnTo>
                    <a:pt x="8044904" y="2356665"/>
                  </a:lnTo>
                  <a:lnTo>
                    <a:pt x="9973477" y="2356665"/>
                  </a:lnTo>
                  <a:lnTo>
                    <a:pt x="9973477" y="2292972"/>
                  </a:lnTo>
                  <a:lnTo>
                    <a:pt x="8044904" y="2292972"/>
                  </a:lnTo>
                  <a:lnTo>
                    <a:pt x="8044904" y="1210180"/>
                  </a:lnTo>
                  <a:lnTo>
                    <a:pt x="9973477" y="1210180"/>
                  </a:lnTo>
                  <a:lnTo>
                    <a:pt x="9973477" y="1146486"/>
                  </a:lnTo>
                  <a:lnTo>
                    <a:pt x="8044904" y="1146486"/>
                  </a:lnTo>
                  <a:lnTo>
                    <a:pt x="8044904" y="63694"/>
                  </a:lnTo>
                  <a:lnTo>
                    <a:pt x="9973477" y="63694"/>
                  </a:lnTo>
                  <a:close/>
                  <a:moveTo>
                    <a:pt x="2093879" y="1146486"/>
                  </a:moveTo>
                  <a:lnTo>
                    <a:pt x="2093879" y="63694"/>
                  </a:lnTo>
                  <a:lnTo>
                    <a:pt x="3967350" y="63694"/>
                  </a:lnTo>
                  <a:lnTo>
                    <a:pt x="3967350" y="1146486"/>
                  </a:lnTo>
                  <a:lnTo>
                    <a:pt x="2093879" y="1146486"/>
                  </a:lnTo>
                  <a:close/>
                  <a:moveTo>
                    <a:pt x="3967350" y="1210180"/>
                  </a:moveTo>
                  <a:lnTo>
                    <a:pt x="3967350" y="2292972"/>
                  </a:lnTo>
                  <a:lnTo>
                    <a:pt x="2093879" y="2292972"/>
                  </a:lnTo>
                  <a:lnTo>
                    <a:pt x="2093879" y="1210180"/>
                  </a:lnTo>
                  <a:lnTo>
                    <a:pt x="3967350" y="1210180"/>
                  </a:lnTo>
                  <a:close/>
                  <a:moveTo>
                    <a:pt x="1983675" y="1146486"/>
                  </a:moveTo>
                  <a:lnTo>
                    <a:pt x="110204" y="1146486"/>
                  </a:lnTo>
                  <a:lnTo>
                    <a:pt x="110204" y="63694"/>
                  </a:lnTo>
                  <a:lnTo>
                    <a:pt x="1983675" y="63694"/>
                  </a:lnTo>
                  <a:lnTo>
                    <a:pt x="1983675" y="1146486"/>
                  </a:lnTo>
                  <a:close/>
                  <a:moveTo>
                    <a:pt x="1983675" y="1210180"/>
                  </a:moveTo>
                  <a:lnTo>
                    <a:pt x="1983675" y="2292972"/>
                  </a:lnTo>
                  <a:lnTo>
                    <a:pt x="110204" y="2292972"/>
                  </a:lnTo>
                  <a:lnTo>
                    <a:pt x="110204" y="1210180"/>
                  </a:lnTo>
                  <a:lnTo>
                    <a:pt x="1983675" y="1210180"/>
                  </a:lnTo>
                  <a:close/>
                  <a:moveTo>
                    <a:pt x="1983675" y="2356665"/>
                  </a:moveTo>
                  <a:lnTo>
                    <a:pt x="1983675" y="3439458"/>
                  </a:lnTo>
                  <a:lnTo>
                    <a:pt x="110204" y="3439458"/>
                  </a:lnTo>
                  <a:lnTo>
                    <a:pt x="110204" y="2356665"/>
                  </a:lnTo>
                  <a:lnTo>
                    <a:pt x="1983675" y="2356665"/>
                  </a:lnTo>
                  <a:close/>
                  <a:moveTo>
                    <a:pt x="2093879" y="2356665"/>
                  </a:moveTo>
                  <a:lnTo>
                    <a:pt x="3967350" y="2356665"/>
                  </a:lnTo>
                  <a:lnTo>
                    <a:pt x="3967350" y="3439458"/>
                  </a:lnTo>
                  <a:lnTo>
                    <a:pt x="2093879" y="3439458"/>
                  </a:lnTo>
                  <a:lnTo>
                    <a:pt x="2093879" y="2356665"/>
                  </a:lnTo>
                  <a:close/>
                  <a:moveTo>
                    <a:pt x="4077554" y="2356665"/>
                  </a:moveTo>
                  <a:lnTo>
                    <a:pt x="5951025" y="2356665"/>
                  </a:lnTo>
                  <a:lnTo>
                    <a:pt x="5951025" y="3439458"/>
                  </a:lnTo>
                  <a:lnTo>
                    <a:pt x="4077554" y="3439458"/>
                  </a:lnTo>
                  <a:lnTo>
                    <a:pt x="4077554" y="2356665"/>
                  </a:lnTo>
                  <a:close/>
                  <a:moveTo>
                    <a:pt x="4077554" y="2292972"/>
                  </a:moveTo>
                  <a:lnTo>
                    <a:pt x="4077554" y="1210180"/>
                  </a:lnTo>
                  <a:lnTo>
                    <a:pt x="5951025" y="1210180"/>
                  </a:lnTo>
                  <a:lnTo>
                    <a:pt x="5951025" y="2292972"/>
                  </a:lnTo>
                  <a:lnTo>
                    <a:pt x="4077554" y="2292972"/>
                  </a:lnTo>
                  <a:close/>
                  <a:moveTo>
                    <a:pt x="4077554" y="1146486"/>
                  </a:moveTo>
                  <a:lnTo>
                    <a:pt x="4077554" y="63694"/>
                  </a:lnTo>
                  <a:lnTo>
                    <a:pt x="5951025" y="63694"/>
                  </a:lnTo>
                  <a:lnTo>
                    <a:pt x="5951025" y="1146486"/>
                  </a:lnTo>
                  <a:lnTo>
                    <a:pt x="4077554" y="1146486"/>
                  </a:lnTo>
                  <a:close/>
                  <a:moveTo>
                    <a:pt x="110204" y="4585944"/>
                  </a:moveTo>
                  <a:lnTo>
                    <a:pt x="110204" y="3503151"/>
                  </a:lnTo>
                  <a:lnTo>
                    <a:pt x="1983675" y="3503151"/>
                  </a:lnTo>
                  <a:lnTo>
                    <a:pt x="1983675" y="4585944"/>
                  </a:lnTo>
                  <a:lnTo>
                    <a:pt x="110204" y="4585944"/>
                  </a:lnTo>
                  <a:close/>
                  <a:moveTo>
                    <a:pt x="2093879" y="4585944"/>
                  </a:moveTo>
                  <a:lnTo>
                    <a:pt x="2093879" y="3503151"/>
                  </a:lnTo>
                  <a:lnTo>
                    <a:pt x="3967350" y="3503151"/>
                  </a:lnTo>
                  <a:lnTo>
                    <a:pt x="3967350" y="4585944"/>
                  </a:lnTo>
                  <a:lnTo>
                    <a:pt x="2093879" y="4585944"/>
                  </a:lnTo>
                  <a:close/>
                  <a:moveTo>
                    <a:pt x="4077554" y="4585944"/>
                  </a:moveTo>
                  <a:lnTo>
                    <a:pt x="4077554" y="3503151"/>
                  </a:lnTo>
                  <a:lnTo>
                    <a:pt x="5951025" y="3503151"/>
                  </a:lnTo>
                  <a:lnTo>
                    <a:pt x="5951025" y="4585944"/>
                  </a:lnTo>
                  <a:lnTo>
                    <a:pt x="4077554" y="4585944"/>
                  </a:lnTo>
                  <a:close/>
                  <a:moveTo>
                    <a:pt x="7934700" y="4585944"/>
                  </a:moveTo>
                  <a:lnTo>
                    <a:pt x="6061229" y="4585944"/>
                  </a:lnTo>
                  <a:lnTo>
                    <a:pt x="6061229" y="3503151"/>
                  </a:lnTo>
                  <a:lnTo>
                    <a:pt x="7934700" y="3503151"/>
                  </a:lnTo>
                  <a:lnTo>
                    <a:pt x="7934700" y="4585944"/>
                  </a:lnTo>
                  <a:close/>
                  <a:moveTo>
                    <a:pt x="7934700" y="3439458"/>
                  </a:moveTo>
                  <a:lnTo>
                    <a:pt x="6061229" y="3439458"/>
                  </a:lnTo>
                  <a:lnTo>
                    <a:pt x="6061229" y="2356665"/>
                  </a:lnTo>
                  <a:lnTo>
                    <a:pt x="7934700" y="2356665"/>
                  </a:lnTo>
                  <a:lnTo>
                    <a:pt x="7934700" y="3439458"/>
                  </a:lnTo>
                  <a:close/>
                  <a:moveTo>
                    <a:pt x="7934700" y="2292972"/>
                  </a:moveTo>
                  <a:lnTo>
                    <a:pt x="6061229" y="2292972"/>
                  </a:lnTo>
                  <a:lnTo>
                    <a:pt x="6061229" y="1210180"/>
                  </a:lnTo>
                  <a:lnTo>
                    <a:pt x="7934700" y="1210180"/>
                  </a:lnTo>
                  <a:lnTo>
                    <a:pt x="7934700" y="2292972"/>
                  </a:lnTo>
                  <a:close/>
                  <a:moveTo>
                    <a:pt x="7934700" y="1146486"/>
                  </a:moveTo>
                  <a:lnTo>
                    <a:pt x="6061229" y="1146486"/>
                  </a:lnTo>
                  <a:lnTo>
                    <a:pt x="6061229" y="63694"/>
                  </a:lnTo>
                  <a:lnTo>
                    <a:pt x="7934700" y="63694"/>
                  </a:lnTo>
                  <a:lnTo>
                    <a:pt x="7934700" y="1146486"/>
                  </a:lnTo>
                  <a:close/>
                </a:path>
              </a:pathLst>
            </a:custGeom>
            <a:solidFill>
              <a:srgbClr val="A8976F"/>
            </a:solidFill>
          </p:spPr>
        </p:sp>
      </p:grpSp>
      <p:grpSp>
        <p:nvGrpSpPr>
          <p:cNvPr id="4" name="Group 4"/>
          <p:cNvGrpSpPr/>
          <p:nvPr/>
        </p:nvGrpSpPr>
        <p:grpSpPr>
          <a:xfrm>
            <a:off x="764938" y="1826939"/>
            <a:ext cx="16728085" cy="1257039"/>
            <a:chOff x="0" y="0"/>
            <a:chExt cx="22304114" cy="1676052"/>
          </a:xfrm>
        </p:grpSpPr>
        <p:grpSp>
          <p:nvGrpSpPr>
            <p:cNvPr id="5" name="Group 5"/>
            <p:cNvGrpSpPr/>
            <p:nvPr/>
          </p:nvGrpSpPr>
          <p:grpSpPr>
            <a:xfrm>
              <a:off x="0" y="0"/>
              <a:ext cx="22304114" cy="1676052"/>
              <a:chOff x="0" y="0"/>
              <a:chExt cx="83486199" cy="6273604"/>
            </a:xfrm>
          </p:grpSpPr>
          <p:sp>
            <p:nvSpPr>
              <p:cNvPr id="6" name="Freeform 6"/>
              <p:cNvSpPr/>
              <p:nvPr/>
            </p:nvSpPr>
            <p:spPr>
              <a:xfrm>
                <a:off x="72390" y="72390"/>
                <a:ext cx="83341421" cy="6128824"/>
              </a:xfrm>
              <a:custGeom>
                <a:avLst/>
                <a:gdLst/>
                <a:ahLst/>
                <a:cxnLst/>
                <a:rect l="l" t="t" r="r" b="b"/>
                <a:pathLst>
                  <a:path w="83341421" h="6128824">
                    <a:moveTo>
                      <a:pt x="0" y="0"/>
                    </a:moveTo>
                    <a:lnTo>
                      <a:pt x="83341421" y="0"/>
                    </a:lnTo>
                    <a:lnTo>
                      <a:pt x="83341421" y="6128824"/>
                    </a:lnTo>
                    <a:lnTo>
                      <a:pt x="0" y="6128824"/>
                    </a:lnTo>
                    <a:lnTo>
                      <a:pt x="0" y="0"/>
                    </a:lnTo>
                    <a:close/>
                  </a:path>
                </a:pathLst>
              </a:custGeom>
              <a:solidFill>
                <a:srgbClr val="FBC8B3"/>
              </a:solidFill>
            </p:spPr>
          </p:sp>
          <p:sp>
            <p:nvSpPr>
              <p:cNvPr id="7" name="Freeform 7"/>
              <p:cNvSpPr/>
              <p:nvPr/>
            </p:nvSpPr>
            <p:spPr>
              <a:xfrm>
                <a:off x="0" y="0"/>
                <a:ext cx="83486197" cy="6273604"/>
              </a:xfrm>
              <a:custGeom>
                <a:avLst/>
                <a:gdLst/>
                <a:ahLst/>
                <a:cxnLst/>
                <a:rect l="l" t="t" r="r" b="b"/>
                <a:pathLst>
                  <a:path w="83486197" h="6273604">
                    <a:moveTo>
                      <a:pt x="83341418" y="6128824"/>
                    </a:moveTo>
                    <a:lnTo>
                      <a:pt x="83486197" y="6128824"/>
                    </a:lnTo>
                    <a:lnTo>
                      <a:pt x="83486197" y="6273604"/>
                    </a:lnTo>
                    <a:lnTo>
                      <a:pt x="83341418" y="6273604"/>
                    </a:lnTo>
                    <a:lnTo>
                      <a:pt x="83341418" y="6128824"/>
                    </a:lnTo>
                    <a:close/>
                    <a:moveTo>
                      <a:pt x="0" y="144780"/>
                    </a:moveTo>
                    <a:lnTo>
                      <a:pt x="144780" y="144780"/>
                    </a:lnTo>
                    <a:lnTo>
                      <a:pt x="144780" y="6128824"/>
                    </a:lnTo>
                    <a:lnTo>
                      <a:pt x="0" y="6128824"/>
                    </a:lnTo>
                    <a:lnTo>
                      <a:pt x="0" y="144780"/>
                    </a:lnTo>
                    <a:close/>
                    <a:moveTo>
                      <a:pt x="0" y="6128824"/>
                    </a:moveTo>
                    <a:lnTo>
                      <a:pt x="144780" y="6128824"/>
                    </a:lnTo>
                    <a:lnTo>
                      <a:pt x="144780" y="6273604"/>
                    </a:lnTo>
                    <a:lnTo>
                      <a:pt x="0" y="6273604"/>
                    </a:lnTo>
                    <a:lnTo>
                      <a:pt x="0" y="6128824"/>
                    </a:lnTo>
                    <a:close/>
                    <a:moveTo>
                      <a:pt x="83341418" y="144780"/>
                    </a:moveTo>
                    <a:lnTo>
                      <a:pt x="83486197" y="144780"/>
                    </a:lnTo>
                    <a:lnTo>
                      <a:pt x="83486197" y="6128824"/>
                    </a:lnTo>
                    <a:lnTo>
                      <a:pt x="83341418" y="6128824"/>
                    </a:lnTo>
                    <a:lnTo>
                      <a:pt x="83341418" y="144780"/>
                    </a:lnTo>
                    <a:close/>
                    <a:moveTo>
                      <a:pt x="144780" y="6128824"/>
                    </a:moveTo>
                    <a:lnTo>
                      <a:pt x="83341418" y="6128824"/>
                    </a:lnTo>
                    <a:lnTo>
                      <a:pt x="83341418" y="6273604"/>
                    </a:lnTo>
                    <a:lnTo>
                      <a:pt x="144780" y="6273604"/>
                    </a:lnTo>
                    <a:lnTo>
                      <a:pt x="144780" y="6128824"/>
                    </a:lnTo>
                    <a:close/>
                    <a:moveTo>
                      <a:pt x="83341418" y="0"/>
                    </a:moveTo>
                    <a:lnTo>
                      <a:pt x="83486197" y="0"/>
                    </a:lnTo>
                    <a:lnTo>
                      <a:pt x="83486197" y="144780"/>
                    </a:lnTo>
                    <a:lnTo>
                      <a:pt x="83341418" y="144780"/>
                    </a:lnTo>
                    <a:lnTo>
                      <a:pt x="83341418" y="0"/>
                    </a:lnTo>
                    <a:close/>
                    <a:moveTo>
                      <a:pt x="0" y="0"/>
                    </a:moveTo>
                    <a:lnTo>
                      <a:pt x="144780" y="0"/>
                    </a:lnTo>
                    <a:lnTo>
                      <a:pt x="144780" y="144780"/>
                    </a:lnTo>
                    <a:lnTo>
                      <a:pt x="0" y="144780"/>
                    </a:lnTo>
                    <a:lnTo>
                      <a:pt x="0" y="0"/>
                    </a:lnTo>
                    <a:close/>
                    <a:moveTo>
                      <a:pt x="144780" y="0"/>
                    </a:moveTo>
                    <a:lnTo>
                      <a:pt x="83341418" y="0"/>
                    </a:lnTo>
                    <a:lnTo>
                      <a:pt x="83341418" y="144780"/>
                    </a:lnTo>
                    <a:lnTo>
                      <a:pt x="144780" y="144780"/>
                    </a:lnTo>
                    <a:lnTo>
                      <a:pt x="144780" y="0"/>
                    </a:lnTo>
                    <a:close/>
                  </a:path>
                </a:pathLst>
              </a:custGeom>
              <a:solidFill>
                <a:srgbClr val="000000"/>
              </a:solidFill>
            </p:spPr>
          </p:sp>
        </p:grpSp>
        <p:sp>
          <p:nvSpPr>
            <p:cNvPr id="8" name="TextBox 8"/>
            <p:cNvSpPr txBox="1"/>
            <p:nvPr/>
          </p:nvSpPr>
          <p:spPr>
            <a:xfrm>
              <a:off x="670985" y="284307"/>
              <a:ext cx="21002305" cy="444311"/>
            </a:xfrm>
            <a:prstGeom prst="rect">
              <a:avLst/>
            </a:prstGeom>
          </p:spPr>
          <p:txBody>
            <a:bodyPr lIns="0" tIns="0" rIns="0" bIns="0" rtlCol="0" anchor="t">
              <a:spAutoFit/>
            </a:bodyPr>
            <a:lstStyle/>
            <a:p>
              <a:pPr algn="ctr">
                <a:lnSpc>
                  <a:spcPts val="3120"/>
                </a:lnSpc>
              </a:pPr>
              <a:endParaRPr lang="en-US" sz="1200" dirty="0">
                <a:solidFill>
                  <a:srgbClr val="000000"/>
                </a:solidFill>
                <a:latin typeface="Arimo Bold"/>
              </a:endParaRPr>
            </a:p>
          </p:txBody>
        </p:sp>
      </p:grpSp>
      <p:grpSp>
        <p:nvGrpSpPr>
          <p:cNvPr id="9" name="Group 9"/>
          <p:cNvGrpSpPr/>
          <p:nvPr/>
        </p:nvGrpSpPr>
        <p:grpSpPr>
          <a:xfrm>
            <a:off x="663532" y="3376476"/>
            <a:ext cx="16930897" cy="6377955"/>
            <a:chOff x="0" y="0"/>
            <a:chExt cx="22574530" cy="8503940"/>
          </a:xfrm>
        </p:grpSpPr>
        <p:grpSp>
          <p:nvGrpSpPr>
            <p:cNvPr id="10" name="Group 10"/>
            <p:cNvGrpSpPr/>
            <p:nvPr/>
          </p:nvGrpSpPr>
          <p:grpSpPr>
            <a:xfrm>
              <a:off x="135208" y="114877"/>
              <a:ext cx="22304114" cy="8286886"/>
              <a:chOff x="0" y="0"/>
              <a:chExt cx="8110121" cy="3013240"/>
            </a:xfrm>
          </p:grpSpPr>
          <p:sp>
            <p:nvSpPr>
              <p:cNvPr id="11" name="Freeform 11"/>
              <p:cNvSpPr/>
              <p:nvPr/>
            </p:nvSpPr>
            <p:spPr>
              <a:xfrm>
                <a:off x="6350" y="6350"/>
                <a:ext cx="8097421" cy="3000540"/>
              </a:xfrm>
              <a:custGeom>
                <a:avLst/>
                <a:gdLst/>
                <a:ahLst/>
                <a:cxnLst/>
                <a:rect l="l" t="t" r="r" b="b"/>
                <a:pathLst>
                  <a:path w="8097421" h="3000540">
                    <a:moveTo>
                      <a:pt x="8097421" y="271780"/>
                    </a:moveTo>
                    <a:lnTo>
                      <a:pt x="8097421" y="3000540"/>
                    </a:lnTo>
                    <a:lnTo>
                      <a:pt x="0" y="3000540"/>
                    </a:lnTo>
                    <a:lnTo>
                      <a:pt x="0" y="0"/>
                    </a:lnTo>
                    <a:lnTo>
                      <a:pt x="7825641" y="0"/>
                    </a:lnTo>
                    <a:close/>
                  </a:path>
                </a:pathLst>
              </a:custGeom>
              <a:solidFill>
                <a:srgbClr val="E5F3D7"/>
              </a:solidFill>
            </p:spPr>
          </p:sp>
          <p:sp>
            <p:nvSpPr>
              <p:cNvPr id="12" name="Freeform 12"/>
              <p:cNvSpPr/>
              <p:nvPr/>
            </p:nvSpPr>
            <p:spPr>
              <a:xfrm>
                <a:off x="0" y="0"/>
                <a:ext cx="8110121" cy="3013240"/>
              </a:xfrm>
              <a:custGeom>
                <a:avLst/>
                <a:gdLst/>
                <a:ahLst/>
                <a:cxnLst/>
                <a:rect l="l" t="t" r="r" b="b"/>
                <a:pathLst>
                  <a:path w="8110121" h="3013240">
                    <a:moveTo>
                      <a:pt x="7834531" y="0"/>
                    </a:moveTo>
                    <a:lnTo>
                      <a:pt x="0" y="0"/>
                    </a:lnTo>
                    <a:lnTo>
                      <a:pt x="0" y="3013240"/>
                    </a:lnTo>
                    <a:lnTo>
                      <a:pt x="8110121" y="3013240"/>
                    </a:lnTo>
                    <a:lnTo>
                      <a:pt x="8110121" y="275590"/>
                    </a:lnTo>
                    <a:lnTo>
                      <a:pt x="7834531" y="0"/>
                    </a:lnTo>
                    <a:close/>
                    <a:moveTo>
                      <a:pt x="8097421" y="3000540"/>
                    </a:moveTo>
                    <a:lnTo>
                      <a:pt x="12700" y="3000540"/>
                    </a:lnTo>
                    <a:lnTo>
                      <a:pt x="12700" y="12700"/>
                    </a:lnTo>
                    <a:lnTo>
                      <a:pt x="7829452" y="12700"/>
                    </a:lnTo>
                    <a:lnTo>
                      <a:pt x="7831991" y="15240"/>
                    </a:lnTo>
                    <a:lnTo>
                      <a:pt x="7831991" y="278130"/>
                    </a:lnTo>
                    <a:lnTo>
                      <a:pt x="8094881" y="278130"/>
                    </a:lnTo>
                    <a:lnTo>
                      <a:pt x="8097421" y="280670"/>
                    </a:lnTo>
                    <a:cubicBezTo>
                      <a:pt x="8097421" y="280670"/>
                      <a:pt x="8097421" y="3000540"/>
                      <a:pt x="8097421" y="3000540"/>
                    </a:cubicBezTo>
                    <a:close/>
                  </a:path>
                </a:pathLst>
              </a:custGeom>
              <a:solidFill>
                <a:srgbClr val="000000"/>
              </a:solidFill>
            </p:spPr>
          </p:sp>
        </p:grpSp>
        <p:grpSp>
          <p:nvGrpSpPr>
            <p:cNvPr id="13" name="Group 13"/>
            <p:cNvGrpSpPr/>
            <p:nvPr/>
          </p:nvGrpSpPr>
          <p:grpSpPr>
            <a:xfrm>
              <a:off x="19971" y="0"/>
              <a:ext cx="270416" cy="280554"/>
              <a:chOff x="0" y="0"/>
              <a:chExt cx="2376680" cy="2465786"/>
            </a:xfrm>
          </p:grpSpPr>
          <p:sp>
            <p:nvSpPr>
              <p:cNvPr id="14" name="Freeform 1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5" name="Freeform 1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6" name="Group 16"/>
            <p:cNvGrpSpPr/>
            <p:nvPr/>
          </p:nvGrpSpPr>
          <p:grpSpPr>
            <a:xfrm>
              <a:off x="11172083" y="0"/>
              <a:ext cx="270416" cy="280554"/>
              <a:chOff x="0" y="0"/>
              <a:chExt cx="2376680" cy="2465786"/>
            </a:xfrm>
          </p:grpSpPr>
          <p:sp>
            <p:nvSpPr>
              <p:cNvPr id="17" name="Freeform 1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8" name="Freeform 1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9" name="Group 19"/>
            <p:cNvGrpSpPr/>
            <p:nvPr/>
          </p:nvGrpSpPr>
          <p:grpSpPr>
            <a:xfrm>
              <a:off x="11172083" y="8213861"/>
              <a:ext cx="270416" cy="280554"/>
              <a:chOff x="0" y="0"/>
              <a:chExt cx="2376680" cy="2465786"/>
            </a:xfrm>
          </p:grpSpPr>
          <p:sp>
            <p:nvSpPr>
              <p:cNvPr id="20" name="Freeform 2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1" name="Freeform 2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2" name="Group 22"/>
            <p:cNvGrpSpPr/>
            <p:nvPr/>
          </p:nvGrpSpPr>
          <p:grpSpPr>
            <a:xfrm>
              <a:off x="0" y="4267845"/>
              <a:ext cx="270416" cy="280554"/>
              <a:chOff x="0" y="0"/>
              <a:chExt cx="2376680" cy="2465786"/>
            </a:xfrm>
          </p:grpSpPr>
          <p:sp>
            <p:nvSpPr>
              <p:cNvPr id="23" name="Freeform 2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4" name="Freeform 2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5" name="Group 25"/>
            <p:cNvGrpSpPr/>
            <p:nvPr/>
          </p:nvGrpSpPr>
          <p:grpSpPr>
            <a:xfrm>
              <a:off x="22304114" y="4258320"/>
              <a:ext cx="270416" cy="280554"/>
              <a:chOff x="0" y="0"/>
              <a:chExt cx="2376680" cy="2465786"/>
            </a:xfrm>
          </p:grpSpPr>
          <p:sp>
            <p:nvSpPr>
              <p:cNvPr id="26" name="Freeform 2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7" name="Freeform 2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8" name="Group 28"/>
            <p:cNvGrpSpPr/>
            <p:nvPr/>
          </p:nvGrpSpPr>
          <p:grpSpPr>
            <a:xfrm>
              <a:off x="0" y="8223386"/>
              <a:ext cx="270416" cy="280554"/>
              <a:chOff x="0" y="0"/>
              <a:chExt cx="2376680" cy="2465786"/>
            </a:xfrm>
          </p:grpSpPr>
          <p:sp>
            <p:nvSpPr>
              <p:cNvPr id="29" name="Freeform 2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0" name="Freeform 3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1" name="Group 31"/>
            <p:cNvGrpSpPr/>
            <p:nvPr/>
          </p:nvGrpSpPr>
          <p:grpSpPr>
            <a:xfrm>
              <a:off x="22304114" y="8213861"/>
              <a:ext cx="270416" cy="280554"/>
              <a:chOff x="0" y="0"/>
              <a:chExt cx="2376680" cy="2465786"/>
            </a:xfrm>
          </p:grpSpPr>
          <p:sp>
            <p:nvSpPr>
              <p:cNvPr id="32" name="Freeform 3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3" name="Freeform 3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34" name="Group 34"/>
          <p:cNvGrpSpPr/>
          <p:nvPr/>
        </p:nvGrpSpPr>
        <p:grpSpPr>
          <a:xfrm>
            <a:off x="678510" y="557687"/>
            <a:ext cx="10142355" cy="1048616"/>
            <a:chOff x="0" y="0"/>
            <a:chExt cx="13523140" cy="1398154"/>
          </a:xfrm>
        </p:grpSpPr>
        <p:grpSp>
          <p:nvGrpSpPr>
            <p:cNvPr id="35" name="Group 35"/>
            <p:cNvGrpSpPr/>
            <p:nvPr/>
          </p:nvGrpSpPr>
          <p:grpSpPr>
            <a:xfrm>
              <a:off x="115237" y="140277"/>
              <a:ext cx="13272695" cy="1165175"/>
              <a:chOff x="0" y="0"/>
              <a:chExt cx="49680827" cy="4361351"/>
            </a:xfrm>
          </p:grpSpPr>
          <p:sp>
            <p:nvSpPr>
              <p:cNvPr id="36" name="Freeform 36"/>
              <p:cNvSpPr/>
              <p:nvPr/>
            </p:nvSpPr>
            <p:spPr>
              <a:xfrm>
                <a:off x="72390" y="72390"/>
                <a:ext cx="49536049" cy="4216571"/>
              </a:xfrm>
              <a:custGeom>
                <a:avLst/>
                <a:gdLst/>
                <a:ahLst/>
                <a:cxnLst/>
                <a:rect l="l" t="t" r="r" b="b"/>
                <a:pathLst>
                  <a:path w="49536049" h="4216571">
                    <a:moveTo>
                      <a:pt x="0" y="0"/>
                    </a:moveTo>
                    <a:lnTo>
                      <a:pt x="49536049" y="0"/>
                    </a:lnTo>
                    <a:lnTo>
                      <a:pt x="49536049" y="4216571"/>
                    </a:lnTo>
                    <a:lnTo>
                      <a:pt x="0" y="4216571"/>
                    </a:lnTo>
                    <a:lnTo>
                      <a:pt x="0" y="0"/>
                    </a:lnTo>
                    <a:close/>
                  </a:path>
                </a:pathLst>
              </a:custGeom>
              <a:solidFill>
                <a:srgbClr val="FBB90B"/>
              </a:solidFill>
            </p:spPr>
          </p:sp>
          <p:sp>
            <p:nvSpPr>
              <p:cNvPr id="37" name="Freeform 37"/>
              <p:cNvSpPr/>
              <p:nvPr/>
            </p:nvSpPr>
            <p:spPr>
              <a:xfrm>
                <a:off x="0" y="0"/>
                <a:ext cx="49680828" cy="4361351"/>
              </a:xfrm>
              <a:custGeom>
                <a:avLst/>
                <a:gdLst/>
                <a:ahLst/>
                <a:cxnLst/>
                <a:rect l="l" t="t" r="r" b="b"/>
                <a:pathLst>
                  <a:path w="49680828" h="4361351">
                    <a:moveTo>
                      <a:pt x="49536046" y="4216571"/>
                    </a:moveTo>
                    <a:lnTo>
                      <a:pt x="49680828" y="4216571"/>
                    </a:lnTo>
                    <a:lnTo>
                      <a:pt x="49680828" y="4361351"/>
                    </a:lnTo>
                    <a:lnTo>
                      <a:pt x="49536046" y="4361351"/>
                    </a:lnTo>
                    <a:lnTo>
                      <a:pt x="49536046" y="4216571"/>
                    </a:lnTo>
                    <a:close/>
                    <a:moveTo>
                      <a:pt x="0" y="144780"/>
                    </a:moveTo>
                    <a:lnTo>
                      <a:pt x="144780" y="144780"/>
                    </a:lnTo>
                    <a:lnTo>
                      <a:pt x="144780" y="4216571"/>
                    </a:lnTo>
                    <a:lnTo>
                      <a:pt x="0" y="4216571"/>
                    </a:lnTo>
                    <a:lnTo>
                      <a:pt x="0" y="144780"/>
                    </a:lnTo>
                    <a:close/>
                    <a:moveTo>
                      <a:pt x="0" y="4216571"/>
                    </a:moveTo>
                    <a:lnTo>
                      <a:pt x="144780" y="4216571"/>
                    </a:lnTo>
                    <a:lnTo>
                      <a:pt x="144780" y="4361351"/>
                    </a:lnTo>
                    <a:lnTo>
                      <a:pt x="0" y="4361351"/>
                    </a:lnTo>
                    <a:lnTo>
                      <a:pt x="0" y="4216571"/>
                    </a:lnTo>
                    <a:close/>
                    <a:moveTo>
                      <a:pt x="49536046" y="144780"/>
                    </a:moveTo>
                    <a:lnTo>
                      <a:pt x="49680828" y="144780"/>
                    </a:lnTo>
                    <a:lnTo>
                      <a:pt x="49680828" y="4216571"/>
                    </a:lnTo>
                    <a:lnTo>
                      <a:pt x="49536046" y="4216571"/>
                    </a:lnTo>
                    <a:lnTo>
                      <a:pt x="49536046" y="144780"/>
                    </a:lnTo>
                    <a:close/>
                    <a:moveTo>
                      <a:pt x="144780" y="4216571"/>
                    </a:moveTo>
                    <a:lnTo>
                      <a:pt x="49536046" y="4216571"/>
                    </a:lnTo>
                    <a:lnTo>
                      <a:pt x="49536046" y="4361351"/>
                    </a:lnTo>
                    <a:lnTo>
                      <a:pt x="144780" y="4361351"/>
                    </a:lnTo>
                    <a:lnTo>
                      <a:pt x="144780" y="4216571"/>
                    </a:lnTo>
                    <a:close/>
                    <a:moveTo>
                      <a:pt x="49536046" y="0"/>
                    </a:moveTo>
                    <a:lnTo>
                      <a:pt x="49680828" y="0"/>
                    </a:lnTo>
                    <a:lnTo>
                      <a:pt x="49680828" y="144780"/>
                    </a:lnTo>
                    <a:lnTo>
                      <a:pt x="49536046" y="144780"/>
                    </a:lnTo>
                    <a:lnTo>
                      <a:pt x="49536046" y="0"/>
                    </a:lnTo>
                    <a:close/>
                    <a:moveTo>
                      <a:pt x="0" y="0"/>
                    </a:moveTo>
                    <a:lnTo>
                      <a:pt x="144780" y="0"/>
                    </a:lnTo>
                    <a:lnTo>
                      <a:pt x="144780" y="144780"/>
                    </a:lnTo>
                    <a:lnTo>
                      <a:pt x="0" y="144780"/>
                    </a:lnTo>
                    <a:lnTo>
                      <a:pt x="0" y="0"/>
                    </a:lnTo>
                    <a:close/>
                    <a:moveTo>
                      <a:pt x="144780" y="0"/>
                    </a:moveTo>
                    <a:lnTo>
                      <a:pt x="49536046" y="0"/>
                    </a:lnTo>
                    <a:lnTo>
                      <a:pt x="49536046" y="144780"/>
                    </a:lnTo>
                    <a:lnTo>
                      <a:pt x="144780" y="144780"/>
                    </a:lnTo>
                    <a:lnTo>
                      <a:pt x="144780" y="0"/>
                    </a:lnTo>
                    <a:close/>
                  </a:path>
                </a:pathLst>
              </a:custGeom>
              <a:solidFill>
                <a:srgbClr val="000000"/>
              </a:solidFill>
            </p:spPr>
          </p:sp>
        </p:grpSp>
        <p:sp>
          <p:nvSpPr>
            <p:cNvPr id="38" name="TextBox 38"/>
            <p:cNvSpPr txBox="1"/>
            <p:nvPr/>
          </p:nvSpPr>
          <p:spPr>
            <a:xfrm>
              <a:off x="1173061" y="342923"/>
              <a:ext cx="11157047" cy="769441"/>
            </a:xfrm>
            <a:prstGeom prst="rect">
              <a:avLst/>
            </a:prstGeom>
          </p:spPr>
          <p:txBody>
            <a:bodyPr lIns="0" tIns="0" rIns="0" bIns="0" rtlCol="0" anchor="t">
              <a:spAutoFit/>
            </a:bodyPr>
            <a:lstStyle/>
            <a:p>
              <a:pPr algn="ctr">
                <a:lnSpc>
                  <a:spcPts val="4549"/>
                </a:lnSpc>
              </a:pPr>
              <a:r>
                <a:rPr lang="en-US" sz="4000" b="1" dirty="0" err="1">
                  <a:solidFill>
                    <a:srgbClr val="000000"/>
                  </a:solidFill>
                  <a:latin typeface="Arial" panose="020B0604020202020204" pitchFamily="34" charset="0"/>
                  <a:cs typeface="Arial" panose="020B0604020202020204" pitchFamily="34" charset="0"/>
                </a:rPr>
                <a:t>Một</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số</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thành</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tựu</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của</a:t>
              </a:r>
              <a:r>
                <a:rPr lang="en-US" sz="4000" b="1" dirty="0">
                  <a:solidFill>
                    <a:srgbClr val="000000"/>
                  </a:solidFill>
                  <a:latin typeface="Arial" panose="020B0604020202020204" pitchFamily="34" charset="0"/>
                  <a:cs typeface="Arial" panose="020B0604020202020204" pitchFamily="34" charset="0"/>
                </a:rPr>
                <a:t> tin </a:t>
              </a:r>
              <a:r>
                <a:rPr lang="en-US" sz="4000" b="1" dirty="0" err="1">
                  <a:solidFill>
                    <a:srgbClr val="000000"/>
                  </a:solidFill>
                  <a:latin typeface="Arial" panose="020B0604020202020204" pitchFamily="34" charset="0"/>
                  <a:cs typeface="Arial" panose="020B0604020202020204" pitchFamily="34" charset="0"/>
                </a:rPr>
                <a:t>học</a:t>
              </a:r>
              <a:endParaRPr lang="en-US" sz="4000" b="1" dirty="0">
                <a:solidFill>
                  <a:srgbClr val="000000"/>
                </a:solidFill>
                <a:latin typeface="Arial" panose="020B0604020202020204" pitchFamily="34" charset="0"/>
                <a:cs typeface="Arial" panose="020B0604020202020204" pitchFamily="34" charset="0"/>
              </a:endParaRPr>
            </a:p>
          </p:txBody>
        </p:sp>
        <p:grpSp>
          <p:nvGrpSpPr>
            <p:cNvPr id="39" name="Group 39"/>
            <p:cNvGrpSpPr/>
            <p:nvPr/>
          </p:nvGrpSpPr>
          <p:grpSpPr>
            <a:xfrm>
              <a:off x="0" y="0"/>
              <a:ext cx="270416" cy="280554"/>
              <a:chOff x="0" y="0"/>
              <a:chExt cx="2376680" cy="2465786"/>
            </a:xfrm>
          </p:grpSpPr>
          <p:sp>
            <p:nvSpPr>
              <p:cNvPr id="40" name="Freeform 4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1" name="Freeform 4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42" name="Group 42"/>
            <p:cNvGrpSpPr/>
            <p:nvPr/>
          </p:nvGrpSpPr>
          <p:grpSpPr>
            <a:xfrm>
              <a:off x="0" y="1117600"/>
              <a:ext cx="270416" cy="280554"/>
              <a:chOff x="0" y="0"/>
              <a:chExt cx="2376680" cy="2465786"/>
            </a:xfrm>
          </p:grpSpPr>
          <p:sp>
            <p:nvSpPr>
              <p:cNvPr id="43" name="Freeform 4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4" name="Freeform 4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45" name="Group 45"/>
            <p:cNvGrpSpPr/>
            <p:nvPr/>
          </p:nvGrpSpPr>
          <p:grpSpPr>
            <a:xfrm>
              <a:off x="6789684" y="1117600"/>
              <a:ext cx="270416" cy="280554"/>
              <a:chOff x="0" y="0"/>
              <a:chExt cx="2376680" cy="2465786"/>
            </a:xfrm>
          </p:grpSpPr>
          <p:sp>
            <p:nvSpPr>
              <p:cNvPr id="46" name="Freeform 4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7" name="Freeform 4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48" name="Group 48"/>
            <p:cNvGrpSpPr/>
            <p:nvPr/>
          </p:nvGrpSpPr>
          <p:grpSpPr>
            <a:xfrm>
              <a:off x="13252724" y="1117600"/>
              <a:ext cx="270416" cy="280554"/>
              <a:chOff x="0" y="0"/>
              <a:chExt cx="2376680" cy="2465786"/>
            </a:xfrm>
          </p:grpSpPr>
          <p:sp>
            <p:nvSpPr>
              <p:cNvPr id="49" name="Freeform 4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50" name="Freeform 5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51" name="Group 51"/>
            <p:cNvGrpSpPr/>
            <p:nvPr/>
          </p:nvGrpSpPr>
          <p:grpSpPr>
            <a:xfrm>
              <a:off x="6789684" y="0"/>
              <a:ext cx="270416" cy="280554"/>
              <a:chOff x="0" y="0"/>
              <a:chExt cx="2376680" cy="2465786"/>
            </a:xfrm>
          </p:grpSpPr>
          <p:sp>
            <p:nvSpPr>
              <p:cNvPr id="52" name="Freeform 5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53" name="Freeform 5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54" name="Group 54"/>
            <p:cNvGrpSpPr/>
            <p:nvPr/>
          </p:nvGrpSpPr>
          <p:grpSpPr>
            <a:xfrm>
              <a:off x="13252724" y="0"/>
              <a:ext cx="270416" cy="280554"/>
              <a:chOff x="0" y="0"/>
              <a:chExt cx="2376680" cy="2465786"/>
            </a:xfrm>
          </p:grpSpPr>
          <p:sp>
            <p:nvSpPr>
              <p:cNvPr id="55" name="Freeform 55"/>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56" name="Freeform 56"/>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sp>
        <p:nvSpPr>
          <p:cNvPr id="82" name="TextBox 81"/>
          <p:cNvSpPr txBox="1"/>
          <p:nvPr/>
        </p:nvSpPr>
        <p:spPr>
          <a:xfrm>
            <a:off x="5967407" y="1866900"/>
            <a:ext cx="6681793" cy="982513"/>
          </a:xfrm>
          <a:prstGeom prst="rect">
            <a:avLst/>
          </a:prstGeom>
          <a:noFill/>
        </p:spPr>
        <p:txBody>
          <a:bodyPr wrap="square" rtlCol="0">
            <a:spAutoFit/>
          </a:bodyPr>
          <a:lstStyle/>
          <a:p>
            <a:pPr algn="ctr">
              <a:lnSpc>
                <a:spcPct val="150000"/>
              </a:lnSpc>
            </a:pPr>
            <a:r>
              <a:rPr lang="en-US" sz="4400" b="1" dirty="0" err="1">
                <a:latin typeface="Arial" panose="020B0604020202020204" pitchFamily="34" charset="0"/>
                <a:cs typeface="Arial" panose="020B0604020202020204" pitchFamily="34" charset="0"/>
              </a:rPr>
              <a:t>Hệ</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điều</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hành</a:t>
            </a:r>
            <a:endParaRPr lang="en-US" sz="4400" b="1" dirty="0">
              <a:latin typeface="Arial" panose="020B0604020202020204" pitchFamily="34" charset="0"/>
              <a:cs typeface="Arial" panose="020B0604020202020204" pitchFamily="34" charset="0"/>
            </a:endParaRPr>
          </a:p>
        </p:txBody>
      </p:sp>
      <p:sp>
        <p:nvSpPr>
          <p:cNvPr id="83" name="Rectangle 82"/>
          <p:cNvSpPr/>
          <p:nvPr/>
        </p:nvSpPr>
        <p:spPr>
          <a:xfrm>
            <a:off x="1798204" y="3859267"/>
            <a:ext cx="8906751" cy="563231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t>Bắt đầu có trên máy tính thế hệ thứ 2 với nội dung nghèo nàn. </a:t>
            </a:r>
          </a:p>
          <a:p>
            <a:pPr marL="571500" indent="-571500" algn="just">
              <a:lnSpc>
                <a:spcPct val="150000"/>
              </a:lnSpc>
              <a:buFont typeface="Arial" panose="020B0604020202020204" pitchFamily="34" charset="0"/>
              <a:buChar char="•"/>
            </a:pPr>
            <a:r>
              <a:rPr lang="vi-VN" sz="4000" dirty="0"/>
              <a:t>Hệ điều hành đầu tiên đủ mạnh mẽ, đưa ra hầu hết các nguyên lí của hệ điều hành là OS/360 với dòng máy tính IBM/360 năm 1964.</a:t>
            </a:r>
          </a:p>
        </p:txBody>
      </p:sp>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7023" y="2895994"/>
            <a:ext cx="7772400" cy="777240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arn(outVertical)">
                                      <p:cBhvr>
                                        <p:cTn id="12" dur="500"/>
                                        <p:tgtEl>
                                          <p:spTgt spid="82"/>
                                        </p:tgtEl>
                                      </p:cBhvr>
                                    </p:animEffect>
                                  </p:childTnLst>
                                </p:cTn>
                              </p:par>
                              <p:par>
                                <p:cTn id="13" presetID="16" presetClass="entr" presetSubtype="37"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8" presetClass="entr" presetSubtype="6" fill="hold" nodeType="withEffect">
                                  <p:stCondLst>
                                    <p:cond delay="0"/>
                                  </p:stCondLst>
                                  <p:childTnLst>
                                    <p:set>
                                      <p:cBhvr>
                                        <p:cTn id="22" dur="1" fill="hold">
                                          <p:stCondLst>
                                            <p:cond delay="0"/>
                                          </p:stCondLst>
                                        </p:cTn>
                                        <p:tgtEl>
                                          <p:spTgt spid="83">
                                            <p:txEl>
                                              <p:pRg st="0" end="0"/>
                                            </p:txEl>
                                          </p:spTgt>
                                        </p:tgtEl>
                                        <p:attrNameLst>
                                          <p:attrName>style.visibility</p:attrName>
                                        </p:attrNameLst>
                                      </p:cBhvr>
                                      <p:to>
                                        <p:strVal val="visible"/>
                                      </p:to>
                                    </p:set>
                                    <p:animEffect transition="in" filter="strips(downRight)">
                                      <p:cBhvr>
                                        <p:cTn id="23" dur="500"/>
                                        <p:tgtEl>
                                          <p:spTgt spid="83">
                                            <p:txEl>
                                              <p:pRg st="0" end="0"/>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83">
                                            <p:txEl>
                                              <p:pRg st="1" end="1"/>
                                            </p:txEl>
                                          </p:spTgt>
                                        </p:tgtEl>
                                        <p:attrNameLst>
                                          <p:attrName>style.visibility</p:attrName>
                                        </p:attrNameLst>
                                      </p:cBhvr>
                                      <p:to>
                                        <p:strVal val="visible"/>
                                      </p:to>
                                    </p:set>
                                    <p:animEffect transition="in" filter="strips(downRight)">
                                      <p:cBhvr>
                                        <p:cTn id="26" dur="500"/>
                                        <p:tgtEl>
                                          <p:spTgt spid="8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4114800" y="876269"/>
            <a:ext cx="9780075" cy="1600200"/>
            <a:chOff x="0" y="0"/>
            <a:chExt cx="16732999" cy="2315430"/>
          </a:xfrm>
          <a:solidFill>
            <a:schemeClr val="accent6"/>
          </a:solidFill>
        </p:grpSpPr>
        <p:grpSp>
          <p:nvGrpSpPr>
            <p:cNvPr id="29" name="Group 29"/>
            <p:cNvGrpSpPr/>
            <p:nvPr/>
          </p:nvGrpSpPr>
          <p:grpSpPr>
            <a:xfrm>
              <a:off x="0" y="0"/>
              <a:ext cx="16732999" cy="2315430"/>
              <a:chOff x="0" y="0"/>
              <a:chExt cx="4779407" cy="661351"/>
            </a:xfrm>
            <a:grpFill/>
          </p:grpSpPr>
          <p:sp>
            <p:nvSpPr>
              <p:cNvPr id="30"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31" name="TextBox 31"/>
            <p:cNvSpPr txBox="1"/>
            <p:nvPr/>
          </p:nvSpPr>
          <p:spPr>
            <a:xfrm>
              <a:off x="1017712" y="0"/>
              <a:ext cx="14697574" cy="2015592"/>
            </a:xfrm>
            <a:prstGeom prst="rect">
              <a:avLst/>
            </a:prstGeom>
            <a:grpFill/>
          </p:spPr>
          <p:txBody>
            <a:bodyPr lIns="0" tIns="0" rIns="0" bIns="0" rtlCol="0" anchor="ctr">
              <a:spAutoFit/>
            </a:bodyPr>
            <a:lstStyle/>
            <a:p>
              <a:pPr algn="ctr">
                <a:lnSpc>
                  <a:spcPts val="10800"/>
                </a:lnSpc>
              </a:pPr>
              <a:r>
                <a:rPr lang="en-US" sz="4400" b="1" dirty="0" err="1">
                  <a:solidFill>
                    <a:srgbClr val="FFFFFF"/>
                  </a:solidFill>
                  <a:latin typeface="Arial" panose="020B0604020202020204" pitchFamily="34" charset="0"/>
                  <a:cs typeface="Arial" panose="020B0604020202020204" pitchFamily="34" charset="0"/>
                </a:rPr>
                <a:t>Mạng</a:t>
              </a:r>
              <a:r>
                <a:rPr lang="en-US" sz="4400" b="1" dirty="0">
                  <a:solidFill>
                    <a:srgbClr val="FFFFFF"/>
                  </a:solidFill>
                  <a:latin typeface="Arial" panose="020B0604020202020204" pitchFamily="34" charset="0"/>
                  <a:cs typeface="Arial" panose="020B0604020202020204" pitchFamily="34" charset="0"/>
                </a:rPr>
                <a:t> </a:t>
              </a:r>
              <a:r>
                <a:rPr lang="en-US" sz="4400" b="1" dirty="0" err="1">
                  <a:solidFill>
                    <a:srgbClr val="FFFFFF"/>
                  </a:solidFill>
                  <a:latin typeface="Arial" panose="020B0604020202020204" pitchFamily="34" charset="0"/>
                  <a:cs typeface="Arial" panose="020B0604020202020204" pitchFamily="34" charset="0"/>
                </a:rPr>
                <a:t>máy</a:t>
              </a:r>
              <a:r>
                <a:rPr lang="en-US" sz="4400" b="1" dirty="0">
                  <a:solidFill>
                    <a:srgbClr val="FFFFFF"/>
                  </a:solidFill>
                  <a:latin typeface="Arial" panose="020B0604020202020204" pitchFamily="34" charset="0"/>
                  <a:cs typeface="Arial" panose="020B0604020202020204" pitchFamily="34" charset="0"/>
                </a:rPr>
                <a:t> </a:t>
              </a:r>
              <a:r>
                <a:rPr lang="en-US" sz="4400" b="1" dirty="0" err="1">
                  <a:solidFill>
                    <a:srgbClr val="FFFFFF"/>
                  </a:solidFill>
                  <a:latin typeface="Arial" panose="020B0604020202020204" pitchFamily="34" charset="0"/>
                  <a:cs typeface="Arial" panose="020B0604020202020204" pitchFamily="34" charset="0"/>
                </a:rPr>
                <a:t>tính</a:t>
              </a:r>
              <a:r>
                <a:rPr lang="en-US" sz="4400" b="1" dirty="0">
                  <a:solidFill>
                    <a:srgbClr val="FFFFFF"/>
                  </a:solidFill>
                  <a:latin typeface="Arial" panose="020B0604020202020204" pitchFamily="34" charset="0"/>
                  <a:cs typeface="Arial" panose="020B0604020202020204" pitchFamily="34" charset="0"/>
                </a:rPr>
                <a:t> </a:t>
              </a:r>
              <a:r>
                <a:rPr lang="en-US" sz="4400" b="1" dirty="0" err="1">
                  <a:solidFill>
                    <a:srgbClr val="FFFFFF"/>
                  </a:solidFill>
                  <a:latin typeface="Arial" panose="020B0604020202020204" pitchFamily="34" charset="0"/>
                  <a:cs typeface="Arial" panose="020B0604020202020204" pitchFamily="34" charset="0"/>
                </a:rPr>
                <a:t>và</a:t>
              </a:r>
              <a:r>
                <a:rPr lang="en-US" sz="4400" b="1" dirty="0">
                  <a:solidFill>
                    <a:srgbClr val="FFFFFF"/>
                  </a:solidFill>
                  <a:latin typeface="Arial" panose="020B0604020202020204" pitchFamily="34" charset="0"/>
                  <a:cs typeface="Arial" panose="020B0604020202020204" pitchFamily="34" charset="0"/>
                </a:rPr>
                <a:t> Internet</a:t>
              </a: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93163"/>
            <a:ext cx="7036156" cy="345411"/>
          </a:xfrm>
          <a:prstGeom prst="rect">
            <a:avLst/>
          </a:prstGeom>
        </p:spPr>
      </p:pic>
      <p:sp>
        <p:nvSpPr>
          <p:cNvPr id="35" name="Rectangle 34"/>
          <p:cNvSpPr/>
          <p:nvPr/>
        </p:nvSpPr>
        <p:spPr>
          <a:xfrm>
            <a:off x="2856139" y="3051229"/>
            <a:ext cx="12297395" cy="563231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t>Mạng máy tính được phôi thai ngay trong những năm 60. Các ý tưởng về kết nối mạng diện rộng bắt đầu từ dự án ARPANET.</a:t>
            </a:r>
          </a:p>
          <a:p>
            <a:pPr marL="571500" indent="-571500" algn="just">
              <a:lnSpc>
                <a:spcPct val="150000"/>
              </a:lnSpc>
              <a:buFont typeface="Wingdings" panose="05000000000000000000" pitchFamily="2" charset="2"/>
              <a:buChar char="§"/>
            </a:pPr>
            <a:r>
              <a:rPr lang="vi-VN" sz="4000" dirty="0"/>
              <a:t>Internet được phổ cập nhờ việc phát minh ra giao thức siêu bản nguồn gốc của World Wide Web vào năm 1992. </a:t>
            </a:r>
          </a:p>
        </p:txBody>
      </p:sp>
    </p:spTree>
    <p:extLst>
      <p:ext uri="{BB962C8B-B14F-4D97-AF65-F5344CB8AC3E}">
        <p14:creationId xmlns:p14="http://schemas.microsoft.com/office/powerpoint/2010/main" val="142662040"/>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6" presetClass="entr" presetSubtype="37" fill="hold"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barn(outVertical)">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barn(inVertical)">
                                      <p:cBhvr>
                                        <p:cTn id="2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C8B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38300"/>
            <a:ext cx="9113521" cy="51263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1638300"/>
            <a:ext cx="8548661" cy="5126356"/>
          </a:xfrm>
          <a:prstGeom prst="rect">
            <a:avLst/>
          </a:prstGeom>
        </p:spPr>
      </p:pic>
      <p:sp>
        <p:nvSpPr>
          <p:cNvPr id="4" name="TextBox 3"/>
          <p:cNvSpPr txBox="1"/>
          <p:nvPr/>
        </p:nvSpPr>
        <p:spPr>
          <a:xfrm>
            <a:off x="3931921" y="7277100"/>
            <a:ext cx="10820400" cy="1015663"/>
          </a:xfrm>
          <a:prstGeom prst="rect">
            <a:avLst/>
          </a:prstGeom>
          <a:solidFill>
            <a:schemeClr val="accent4"/>
          </a:solidFill>
        </p:spPr>
        <p:txBody>
          <a:bodyPr wrap="square" rtlCol="0" anchor="b">
            <a:spAutoFit/>
          </a:bodyPr>
          <a:lstStyle/>
          <a:p>
            <a:pPr algn="ctr">
              <a:lnSpc>
                <a:spcPct val="150000"/>
              </a:lnSpc>
            </a:pPr>
            <a:r>
              <a:rPr lang="en-US" sz="4000" dirty="0">
                <a:solidFill>
                  <a:schemeClr val="bg1"/>
                </a:solidFill>
                <a:latin typeface="Arial" panose="020B0604020202020204" pitchFamily="34" charset="0"/>
                <a:cs typeface="Arial" panose="020B0604020202020204" pitchFamily="34" charset="0"/>
              </a:rPr>
              <a:t>Internet </a:t>
            </a:r>
            <a:r>
              <a:rPr lang="en-US" sz="4000" dirty="0" err="1">
                <a:solidFill>
                  <a:schemeClr val="bg1"/>
                </a:solidFill>
                <a:latin typeface="Arial" panose="020B0604020202020204" pitchFamily="34" charset="0"/>
                <a:cs typeface="Arial" panose="020B0604020202020204" pitchFamily="34" charset="0"/>
              </a:rPr>
              <a:t>đã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thay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cuộc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của</a:t>
            </a:r>
            <a:r>
              <a:rPr lang="en-US" sz="4000" dirty="0">
                <a:solidFill>
                  <a:schemeClr val="bg1"/>
                </a:solidFill>
                <a:latin typeface="Arial" panose="020B0604020202020204" pitchFamily="34" charset="0"/>
                <a:cs typeface="Arial" panose="020B0604020202020204" pitchFamily="34" charset="0"/>
              </a:rPr>
              <a:t> con </a:t>
            </a:r>
            <a:r>
              <a:rPr lang="en-US" sz="4000" dirty="0" err="1">
                <a:solidFill>
                  <a:schemeClr val="bg1"/>
                </a:solidFill>
                <a:latin typeface="Arial" panose="020B0604020202020204" pitchFamily="34" charset="0"/>
                <a:cs typeface="Arial" panose="020B0604020202020204" pitchFamily="34" charset="0"/>
              </a:rPr>
              <a:t>người</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0C893"/>
        </a:solidFill>
        <a:effectLst/>
      </p:bgPr>
    </p:bg>
    <p:spTree>
      <p:nvGrpSpPr>
        <p:cNvPr id="1" name=""/>
        <p:cNvGrpSpPr/>
        <p:nvPr/>
      </p:nvGrpSpPr>
      <p:grpSpPr>
        <a:xfrm>
          <a:off x="0" y="0"/>
          <a:ext cx="0" cy="0"/>
          <a:chOff x="0" y="0"/>
          <a:chExt cx="0" cy="0"/>
        </a:xfrm>
      </p:grpSpPr>
      <p:grpSp>
        <p:nvGrpSpPr>
          <p:cNvPr id="2" name="Group 2"/>
          <p:cNvGrpSpPr/>
          <p:nvPr/>
        </p:nvGrpSpPr>
        <p:grpSpPr>
          <a:xfrm>
            <a:off x="-86198" y="-181448"/>
            <a:ext cx="18468204" cy="10673894"/>
            <a:chOff x="0" y="0"/>
            <a:chExt cx="1149350" cy="1149350"/>
          </a:xfrm>
        </p:grpSpPr>
        <p:sp>
          <p:nvSpPr>
            <p:cNvPr id="3" name="Freeform 3"/>
            <p:cNvSpPr/>
            <p:nvPr/>
          </p:nvSpPr>
          <p:spPr>
            <a:xfrm>
              <a:off x="0" y="0"/>
              <a:ext cx="9973477" cy="5764276"/>
            </a:xfrm>
            <a:custGeom>
              <a:avLst/>
              <a:gdLst/>
              <a:ahLst/>
              <a:cxnLst/>
              <a:rect l="l" t="t" r="r" b="b"/>
              <a:pathLst>
                <a:path w="9973477" h="5764276">
                  <a:moveTo>
                    <a:pt x="9973477" y="63694"/>
                  </a:moveTo>
                  <a:lnTo>
                    <a:pt x="9973477" y="0"/>
                  </a:lnTo>
                  <a:lnTo>
                    <a:pt x="55102" y="0"/>
                  </a:lnTo>
                  <a:lnTo>
                    <a:pt x="55102" y="31847"/>
                  </a:lnTo>
                  <a:lnTo>
                    <a:pt x="0" y="31847"/>
                  </a:lnTo>
                  <a:lnTo>
                    <a:pt x="0" y="5764276"/>
                  </a:lnTo>
                  <a:lnTo>
                    <a:pt x="110204" y="5764276"/>
                  </a:lnTo>
                  <a:lnTo>
                    <a:pt x="110204" y="4649637"/>
                  </a:lnTo>
                  <a:lnTo>
                    <a:pt x="1983675" y="4649637"/>
                  </a:lnTo>
                  <a:lnTo>
                    <a:pt x="1983675" y="5764276"/>
                  </a:lnTo>
                  <a:lnTo>
                    <a:pt x="2093879" y="5764276"/>
                  </a:lnTo>
                  <a:lnTo>
                    <a:pt x="2093879" y="4649637"/>
                  </a:lnTo>
                  <a:lnTo>
                    <a:pt x="3967350" y="4649637"/>
                  </a:lnTo>
                  <a:lnTo>
                    <a:pt x="3967350" y="5764276"/>
                  </a:lnTo>
                  <a:lnTo>
                    <a:pt x="4077554" y="5764276"/>
                  </a:lnTo>
                  <a:lnTo>
                    <a:pt x="4077554" y="4649637"/>
                  </a:lnTo>
                  <a:lnTo>
                    <a:pt x="5951025" y="4649637"/>
                  </a:lnTo>
                  <a:lnTo>
                    <a:pt x="5951025" y="5764276"/>
                  </a:lnTo>
                  <a:lnTo>
                    <a:pt x="6061229" y="5764276"/>
                  </a:lnTo>
                  <a:lnTo>
                    <a:pt x="6061229" y="4649637"/>
                  </a:lnTo>
                  <a:lnTo>
                    <a:pt x="7934700" y="4649637"/>
                  </a:lnTo>
                  <a:lnTo>
                    <a:pt x="7934700" y="5764276"/>
                  </a:lnTo>
                  <a:lnTo>
                    <a:pt x="8044904" y="5764276"/>
                  </a:lnTo>
                  <a:lnTo>
                    <a:pt x="8044904" y="4649637"/>
                  </a:lnTo>
                  <a:lnTo>
                    <a:pt x="9973477" y="4649637"/>
                  </a:lnTo>
                  <a:lnTo>
                    <a:pt x="9973477" y="4585944"/>
                  </a:lnTo>
                  <a:lnTo>
                    <a:pt x="8044904" y="4585944"/>
                  </a:lnTo>
                  <a:lnTo>
                    <a:pt x="8044904" y="3503151"/>
                  </a:lnTo>
                  <a:lnTo>
                    <a:pt x="9973477" y="3503151"/>
                  </a:lnTo>
                  <a:lnTo>
                    <a:pt x="9973477" y="3439458"/>
                  </a:lnTo>
                  <a:lnTo>
                    <a:pt x="8044904" y="3439458"/>
                  </a:lnTo>
                  <a:lnTo>
                    <a:pt x="8044904" y="2356665"/>
                  </a:lnTo>
                  <a:lnTo>
                    <a:pt x="9973477" y="2356665"/>
                  </a:lnTo>
                  <a:lnTo>
                    <a:pt x="9973477" y="2292972"/>
                  </a:lnTo>
                  <a:lnTo>
                    <a:pt x="8044904" y="2292972"/>
                  </a:lnTo>
                  <a:lnTo>
                    <a:pt x="8044904" y="1210180"/>
                  </a:lnTo>
                  <a:lnTo>
                    <a:pt x="9973477" y="1210180"/>
                  </a:lnTo>
                  <a:lnTo>
                    <a:pt x="9973477" y="1146486"/>
                  </a:lnTo>
                  <a:lnTo>
                    <a:pt x="8044904" y="1146486"/>
                  </a:lnTo>
                  <a:lnTo>
                    <a:pt x="8044904" y="63694"/>
                  </a:lnTo>
                  <a:lnTo>
                    <a:pt x="9973477" y="63694"/>
                  </a:lnTo>
                  <a:close/>
                  <a:moveTo>
                    <a:pt x="2093879" y="1146486"/>
                  </a:moveTo>
                  <a:lnTo>
                    <a:pt x="2093879" y="63694"/>
                  </a:lnTo>
                  <a:lnTo>
                    <a:pt x="3967350" y="63694"/>
                  </a:lnTo>
                  <a:lnTo>
                    <a:pt x="3967350" y="1146486"/>
                  </a:lnTo>
                  <a:lnTo>
                    <a:pt x="2093879" y="1146486"/>
                  </a:lnTo>
                  <a:close/>
                  <a:moveTo>
                    <a:pt x="3967350" y="1210180"/>
                  </a:moveTo>
                  <a:lnTo>
                    <a:pt x="3967350" y="2292972"/>
                  </a:lnTo>
                  <a:lnTo>
                    <a:pt x="2093879" y="2292972"/>
                  </a:lnTo>
                  <a:lnTo>
                    <a:pt x="2093879" y="1210180"/>
                  </a:lnTo>
                  <a:lnTo>
                    <a:pt x="3967350" y="1210180"/>
                  </a:lnTo>
                  <a:close/>
                  <a:moveTo>
                    <a:pt x="1983675" y="1146486"/>
                  </a:moveTo>
                  <a:lnTo>
                    <a:pt x="110204" y="1146486"/>
                  </a:lnTo>
                  <a:lnTo>
                    <a:pt x="110204" y="63694"/>
                  </a:lnTo>
                  <a:lnTo>
                    <a:pt x="1983675" y="63694"/>
                  </a:lnTo>
                  <a:lnTo>
                    <a:pt x="1983675" y="1146486"/>
                  </a:lnTo>
                  <a:close/>
                  <a:moveTo>
                    <a:pt x="1983675" y="1210180"/>
                  </a:moveTo>
                  <a:lnTo>
                    <a:pt x="1983675" y="2292972"/>
                  </a:lnTo>
                  <a:lnTo>
                    <a:pt x="110204" y="2292972"/>
                  </a:lnTo>
                  <a:lnTo>
                    <a:pt x="110204" y="1210180"/>
                  </a:lnTo>
                  <a:lnTo>
                    <a:pt x="1983675" y="1210180"/>
                  </a:lnTo>
                  <a:close/>
                  <a:moveTo>
                    <a:pt x="1983675" y="2356665"/>
                  </a:moveTo>
                  <a:lnTo>
                    <a:pt x="1983675" y="3439458"/>
                  </a:lnTo>
                  <a:lnTo>
                    <a:pt x="110204" y="3439458"/>
                  </a:lnTo>
                  <a:lnTo>
                    <a:pt x="110204" y="2356665"/>
                  </a:lnTo>
                  <a:lnTo>
                    <a:pt x="1983675" y="2356665"/>
                  </a:lnTo>
                  <a:close/>
                  <a:moveTo>
                    <a:pt x="2093879" y="2356665"/>
                  </a:moveTo>
                  <a:lnTo>
                    <a:pt x="3967350" y="2356665"/>
                  </a:lnTo>
                  <a:lnTo>
                    <a:pt x="3967350" y="3439458"/>
                  </a:lnTo>
                  <a:lnTo>
                    <a:pt x="2093879" y="3439458"/>
                  </a:lnTo>
                  <a:lnTo>
                    <a:pt x="2093879" y="2356665"/>
                  </a:lnTo>
                  <a:close/>
                  <a:moveTo>
                    <a:pt x="4077554" y="2356665"/>
                  </a:moveTo>
                  <a:lnTo>
                    <a:pt x="5951025" y="2356665"/>
                  </a:lnTo>
                  <a:lnTo>
                    <a:pt x="5951025" y="3439458"/>
                  </a:lnTo>
                  <a:lnTo>
                    <a:pt x="4077554" y="3439458"/>
                  </a:lnTo>
                  <a:lnTo>
                    <a:pt x="4077554" y="2356665"/>
                  </a:lnTo>
                  <a:close/>
                  <a:moveTo>
                    <a:pt x="4077554" y="2292972"/>
                  </a:moveTo>
                  <a:lnTo>
                    <a:pt x="4077554" y="1210180"/>
                  </a:lnTo>
                  <a:lnTo>
                    <a:pt x="5951025" y="1210180"/>
                  </a:lnTo>
                  <a:lnTo>
                    <a:pt x="5951025" y="2292972"/>
                  </a:lnTo>
                  <a:lnTo>
                    <a:pt x="4077554" y="2292972"/>
                  </a:lnTo>
                  <a:close/>
                  <a:moveTo>
                    <a:pt x="4077554" y="1146486"/>
                  </a:moveTo>
                  <a:lnTo>
                    <a:pt x="4077554" y="63694"/>
                  </a:lnTo>
                  <a:lnTo>
                    <a:pt x="5951025" y="63694"/>
                  </a:lnTo>
                  <a:lnTo>
                    <a:pt x="5951025" y="1146486"/>
                  </a:lnTo>
                  <a:lnTo>
                    <a:pt x="4077554" y="1146486"/>
                  </a:lnTo>
                  <a:close/>
                  <a:moveTo>
                    <a:pt x="110204" y="4585944"/>
                  </a:moveTo>
                  <a:lnTo>
                    <a:pt x="110204" y="3503151"/>
                  </a:lnTo>
                  <a:lnTo>
                    <a:pt x="1983675" y="3503151"/>
                  </a:lnTo>
                  <a:lnTo>
                    <a:pt x="1983675" y="4585944"/>
                  </a:lnTo>
                  <a:lnTo>
                    <a:pt x="110204" y="4585944"/>
                  </a:lnTo>
                  <a:close/>
                  <a:moveTo>
                    <a:pt x="2093879" y="4585944"/>
                  </a:moveTo>
                  <a:lnTo>
                    <a:pt x="2093879" y="3503151"/>
                  </a:lnTo>
                  <a:lnTo>
                    <a:pt x="3967350" y="3503151"/>
                  </a:lnTo>
                  <a:lnTo>
                    <a:pt x="3967350" y="4585944"/>
                  </a:lnTo>
                  <a:lnTo>
                    <a:pt x="2093879" y="4585944"/>
                  </a:lnTo>
                  <a:close/>
                  <a:moveTo>
                    <a:pt x="4077554" y="4585944"/>
                  </a:moveTo>
                  <a:lnTo>
                    <a:pt x="4077554" y="3503151"/>
                  </a:lnTo>
                  <a:lnTo>
                    <a:pt x="5951025" y="3503151"/>
                  </a:lnTo>
                  <a:lnTo>
                    <a:pt x="5951025" y="4585944"/>
                  </a:lnTo>
                  <a:lnTo>
                    <a:pt x="4077554" y="4585944"/>
                  </a:lnTo>
                  <a:close/>
                  <a:moveTo>
                    <a:pt x="7934700" y="4585944"/>
                  </a:moveTo>
                  <a:lnTo>
                    <a:pt x="6061229" y="4585944"/>
                  </a:lnTo>
                  <a:lnTo>
                    <a:pt x="6061229" y="3503151"/>
                  </a:lnTo>
                  <a:lnTo>
                    <a:pt x="7934700" y="3503151"/>
                  </a:lnTo>
                  <a:lnTo>
                    <a:pt x="7934700" y="4585944"/>
                  </a:lnTo>
                  <a:close/>
                  <a:moveTo>
                    <a:pt x="7934700" y="3439458"/>
                  </a:moveTo>
                  <a:lnTo>
                    <a:pt x="6061229" y="3439458"/>
                  </a:lnTo>
                  <a:lnTo>
                    <a:pt x="6061229" y="2356665"/>
                  </a:lnTo>
                  <a:lnTo>
                    <a:pt x="7934700" y="2356665"/>
                  </a:lnTo>
                  <a:lnTo>
                    <a:pt x="7934700" y="3439458"/>
                  </a:lnTo>
                  <a:close/>
                  <a:moveTo>
                    <a:pt x="7934700" y="2292972"/>
                  </a:moveTo>
                  <a:lnTo>
                    <a:pt x="6061229" y="2292972"/>
                  </a:lnTo>
                  <a:lnTo>
                    <a:pt x="6061229" y="1210180"/>
                  </a:lnTo>
                  <a:lnTo>
                    <a:pt x="7934700" y="1210180"/>
                  </a:lnTo>
                  <a:lnTo>
                    <a:pt x="7934700" y="2292972"/>
                  </a:lnTo>
                  <a:close/>
                  <a:moveTo>
                    <a:pt x="7934700" y="1146486"/>
                  </a:moveTo>
                  <a:lnTo>
                    <a:pt x="6061229" y="1146486"/>
                  </a:lnTo>
                  <a:lnTo>
                    <a:pt x="6061229" y="63694"/>
                  </a:lnTo>
                  <a:lnTo>
                    <a:pt x="7934700" y="63694"/>
                  </a:lnTo>
                  <a:lnTo>
                    <a:pt x="7934700" y="1146486"/>
                  </a:lnTo>
                  <a:close/>
                </a:path>
              </a:pathLst>
            </a:custGeom>
            <a:solidFill>
              <a:srgbClr val="A8976F"/>
            </a:solidFill>
          </p:spPr>
        </p:sp>
      </p:grpSp>
      <p:grpSp>
        <p:nvGrpSpPr>
          <p:cNvPr id="4" name="Group 4"/>
          <p:cNvGrpSpPr/>
          <p:nvPr/>
        </p:nvGrpSpPr>
        <p:grpSpPr>
          <a:xfrm>
            <a:off x="663532" y="3068030"/>
            <a:ext cx="16930897" cy="6686401"/>
            <a:chOff x="0" y="0"/>
            <a:chExt cx="22574530" cy="8915202"/>
          </a:xfrm>
        </p:grpSpPr>
        <p:grpSp>
          <p:nvGrpSpPr>
            <p:cNvPr id="5" name="Group 5"/>
            <p:cNvGrpSpPr/>
            <p:nvPr/>
          </p:nvGrpSpPr>
          <p:grpSpPr>
            <a:xfrm>
              <a:off x="135208" y="114300"/>
              <a:ext cx="22304114" cy="8698725"/>
              <a:chOff x="0" y="0"/>
              <a:chExt cx="8110121" cy="3162991"/>
            </a:xfrm>
          </p:grpSpPr>
          <p:sp>
            <p:nvSpPr>
              <p:cNvPr id="6" name="Freeform 6"/>
              <p:cNvSpPr/>
              <p:nvPr/>
            </p:nvSpPr>
            <p:spPr>
              <a:xfrm>
                <a:off x="6350" y="6350"/>
                <a:ext cx="8097421" cy="3150291"/>
              </a:xfrm>
              <a:custGeom>
                <a:avLst/>
                <a:gdLst/>
                <a:ahLst/>
                <a:cxnLst/>
                <a:rect l="l" t="t" r="r" b="b"/>
                <a:pathLst>
                  <a:path w="8097421" h="3150291">
                    <a:moveTo>
                      <a:pt x="8097421" y="271780"/>
                    </a:moveTo>
                    <a:lnTo>
                      <a:pt x="8097421" y="3150291"/>
                    </a:lnTo>
                    <a:lnTo>
                      <a:pt x="0" y="3150291"/>
                    </a:lnTo>
                    <a:lnTo>
                      <a:pt x="0" y="0"/>
                    </a:lnTo>
                    <a:lnTo>
                      <a:pt x="7825641" y="0"/>
                    </a:lnTo>
                    <a:close/>
                  </a:path>
                </a:pathLst>
              </a:custGeom>
              <a:solidFill>
                <a:srgbClr val="E5F3D7"/>
              </a:solidFill>
            </p:spPr>
          </p:sp>
          <p:sp>
            <p:nvSpPr>
              <p:cNvPr id="7" name="Freeform 7"/>
              <p:cNvSpPr/>
              <p:nvPr/>
            </p:nvSpPr>
            <p:spPr>
              <a:xfrm>
                <a:off x="0" y="0"/>
                <a:ext cx="8110121" cy="3162991"/>
              </a:xfrm>
              <a:custGeom>
                <a:avLst/>
                <a:gdLst/>
                <a:ahLst/>
                <a:cxnLst/>
                <a:rect l="l" t="t" r="r" b="b"/>
                <a:pathLst>
                  <a:path w="8110121" h="3162991">
                    <a:moveTo>
                      <a:pt x="7834531" y="0"/>
                    </a:moveTo>
                    <a:lnTo>
                      <a:pt x="0" y="0"/>
                    </a:lnTo>
                    <a:lnTo>
                      <a:pt x="0" y="3162991"/>
                    </a:lnTo>
                    <a:lnTo>
                      <a:pt x="8110121" y="3162991"/>
                    </a:lnTo>
                    <a:lnTo>
                      <a:pt x="8110121" y="275590"/>
                    </a:lnTo>
                    <a:lnTo>
                      <a:pt x="7834531" y="0"/>
                    </a:lnTo>
                    <a:close/>
                    <a:moveTo>
                      <a:pt x="8097421" y="3150291"/>
                    </a:moveTo>
                    <a:lnTo>
                      <a:pt x="12700" y="3150291"/>
                    </a:lnTo>
                    <a:lnTo>
                      <a:pt x="12700" y="12700"/>
                    </a:lnTo>
                    <a:lnTo>
                      <a:pt x="7829452" y="12700"/>
                    </a:lnTo>
                    <a:lnTo>
                      <a:pt x="7831991" y="15240"/>
                    </a:lnTo>
                    <a:lnTo>
                      <a:pt x="7831991" y="278130"/>
                    </a:lnTo>
                    <a:lnTo>
                      <a:pt x="8094881" y="278130"/>
                    </a:lnTo>
                    <a:lnTo>
                      <a:pt x="8097421" y="280670"/>
                    </a:lnTo>
                    <a:cubicBezTo>
                      <a:pt x="8097421" y="280670"/>
                      <a:pt x="8097421" y="3150291"/>
                      <a:pt x="8097421" y="3150291"/>
                    </a:cubicBezTo>
                    <a:close/>
                  </a:path>
                </a:pathLst>
              </a:custGeom>
              <a:solidFill>
                <a:srgbClr val="000000"/>
              </a:solidFill>
            </p:spPr>
          </p:sp>
        </p:grpSp>
        <p:grpSp>
          <p:nvGrpSpPr>
            <p:cNvPr id="8" name="Group 8"/>
            <p:cNvGrpSpPr/>
            <p:nvPr/>
          </p:nvGrpSpPr>
          <p:grpSpPr>
            <a:xfrm>
              <a:off x="19971" y="0"/>
              <a:ext cx="270416" cy="280554"/>
              <a:chOff x="0" y="0"/>
              <a:chExt cx="2376680" cy="2465786"/>
            </a:xfrm>
          </p:grpSpPr>
          <p:sp>
            <p:nvSpPr>
              <p:cNvPr id="9" name="Freeform 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0" name="Freeform 1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1" name="Group 11"/>
            <p:cNvGrpSpPr/>
            <p:nvPr/>
          </p:nvGrpSpPr>
          <p:grpSpPr>
            <a:xfrm>
              <a:off x="11172083" y="0"/>
              <a:ext cx="270416" cy="280554"/>
              <a:chOff x="0" y="0"/>
              <a:chExt cx="2376680" cy="2465786"/>
            </a:xfrm>
          </p:grpSpPr>
          <p:sp>
            <p:nvSpPr>
              <p:cNvPr id="12" name="Freeform 1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3" name="Freeform 1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4" name="Group 14"/>
            <p:cNvGrpSpPr/>
            <p:nvPr/>
          </p:nvGrpSpPr>
          <p:grpSpPr>
            <a:xfrm>
              <a:off x="11172083" y="8625122"/>
              <a:ext cx="270416" cy="280554"/>
              <a:chOff x="0" y="0"/>
              <a:chExt cx="2376680" cy="2465786"/>
            </a:xfrm>
          </p:grpSpPr>
          <p:sp>
            <p:nvSpPr>
              <p:cNvPr id="15" name="Freeform 15"/>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6" name="Freeform 16"/>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7" name="Group 17"/>
            <p:cNvGrpSpPr/>
            <p:nvPr/>
          </p:nvGrpSpPr>
          <p:grpSpPr>
            <a:xfrm>
              <a:off x="0" y="4543592"/>
              <a:ext cx="270416" cy="280554"/>
              <a:chOff x="0" y="0"/>
              <a:chExt cx="2376680" cy="2465786"/>
            </a:xfrm>
          </p:grpSpPr>
          <p:sp>
            <p:nvSpPr>
              <p:cNvPr id="18" name="Freeform 18"/>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9" name="Freeform 19"/>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0" name="Group 20"/>
            <p:cNvGrpSpPr/>
            <p:nvPr/>
          </p:nvGrpSpPr>
          <p:grpSpPr>
            <a:xfrm>
              <a:off x="22304114" y="4534067"/>
              <a:ext cx="270416" cy="280554"/>
              <a:chOff x="0" y="0"/>
              <a:chExt cx="2376680" cy="2465786"/>
            </a:xfrm>
          </p:grpSpPr>
          <p:sp>
            <p:nvSpPr>
              <p:cNvPr id="21" name="Freeform 21"/>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2" name="Freeform 22"/>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3" name="Group 23"/>
            <p:cNvGrpSpPr/>
            <p:nvPr/>
          </p:nvGrpSpPr>
          <p:grpSpPr>
            <a:xfrm>
              <a:off x="0" y="8634647"/>
              <a:ext cx="270416" cy="280554"/>
              <a:chOff x="0" y="0"/>
              <a:chExt cx="2376680" cy="2465786"/>
            </a:xfrm>
          </p:grpSpPr>
          <p:sp>
            <p:nvSpPr>
              <p:cNvPr id="24" name="Freeform 2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5" name="Freeform 2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6" name="Group 26"/>
            <p:cNvGrpSpPr/>
            <p:nvPr/>
          </p:nvGrpSpPr>
          <p:grpSpPr>
            <a:xfrm>
              <a:off x="22304114" y="8625122"/>
              <a:ext cx="270416" cy="280554"/>
              <a:chOff x="0" y="0"/>
              <a:chExt cx="2376680" cy="2465786"/>
            </a:xfrm>
          </p:grpSpPr>
          <p:sp>
            <p:nvSpPr>
              <p:cNvPr id="27" name="Freeform 2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8" name="Freeform 2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39" name="Group 39"/>
          <p:cNvGrpSpPr/>
          <p:nvPr/>
        </p:nvGrpSpPr>
        <p:grpSpPr>
          <a:xfrm>
            <a:off x="792646" y="800101"/>
            <a:ext cx="16728169" cy="1206854"/>
            <a:chOff x="0" y="0"/>
            <a:chExt cx="22304225" cy="1178211"/>
          </a:xfrm>
        </p:grpSpPr>
        <p:grpSp>
          <p:nvGrpSpPr>
            <p:cNvPr id="40" name="Group 40"/>
            <p:cNvGrpSpPr/>
            <p:nvPr/>
          </p:nvGrpSpPr>
          <p:grpSpPr>
            <a:xfrm>
              <a:off x="0" y="0"/>
              <a:ext cx="22304225" cy="1178211"/>
              <a:chOff x="0" y="0"/>
              <a:chExt cx="83486613" cy="4410146"/>
            </a:xfrm>
          </p:grpSpPr>
          <p:sp>
            <p:nvSpPr>
              <p:cNvPr id="41" name="Freeform 41"/>
              <p:cNvSpPr/>
              <p:nvPr/>
            </p:nvSpPr>
            <p:spPr>
              <a:xfrm>
                <a:off x="72391" y="72391"/>
                <a:ext cx="83341825" cy="4265365"/>
              </a:xfrm>
              <a:custGeom>
                <a:avLst/>
                <a:gdLst/>
                <a:ahLst/>
                <a:cxnLst/>
                <a:rect l="l" t="t" r="r" b="b"/>
                <a:pathLst>
                  <a:path w="83341830" h="4265366">
                    <a:moveTo>
                      <a:pt x="0" y="0"/>
                    </a:moveTo>
                    <a:lnTo>
                      <a:pt x="83341830" y="0"/>
                    </a:lnTo>
                    <a:lnTo>
                      <a:pt x="83341830" y="4265366"/>
                    </a:lnTo>
                    <a:lnTo>
                      <a:pt x="0" y="4265366"/>
                    </a:lnTo>
                    <a:lnTo>
                      <a:pt x="0" y="0"/>
                    </a:lnTo>
                    <a:close/>
                  </a:path>
                </a:pathLst>
              </a:custGeom>
              <a:solidFill>
                <a:srgbClr val="FBC8B3"/>
              </a:solidFill>
            </p:spPr>
          </p:sp>
          <p:sp>
            <p:nvSpPr>
              <p:cNvPr id="42" name="Freeform 42"/>
              <p:cNvSpPr/>
              <p:nvPr/>
            </p:nvSpPr>
            <p:spPr>
              <a:xfrm>
                <a:off x="0" y="0"/>
                <a:ext cx="83486613" cy="4410146"/>
              </a:xfrm>
              <a:custGeom>
                <a:avLst/>
                <a:gdLst/>
                <a:ahLst/>
                <a:cxnLst/>
                <a:rect l="l" t="t" r="r" b="b"/>
                <a:pathLst>
                  <a:path w="83486613" h="4410146">
                    <a:moveTo>
                      <a:pt x="83341834" y="4265366"/>
                    </a:moveTo>
                    <a:lnTo>
                      <a:pt x="83486613" y="4265366"/>
                    </a:lnTo>
                    <a:lnTo>
                      <a:pt x="83486613" y="4410146"/>
                    </a:lnTo>
                    <a:lnTo>
                      <a:pt x="83341834" y="4410146"/>
                    </a:lnTo>
                    <a:lnTo>
                      <a:pt x="83341834" y="4265366"/>
                    </a:lnTo>
                    <a:close/>
                    <a:moveTo>
                      <a:pt x="0" y="144780"/>
                    </a:moveTo>
                    <a:lnTo>
                      <a:pt x="144780" y="144780"/>
                    </a:lnTo>
                    <a:lnTo>
                      <a:pt x="144780" y="4265366"/>
                    </a:lnTo>
                    <a:lnTo>
                      <a:pt x="0" y="4265366"/>
                    </a:lnTo>
                    <a:lnTo>
                      <a:pt x="0" y="144780"/>
                    </a:lnTo>
                    <a:close/>
                    <a:moveTo>
                      <a:pt x="0" y="4265366"/>
                    </a:moveTo>
                    <a:lnTo>
                      <a:pt x="144780" y="4265366"/>
                    </a:lnTo>
                    <a:lnTo>
                      <a:pt x="144780" y="4410146"/>
                    </a:lnTo>
                    <a:lnTo>
                      <a:pt x="0" y="4410146"/>
                    </a:lnTo>
                    <a:lnTo>
                      <a:pt x="0" y="4265366"/>
                    </a:lnTo>
                    <a:close/>
                    <a:moveTo>
                      <a:pt x="83341834" y="144780"/>
                    </a:moveTo>
                    <a:lnTo>
                      <a:pt x="83486613" y="144780"/>
                    </a:lnTo>
                    <a:lnTo>
                      <a:pt x="83486613" y="4265366"/>
                    </a:lnTo>
                    <a:lnTo>
                      <a:pt x="83341834" y="4265366"/>
                    </a:lnTo>
                    <a:lnTo>
                      <a:pt x="83341834" y="144780"/>
                    </a:lnTo>
                    <a:close/>
                    <a:moveTo>
                      <a:pt x="144780" y="4265366"/>
                    </a:moveTo>
                    <a:lnTo>
                      <a:pt x="83341834" y="4265366"/>
                    </a:lnTo>
                    <a:lnTo>
                      <a:pt x="83341834" y="4410146"/>
                    </a:lnTo>
                    <a:lnTo>
                      <a:pt x="144780" y="4410146"/>
                    </a:lnTo>
                    <a:lnTo>
                      <a:pt x="144780" y="4265366"/>
                    </a:lnTo>
                    <a:close/>
                    <a:moveTo>
                      <a:pt x="83341834" y="0"/>
                    </a:moveTo>
                    <a:lnTo>
                      <a:pt x="83486613" y="0"/>
                    </a:lnTo>
                    <a:lnTo>
                      <a:pt x="83486613" y="144780"/>
                    </a:lnTo>
                    <a:lnTo>
                      <a:pt x="83341834" y="144780"/>
                    </a:lnTo>
                    <a:lnTo>
                      <a:pt x="83341834" y="0"/>
                    </a:lnTo>
                    <a:close/>
                    <a:moveTo>
                      <a:pt x="0" y="0"/>
                    </a:moveTo>
                    <a:lnTo>
                      <a:pt x="144780" y="0"/>
                    </a:lnTo>
                    <a:lnTo>
                      <a:pt x="144780" y="144780"/>
                    </a:lnTo>
                    <a:lnTo>
                      <a:pt x="0" y="144780"/>
                    </a:lnTo>
                    <a:lnTo>
                      <a:pt x="0" y="0"/>
                    </a:lnTo>
                    <a:close/>
                    <a:moveTo>
                      <a:pt x="144780" y="0"/>
                    </a:moveTo>
                    <a:lnTo>
                      <a:pt x="83341834" y="0"/>
                    </a:lnTo>
                    <a:lnTo>
                      <a:pt x="83341834" y="144780"/>
                    </a:lnTo>
                    <a:lnTo>
                      <a:pt x="144780" y="144780"/>
                    </a:lnTo>
                    <a:lnTo>
                      <a:pt x="144780" y="0"/>
                    </a:lnTo>
                    <a:close/>
                  </a:path>
                </a:pathLst>
              </a:custGeom>
              <a:solidFill>
                <a:srgbClr val="000000"/>
              </a:solidFill>
            </p:spPr>
          </p:sp>
        </p:grpSp>
        <p:sp>
          <p:nvSpPr>
            <p:cNvPr id="43" name="TextBox 43"/>
            <p:cNvSpPr txBox="1"/>
            <p:nvPr/>
          </p:nvSpPr>
          <p:spPr>
            <a:xfrm>
              <a:off x="650908" y="470466"/>
              <a:ext cx="21002408" cy="450708"/>
            </a:xfrm>
            <a:prstGeom prst="rect">
              <a:avLst/>
            </a:prstGeom>
          </p:spPr>
          <p:txBody>
            <a:bodyPr lIns="0" tIns="0" rIns="0" bIns="0" rtlCol="0" anchor="b">
              <a:spAutoFit/>
            </a:bodyPr>
            <a:lstStyle/>
            <a:p>
              <a:pPr algn="ctr">
                <a:lnSpc>
                  <a:spcPts val="3600"/>
                </a:lnSpc>
              </a:pPr>
              <a:r>
                <a:rPr lang="en-US" sz="4400" b="1" dirty="0" err="1">
                  <a:solidFill>
                    <a:srgbClr val="000000"/>
                  </a:solidFill>
                  <a:latin typeface="Arial" panose="020B0604020202020204" pitchFamily="34" charset="0"/>
                  <a:cs typeface="Arial" panose="020B0604020202020204" pitchFamily="34" charset="0"/>
                </a:rPr>
                <a:t>Ngôn</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ngữ</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lập</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trình</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bậc</a:t>
              </a:r>
              <a:r>
                <a:rPr lang="en-US" sz="4400" b="1" dirty="0">
                  <a:solidFill>
                    <a:srgbClr val="000000"/>
                  </a:solidFill>
                  <a:latin typeface="Arial" panose="020B0604020202020204" pitchFamily="34" charset="0"/>
                  <a:cs typeface="Arial" panose="020B0604020202020204" pitchFamily="34" charset="0"/>
                </a:rPr>
                <a:t> </a:t>
              </a:r>
              <a:r>
                <a:rPr lang="en-US" sz="4400" b="1" dirty="0" err="1">
                  <a:solidFill>
                    <a:srgbClr val="000000"/>
                  </a:solidFill>
                  <a:latin typeface="Arial" panose="020B0604020202020204" pitchFamily="34" charset="0"/>
                  <a:cs typeface="Arial" panose="020B0604020202020204" pitchFamily="34" charset="0"/>
                </a:rPr>
                <a:t>cao</a:t>
              </a:r>
              <a:endParaRPr lang="en-US" sz="4400" b="1" dirty="0">
                <a:solidFill>
                  <a:srgbClr val="000000"/>
                </a:solidFill>
                <a:latin typeface="Arial" panose="020B0604020202020204" pitchFamily="34" charset="0"/>
                <a:cs typeface="Arial" panose="020B0604020202020204" pitchFamily="34" charset="0"/>
              </a:endParaRPr>
            </a:p>
          </p:txBody>
        </p:sp>
      </p:grpSp>
      <p:sp>
        <p:nvSpPr>
          <p:cNvPr id="88" name="Rectangle 87"/>
          <p:cNvSpPr/>
          <p:nvPr/>
        </p:nvSpPr>
        <p:spPr>
          <a:xfrm>
            <a:off x="8606657" y="3591502"/>
            <a:ext cx="8359392" cy="563231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t>Được đề xuất vào năm 1953 nhưng chính thức được công bố vào năm 1957. </a:t>
            </a:r>
          </a:p>
          <a:p>
            <a:pPr marL="571500" indent="-571500" algn="just">
              <a:lnSpc>
                <a:spcPct val="150000"/>
              </a:lnSpc>
              <a:buFont typeface="Wingdings" panose="05000000000000000000" pitchFamily="2" charset="2"/>
              <a:buChar char="§"/>
            </a:pPr>
            <a:r>
              <a:rPr lang="vi-VN" sz="4000" dirty="0"/>
              <a:t>Sau này, có nhiều ngôn ngữ lập trình khác như Algol, Cobol, Pascal, Python,...</a:t>
            </a:r>
          </a:p>
        </p:txBody>
      </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602" y="3924300"/>
            <a:ext cx="7086600" cy="4724400"/>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checkerboard(across)">
                                      <p:cBhvr>
                                        <p:cTn id="16" dur="500"/>
                                        <p:tgtEl>
                                          <p:spTgt spid="8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88">
                                            <p:txEl>
                                              <p:pRg st="0" end="0"/>
                                            </p:txEl>
                                          </p:spTgt>
                                        </p:tgtEl>
                                        <p:attrNameLst>
                                          <p:attrName>style.visibility</p:attrName>
                                        </p:attrNameLst>
                                      </p:cBhvr>
                                      <p:to>
                                        <p:strVal val="visible"/>
                                      </p:to>
                                    </p:set>
                                    <p:anim calcmode="lin" valueType="num">
                                      <p:cBhvr additive="base">
                                        <p:cTn id="21" dur="500"/>
                                        <p:tgtEl>
                                          <p:spTgt spid="88">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88">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88">
                                            <p:txEl>
                                              <p:pRg st="1" end="1"/>
                                            </p:txEl>
                                          </p:spTgt>
                                        </p:tgtEl>
                                        <p:attrNameLst>
                                          <p:attrName>style.visibility</p:attrName>
                                        </p:attrNameLst>
                                      </p:cBhvr>
                                      <p:to>
                                        <p:strVal val="visible"/>
                                      </p:to>
                                    </p:set>
                                    <p:anim calcmode="lin" valueType="num">
                                      <p:cBhvr additive="base">
                                        <p:cTn id="25" dur="500"/>
                                        <p:tgtEl>
                                          <p:spTgt spid="88">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0C893"/>
        </a:solidFill>
        <a:effectLst/>
      </p:bgPr>
    </p:bg>
    <p:spTree>
      <p:nvGrpSpPr>
        <p:cNvPr id="1" name=""/>
        <p:cNvGrpSpPr/>
        <p:nvPr/>
      </p:nvGrpSpPr>
      <p:grpSpPr>
        <a:xfrm>
          <a:off x="0" y="0"/>
          <a:ext cx="0" cy="0"/>
          <a:chOff x="0" y="0"/>
          <a:chExt cx="0" cy="0"/>
        </a:xfrm>
      </p:grpSpPr>
      <p:sp>
        <p:nvSpPr>
          <p:cNvPr id="3" name="Rounded Rectangle 2"/>
          <p:cNvSpPr/>
          <p:nvPr/>
        </p:nvSpPr>
        <p:spPr>
          <a:xfrm>
            <a:off x="990600" y="800100"/>
            <a:ext cx="16383000" cy="883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9300" y="1638300"/>
            <a:ext cx="12687300" cy="6555641"/>
          </a:xfrm>
          <a:prstGeom prst="rect">
            <a:avLst/>
          </a:prstGeom>
        </p:spPr>
        <p:txBody>
          <a:bodyPr wrap="square">
            <a:spAutoFit/>
          </a:bodyPr>
          <a:lstStyle/>
          <a:p>
            <a:pPr algn="just">
              <a:lnSpc>
                <a:spcPct val="150000"/>
              </a:lnSpc>
            </a:pPr>
            <a:r>
              <a:rPr lang="vi-VN" sz="4000" b="1" dirty="0">
                <a:solidFill>
                  <a:srgbClr val="C00000"/>
                </a:solidFill>
              </a:rPr>
              <a:t>Các hệ hệ quản trị cơ sở dữ liệu (CSDL):</a:t>
            </a:r>
          </a:p>
          <a:p>
            <a:pPr marL="571500" indent="-571500" algn="just">
              <a:lnSpc>
                <a:spcPct val="150000"/>
              </a:lnSpc>
              <a:buFont typeface="Wingdings" panose="05000000000000000000" pitchFamily="2" charset="2"/>
              <a:buChar char="Ø"/>
            </a:pPr>
            <a:r>
              <a:rPr lang="vi-VN" sz="4000" dirty="0"/>
              <a:t>Hệ quản trị dữ liệu đầu tiên xuất hiện năm 1960.</a:t>
            </a:r>
          </a:p>
          <a:p>
            <a:pPr marL="571500" indent="-571500" algn="just">
              <a:lnSpc>
                <a:spcPct val="150000"/>
              </a:lnSpc>
              <a:buFont typeface="Wingdings" panose="05000000000000000000" pitchFamily="2" charset="2"/>
              <a:buChar char="Ø"/>
            </a:pPr>
            <a:r>
              <a:rPr lang="vi-VN" sz="4000" dirty="0"/>
              <a:t>Tới những năm 1970 mới có hệ quản trị CSDL theo mô hình quan hệ (dữ liệu tổ chức theo bảng) được sử dụng thông dụng như ngày nay. </a:t>
            </a:r>
          </a:p>
          <a:p>
            <a:pPr algn="just">
              <a:lnSpc>
                <a:spcPct val="150000"/>
              </a:lnSpc>
            </a:pPr>
            <a:r>
              <a:rPr lang="vi-VN" sz="4000" b="1" dirty="0">
                <a:solidFill>
                  <a:srgbClr val="0070C0"/>
                </a:solidFill>
              </a:rPr>
              <a:t>Các thành quả nghiên cứu của khoa học tin học: </a:t>
            </a:r>
            <a:endParaRPr lang="en-US" sz="4000" b="1" dirty="0">
              <a:solidFill>
                <a:srgbClr val="0070C0"/>
              </a:solidFill>
            </a:endParaRPr>
          </a:p>
          <a:p>
            <a:pPr algn="just">
              <a:lnSpc>
                <a:spcPct val="150000"/>
              </a:lnSpc>
            </a:pPr>
            <a:r>
              <a:rPr lang="vi-VN" sz="4000" dirty="0"/>
              <a:t>trí tuệ nhân tạo (AI), dữ liệu lớn (Big Data),...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9200" y="3086100"/>
            <a:ext cx="7772400" cy="777240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16" dur="500"/>
                                        <p:tgtEl>
                                          <p:spTgt spid="4">
                                            <p:txEl>
                                              <p:pRg st="1" end="1"/>
                                            </p:txEl>
                                          </p:spTgt>
                                        </p:tgtEl>
                                      </p:cBhvr>
                                    </p:animEffect>
                                  </p:childTnLst>
                                </p:cTn>
                              </p:par>
                              <p:par>
                                <p:cTn id="17" presetID="12" presetClass="entr" presetSubtype="1"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left)">
                                      <p:cBhvr>
                                        <p:cTn id="2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pic>
        <p:nvPicPr>
          <p:cNvPr id="6"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647044" y="1179257"/>
            <a:ext cx="1194327" cy="2586142"/>
          </a:xfrm>
          <a:prstGeom prst="rect">
            <a:avLst/>
          </a:prstGeom>
        </p:spPr>
      </p:pic>
      <p:pic>
        <p:nvPicPr>
          <p:cNvPr id="7"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438400" y="1409700"/>
            <a:ext cx="5357753" cy="5591583"/>
          </a:xfrm>
          <a:prstGeom prst="rect">
            <a:avLst/>
          </a:prstGeom>
        </p:spPr>
      </p:pic>
      <p:pic>
        <p:nvPicPr>
          <p:cNvPr id="8"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3938" y="652972"/>
            <a:ext cx="3144039" cy="2440918"/>
          </a:xfrm>
          <a:prstGeom prst="rect">
            <a:avLst/>
          </a:prstGeom>
        </p:spPr>
      </p:pic>
      <p:pic>
        <p:nvPicPr>
          <p:cNvPr id="9"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8082" y="4394346"/>
            <a:ext cx="1894295" cy="4252500"/>
          </a:xfrm>
          <a:prstGeom prst="rect">
            <a:avLst/>
          </a:prstGeom>
        </p:spPr>
      </p:pic>
      <p:sp>
        <p:nvSpPr>
          <p:cNvPr id="10" name="Rounded Rectangle 9"/>
          <p:cNvSpPr/>
          <p:nvPr/>
        </p:nvSpPr>
        <p:spPr>
          <a:xfrm>
            <a:off x="9448800" y="1638300"/>
            <a:ext cx="6553200" cy="14555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accent2">
                    <a:lumMod val="75000"/>
                  </a:schemeClr>
                </a:solidFill>
                <a:latin typeface="Arial" panose="020B0604020202020204" pitchFamily="34" charset="0"/>
                <a:cs typeface="Arial" panose="020B0604020202020204" pitchFamily="34" charset="0"/>
              </a:rPr>
              <a:t>Thảo</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luận</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cặp</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đôi</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p:sp>
        <p:nvSpPr>
          <p:cNvPr id="11" name="Rectangle 10"/>
          <p:cNvSpPr/>
          <p:nvPr/>
        </p:nvSpPr>
        <p:spPr>
          <a:xfrm>
            <a:off x="8458200" y="4000500"/>
            <a:ext cx="8229600" cy="415498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400" dirty="0">
                <a:latin typeface="Arial" panose="020B0604020202020204" pitchFamily="34" charset="0"/>
                <a:cs typeface="Arial" panose="020B0604020202020204" pitchFamily="34" charset="0"/>
              </a:rPr>
              <a:t>Tin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giúp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dụ</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về</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dụng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tuyến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532878"/>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strips(downRight)">
                                      <p:cBhvr>
                                        <p:cTn id="14" dur="500"/>
                                        <p:tgtEl>
                                          <p:spTgt spid="11">
                                            <p:txEl>
                                              <p:pRg st="0" end="0"/>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strips(downRight)">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5F3D7"/>
        </a:solidFill>
        <a:effectLst/>
      </p:bgPr>
    </p:bg>
    <p:spTree>
      <p:nvGrpSpPr>
        <p:cNvPr id="1" name=""/>
        <p:cNvGrpSpPr/>
        <p:nvPr/>
      </p:nvGrpSpPr>
      <p:grpSpPr>
        <a:xfrm>
          <a:off x="0" y="0"/>
          <a:ext cx="0" cy="0"/>
          <a:chOff x="0" y="0"/>
          <a:chExt cx="0" cy="0"/>
        </a:xfrm>
      </p:grpSpPr>
      <p:grpSp>
        <p:nvGrpSpPr>
          <p:cNvPr id="2" name="Group 2"/>
          <p:cNvGrpSpPr/>
          <p:nvPr/>
        </p:nvGrpSpPr>
        <p:grpSpPr>
          <a:xfrm>
            <a:off x="-86198" y="-181448"/>
            <a:ext cx="18468204" cy="10673894"/>
            <a:chOff x="0" y="0"/>
            <a:chExt cx="1149350" cy="1149350"/>
          </a:xfrm>
        </p:grpSpPr>
        <p:sp>
          <p:nvSpPr>
            <p:cNvPr id="3" name="Freeform 3"/>
            <p:cNvSpPr/>
            <p:nvPr/>
          </p:nvSpPr>
          <p:spPr>
            <a:xfrm>
              <a:off x="0" y="0"/>
              <a:ext cx="9973477" cy="5764276"/>
            </a:xfrm>
            <a:custGeom>
              <a:avLst/>
              <a:gdLst/>
              <a:ahLst/>
              <a:cxnLst/>
              <a:rect l="l" t="t" r="r" b="b"/>
              <a:pathLst>
                <a:path w="9973477" h="5764276">
                  <a:moveTo>
                    <a:pt x="9973477" y="63694"/>
                  </a:moveTo>
                  <a:lnTo>
                    <a:pt x="9973477" y="0"/>
                  </a:lnTo>
                  <a:lnTo>
                    <a:pt x="55102" y="0"/>
                  </a:lnTo>
                  <a:lnTo>
                    <a:pt x="55102" y="31847"/>
                  </a:lnTo>
                  <a:lnTo>
                    <a:pt x="0" y="31847"/>
                  </a:lnTo>
                  <a:lnTo>
                    <a:pt x="0" y="5764276"/>
                  </a:lnTo>
                  <a:lnTo>
                    <a:pt x="110204" y="5764276"/>
                  </a:lnTo>
                  <a:lnTo>
                    <a:pt x="110204" y="4649637"/>
                  </a:lnTo>
                  <a:lnTo>
                    <a:pt x="1983675" y="4649637"/>
                  </a:lnTo>
                  <a:lnTo>
                    <a:pt x="1983675" y="5764276"/>
                  </a:lnTo>
                  <a:lnTo>
                    <a:pt x="2093879" y="5764276"/>
                  </a:lnTo>
                  <a:lnTo>
                    <a:pt x="2093879" y="4649637"/>
                  </a:lnTo>
                  <a:lnTo>
                    <a:pt x="3967350" y="4649637"/>
                  </a:lnTo>
                  <a:lnTo>
                    <a:pt x="3967350" y="5764276"/>
                  </a:lnTo>
                  <a:lnTo>
                    <a:pt x="4077554" y="5764276"/>
                  </a:lnTo>
                  <a:lnTo>
                    <a:pt x="4077554" y="4649637"/>
                  </a:lnTo>
                  <a:lnTo>
                    <a:pt x="5951025" y="4649637"/>
                  </a:lnTo>
                  <a:lnTo>
                    <a:pt x="5951025" y="5764276"/>
                  </a:lnTo>
                  <a:lnTo>
                    <a:pt x="6061229" y="5764276"/>
                  </a:lnTo>
                  <a:lnTo>
                    <a:pt x="6061229" y="4649637"/>
                  </a:lnTo>
                  <a:lnTo>
                    <a:pt x="7934700" y="4649637"/>
                  </a:lnTo>
                  <a:lnTo>
                    <a:pt x="7934700" y="5764276"/>
                  </a:lnTo>
                  <a:lnTo>
                    <a:pt x="8044904" y="5764276"/>
                  </a:lnTo>
                  <a:lnTo>
                    <a:pt x="8044904" y="4649637"/>
                  </a:lnTo>
                  <a:lnTo>
                    <a:pt x="9973477" y="4649637"/>
                  </a:lnTo>
                  <a:lnTo>
                    <a:pt x="9973477" y="4585944"/>
                  </a:lnTo>
                  <a:lnTo>
                    <a:pt x="8044904" y="4585944"/>
                  </a:lnTo>
                  <a:lnTo>
                    <a:pt x="8044904" y="3503151"/>
                  </a:lnTo>
                  <a:lnTo>
                    <a:pt x="9973477" y="3503151"/>
                  </a:lnTo>
                  <a:lnTo>
                    <a:pt x="9973477" y="3439458"/>
                  </a:lnTo>
                  <a:lnTo>
                    <a:pt x="8044904" y="3439458"/>
                  </a:lnTo>
                  <a:lnTo>
                    <a:pt x="8044904" y="2356665"/>
                  </a:lnTo>
                  <a:lnTo>
                    <a:pt x="9973477" y="2356665"/>
                  </a:lnTo>
                  <a:lnTo>
                    <a:pt x="9973477" y="2292972"/>
                  </a:lnTo>
                  <a:lnTo>
                    <a:pt x="8044904" y="2292972"/>
                  </a:lnTo>
                  <a:lnTo>
                    <a:pt x="8044904" y="1210180"/>
                  </a:lnTo>
                  <a:lnTo>
                    <a:pt x="9973477" y="1210180"/>
                  </a:lnTo>
                  <a:lnTo>
                    <a:pt x="9973477" y="1146486"/>
                  </a:lnTo>
                  <a:lnTo>
                    <a:pt x="8044904" y="1146486"/>
                  </a:lnTo>
                  <a:lnTo>
                    <a:pt x="8044904" y="63694"/>
                  </a:lnTo>
                  <a:lnTo>
                    <a:pt x="9973477" y="63694"/>
                  </a:lnTo>
                  <a:close/>
                  <a:moveTo>
                    <a:pt x="2093879" y="1146486"/>
                  </a:moveTo>
                  <a:lnTo>
                    <a:pt x="2093879" y="63694"/>
                  </a:lnTo>
                  <a:lnTo>
                    <a:pt x="3967350" y="63694"/>
                  </a:lnTo>
                  <a:lnTo>
                    <a:pt x="3967350" y="1146486"/>
                  </a:lnTo>
                  <a:lnTo>
                    <a:pt x="2093879" y="1146486"/>
                  </a:lnTo>
                  <a:close/>
                  <a:moveTo>
                    <a:pt x="3967350" y="1210180"/>
                  </a:moveTo>
                  <a:lnTo>
                    <a:pt x="3967350" y="2292972"/>
                  </a:lnTo>
                  <a:lnTo>
                    <a:pt x="2093879" y="2292972"/>
                  </a:lnTo>
                  <a:lnTo>
                    <a:pt x="2093879" y="1210180"/>
                  </a:lnTo>
                  <a:lnTo>
                    <a:pt x="3967350" y="1210180"/>
                  </a:lnTo>
                  <a:close/>
                  <a:moveTo>
                    <a:pt x="1983675" y="1146486"/>
                  </a:moveTo>
                  <a:lnTo>
                    <a:pt x="110204" y="1146486"/>
                  </a:lnTo>
                  <a:lnTo>
                    <a:pt x="110204" y="63694"/>
                  </a:lnTo>
                  <a:lnTo>
                    <a:pt x="1983675" y="63694"/>
                  </a:lnTo>
                  <a:lnTo>
                    <a:pt x="1983675" y="1146486"/>
                  </a:lnTo>
                  <a:close/>
                  <a:moveTo>
                    <a:pt x="1983675" y="1210180"/>
                  </a:moveTo>
                  <a:lnTo>
                    <a:pt x="1983675" y="2292972"/>
                  </a:lnTo>
                  <a:lnTo>
                    <a:pt x="110204" y="2292972"/>
                  </a:lnTo>
                  <a:lnTo>
                    <a:pt x="110204" y="1210180"/>
                  </a:lnTo>
                  <a:lnTo>
                    <a:pt x="1983675" y="1210180"/>
                  </a:lnTo>
                  <a:close/>
                  <a:moveTo>
                    <a:pt x="1983675" y="2356665"/>
                  </a:moveTo>
                  <a:lnTo>
                    <a:pt x="1983675" y="3439458"/>
                  </a:lnTo>
                  <a:lnTo>
                    <a:pt x="110204" y="3439458"/>
                  </a:lnTo>
                  <a:lnTo>
                    <a:pt x="110204" y="2356665"/>
                  </a:lnTo>
                  <a:lnTo>
                    <a:pt x="1983675" y="2356665"/>
                  </a:lnTo>
                  <a:close/>
                  <a:moveTo>
                    <a:pt x="2093879" y="2356665"/>
                  </a:moveTo>
                  <a:lnTo>
                    <a:pt x="3967350" y="2356665"/>
                  </a:lnTo>
                  <a:lnTo>
                    <a:pt x="3967350" y="3439458"/>
                  </a:lnTo>
                  <a:lnTo>
                    <a:pt x="2093879" y="3439458"/>
                  </a:lnTo>
                  <a:lnTo>
                    <a:pt x="2093879" y="2356665"/>
                  </a:lnTo>
                  <a:close/>
                  <a:moveTo>
                    <a:pt x="4077554" y="2356665"/>
                  </a:moveTo>
                  <a:lnTo>
                    <a:pt x="5951025" y="2356665"/>
                  </a:lnTo>
                  <a:lnTo>
                    <a:pt x="5951025" y="3439458"/>
                  </a:lnTo>
                  <a:lnTo>
                    <a:pt x="4077554" y="3439458"/>
                  </a:lnTo>
                  <a:lnTo>
                    <a:pt x="4077554" y="2356665"/>
                  </a:lnTo>
                  <a:close/>
                  <a:moveTo>
                    <a:pt x="4077554" y="2292972"/>
                  </a:moveTo>
                  <a:lnTo>
                    <a:pt x="4077554" y="1210180"/>
                  </a:lnTo>
                  <a:lnTo>
                    <a:pt x="5951025" y="1210180"/>
                  </a:lnTo>
                  <a:lnTo>
                    <a:pt x="5951025" y="2292972"/>
                  </a:lnTo>
                  <a:lnTo>
                    <a:pt x="4077554" y="2292972"/>
                  </a:lnTo>
                  <a:close/>
                  <a:moveTo>
                    <a:pt x="4077554" y="1146486"/>
                  </a:moveTo>
                  <a:lnTo>
                    <a:pt x="4077554" y="63694"/>
                  </a:lnTo>
                  <a:lnTo>
                    <a:pt x="5951025" y="63694"/>
                  </a:lnTo>
                  <a:lnTo>
                    <a:pt x="5951025" y="1146486"/>
                  </a:lnTo>
                  <a:lnTo>
                    <a:pt x="4077554" y="1146486"/>
                  </a:lnTo>
                  <a:close/>
                  <a:moveTo>
                    <a:pt x="110204" y="4585944"/>
                  </a:moveTo>
                  <a:lnTo>
                    <a:pt x="110204" y="3503151"/>
                  </a:lnTo>
                  <a:lnTo>
                    <a:pt x="1983675" y="3503151"/>
                  </a:lnTo>
                  <a:lnTo>
                    <a:pt x="1983675" y="4585944"/>
                  </a:lnTo>
                  <a:lnTo>
                    <a:pt x="110204" y="4585944"/>
                  </a:lnTo>
                  <a:close/>
                  <a:moveTo>
                    <a:pt x="2093879" y="4585944"/>
                  </a:moveTo>
                  <a:lnTo>
                    <a:pt x="2093879" y="3503151"/>
                  </a:lnTo>
                  <a:lnTo>
                    <a:pt x="3967350" y="3503151"/>
                  </a:lnTo>
                  <a:lnTo>
                    <a:pt x="3967350" y="4585944"/>
                  </a:lnTo>
                  <a:lnTo>
                    <a:pt x="2093879" y="4585944"/>
                  </a:lnTo>
                  <a:close/>
                  <a:moveTo>
                    <a:pt x="4077554" y="4585944"/>
                  </a:moveTo>
                  <a:lnTo>
                    <a:pt x="4077554" y="3503151"/>
                  </a:lnTo>
                  <a:lnTo>
                    <a:pt x="5951025" y="3503151"/>
                  </a:lnTo>
                  <a:lnTo>
                    <a:pt x="5951025" y="4585944"/>
                  </a:lnTo>
                  <a:lnTo>
                    <a:pt x="4077554" y="4585944"/>
                  </a:lnTo>
                  <a:close/>
                  <a:moveTo>
                    <a:pt x="7934700" y="4585944"/>
                  </a:moveTo>
                  <a:lnTo>
                    <a:pt x="6061229" y="4585944"/>
                  </a:lnTo>
                  <a:lnTo>
                    <a:pt x="6061229" y="3503151"/>
                  </a:lnTo>
                  <a:lnTo>
                    <a:pt x="7934700" y="3503151"/>
                  </a:lnTo>
                  <a:lnTo>
                    <a:pt x="7934700" y="4585944"/>
                  </a:lnTo>
                  <a:close/>
                  <a:moveTo>
                    <a:pt x="7934700" y="3439458"/>
                  </a:moveTo>
                  <a:lnTo>
                    <a:pt x="6061229" y="3439458"/>
                  </a:lnTo>
                  <a:lnTo>
                    <a:pt x="6061229" y="2356665"/>
                  </a:lnTo>
                  <a:lnTo>
                    <a:pt x="7934700" y="2356665"/>
                  </a:lnTo>
                  <a:lnTo>
                    <a:pt x="7934700" y="3439458"/>
                  </a:lnTo>
                  <a:close/>
                  <a:moveTo>
                    <a:pt x="7934700" y="2292972"/>
                  </a:moveTo>
                  <a:lnTo>
                    <a:pt x="6061229" y="2292972"/>
                  </a:lnTo>
                  <a:lnTo>
                    <a:pt x="6061229" y="1210180"/>
                  </a:lnTo>
                  <a:lnTo>
                    <a:pt x="7934700" y="1210180"/>
                  </a:lnTo>
                  <a:lnTo>
                    <a:pt x="7934700" y="2292972"/>
                  </a:lnTo>
                  <a:close/>
                  <a:moveTo>
                    <a:pt x="7934700" y="1146486"/>
                  </a:moveTo>
                  <a:lnTo>
                    <a:pt x="6061229" y="1146486"/>
                  </a:lnTo>
                  <a:lnTo>
                    <a:pt x="6061229" y="63694"/>
                  </a:lnTo>
                  <a:lnTo>
                    <a:pt x="7934700" y="63694"/>
                  </a:lnTo>
                  <a:lnTo>
                    <a:pt x="7934700" y="1146486"/>
                  </a:lnTo>
                  <a:close/>
                </a:path>
              </a:pathLst>
            </a:custGeom>
            <a:solidFill>
              <a:srgbClr val="8FBE9E"/>
            </a:solidFill>
          </p:spPr>
        </p:sp>
      </p:grpSp>
      <p:grpSp>
        <p:nvGrpSpPr>
          <p:cNvPr id="4" name="Group 4"/>
          <p:cNvGrpSpPr/>
          <p:nvPr/>
        </p:nvGrpSpPr>
        <p:grpSpPr>
          <a:xfrm>
            <a:off x="663532" y="2108892"/>
            <a:ext cx="16930897" cy="7645540"/>
            <a:chOff x="0" y="0"/>
            <a:chExt cx="22574530" cy="10526185"/>
          </a:xfrm>
        </p:grpSpPr>
        <p:grpSp>
          <p:nvGrpSpPr>
            <p:cNvPr id="5" name="Group 5"/>
            <p:cNvGrpSpPr/>
            <p:nvPr/>
          </p:nvGrpSpPr>
          <p:grpSpPr>
            <a:xfrm>
              <a:off x="135208" y="127000"/>
              <a:ext cx="22304114" cy="10297008"/>
              <a:chOff x="0" y="0"/>
              <a:chExt cx="8110121" cy="3744152"/>
            </a:xfrm>
          </p:grpSpPr>
          <p:sp>
            <p:nvSpPr>
              <p:cNvPr id="6" name="Freeform 6"/>
              <p:cNvSpPr/>
              <p:nvPr/>
            </p:nvSpPr>
            <p:spPr>
              <a:xfrm>
                <a:off x="6350" y="6350"/>
                <a:ext cx="8097421" cy="3731452"/>
              </a:xfrm>
              <a:custGeom>
                <a:avLst/>
                <a:gdLst/>
                <a:ahLst/>
                <a:cxnLst/>
                <a:rect l="l" t="t" r="r" b="b"/>
                <a:pathLst>
                  <a:path w="8097421" h="3731452">
                    <a:moveTo>
                      <a:pt x="8097421" y="271780"/>
                    </a:moveTo>
                    <a:lnTo>
                      <a:pt x="8097421" y="3731452"/>
                    </a:lnTo>
                    <a:lnTo>
                      <a:pt x="0" y="3731452"/>
                    </a:lnTo>
                    <a:lnTo>
                      <a:pt x="0" y="0"/>
                    </a:lnTo>
                    <a:lnTo>
                      <a:pt x="7825641" y="0"/>
                    </a:lnTo>
                    <a:close/>
                  </a:path>
                </a:pathLst>
              </a:custGeom>
              <a:solidFill>
                <a:srgbClr val="FFFFFF"/>
              </a:solidFill>
            </p:spPr>
          </p:sp>
          <p:sp>
            <p:nvSpPr>
              <p:cNvPr id="7" name="Freeform 7"/>
              <p:cNvSpPr/>
              <p:nvPr/>
            </p:nvSpPr>
            <p:spPr>
              <a:xfrm>
                <a:off x="0" y="0"/>
                <a:ext cx="8110121" cy="3744152"/>
              </a:xfrm>
              <a:custGeom>
                <a:avLst/>
                <a:gdLst/>
                <a:ahLst/>
                <a:cxnLst/>
                <a:rect l="l" t="t" r="r" b="b"/>
                <a:pathLst>
                  <a:path w="8110121" h="3744152">
                    <a:moveTo>
                      <a:pt x="7834531" y="0"/>
                    </a:moveTo>
                    <a:lnTo>
                      <a:pt x="0" y="0"/>
                    </a:lnTo>
                    <a:lnTo>
                      <a:pt x="0" y="3744152"/>
                    </a:lnTo>
                    <a:lnTo>
                      <a:pt x="8110121" y="3744152"/>
                    </a:lnTo>
                    <a:lnTo>
                      <a:pt x="8110121" y="275590"/>
                    </a:lnTo>
                    <a:lnTo>
                      <a:pt x="7834531" y="0"/>
                    </a:lnTo>
                    <a:close/>
                    <a:moveTo>
                      <a:pt x="8097421" y="3731452"/>
                    </a:moveTo>
                    <a:lnTo>
                      <a:pt x="12700" y="3731452"/>
                    </a:lnTo>
                    <a:lnTo>
                      <a:pt x="12700" y="12700"/>
                    </a:lnTo>
                    <a:lnTo>
                      <a:pt x="7829452" y="12700"/>
                    </a:lnTo>
                    <a:lnTo>
                      <a:pt x="7831991" y="15240"/>
                    </a:lnTo>
                    <a:lnTo>
                      <a:pt x="7831991" y="278130"/>
                    </a:lnTo>
                    <a:lnTo>
                      <a:pt x="8094881" y="278130"/>
                    </a:lnTo>
                    <a:lnTo>
                      <a:pt x="8097421" y="280670"/>
                    </a:lnTo>
                    <a:cubicBezTo>
                      <a:pt x="8097421" y="280670"/>
                      <a:pt x="8097421" y="3731452"/>
                      <a:pt x="8097421" y="3731452"/>
                    </a:cubicBezTo>
                    <a:close/>
                  </a:path>
                </a:pathLst>
              </a:custGeom>
              <a:solidFill>
                <a:srgbClr val="000000"/>
              </a:solidFill>
            </p:spPr>
          </p:sp>
        </p:grpSp>
        <p:grpSp>
          <p:nvGrpSpPr>
            <p:cNvPr id="8" name="Group 8"/>
            <p:cNvGrpSpPr/>
            <p:nvPr/>
          </p:nvGrpSpPr>
          <p:grpSpPr>
            <a:xfrm>
              <a:off x="19971" y="0"/>
              <a:ext cx="270416" cy="280554"/>
              <a:chOff x="0" y="0"/>
              <a:chExt cx="2376680" cy="2465786"/>
            </a:xfrm>
          </p:grpSpPr>
          <p:sp>
            <p:nvSpPr>
              <p:cNvPr id="9" name="Freeform 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0" name="Freeform 1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1" name="Group 11"/>
            <p:cNvGrpSpPr/>
            <p:nvPr/>
          </p:nvGrpSpPr>
          <p:grpSpPr>
            <a:xfrm>
              <a:off x="11335405" y="0"/>
              <a:ext cx="270416" cy="280554"/>
              <a:chOff x="0" y="0"/>
              <a:chExt cx="2376680" cy="2465786"/>
            </a:xfrm>
          </p:grpSpPr>
          <p:sp>
            <p:nvSpPr>
              <p:cNvPr id="12" name="Freeform 1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3" name="Freeform 1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4" name="Group 14"/>
            <p:cNvGrpSpPr/>
            <p:nvPr/>
          </p:nvGrpSpPr>
          <p:grpSpPr>
            <a:xfrm>
              <a:off x="11335405" y="10236106"/>
              <a:ext cx="270416" cy="280554"/>
              <a:chOff x="0" y="0"/>
              <a:chExt cx="2376680" cy="2465786"/>
            </a:xfrm>
          </p:grpSpPr>
          <p:sp>
            <p:nvSpPr>
              <p:cNvPr id="15" name="Freeform 15"/>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6" name="Freeform 16"/>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7" name="Group 17"/>
            <p:cNvGrpSpPr/>
            <p:nvPr/>
          </p:nvGrpSpPr>
          <p:grpSpPr>
            <a:xfrm>
              <a:off x="0" y="5285029"/>
              <a:ext cx="270416" cy="280554"/>
              <a:chOff x="0" y="0"/>
              <a:chExt cx="2376680" cy="2465786"/>
            </a:xfrm>
          </p:grpSpPr>
          <p:sp>
            <p:nvSpPr>
              <p:cNvPr id="18" name="Freeform 18"/>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9" name="Freeform 19"/>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0" name="Group 20"/>
            <p:cNvGrpSpPr/>
            <p:nvPr/>
          </p:nvGrpSpPr>
          <p:grpSpPr>
            <a:xfrm>
              <a:off x="22304114" y="5275504"/>
              <a:ext cx="270416" cy="280554"/>
              <a:chOff x="0" y="0"/>
              <a:chExt cx="2376680" cy="2465786"/>
            </a:xfrm>
          </p:grpSpPr>
          <p:sp>
            <p:nvSpPr>
              <p:cNvPr id="21" name="Freeform 21"/>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2" name="Freeform 22"/>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3" name="Group 23"/>
            <p:cNvGrpSpPr/>
            <p:nvPr/>
          </p:nvGrpSpPr>
          <p:grpSpPr>
            <a:xfrm>
              <a:off x="0" y="10245631"/>
              <a:ext cx="270416" cy="280554"/>
              <a:chOff x="0" y="0"/>
              <a:chExt cx="2376680" cy="2465786"/>
            </a:xfrm>
          </p:grpSpPr>
          <p:sp>
            <p:nvSpPr>
              <p:cNvPr id="24" name="Freeform 2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5" name="Freeform 2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6" name="Group 26"/>
            <p:cNvGrpSpPr/>
            <p:nvPr/>
          </p:nvGrpSpPr>
          <p:grpSpPr>
            <a:xfrm>
              <a:off x="22304114" y="10236106"/>
              <a:ext cx="270416" cy="280554"/>
              <a:chOff x="0" y="0"/>
              <a:chExt cx="2376680" cy="2465786"/>
            </a:xfrm>
          </p:grpSpPr>
          <p:sp>
            <p:nvSpPr>
              <p:cNvPr id="27" name="Freeform 2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8" name="Freeform 2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29" name="Group 29"/>
          <p:cNvGrpSpPr/>
          <p:nvPr/>
        </p:nvGrpSpPr>
        <p:grpSpPr>
          <a:xfrm>
            <a:off x="4057802" y="335643"/>
            <a:ext cx="10142355" cy="1606303"/>
            <a:chOff x="0" y="0"/>
            <a:chExt cx="13523140" cy="1398154"/>
          </a:xfrm>
        </p:grpSpPr>
        <p:grpSp>
          <p:nvGrpSpPr>
            <p:cNvPr id="30" name="Group 30"/>
            <p:cNvGrpSpPr/>
            <p:nvPr/>
          </p:nvGrpSpPr>
          <p:grpSpPr>
            <a:xfrm>
              <a:off x="115237" y="140277"/>
              <a:ext cx="13272695" cy="1165175"/>
              <a:chOff x="0" y="0"/>
              <a:chExt cx="49680827" cy="4361351"/>
            </a:xfrm>
          </p:grpSpPr>
          <p:sp>
            <p:nvSpPr>
              <p:cNvPr id="31" name="Freeform 31"/>
              <p:cNvSpPr/>
              <p:nvPr/>
            </p:nvSpPr>
            <p:spPr>
              <a:xfrm>
                <a:off x="72390" y="72390"/>
                <a:ext cx="49536049" cy="4216571"/>
              </a:xfrm>
              <a:custGeom>
                <a:avLst/>
                <a:gdLst/>
                <a:ahLst/>
                <a:cxnLst/>
                <a:rect l="l" t="t" r="r" b="b"/>
                <a:pathLst>
                  <a:path w="49536049" h="4216571">
                    <a:moveTo>
                      <a:pt x="0" y="0"/>
                    </a:moveTo>
                    <a:lnTo>
                      <a:pt x="49536049" y="0"/>
                    </a:lnTo>
                    <a:lnTo>
                      <a:pt x="49536049" y="4216571"/>
                    </a:lnTo>
                    <a:lnTo>
                      <a:pt x="0" y="4216571"/>
                    </a:lnTo>
                    <a:lnTo>
                      <a:pt x="0" y="0"/>
                    </a:lnTo>
                    <a:close/>
                  </a:path>
                </a:pathLst>
              </a:custGeom>
              <a:solidFill>
                <a:srgbClr val="45836E"/>
              </a:solidFill>
            </p:spPr>
          </p:sp>
          <p:sp>
            <p:nvSpPr>
              <p:cNvPr id="32" name="Freeform 32"/>
              <p:cNvSpPr/>
              <p:nvPr/>
            </p:nvSpPr>
            <p:spPr>
              <a:xfrm>
                <a:off x="0" y="0"/>
                <a:ext cx="49680828" cy="4361351"/>
              </a:xfrm>
              <a:custGeom>
                <a:avLst/>
                <a:gdLst/>
                <a:ahLst/>
                <a:cxnLst/>
                <a:rect l="l" t="t" r="r" b="b"/>
                <a:pathLst>
                  <a:path w="49680828" h="4361351">
                    <a:moveTo>
                      <a:pt x="49536046" y="4216571"/>
                    </a:moveTo>
                    <a:lnTo>
                      <a:pt x="49680828" y="4216571"/>
                    </a:lnTo>
                    <a:lnTo>
                      <a:pt x="49680828" y="4361351"/>
                    </a:lnTo>
                    <a:lnTo>
                      <a:pt x="49536046" y="4361351"/>
                    </a:lnTo>
                    <a:lnTo>
                      <a:pt x="49536046" y="4216571"/>
                    </a:lnTo>
                    <a:close/>
                    <a:moveTo>
                      <a:pt x="0" y="144780"/>
                    </a:moveTo>
                    <a:lnTo>
                      <a:pt x="144780" y="144780"/>
                    </a:lnTo>
                    <a:lnTo>
                      <a:pt x="144780" y="4216571"/>
                    </a:lnTo>
                    <a:lnTo>
                      <a:pt x="0" y="4216571"/>
                    </a:lnTo>
                    <a:lnTo>
                      <a:pt x="0" y="144780"/>
                    </a:lnTo>
                    <a:close/>
                    <a:moveTo>
                      <a:pt x="0" y="4216571"/>
                    </a:moveTo>
                    <a:lnTo>
                      <a:pt x="144780" y="4216571"/>
                    </a:lnTo>
                    <a:lnTo>
                      <a:pt x="144780" y="4361351"/>
                    </a:lnTo>
                    <a:lnTo>
                      <a:pt x="0" y="4361351"/>
                    </a:lnTo>
                    <a:lnTo>
                      <a:pt x="0" y="4216571"/>
                    </a:lnTo>
                    <a:close/>
                    <a:moveTo>
                      <a:pt x="49536046" y="144780"/>
                    </a:moveTo>
                    <a:lnTo>
                      <a:pt x="49680828" y="144780"/>
                    </a:lnTo>
                    <a:lnTo>
                      <a:pt x="49680828" y="4216571"/>
                    </a:lnTo>
                    <a:lnTo>
                      <a:pt x="49536046" y="4216571"/>
                    </a:lnTo>
                    <a:lnTo>
                      <a:pt x="49536046" y="144780"/>
                    </a:lnTo>
                    <a:close/>
                    <a:moveTo>
                      <a:pt x="144780" y="4216571"/>
                    </a:moveTo>
                    <a:lnTo>
                      <a:pt x="49536046" y="4216571"/>
                    </a:lnTo>
                    <a:lnTo>
                      <a:pt x="49536046" y="4361351"/>
                    </a:lnTo>
                    <a:lnTo>
                      <a:pt x="144780" y="4361351"/>
                    </a:lnTo>
                    <a:lnTo>
                      <a:pt x="144780" y="4216571"/>
                    </a:lnTo>
                    <a:close/>
                    <a:moveTo>
                      <a:pt x="49536046" y="0"/>
                    </a:moveTo>
                    <a:lnTo>
                      <a:pt x="49680828" y="0"/>
                    </a:lnTo>
                    <a:lnTo>
                      <a:pt x="49680828" y="144780"/>
                    </a:lnTo>
                    <a:lnTo>
                      <a:pt x="49536046" y="144780"/>
                    </a:lnTo>
                    <a:lnTo>
                      <a:pt x="49536046" y="0"/>
                    </a:lnTo>
                    <a:close/>
                    <a:moveTo>
                      <a:pt x="0" y="0"/>
                    </a:moveTo>
                    <a:lnTo>
                      <a:pt x="144780" y="0"/>
                    </a:lnTo>
                    <a:lnTo>
                      <a:pt x="144780" y="144780"/>
                    </a:lnTo>
                    <a:lnTo>
                      <a:pt x="0" y="144780"/>
                    </a:lnTo>
                    <a:lnTo>
                      <a:pt x="0" y="0"/>
                    </a:lnTo>
                    <a:close/>
                    <a:moveTo>
                      <a:pt x="144780" y="0"/>
                    </a:moveTo>
                    <a:lnTo>
                      <a:pt x="49536046" y="0"/>
                    </a:lnTo>
                    <a:lnTo>
                      <a:pt x="49536046" y="144780"/>
                    </a:lnTo>
                    <a:lnTo>
                      <a:pt x="144780" y="144780"/>
                    </a:lnTo>
                    <a:lnTo>
                      <a:pt x="144780" y="0"/>
                    </a:lnTo>
                    <a:close/>
                  </a:path>
                </a:pathLst>
              </a:custGeom>
              <a:solidFill>
                <a:srgbClr val="000000"/>
              </a:solidFill>
            </p:spPr>
          </p:sp>
        </p:grpSp>
        <p:sp>
          <p:nvSpPr>
            <p:cNvPr id="33" name="TextBox 33"/>
            <p:cNvSpPr txBox="1"/>
            <p:nvPr/>
          </p:nvSpPr>
          <p:spPr>
            <a:xfrm>
              <a:off x="1173060" y="600391"/>
              <a:ext cx="11157047" cy="502301"/>
            </a:xfrm>
            <a:prstGeom prst="rect">
              <a:avLst/>
            </a:prstGeom>
          </p:spPr>
          <p:txBody>
            <a:bodyPr lIns="0" tIns="0" rIns="0" bIns="0" rtlCol="0" anchor="ctr">
              <a:spAutoFit/>
            </a:bodyPr>
            <a:lstStyle/>
            <a:p>
              <a:pPr algn="ctr">
                <a:lnSpc>
                  <a:spcPts val="4549"/>
                </a:lnSpc>
              </a:pPr>
              <a:r>
                <a:rPr lang="en-US" sz="6600" b="1" dirty="0">
                  <a:solidFill>
                    <a:srgbClr val="FFFFFF"/>
                  </a:solidFill>
                  <a:latin typeface="Arial" panose="020B0604020202020204" pitchFamily="34" charset="0"/>
                  <a:cs typeface="Arial" panose="020B0604020202020204" pitchFamily="34" charset="0"/>
                </a:rPr>
                <a:t>LUYỆN TẬP</a:t>
              </a:r>
            </a:p>
          </p:txBody>
        </p:sp>
        <p:grpSp>
          <p:nvGrpSpPr>
            <p:cNvPr id="34" name="Group 34"/>
            <p:cNvGrpSpPr/>
            <p:nvPr/>
          </p:nvGrpSpPr>
          <p:grpSpPr>
            <a:xfrm>
              <a:off x="0" y="0"/>
              <a:ext cx="270416" cy="280554"/>
              <a:chOff x="0" y="0"/>
              <a:chExt cx="2376680" cy="2465786"/>
            </a:xfrm>
          </p:grpSpPr>
          <p:sp>
            <p:nvSpPr>
              <p:cNvPr id="35" name="Freeform 35"/>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6" name="Freeform 36"/>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7" name="Group 37"/>
            <p:cNvGrpSpPr/>
            <p:nvPr/>
          </p:nvGrpSpPr>
          <p:grpSpPr>
            <a:xfrm>
              <a:off x="0" y="1117600"/>
              <a:ext cx="270416" cy="280554"/>
              <a:chOff x="0" y="0"/>
              <a:chExt cx="2376680" cy="2465786"/>
            </a:xfrm>
          </p:grpSpPr>
          <p:sp>
            <p:nvSpPr>
              <p:cNvPr id="38" name="Freeform 38"/>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9" name="Freeform 39"/>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sp>
          <p:nvSpPr>
            <p:cNvPr id="42" name="Freeform 42"/>
            <p:cNvSpPr/>
            <p:nvPr/>
          </p:nvSpPr>
          <p:spPr>
            <a:xfrm>
              <a:off x="6789684" y="1117600"/>
              <a:ext cx="270416" cy="280554"/>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nvGrpSpPr>
            <p:cNvPr id="43" name="Group 43"/>
            <p:cNvGrpSpPr/>
            <p:nvPr/>
          </p:nvGrpSpPr>
          <p:grpSpPr>
            <a:xfrm>
              <a:off x="13252724" y="1117600"/>
              <a:ext cx="270416" cy="280554"/>
              <a:chOff x="0" y="0"/>
              <a:chExt cx="2376680" cy="2465786"/>
            </a:xfrm>
          </p:grpSpPr>
          <p:sp>
            <p:nvSpPr>
              <p:cNvPr id="44" name="Freeform 4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45" name="Freeform 4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sp>
          <p:nvSpPr>
            <p:cNvPr id="48" name="Freeform 48"/>
            <p:cNvSpPr/>
            <p:nvPr/>
          </p:nvSpPr>
          <p:spPr>
            <a:xfrm>
              <a:off x="6789684" y="0"/>
              <a:ext cx="270416" cy="280554"/>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nvGrpSpPr>
            <p:cNvPr id="49" name="Group 49"/>
            <p:cNvGrpSpPr/>
            <p:nvPr/>
          </p:nvGrpSpPr>
          <p:grpSpPr>
            <a:xfrm>
              <a:off x="13252724" y="0"/>
              <a:ext cx="270416" cy="280554"/>
              <a:chOff x="0" y="0"/>
              <a:chExt cx="2376680" cy="2465786"/>
            </a:xfrm>
          </p:grpSpPr>
          <p:sp>
            <p:nvSpPr>
              <p:cNvPr id="50" name="Freeform 5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51" name="Freeform 5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sp>
        <p:nvSpPr>
          <p:cNvPr id="53" name="TextBox 52"/>
          <p:cNvSpPr txBox="1"/>
          <p:nvPr/>
        </p:nvSpPr>
        <p:spPr>
          <a:xfrm>
            <a:off x="1295400" y="2705100"/>
            <a:ext cx="15392400"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p>
        </p:txBody>
      </p: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345" y="3741149"/>
            <a:ext cx="1924202" cy="2189128"/>
          </a:xfrm>
          <a:prstGeom prst="rect">
            <a:avLst/>
          </a:prstGeom>
        </p:spPr>
      </p:pic>
      <p:sp>
        <p:nvSpPr>
          <p:cNvPr id="55" name="Rectangle 54"/>
          <p:cNvSpPr/>
          <p:nvPr/>
        </p:nvSpPr>
        <p:spPr>
          <a:xfrm>
            <a:off x="3564582" y="4036009"/>
            <a:ext cx="13540654" cy="5078313"/>
          </a:xfrm>
          <a:prstGeom prst="rect">
            <a:avLst/>
          </a:prstGeom>
        </p:spPr>
        <p:txBody>
          <a:bodyPr wrap="square">
            <a:spAutoFit/>
          </a:bodyPr>
          <a:lstStyle/>
          <a:p>
            <a:pPr algn="just">
              <a:lnSpc>
                <a:spcPct val="150000"/>
              </a:lnSpc>
            </a:pPr>
            <a:r>
              <a:rPr lang="vi-VN" sz="3600" b="1" dirty="0">
                <a:solidFill>
                  <a:schemeClr val="tx2">
                    <a:lumMod val="75000"/>
                  </a:schemeClr>
                </a:solidFill>
              </a:rPr>
              <a:t>Một số thiết bị thông minh có thể nhận dạng được hình ảnh:</a:t>
            </a:r>
          </a:p>
          <a:p>
            <a:pPr marL="571500" indent="-571500" algn="just">
              <a:lnSpc>
                <a:spcPct val="150000"/>
              </a:lnSpc>
              <a:buFont typeface="Wingdings" panose="05000000000000000000" pitchFamily="2" charset="2"/>
              <a:buChar char="Ø"/>
            </a:pPr>
            <a:r>
              <a:rPr lang="vi-VN" sz="3600" dirty="0"/>
              <a:t>Một số hệ thống nhận gửi xe ở các trung tâm thương mại nhận dạng biển số ở cổng vào và đối chiếu khi trả xe ở cổng ra.</a:t>
            </a:r>
          </a:p>
          <a:p>
            <a:pPr marL="571500" indent="-571500" algn="just">
              <a:lnSpc>
                <a:spcPct val="150000"/>
              </a:lnSpc>
              <a:buFont typeface="Wingdings" panose="05000000000000000000" pitchFamily="2" charset="2"/>
              <a:buChar char="Ø"/>
            </a:pPr>
            <a:r>
              <a:rPr lang="vi-VN" sz="3600" dirty="0"/>
              <a:t>Camera an ninh có khả năng nhận dạng mặt người trong kiểm soát ra vào ở các công sở.</a:t>
            </a:r>
          </a:p>
          <a:p>
            <a:pPr marL="571500" indent="-571500" algn="just">
              <a:lnSpc>
                <a:spcPct val="150000"/>
              </a:lnSpc>
              <a:buFont typeface="Wingdings" panose="05000000000000000000" pitchFamily="2" charset="2"/>
              <a:buChar char="Ø"/>
            </a:pPr>
            <a:r>
              <a:rPr lang="vi-VN" sz="3600" dirty="0"/>
              <a:t>Máy bán hàng tự động nhận tiền giấy. </a:t>
            </a:r>
          </a:p>
        </p:txBody>
      </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barn(inVertical)">
                                      <p:cBhvr>
                                        <p:cTn id="7" dur="500"/>
                                        <p:tgtEl>
                                          <p:spTgt spid="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par>
                                <p:cTn id="13" presetID="22" presetClass="entr" presetSubtype="4" fill="hold" nodeType="withEffect">
                                  <p:stCondLst>
                                    <p:cond delay="0"/>
                                  </p:stCondLst>
                                  <p:childTnLst>
                                    <p:set>
                                      <p:cBhvr>
                                        <p:cTn id="14" dur="1" fill="hold">
                                          <p:stCondLst>
                                            <p:cond delay="0"/>
                                          </p:stCondLst>
                                        </p:cTn>
                                        <p:tgtEl>
                                          <p:spTgt spid="55">
                                            <p:txEl>
                                              <p:pRg st="0" end="0"/>
                                            </p:txEl>
                                          </p:spTgt>
                                        </p:tgtEl>
                                        <p:attrNameLst>
                                          <p:attrName>style.visibility</p:attrName>
                                        </p:attrNameLst>
                                      </p:cBhvr>
                                      <p:to>
                                        <p:strVal val="visible"/>
                                      </p:to>
                                    </p:set>
                                    <p:animEffect transition="in" filter="wipe(down)">
                                      <p:cBhvr>
                                        <p:cTn id="15" dur="500"/>
                                        <p:tgtEl>
                                          <p:spTgt spid="5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5">
                                            <p:txEl>
                                              <p:pRg st="1" end="1"/>
                                            </p:txEl>
                                          </p:spTgt>
                                        </p:tgtEl>
                                        <p:attrNameLst>
                                          <p:attrName>style.visibility</p:attrName>
                                        </p:attrNameLst>
                                      </p:cBhvr>
                                      <p:to>
                                        <p:strVal val="visible"/>
                                      </p:to>
                                    </p:set>
                                    <p:anim calcmode="lin" valueType="num">
                                      <p:cBhvr additive="base">
                                        <p:cTn id="20" dur="500"/>
                                        <p:tgtEl>
                                          <p:spTgt spid="55">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55">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5">
                                            <p:txEl>
                                              <p:pRg st="2" end="2"/>
                                            </p:txEl>
                                          </p:spTgt>
                                        </p:tgtEl>
                                        <p:attrNameLst>
                                          <p:attrName>style.visibility</p:attrName>
                                        </p:attrNameLst>
                                      </p:cBhvr>
                                      <p:to>
                                        <p:strVal val="visible"/>
                                      </p:to>
                                    </p:set>
                                    <p:anim calcmode="lin" valueType="num">
                                      <p:cBhvr additive="base">
                                        <p:cTn id="24" dur="500"/>
                                        <p:tgtEl>
                                          <p:spTgt spid="5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5">
                                            <p:txEl>
                                              <p:pRg st="2" end="2"/>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55">
                                            <p:txEl>
                                              <p:pRg st="3" end="3"/>
                                            </p:txEl>
                                          </p:spTgt>
                                        </p:tgtEl>
                                        <p:attrNameLst>
                                          <p:attrName>style.visibility</p:attrName>
                                        </p:attrNameLst>
                                      </p:cBhvr>
                                      <p:to>
                                        <p:strVal val="visible"/>
                                      </p:to>
                                    </p:set>
                                    <p:anim calcmode="lin" valueType="num">
                                      <p:cBhvr additive="base">
                                        <p:cTn id="28" dur="500"/>
                                        <p:tgtEl>
                                          <p:spTgt spid="55">
                                            <p:txEl>
                                              <p:pRg st="3" end="3"/>
                                            </p:txEl>
                                          </p:spTgt>
                                        </p:tgtEl>
                                        <p:attrNameLst>
                                          <p:attrName>ppt_y</p:attrName>
                                        </p:attrNameLst>
                                      </p:cBhvr>
                                      <p:tavLst>
                                        <p:tav tm="0">
                                          <p:val>
                                            <p:strVal val="#ppt_y+#ppt_h*1.125000"/>
                                          </p:val>
                                        </p:tav>
                                        <p:tav tm="100000">
                                          <p:val>
                                            <p:strVal val="#ppt_y"/>
                                          </p:val>
                                        </p:tav>
                                      </p:tavLst>
                                    </p:anim>
                                    <p:animEffect transition="in" filter="wipe(up)">
                                      <p:cBhvr>
                                        <p:cTn id="29" dur="500"/>
                                        <p:tgtEl>
                                          <p:spTgt spid="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3" name="Group 3"/>
          <p:cNvGrpSpPr/>
          <p:nvPr/>
        </p:nvGrpSpPr>
        <p:grpSpPr>
          <a:xfrm>
            <a:off x="1847688" y="3238500"/>
            <a:ext cx="14763911" cy="6705600"/>
            <a:chOff x="0" y="0"/>
            <a:chExt cx="3775686" cy="662017"/>
          </a:xfrm>
        </p:grpSpPr>
        <p:sp>
          <p:nvSpPr>
            <p:cNvPr id="4" name="Freeform 4"/>
            <p:cNvSpPr/>
            <p:nvPr/>
          </p:nvSpPr>
          <p:spPr>
            <a:xfrm>
              <a:off x="0" y="0"/>
              <a:ext cx="3775685" cy="662017"/>
            </a:xfrm>
            <a:custGeom>
              <a:avLst/>
              <a:gdLst/>
              <a:ahLst/>
              <a:cxnLst/>
              <a:rect l="l" t="t" r="r" b="b"/>
              <a:pathLst>
                <a:path w="3775685" h="662017">
                  <a:moveTo>
                    <a:pt x="3651226" y="662017"/>
                  </a:moveTo>
                  <a:lnTo>
                    <a:pt x="124460" y="662017"/>
                  </a:lnTo>
                  <a:cubicBezTo>
                    <a:pt x="55880" y="662017"/>
                    <a:pt x="0" y="606137"/>
                    <a:pt x="0" y="537557"/>
                  </a:cubicBezTo>
                  <a:lnTo>
                    <a:pt x="0" y="124460"/>
                  </a:lnTo>
                  <a:cubicBezTo>
                    <a:pt x="0" y="55880"/>
                    <a:pt x="55880" y="0"/>
                    <a:pt x="124460" y="0"/>
                  </a:cubicBezTo>
                  <a:lnTo>
                    <a:pt x="3651226" y="0"/>
                  </a:lnTo>
                  <a:cubicBezTo>
                    <a:pt x="3719806" y="0"/>
                    <a:pt x="3775685" y="55880"/>
                    <a:pt x="3775685" y="124460"/>
                  </a:cubicBezTo>
                  <a:lnTo>
                    <a:pt x="3775685" y="537557"/>
                  </a:lnTo>
                  <a:cubicBezTo>
                    <a:pt x="3775685" y="606137"/>
                    <a:pt x="3719806" y="662017"/>
                    <a:pt x="3651226" y="662017"/>
                  </a:cubicBezTo>
                  <a:close/>
                </a:path>
              </a:pathLst>
            </a:custGeom>
            <a:solidFill>
              <a:srgbClr val="FFFFFF"/>
            </a:solidFill>
          </p:spPr>
        </p:sp>
      </p:grpSp>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1847689" y="1028701"/>
            <a:ext cx="14592621" cy="1905000"/>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sp>
        <p:nvSpPr>
          <p:cNvPr id="57" name="Rectangle 56"/>
          <p:cNvSpPr/>
          <p:nvPr/>
        </p:nvSpPr>
        <p:spPr>
          <a:xfrm>
            <a:off x="2081892" y="1596480"/>
            <a:ext cx="14358418" cy="769441"/>
          </a:xfrm>
          <a:prstGeom prst="rect">
            <a:avLst/>
          </a:prstGeom>
        </p:spPr>
        <p:txBody>
          <a:bodyPr wrap="none">
            <a:spAutoFit/>
          </a:bodyPr>
          <a:lstStyle/>
          <a:p>
            <a:r>
              <a:rPr lang="en-US" sz="4400" b="1" dirty="0">
                <a:latin typeface="Arial" panose="020B0604020202020204" pitchFamily="34" charset="0"/>
                <a:cs typeface="Arial" panose="020B0604020202020204" pitchFamily="34" charset="0"/>
              </a:rPr>
              <a:t>a) </a:t>
            </a:r>
            <a:r>
              <a:rPr lang="en-US" sz="4400" b="1" dirty="0" err="1">
                <a:latin typeface="Arial" panose="020B0604020202020204" pitchFamily="34" charset="0"/>
                <a:cs typeface="Arial" panose="020B0604020202020204" pitchFamily="34" charset="0"/>
              </a:rPr>
              <a:t>Thiết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bị</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thông</a:t>
            </a:r>
            <a:r>
              <a:rPr lang="en-US" sz="4400" b="1" dirty="0">
                <a:latin typeface="Arial" panose="020B0604020202020204" pitchFamily="34" charset="0"/>
                <a:cs typeface="Arial" panose="020B0604020202020204" pitchFamily="34" charset="0"/>
              </a:rPr>
              <a:t> minh </a:t>
            </a:r>
            <a:r>
              <a:rPr lang="en-US" sz="4400" b="1" dirty="0" err="1">
                <a:latin typeface="Arial" panose="020B0604020202020204" pitchFamily="34" charset="0"/>
                <a:cs typeface="Arial" panose="020B0604020202020204" pitchFamily="34" charset="0"/>
              </a:rPr>
              <a:t>là</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một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hệ</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thống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xử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lí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thông</a:t>
            </a:r>
            <a:r>
              <a:rPr lang="en-US" sz="4400" b="1" dirty="0">
                <a:latin typeface="Arial" panose="020B0604020202020204" pitchFamily="34" charset="0"/>
                <a:cs typeface="Arial" panose="020B0604020202020204" pitchFamily="34" charset="0"/>
              </a:rPr>
              <a:t> tin</a:t>
            </a:r>
          </a:p>
        </p:txBody>
      </p:sp>
      <p:sp>
        <p:nvSpPr>
          <p:cNvPr id="58" name="Rectangle 57"/>
          <p:cNvSpPr/>
          <p:nvPr/>
        </p:nvSpPr>
        <p:spPr>
          <a:xfrm>
            <a:off x="3202927" y="3952597"/>
            <a:ext cx="12116348" cy="4708981"/>
          </a:xfrm>
          <a:prstGeom prst="rect">
            <a:avLst/>
          </a:prstGeom>
        </p:spPr>
        <p:txBody>
          <a:bodyPr wrap="square">
            <a:spAutoFit/>
          </a:bodyPr>
          <a:lstStyle/>
          <a:p>
            <a:pPr algn="just">
              <a:lnSpc>
                <a:spcPct val="150000"/>
              </a:lnSpc>
            </a:pPr>
            <a:r>
              <a:rPr lang="vi-VN" sz="4000" dirty="0"/>
              <a:t>Các tiêu chuẩn của thiết bị thông minh, là thiết bị điện tử có khả năng</a:t>
            </a:r>
            <a:r>
              <a:rPr lang="en-US" sz="4000" dirty="0"/>
              <a:t>:</a:t>
            </a:r>
            <a:r>
              <a:rPr lang="vi-VN" sz="4000" dirty="0"/>
              <a:t> </a:t>
            </a:r>
          </a:p>
          <a:p>
            <a:pPr marL="571500" indent="-571500" algn="just">
              <a:lnSpc>
                <a:spcPct val="150000"/>
              </a:lnSpc>
              <a:buFont typeface="Wingdings" panose="05000000000000000000" pitchFamily="2" charset="2"/>
              <a:buChar char="Ø"/>
            </a:pPr>
            <a:r>
              <a:rPr lang="vi-VN" sz="4000" dirty="0"/>
              <a:t>Làm việc tự chủ (autonomous) theo nghĩa có thể tự tổ chức làm việc một cách tự động, không cần sự can thiệp của con người. </a:t>
            </a:r>
          </a:p>
        </p:txBody>
      </p:sp>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56" y="3735160"/>
            <a:ext cx="3212664" cy="6480719"/>
          </a:xfrm>
          <a:prstGeom prst="rect">
            <a:avLst/>
          </a:prstGeom>
        </p:spPr>
      </p:pic>
    </p:spTree>
    <p:extLst>
      <p:ext uri="{BB962C8B-B14F-4D97-AF65-F5344CB8AC3E}">
        <p14:creationId xmlns:p14="http://schemas.microsoft.com/office/powerpoint/2010/main" val="985479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anim calcmode="lin" valueType="num">
                                      <p:cBhvr>
                                        <p:cTn id="16" dur="500" fill="hold"/>
                                        <p:tgtEl>
                                          <p:spTgt spid="59"/>
                                        </p:tgtEl>
                                        <p:attrNameLst>
                                          <p:attrName>ppt_x</p:attrName>
                                        </p:attrNameLst>
                                      </p:cBhvr>
                                      <p:tavLst>
                                        <p:tav tm="0">
                                          <p:val>
                                            <p:strVal val="#ppt_x"/>
                                          </p:val>
                                        </p:tav>
                                        <p:tav tm="100000">
                                          <p:val>
                                            <p:strVal val="#ppt_x"/>
                                          </p:val>
                                        </p:tav>
                                      </p:tavLst>
                                    </p:anim>
                                    <p:anim calcmode="lin" valueType="num">
                                      <p:cBhvr>
                                        <p:cTn id="17" dur="500" fill="hold"/>
                                        <p:tgtEl>
                                          <p:spTgt spid="59"/>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22" presetClass="entr" presetSubtype="8" fill="hold" nodeType="withEffect">
                                  <p:stCondLst>
                                    <p:cond delay="0"/>
                                  </p:stCondLst>
                                  <p:childTnLst>
                                    <p:set>
                                      <p:cBhvr>
                                        <p:cTn id="22" dur="1" fill="hold">
                                          <p:stCondLst>
                                            <p:cond delay="0"/>
                                          </p:stCondLst>
                                        </p:cTn>
                                        <p:tgtEl>
                                          <p:spTgt spid="58">
                                            <p:txEl>
                                              <p:pRg st="0" end="0"/>
                                            </p:txEl>
                                          </p:spTgt>
                                        </p:tgtEl>
                                        <p:attrNameLst>
                                          <p:attrName>style.visibility</p:attrName>
                                        </p:attrNameLst>
                                      </p:cBhvr>
                                      <p:to>
                                        <p:strVal val="visible"/>
                                      </p:to>
                                    </p:set>
                                    <p:animEffect transition="in" filter="wipe(left)">
                                      <p:cBhvr>
                                        <p:cTn id="23" dur="500"/>
                                        <p:tgtEl>
                                          <p:spTgt spid="5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nodeType="clickEffect">
                                  <p:stCondLst>
                                    <p:cond delay="0"/>
                                  </p:stCondLst>
                                  <p:childTnLst>
                                    <p:set>
                                      <p:cBhvr>
                                        <p:cTn id="27" dur="1" fill="hold">
                                          <p:stCondLst>
                                            <p:cond delay="0"/>
                                          </p:stCondLst>
                                        </p:cTn>
                                        <p:tgtEl>
                                          <p:spTgt spid="58">
                                            <p:txEl>
                                              <p:pRg st="1" end="1"/>
                                            </p:txEl>
                                          </p:spTgt>
                                        </p:tgtEl>
                                        <p:attrNameLst>
                                          <p:attrName>style.visibility</p:attrName>
                                        </p:attrNameLst>
                                      </p:cBhvr>
                                      <p:to>
                                        <p:strVal val="visible"/>
                                      </p:to>
                                    </p:set>
                                    <p:anim calcmode="lin" valueType="num">
                                      <p:cBhvr additive="base">
                                        <p:cTn id="28" dur="500"/>
                                        <p:tgtEl>
                                          <p:spTgt spid="58">
                                            <p:txEl>
                                              <p:pRg st="1" end="1"/>
                                            </p:txEl>
                                          </p:spTgt>
                                        </p:tgtEl>
                                        <p:attrNameLst>
                                          <p:attrName>ppt_y</p:attrName>
                                        </p:attrNameLst>
                                      </p:cBhvr>
                                      <p:tavLst>
                                        <p:tav tm="0">
                                          <p:val>
                                            <p:strVal val="#ppt_y-#ppt_h*1.125000"/>
                                          </p:val>
                                        </p:tav>
                                        <p:tav tm="100000">
                                          <p:val>
                                            <p:strVal val="#ppt_y"/>
                                          </p:val>
                                        </p:tav>
                                      </p:tavLst>
                                    </p:anim>
                                    <p:animEffect transition="in" filter="wipe(down)">
                                      <p:cBhvr>
                                        <p:cTn id="29" dur="500"/>
                                        <p:tgtEl>
                                          <p:spTgt spid="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blip>
          <a:srcRect/>
          <a:stretch>
            <a:fillRect/>
          </a:stretch>
        </p:blipFill>
        <p:spPr>
          <a:xfrm>
            <a:off x="10635087" y="7811201"/>
            <a:ext cx="6462872" cy="1276417"/>
          </a:xfrm>
          <a:prstGeom prst="rect">
            <a:avLst/>
          </a:prstGeom>
        </p:spPr>
      </p:pic>
      <p:grpSp>
        <p:nvGrpSpPr>
          <p:cNvPr id="5" name="Group 5"/>
          <p:cNvGrpSpPr/>
          <p:nvPr/>
        </p:nvGrpSpPr>
        <p:grpSpPr>
          <a:xfrm>
            <a:off x="-879720" y="-38100"/>
            <a:ext cx="4320706" cy="10389455"/>
            <a:chOff x="0" y="0"/>
            <a:chExt cx="795937" cy="1913890"/>
          </a:xfrm>
        </p:grpSpPr>
        <p:sp>
          <p:nvSpPr>
            <p:cNvPr id="6" name="Freeform 6"/>
            <p:cNvSpPr/>
            <p:nvPr/>
          </p:nvSpPr>
          <p:spPr>
            <a:xfrm>
              <a:off x="0" y="0"/>
              <a:ext cx="795937" cy="1913890"/>
            </a:xfrm>
            <a:custGeom>
              <a:avLst/>
              <a:gdLst/>
              <a:ahLst/>
              <a:cxnLst/>
              <a:rect l="l" t="t" r="r" b="b"/>
              <a:pathLst>
                <a:path w="795937" h="1913890">
                  <a:moveTo>
                    <a:pt x="671477" y="1913890"/>
                  </a:moveTo>
                  <a:lnTo>
                    <a:pt x="124460" y="1913890"/>
                  </a:lnTo>
                  <a:cubicBezTo>
                    <a:pt x="55880" y="1913890"/>
                    <a:pt x="0" y="1858010"/>
                    <a:pt x="0" y="1789430"/>
                  </a:cubicBezTo>
                  <a:lnTo>
                    <a:pt x="0" y="124460"/>
                  </a:lnTo>
                  <a:cubicBezTo>
                    <a:pt x="0" y="55880"/>
                    <a:pt x="55880" y="0"/>
                    <a:pt x="124460" y="0"/>
                  </a:cubicBezTo>
                  <a:lnTo>
                    <a:pt x="671477" y="0"/>
                  </a:lnTo>
                  <a:cubicBezTo>
                    <a:pt x="740057" y="0"/>
                    <a:pt x="795937" y="55880"/>
                    <a:pt x="795937" y="124460"/>
                  </a:cubicBezTo>
                  <a:lnTo>
                    <a:pt x="795937" y="1789430"/>
                  </a:lnTo>
                  <a:cubicBezTo>
                    <a:pt x="795937" y="1858010"/>
                    <a:pt x="740057" y="1913890"/>
                    <a:pt x="671477" y="1913890"/>
                  </a:cubicBezTo>
                  <a:close/>
                </a:path>
              </a:pathLst>
            </a:custGeom>
            <a:solidFill>
              <a:srgbClr val="5A60F1"/>
            </a:solidFill>
          </p:spPr>
        </p:sp>
      </p:grpSp>
      <p:sp>
        <p:nvSpPr>
          <p:cNvPr id="10" name="TextBox 9"/>
          <p:cNvSpPr txBox="1"/>
          <p:nvPr/>
        </p:nvSpPr>
        <p:spPr>
          <a:xfrm>
            <a:off x="228600" y="1028700"/>
            <a:ext cx="28194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Câu</a:t>
            </a:r>
            <a:r>
              <a:rPr lang="en-US" sz="4400" b="1" dirty="0">
                <a:solidFill>
                  <a:schemeClr val="bg1"/>
                </a:solidFill>
                <a:latin typeface="Arial" panose="020B0604020202020204" pitchFamily="34" charset="0"/>
                <a:cs typeface="Arial" panose="020B0604020202020204" pitchFamily="34" charset="0"/>
              </a:rPr>
              <a:t> 2:</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9600" y="2864941"/>
            <a:ext cx="2587205" cy="6875779"/>
          </a:xfrm>
          <a:prstGeom prst="rect">
            <a:avLst/>
          </a:prstGeom>
        </p:spPr>
      </p:pic>
      <p:sp>
        <p:nvSpPr>
          <p:cNvPr id="12" name="TextBox 11"/>
          <p:cNvSpPr txBox="1"/>
          <p:nvPr/>
        </p:nvSpPr>
        <p:spPr>
          <a:xfrm>
            <a:off x="3810000" y="800100"/>
            <a:ext cx="12598400" cy="2585323"/>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mềm</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trở</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mềm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dùng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dụng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mềm</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phòng</a:t>
            </a:r>
            <a:r>
              <a:rPr lang="en-US" sz="3600" dirty="0">
                <a:latin typeface="Arial" panose="020B0604020202020204" pitchFamily="34" charset="0"/>
                <a:cs typeface="Arial" panose="020B0604020202020204" pitchFamily="34" charset="0"/>
              </a:rPr>
              <a:t>.</a:t>
            </a:r>
          </a:p>
        </p:txBody>
      </p:sp>
      <p:sp>
        <p:nvSpPr>
          <p:cNvPr id="13" name="Rectangle 12"/>
          <p:cNvSpPr/>
          <p:nvPr/>
        </p:nvSpPr>
        <p:spPr>
          <a:xfrm>
            <a:off x="4005687" y="4305300"/>
            <a:ext cx="13258800" cy="5078313"/>
          </a:xfrm>
          <a:prstGeom prst="rect">
            <a:avLst/>
          </a:prstGeom>
        </p:spPr>
        <p:txBody>
          <a:bodyPr wrap="square">
            <a:spAutoFit/>
          </a:bodyPr>
          <a:lstStyle/>
          <a:p>
            <a:pPr marL="571500" indent="-571500" algn="just">
              <a:lnSpc>
                <a:spcPct val="150000"/>
              </a:lnSpc>
              <a:buFont typeface="Wingdings" panose="05000000000000000000" pitchFamily="2" charset="2"/>
              <a:buChar char="ü"/>
            </a:pPr>
            <a:r>
              <a:rPr lang="vi-VN" sz="3600" b="1" dirty="0">
                <a:solidFill>
                  <a:srgbClr val="C00000"/>
                </a:solidFill>
              </a:rPr>
              <a:t>Với phần mềm soạn thảo văn bản: </a:t>
            </a:r>
            <a:r>
              <a:rPr lang="vi-VN" sz="3600" dirty="0"/>
              <a:t>làm tài liệu thuận lợi, lưu trữ, tìm kiếm dễ dàng, không nhất thiết phải để trên giấy. </a:t>
            </a:r>
          </a:p>
          <a:p>
            <a:pPr marL="571500" indent="-571500" algn="just">
              <a:lnSpc>
                <a:spcPct val="150000"/>
              </a:lnSpc>
              <a:buFont typeface="Wingdings" panose="05000000000000000000" pitchFamily="2" charset="2"/>
              <a:buChar char="ü"/>
            </a:pPr>
            <a:r>
              <a:rPr lang="vi-VN" sz="3600" b="1" dirty="0">
                <a:solidFill>
                  <a:schemeClr val="accent3">
                    <a:lumMod val="50000"/>
                  </a:schemeClr>
                </a:solidFill>
              </a:rPr>
              <a:t>Với phần mềm máy tính bảng: </a:t>
            </a:r>
            <a:r>
              <a:rPr lang="vi-VN" sz="3600" dirty="0"/>
              <a:t>lưu trữ số liệu tiện lợi, tính toán tự động đơn giản, sử dụng dễ dàng. </a:t>
            </a:r>
          </a:p>
          <a:p>
            <a:pPr marL="571500" indent="-571500" algn="just">
              <a:lnSpc>
                <a:spcPct val="150000"/>
              </a:lnSpc>
              <a:buFont typeface="Wingdings" panose="05000000000000000000" pitchFamily="2" charset="2"/>
              <a:buChar char="ü"/>
            </a:pPr>
            <a:r>
              <a:rPr lang="vi-VN" sz="3600" b="1" dirty="0">
                <a:solidFill>
                  <a:schemeClr val="accent1">
                    <a:lumMod val="50000"/>
                  </a:schemeClr>
                </a:solidFill>
              </a:rPr>
              <a:t>Với phần mềm trình chiếu: </a:t>
            </a:r>
            <a:r>
              <a:rPr lang="vi-VN" sz="3600" dirty="0"/>
              <a:t>trình bày ý tưởng, báo cáo sinh động, không cần dùng bảng viết.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22973">
            <a:off x="9196713" y="2720249"/>
            <a:ext cx="668926" cy="1566696"/>
          </a:xfrm>
          <a:prstGeom prst="rect">
            <a:avLst/>
          </a:prstGeom>
        </p:spPr>
      </p:pic>
    </p:spTree>
    <p:extLst>
      <p:ext uri="{BB962C8B-B14F-4D97-AF65-F5344CB8AC3E}">
        <p14:creationId xmlns:p14="http://schemas.microsoft.com/office/powerpoint/2010/main" val="10883906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26"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27" dur="500"/>
                                        <p:tgtEl>
                                          <p:spTgt spid="13">
                                            <p:txEl>
                                              <p:pRg st="0" end="0"/>
                                            </p:txEl>
                                          </p:spTgt>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 calcmode="lin" valueType="num">
                                      <p:cBhvr>
                                        <p:cTn id="30" dur="500" fill="hold"/>
                                        <p:tgtEl>
                                          <p:spTgt spid="13">
                                            <p:txEl>
                                              <p:pRg st="1" end="1"/>
                                            </p:txEl>
                                          </p:spTgt>
                                        </p:tgtEl>
                                        <p:attrNameLst>
                                          <p:attrName>ppt_w</p:attrName>
                                        </p:attrNameLst>
                                      </p:cBhvr>
                                      <p:tavLst>
                                        <p:tav tm="0">
                                          <p:val>
                                            <p:strVal val="#ppt_w+.3"/>
                                          </p:val>
                                        </p:tav>
                                        <p:tav tm="100000">
                                          <p:val>
                                            <p:strVal val="#ppt_w"/>
                                          </p:val>
                                        </p:tav>
                                      </p:tavLst>
                                    </p:anim>
                                    <p:anim calcmode="lin" valueType="num">
                                      <p:cBhvr>
                                        <p:cTn id="31" dur="5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32" dur="500"/>
                                        <p:tgtEl>
                                          <p:spTgt spid="13">
                                            <p:txEl>
                                              <p:pRg st="1" end="1"/>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 calcmode="lin" valueType="num">
                                      <p:cBhvr>
                                        <p:cTn id="35" dur="500" fill="hold"/>
                                        <p:tgtEl>
                                          <p:spTgt spid="13">
                                            <p:txEl>
                                              <p:pRg st="2" end="2"/>
                                            </p:txEl>
                                          </p:spTgt>
                                        </p:tgtEl>
                                        <p:attrNameLst>
                                          <p:attrName>ppt_w</p:attrName>
                                        </p:attrNameLst>
                                      </p:cBhvr>
                                      <p:tavLst>
                                        <p:tav tm="0">
                                          <p:val>
                                            <p:strVal val="#ppt_w+.3"/>
                                          </p:val>
                                        </p:tav>
                                        <p:tav tm="100000">
                                          <p:val>
                                            <p:strVal val="#ppt_w"/>
                                          </p:val>
                                        </p:tav>
                                      </p:tavLst>
                                    </p:anim>
                                    <p:anim calcmode="lin" valueType="num">
                                      <p:cBhvr>
                                        <p:cTn id="36" dur="5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3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4601" y="3162300"/>
            <a:ext cx="2558390" cy="209788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0793" y="5440653"/>
            <a:ext cx="3386007" cy="3016624"/>
          </a:xfrm>
          <a:prstGeom prst="rect">
            <a:avLst/>
          </a:prstGeom>
        </p:spPr>
      </p:pic>
      <p:sp>
        <p:nvSpPr>
          <p:cNvPr id="7" name="TextBox 6"/>
          <p:cNvSpPr txBox="1"/>
          <p:nvPr/>
        </p:nvSpPr>
        <p:spPr>
          <a:xfrm>
            <a:off x="5410200" y="1028700"/>
            <a:ext cx="8229600" cy="1200329"/>
          </a:xfrm>
          <a:prstGeom prst="rect">
            <a:avLst/>
          </a:prstGeom>
          <a:noFill/>
        </p:spPr>
        <p:txBody>
          <a:bodyPr wrap="square" rtlCol="0">
            <a:spAutoFit/>
          </a:bodyPr>
          <a:lstStyle/>
          <a:p>
            <a:pPr algn="ctr"/>
            <a:r>
              <a:rPr lang="en-US" sz="7200" b="1" dirty="0">
                <a:solidFill>
                  <a:schemeClr val="accent2">
                    <a:lumMod val="75000"/>
                  </a:schemeClr>
                </a:solidFill>
                <a:latin typeface="Arial" panose="020B0604020202020204" pitchFamily="34" charset="0"/>
                <a:cs typeface="Arial" panose="020B0604020202020204" pitchFamily="34" charset="0"/>
              </a:rPr>
              <a:t>VẬN DỤNG</a:t>
            </a:r>
          </a:p>
        </p:txBody>
      </p:sp>
      <p:sp>
        <p:nvSpPr>
          <p:cNvPr id="8" name="TextBox 7"/>
          <p:cNvSpPr txBox="1"/>
          <p:nvPr/>
        </p:nvSpPr>
        <p:spPr>
          <a:xfrm>
            <a:off x="6096000" y="2905689"/>
            <a:ext cx="10363200" cy="4708981"/>
          </a:xfrm>
          <a:prstGeom prst="rect">
            <a:avLst/>
          </a:prstGeom>
          <a:noFill/>
        </p:spPr>
        <p:txBody>
          <a:bodyPr wrap="square" rtlCol="0">
            <a:spAutoFit/>
          </a:bodyPr>
          <a:lstStyle/>
          <a:p>
            <a:pPr algn="just">
              <a:lnSpc>
                <a:spcPct val="150000"/>
              </a:lnSpc>
            </a:pPr>
            <a:r>
              <a:rPr lang="en-US" sz="4000" b="1" dirty="0">
                <a:solidFill>
                  <a:schemeClr val="tx2">
                    <a:lumMod val="50000"/>
                  </a:schemeClr>
                </a:solidFill>
                <a:latin typeface="Arial" panose="020B0604020202020204" pitchFamily="34" charset="0"/>
                <a:cs typeface="Arial" panose="020B0604020202020204" pitchFamily="34" charset="0"/>
              </a:rPr>
              <a:t>1. </a:t>
            </a:r>
            <a:r>
              <a:rPr lang="en-US" sz="4000" dirty="0" err="1">
                <a:solidFill>
                  <a:schemeClr val="tx2">
                    <a:lumMod val="50000"/>
                  </a:schemeClr>
                </a:solidFill>
                <a:latin typeface="Arial" panose="020B0604020202020204" pitchFamily="34" charset="0"/>
                <a:cs typeface="Arial" panose="020B0604020202020204" pitchFamily="34" charset="0"/>
              </a:rPr>
              <a:t>Các</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hệ</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thống</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giám</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sát</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giao</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thông</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nhờ</a:t>
            </a:r>
            <a:r>
              <a:rPr lang="en-US" sz="4000" dirty="0">
                <a:solidFill>
                  <a:schemeClr val="tx2">
                    <a:lumMod val="50000"/>
                  </a:schemeClr>
                </a:solidFill>
                <a:latin typeface="Arial" panose="020B0604020202020204" pitchFamily="34" charset="0"/>
                <a:cs typeface="Arial" panose="020B0604020202020204" pitchFamily="34" charset="0"/>
              </a:rPr>
              <a:t> camera </a:t>
            </a:r>
            <a:r>
              <a:rPr lang="en-US" sz="4000" dirty="0" err="1">
                <a:solidFill>
                  <a:schemeClr val="tx2">
                    <a:lumMod val="50000"/>
                  </a:schemeClr>
                </a:solidFill>
                <a:latin typeface="Arial" panose="020B0604020202020204" pitchFamily="34" charset="0"/>
                <a:cs typeface="Arial" panose="020B0604020202020204" pitchFamily="34" charset="0"/>
              </a:rPr>
              <a:t>thông</a:t>
            </a:r>
            <a:r>
              <a:rPr lang="en-US" sz="4000" dirty="0">
                <a:solidFill>
                  <a:schemeClr val="tx2">
                    <a:lumMod val="50000"/>
                  </a:schemeClr>
                </a:solidFill>
                <a:latin typeface="Arial" panose="020B0604020202020204" pitchFamily="34" charset="0"/>
                <a:cs typeface="Arial" panose="020B0604020202020204" pitchFamily="34" charset="0"/>
              </a:rPr>
              <a:t> minh </a:t>
            </a:r>
            <a:r>
              <a:rPr lang="en-US" sz="4000" dirty="0" err="1">
                <a:solidFill>
                  <a:schemeClr val="tx2">
                    <a:lumMod val="50000"/>
                  </a:schemeClr>
                </a:solidFill>
                <a:latin typeface="Arial" panose="020B0604020202020204" pitchFamily="34" charset="0"/>
                <a:cs typeface="Arial" panose="020B0604020202020204" pitchFamily="34" charset="0"/>
              </a:rPr>
              <a:t>đang</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được</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triển</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khai</a:t>
            </a:r>
            <a:r>
              <a:rPr lang="en-US" sz="4000" dirty="0">
                <a:solidFill>
                  <a:schemeClr val="tx2">
                    <a:lumMod val="50000"/>
                  </a:schemeClr>
                </a:solidFill>
                <a:latin typeface="Arial" panose="020B0604020202020204" pitchFamily="34" charset="0"/>
                <a:cs typeface="Arial" panose="020B0604020202020204" pitchFamily="34" charset="0"/>
              </a:rPr>
              <a:t> ở </a:t>
            </a:r>
            <a:r>
              <a:rPr lang="en-US" sz="4000" dirty="0" err="1">
                <a:solidFill>
                  <a:schemeClr val="tx2">
                    <a:lumMod val="50000"/>
                  </a:schemeClr>
                </a:solidFill>
                <a:latin typeface="Arial" panose="020B0604020202020204" pitchFamily="34" charset="0"/>
                <a:cs typeface="Arial" panose="020B0604020202020204" pitchFamily="34" charset="0"/>
              </a:rPr>
              <a:t>các</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thành</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phố</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Hãy</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truy</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cập</a:t>
            </a:r>
            <a:r>
              <a:rPr lang="en-US" sz="4000" dirty="0">
                <a:solidFill>
                  <a:schemeClr val="tx2">
                    <a:lumMod val="50000"/>
                  </a:schemeClr>
                </a:solidFill>
                <a:latin typeface="Arial" panose="020B0604020202020204" pitchFamily="34" charset="0"/>
                <a:cs typeface="Arial" panose="020B0604020202020204" pitchFamily="34" charset="0"/>
              </a:rPr>
              <a:t> Internet, </a:t>
            </a:r>
            <a:r>
              <a:rPr lang="en-US" sz="4000" dirty="0" err="1">
                <a:solidFill>
                  <a:schemeClr val="tx2">
                    <a:lumMod val="50000"/>
                  </a:schemeClr>
                </a:solidFill>
                <a:latin typeface="Arial" panose="020B0604020202020204" pitchFamily="34" charset="0"/>
                <a:cs typeface="Arial" panose="020B0604020202020204" pitchFamily="34" charset="0"/>
              </a:rPr>
              <a:t>tìm</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hiểu</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về</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cách</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kết</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nối</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các</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thiết</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bị</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thông</a:t>
            </a:r>
            <a:r>
              <a:rPr lang="en-US" sz="4000" dirty="0">
                <a:solidFill>
                  <a:schemeClr val="tx2">
                    <a:lumMod val="50000"/>
                  </a:schemeClr>
                </a:solidFill>
                <a:latin typeface="Arial" panose="020B0604020202020204" pitchFamily="34" charset="0"/>
                <a:cs typeface="Arial" panose="020B0604020202020204" pitchFamily="34" charset="0"/>
              </a:rPr>
              <a:t> minh </a:t>
            </a:r>
            <a:r>
              <a:rPr lang="en-US" sz="4000" dirty="0" err="1">
                <a:solidFill>
                  <a:schemeClr val="tx2">
                    <a:lumMod val="50000"/>
                  </a:schemeClr>
                </a:solidFill>
                <a:latin typeface="Arial" panose="020B0604020202020204" pitchFamily="34" charset="0"/>
                <a:cs typeface="Arial" panose="020B0604020202020204" pitchFamily="34" charset="0"/>
              </a:rPr>
              <a:t>trong</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các</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hệ</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thống</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err="1">
                <a:solidFill>
                  <a:schemeClr val="tx2">
                    <a:lumMod val="50000"/>
                  </a:schemeClr>
                </a:solidFill>
                <a:latin typeface="Arial" panose="020B0604020202020204" pitchFamily="34" charset="0"/>
                <a:cs typeface="Arial" panose="020B0604020202020204" pitchFamily="34" charset="0"/>
              </a:rPr>
              <a:t>đó</a:t>
            </a:r>
            <a:r>
              <a:rPr lang="en-US" sz="4000" dirty="0">
                <a:solidFill>
                  <a:schemeClr val="tx2">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74018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04601" y="3162300"/>
            <a:ext cx="2558390" cy="209788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0793" y="5440653"/>
            <a:ext cx="3386007" cy="3016624"/>
          </a:xfrm>
          <a:prstGeom prst="rect">
            <a:avLst/>
          </a:prstGeom>
        </p:spPr>
      </p:pic>
      <p:sp>
        <p:nvSpPr>
          <p:cNvPr id="7" name="TextBox 6"/>
          <p:cNvSpPr txBox="1"/>
          <p:nvPr/>
        </p:nvSpPr>
        <p:spPr>
          <a:xfrm>
            <a:off x="5410200" y="1028700"/>
            <a:ext cx="8229600" cy="1200329"/>
          </a:xfrm>
          <a:prstGeom prst="rect">
            <a:avLst/>
          </a:prstGeom>
          <a:noFill/>
        </p:spPr>
        <p:txBody>
          <a:bodyPr wrap="square" rtlCol="0">
            <a:spAutoFit/>
          </a:bodyPr>
          <a:lstStyle/>
          <a:p>
            <a:pPr algn="ctr"/>
            <a:r>
              <a:rPr lang="en-US" sz="7200" b="1" dirty="0">
                <a:solidFill>
                  <a:schemeClr val="accent2">
                    <a:lumMod val="75000"/>
                  </a:schemeClr>
                </a:solidFill>
                <a:latin typeface="Arial" panose="020B0604020202020204" pitchFamily="34" charset="0"/>
                <a:cs typeface="Arial" panose="020B0604020202020204" pitchFamily="34" charset="0"/>
              </a:rPr>
              <a:t>VẬN DỤNG</a:t>
            </a:r>
          </a:p>
        </p:txBody>
      </p:sp>
      <p:sp>
        <p:nvSpPr>
          <p:cNvPr id="8" name="TextBox 7"/>
          <p:cNvSpPr txBox="1"/>
          <p:nvPr/>
        </p:nvSpPr>
        <p:spPr>
          <a:xfrm>
            <a:off x="5638800" y="2824966"/>
            <a:ext cx="11582400" cy="5632311"/>
          </a:xfrm>
          <a:prstGeom prst="rect">
            <a:avLst/>
          </a:prstGeom>
          <a:noFill/>
        </p:spPr>
        <p:txBody>
          <a:bodyPr wrap="square" rtlCol="0">
            <a:spAutoFit/>
          </a:bodyPr>
          <a:lstStyle/>
          <a:p>
            <a:pPr algn="just">
              <a:lnSpc>
                <a:spcPct val="150000"/>
              </a:lnSpc>
            </a:pPr>
            <a:r>
              <a:rPr lang="en-US" sz="4000" dirty="0">
                <a:solidFill>
                  <a:schemeClr val="accent6">
                    <a:lumMod val="50000"/>
                  </a:schemeClr>
                </a:solidFill>
                <a:latin typeface="Arial" panose="020B0604020202020204" pitchFamily="34" charset="0"/>
                <a:cs typeface="Arial" panose="020B0604020202020204" pitchFamily="34" charset="0"/>
              </a:rPr>
              <a:t>2. </a:t>
            </a:r>
            <a:r>
              <a:rPr lang="en-US" sz="4000" dirty="0" err="1">
                <a:solidFill>
                  <a:schemeClr val="accent6">
                    <a:lumMod val="50000"/>
                  </a:schemeClr>
                </a:solidFill>
                <a:latin typeface="Arial" panose="020B0604020202020204" pitchFamily="34" charset="0"/>
                <a:cs typeface="Arial" panose="020B0604020202020204" pitchFamily="34" charset="0"/>
              </a:rPr>
              <a:t>Xe</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tự</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hành</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được</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xem</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là</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một</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thành</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tựu</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điển</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hình</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của</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cuộc</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cách</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mạng</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công</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nghiệp</a:t>
            </a:r>
            <a:r>
              <a:rPr lang="en-US" sz="4000" dirty="0">
                <a:solidFill>
                  <a:schemeClr val="accent6">
                    <a:lumMod val="50000"/>
                  </a:schemeClr>
                </a:solidFill>
                <a:latin typeface="Arial" panose="020B0604020202020204" pitchFamily="34" charset="0"/>
                <a:cs typeface="Arial" panose="020B0604020202020204" pitchFamily="34" charset="0"/>
              </a:rPr>
              <a:t> 4.0. </a:t>
            </a:r>
            <a:r>
              <a:rPr lang="en-US" sz="4000" dirty="0" err="1">
                <a:solidFill>
                  <a:schemeClr val="accent6">
                    <a:lumMod val="50000"/>
                  </a:schemeClr>
                </a:solidFill>
                <a:latin typeface="Arial" panose="020B0604020202020204" pitchFamily="34" charset="0"/>
                <a:cs typeface="Arial" panose="020B0604020202020204" pitchFamily="34" charset="0"/>
              </a:rPr>
              <a:t>Với</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xe</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tự</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hành</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người</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dân</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không</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cần</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sở</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hữu</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xe</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cá</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nhân</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muốn</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đi</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lại</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chỉ</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cần</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đặt</a:t>
            </a:r>
            <a:r>
              <a:rPr lang="en-US" sz="4000" dirty="0">
                <a:solidFill>
                  <a:schemeClr val="accent6">
                    <a:lumMod val="50000"/>
                  </a:schemeClr>
                </a:solidFill>
                <a:latin typeface="Arial" panose="020B0604020202020204" pitchFamily="34" charset="0"/>
                <a:cs typeface="Arial" panose="020B0604020202020204" pitchFamily="34" charset="0"/>
              </a:rPr>
              <a:t> qua Internet. </a:t>
            </a:r>
            <a:r>
              <a:rPr lang="en-US" sz="4000" dirty="0" err="1">
                <a:solidFill>
                  <a:schemeClr val="accent6">
                    <a:lumMod val="50000"/>
                  </a:schemeClr>
                </a:solidFill>
                <a:latin typeface="Arial" panose="020B0604020202020204" pitchFamily="34" charset="0"/>
                <a:cs typeface="Arial" panose="020B0604020202020204" pitchFamily="34" charset="0"/>
              </a:rPr>
              <a:t>Hãy</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tìm</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hiểu</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lợi</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ích</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của</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xe</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tự</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hành</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giúp</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hạn</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chế</a:t>
            </a:r>
            <a:r>
              <a:rPr lang="en-US" sz="4000" dirty="0">
                <a:solidFill>
                  <a:schemeClr val="accent6">
                    <a:lumMod val="50000"/>
                  </a:schemeClr>
                </a:solidFill>
                <a:latin typeface="Arial" panose="020B0604020202020204" pitchFamily="34" charset="0"/>
                <a:cs typeface="Arial" panose="020B0604020202020204" pitchFamily="34" charset="0"/>
              </a:rPr>
              <a:t> ô </a:t>
            </a:r>
            <a:r>
              <a:rPr lang="en-US" sz="4000" dirty="0" err="1">
                <a:solidFill>
                  <a:schemeClr val="accent6">
                    <a:lumMod val="50000"/>
                  </a:schemeClr>
                </a:solidFill>
                <a:latin typeface="Arial" panose="020B0604020202020204" pitchFamily="34" charset="0"/>
                <a:cs typeface="Arial" panose="020B0604020202020204" pitchFamily="34" charset="0"/>
              </a:rPr>
              <a:t>nhiễm</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ùn</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tắc</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giao</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thông</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và</a:t>
            </a:r>
            <a:r>
              <a:rPr lang="en-US" sz="4000" dirty="0">
                <a:solidFill>
                  <a:schemeClr val="accent6">
                    <a:lumMod val="50000"/>
                  </a:schemeClr>
                </a:solidFill>
                <a:latin typeface="Arial" panose="020B0604020202020204" pitchFamily="34" charset="0"/>
                <a:cs typeface="Arial" panose="020B0604020202020204" pitchFamily="34" charset="0"/>
              </a:rPr>
              <a:t> </a:t>
            </a:r>
            <a:r>
              <a:rPr lang="en-US" sz="4000" dirty="0" err="1">
                <a:solidFill>
                  <a:schemeClr val="accent6">
                    <a:lumMod val="50000"/>
                  </a:schemeClr>
                </a:solidFill>
                <a:latin typeface="Arial" panose="020B0604020202020204" pitchFamily="34" charset="0"/>
                <a:cs typeface="Arial" panose="020B0604020202020204" pitchFamily="34" charset="0"/>
              </a:rPr>
              <a:t>giảm</a:t>
            </a:r>
            <a:r>
              <a:rPr lang="en-US" sz="4000" dirty="0">
                <a:solidFill>
                  <a:schemeClr val="accent6">
                    <a:lumMod val="50000"/>
                  </a:schemeClr>
                </a:solidFill>
                <a:latin typeface="Arial" panose="020B0604020202020204" pitchFamily="34" charset="0"/>
                <a:cs typeface="Arial" panose="020B0604020202020204" pitchFamily="34" charset="0"/>
              </a:rPr>
              <a:t> chi </a:t>
            </a:r>
            <a:r>
              <a:rPr lang="en-US" sz="4000" dirty="0" err="1">
                <a:solidFill>
                  <a:schemeClr val="accent6">
                    <a:lumMod val="50000"/>
                  </a:schemeClr>
                </a:solidFill>
                <a:latin typeface="Arial" panose="020B0604020202020204" pitchFamily="34" charset="0"/>
                <a:cs typeface="Arial" panose="020B0604020202020204" pitchFamily="34" charset="0"/>
              </a:rPr>
              <a:t>phí</a:t>
            </a:r>
            <a:r>
              <a:rPr lang="en-US" sz="4000"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702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C8B3"/>
        </a:solidFill>
        <a:effectLst/>
      </p:bgPr>
    </p:bg>
    <p:spTree>
      <p:nvGrpSpPr>
        <p:cNvPr id="1" name=""/>
        <p:cNvGrpSpPr/>
        <p:nvPr/>
      </p:nvGrpSpPr>
      <p:grpSpPr>
        <a:xfrm>
          <a:off x="0" y="0"/>
          <a:ext cx="0" cy="0"/>
          <a:chOff x="0" y="0"/>
          <a:chExt cx="0" cy="0"/>
        </a:xfrm>
      </p:grpSpPr>
      <p:grpSp>
        <p:nvGrpSpPr>
          <p:cNvPr id="9" name="Group 9"/>
          <p:cNvGrpSpPr/>
          <p:nvPr/>
        </p:nvGrpSpPr>
        <p:grpSpPr>
          <a:xfrm>
            <a:off x="678510" y="647700"/>
            <a:ext cx="16900858" cy="9144000"/>
            <a:chOff x="0" y="0"/>
            <a:chExt cx="22534478" cy="7768330"/>
          </a:xfrm>
        </p:grpSpPr>
        <p:grpSp>
          <p:nvGrpSpPr>
            <p:cNvPr id="10" name="Group 10"/>
            <p:cNvGrpSpPr/>
            <p:nvPr/>
          </p:nvGrpSpPr>
          <p:grpSpPr>
            <a:xfrm>
              <a:off x="115127" y="140277"/>
              <a:ext cx="22304224" cy="7487776"/>
              <a:chOff x="0" y="0"/>
              <a:chExt cx="8110161" cy="2722671"/>
            </a:xfrm>
          </p:grpSpPr>
          <p:sp>
            <p:nvSpPr>
              <p:cNvPr id="11" name="Freeform 11"/>
              <p:cNvSpPr/>
              <p:nvPr/>
            </p:nvSpPr>
            <p:spPr>
              <a:xfrm>
                <a:off x="6350" y="6350"/>
                <a:ext cx="8097462" cy="2709971"/>
              </a:xfrm>
              <a:custGeom>
                <a:avLst/>
                <a:gdLst/>
                <a:ahLst/>
                <a:cxnLst/>
                <a:rect l="l" t="t" r="r" b="b"/>
                <a:pathLst>
                  <a:path w="8097462" h="2709971">
                    <a:moveTo>
                      <a:pt x="8097462" y="271780"/>
                    </a:moveTo>
                    <a:lnTo>
                      <a:pt x="8097462" y="2709971"/>
                    </a:lnTo>
                    <a:lnTo>
                      <a:pt x="0" y="2709971"/>
                    </a:lnTo>
                    <a:lnTo>
                      <a:pt x="0" y="0"/>
                    </a:lnTo>
                    <a:lnTo>
                      <a:pt x="7825681" y="0"/>
                    </a:lnTo>
                    <a:close/>
                  </a:path>
                </a:pathLst>
              </a:custGeom>
              <a:solidFill>
                <a:srgbClr val="E5F3D7"/>
              </a:solidFill>
            </p:spPr>
          </p:sp>
          <p:sp>
            <p:nvSpPr>
              <p:cNvPr id="12" name="Freeform 12"/>
              <p:cNvSpPr/>
              <p:nvPr/>
            </p:nvSpPr>
            <p:spPr>
              <a:xfrm>
                <a:off x="0" y="0"/>
                <a:ext cx="8110162" cy="2722671"/>
              </a:xfrm>
              <a:custGeom>
                <a:avLst/>
                <a:gdLst/>
                <a:ahLst/>
                <a:cxnLst/>
                <a:rect l="l" t="t" r="r" b="b"/>
                <a:pathLst>
                  <a:path w="8110162" h="2722671">
                    <a:moveTo>
                      <a:pt x="7834571" y="0"/>
                    </a:moveTo>
                    <a:lnTo>
                      <a:pt x="0" y="0"/>
                    </a:lnTo>
                    <a:lnTo>
                      <a:pt x="0" y="2722671"/>
                    </a:lnTo>
                    <a:lnTo>
                      <a:pt x="8110162" y="2722671"/>
                    </a:lnTo>
                    <a:lnTo>
                      <a:pt x="8110162" y="275590"/>
                    </a:lnTo>
                    <a:lnTo>
                      <a:pt x="7834571" y="0"/>
                    </a:lnTo>
                    <a:close/>
                    <a:moveTo>
                      <a:pt x="8097462" y="2709971"/>
                    </a:moveTo>
                    <a:lnTo>
                      <a:pt x="12700" y="2709971"/>
                    </a:lnTo>
                    <a:lnTo>
                      <a:pt x="12700" y="12700"/>
                    </a:lnTo>
                    <a:lnTo>
                      <a:pt x="7829491" y="12700"/>
                    </a:lnTo>
                    <a:lnTo>
                      <a:pt x="7832031" y="15240"/>
                    </a:lnTo>
                    <a:lnTo>
                      <a:pt x="7832031" y="278130"/>
                    </a:lnTo>
                    <a:lnTo>
                      <a:pt x="8094921" y="278130"/>
                    </a:lnTo>
                    <a:lnTo>
                      <a:pt x="8097462" y="280670"/>
                    </a:lnTo>
                    <a:cubicBezTo>
                      <a:pt x="8097462" y="280670"/>
                      <a:pt x="8097462" y="2709971"/>
                      <a:pt x="8097462" y="2709971"/>
                    </a:cubicBezTo>
                    <a:close/>
                  </a:path>
                </a:pathLst>
              </a:custGeom>
              <a:solidFill>
                <a:srgbClr val="000000"/>
              </a:solidFill>
            </p:spPr>
          </p:sp>
        </p:grpSp>
        <p:grpSp>
          <p:nvGrpSpPr>
            <p:cNvPr id="13" name="Group 13"/>
            <p:cNvGrpSpPr/>
            <p:nvPr/>
          </p:nvGrpSpPr>
          <p:grpSpPr>
            <a:xfrm>
              <a:off x="0" y="7487776"/>
              <a:ext cx="270416" cy="280554"/>
              <a:chOff x="0" y="0"/>
              <a:chExt cx="2376680" cy="2465786"/>
            </a:xfrm>
          </p:grpSpPr>
          <p:sp>
            <p:nvSpPr>
              <p:cNvPr id="14" name="Freeform 1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5" name="Freeform 1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6" name="Group 16"/>
            <p:cNvGrpSpPr/>
            <p:nvPr/>
          </p:nvGrpSpPr>
          <p:grpSpPr>
            <a:xfrm>
              <a:off x="0" y="3884165"/>
              <a:ext cx="270416" cy="280554"/>
              <a:chOff x="0" y="0"/>
              <a:chExt cx="2376680" cy="2465786"/>
            </a:xfrm>
          </p:grpSpPr>
          <p:sp>
            <p:nvSpPr>
              <p:cNvPr id="17" name="Freeform 17"/>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8" name="Freeform 18"/>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9" name="Group 19"/>
            <p:cNvGrpSpPr/>
            <p:nvPr/>
          </p:nvGrpSpPr>
          <p:grpSpPr>
            <a:xfrm>
              <a:off x="0" y="0"/>
              <a:ext cx="270416" cy="280554"/>
              <a:chOff x="0" y="0"/>
              <a:chExt cx="2376680" cy="2465786"/>
            </a:xfrm>
          </p:grpSpPr>
          <p:sp>
            <p:nvSpPr>
              <p:cNvPr id="20" name="Freeform 20"/>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1" name="Freeform 21"/>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2" name="Group 22"/>
            <p:cNvGrpSpPr/>
            <p:nvPr/>
          </p:nvGrpSpPr>
          <p:grpSpPr>
            <a:xfrm>
              <a:off x="22264062" y="3884165"/>
              <a:ext cx="270416" cy="280554"/>
              <a:chOff x="0" y="0"/>
              <a:chExt cx="2376680" cy="2465786"/>
            </a:xfrm>
          </p:grpSpPr>
          <p:sp>
            <p:nvSpPr>
              <p:cNvPr id="23" name="Freeform 23"/>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4" name="Freeform 24"/>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5" name="Group 25"/>
            <p:cNvGrpSpPr/>
            <p:nvPr/>
          </p:nvGrpSpPr>
          <p:grpSpPr>
            <a:xfrm>
              <a:off x="11132031" y="7487776"/>
              <a:ext cx="270416" cy="280554"/>
              <a:chOff x="0" y="0"/>
              <a:chExt cx="2376680" cy="2465786"/>
            </a:xfrm>
          </p:grpSpPr>
          <p:sp>
            <p:nvSpPr>
              <p:cNvPr id="26" name="Freeform 26"/>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7" name="Freeform 27"/>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8" name="Group 28"/>
            <p:cNvGrpSpPr/>
            <p:nvPr/>
          </p:nvGrpSpPr>
          <p:grpSpPr>
            <a:xfrm>
              <a:off x="11132031" y="0"/>
              <a:ext cx="270416" cy="280554"/>
              <a:chOff x="0" y="0"/>
              <a:chExt cx="2376680" cy="2465786"/>
            </a:xfrm>
          </p:grpSpPr>
          <p:sp>
            <p:nvSpPr>
              <p:cNvPr id="29" name="Freeform 2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0" name="Freeform 3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31" name="Group 31"/>
            <p:cNvGrpSpPr/>
            <p:nvPr/>
          </p:nvGrpSpPr>
          <p:grpSpPr>
            <a:xfrm>
              <a:off x="22264062" y="7487776"/>
              <a:ext cx="270416" cy="280554"/>
              <a:chOff x="0" y="0"/>
              <a:chExt cx="2376680" cy="2465786"/>
            </a:xfrm>
          </p:grpSpPr>
          <p:sp>
            <p:nvSpPr>
              <p:cNvPr id="32" name="Freeform 3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33" name="Freeform 3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sp>
        <p:nvSpPr>
          <p:cNvPr id="75" name="Rectangle 74"/>
          <p:cNvSpPr/>
          <p:nvPr/>
        </p:nvSpPr>
        <p:spPr>
          <a:xfrm>
            <a:off x="1928038" y="1908859"/>
            <a:ext cx="14401800" cy="655564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dirty="0"/>
              <a:t>Kết nối (conectivity) với thiết bị thông minh khác để trao đổi dữ liệu. Việc kết nối có thể thực hiện qua bất cứ phương thức truyền dữ liệu nào như: mạng có dây, bluetooth, wifi, trong mạng cục bộ hoặc qua internet. </a:t>
            </a:r>
          </a:p>
          <a:p>
            <a:pPr marL="571500" indent="-571500" algn="just">
              <a:lnSpc>
                <a:spcPct val="150000"/>
              </a:lnSpc>
              <a:buFont typeface="Wingdings" panose="05000000000000000000" pitchFamily="2" charset="2"/>
              <a:buChar char="Ø"/>
            </a:pPr>
            <a:r>
              <a:rPr lang="vi-VN" sz="4000" dirty="0"/>
              <a:t>Ngoài ra các thiết bị có trí tuệ nhân tạo (AI) có khả năng bắt chước những hành vi của con ngườ ở một mức độ nào đó cũng là thiết bị thông minh.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strips(downRight)">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5">
                                            <p:txEl>
                                              <p:pRg st="1" end="1"/>
                                            </p:txEl>
                                          </p:spTgt>
                                        </p:tgtEl>
                                        <p:attrNameLst>
                                          <p:attrName>style.visibility</p:attrName>
                                        </p:attrNameLst>
                                      </p:cBhvr>
                                      <p:to>
                                        <p:strVal val="visible"/>
                                      </p:to>
                                    </p:set>
                                    <p:animEffect transition="in" filter="randombar(horizontal)">
                                      <p:cBhvr>
                                        <p:cTn id="12" dur="500"/>
                                        <p:tgtEl>
                                          <p:spTgt spid="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C8B3"/>
        </a:solidFill>
        <a:effectLst/>
      </p:bgPr>
    </p:bg>
    <p:spTree>
      <p:nvGrpSpPr>
        <p:cNvPr id="1" name=""/>
        <p:cNvGrpSpPr/>
        <p:nvPr/>
      </p:nvGrpSpPr>
      <p:grpSpPr>
        <a:xfrm>
          <a:off x="0" y="0"/>
          <a:ext cx="0" cy="0"/>
          <a:chOff x="0" y="0"/>
          <a:chExt cx="0" cy="0"/>
        </a:xfrm>
      </p:grpSpPr>
      <p:grpSp>
        <p:nvGrpSpPr>
          <p:cNvPr id="4" name="Group 4"/>
          <p:cNvGrpSpPr/>
          <p:nvPr/>
        </p:nvGrpSpPr>
        <p:grpSpPr>
          <a:xfrm>
            <a:off x="1752600" y="2019300"/>
            <a:ext cx="15011400" cy="6477000"/>
            <a:chOff x="0" y="0"/>
            <a:chExt cx="17956049" cy="6668242"/>
          </a:xfrm>
        </p:grpSpPr>
        <p:grpSp>
          <p:nvGrpSpPr>
            <p:cNvPr id="5" name="Group 5"/>
            <p:cNvGrpSpPr/>
            <p:nvPr/>
          </p:nvGrpSpPr>
          <p:grpSpPr>
            <a:xfrm>
              <a:off x="122508" y="114877"/>
              <a:ext cx="17735668" cy="6451765"/>
              <a:chOff x="0" y="0"/>
              <a:chExt cx="6448963" cy="2345962"/>
            </a:xfrm>
          </p:grpSpPr>
          <p:sp>
            <p:nvSpPr>
              <p:cNvPr id="6" name="Freeform 6"/>
              <p:cNvSpPr/>
              <p:nvPr/>
            </p:nvSpPr>
            <p:spPr>
              <a:xfrm>
                <a:off x="6350" y="6350"/>
                <a:ext cx="6436263" cy="2333262"/>
              </a:xfrm>
              <a:custGeom>
                <a:avLst/>
                <a:gdLst/>
                <a:ahLst/>
                <a:cxnLst/>
                <a:rect l="l" t="t" r="r" b="b"/>
                <a:pathLst>
                  <a:path w="6436263" h="2333262">
                    <a:moveTo>
                      <a:pt x="6436263" y="271780"/>
                    </a:moveTo>
                    <a:lnTo>
                      <a:pt x="6436263" y="2333262"/>
                    </a:lnTo>
                    <a:lnTo>
                      <a:pt x="0" y="2333262"/>
                    </a:lnTo>
                    <a:lnTo>
                      <a:pt x="0" y="0"/>
                    </a:lnTo>
                    <a:lnTo>
                      <a:pt x="6164483" y="0"/>
                    </a:lnTo>
                    <a:close/>
                  </a:path>
                </a:pathLst>
              </a:custGeom>
              <a:solidFill>
                <a:srgbClr val="E5F3D7"/>
              </a:solidFill>
            </p:spPr>
          </p:sp>
          <p:sp>
            <p:nvSpPr>
              <p:cNvPr id="7" name="Freeform 7"/>
              <p:cNvSpPr/>
              <p:nvPr/>
            </p:nvSpPr>
            <p:spPr>
              <a:xfrm>
                <a:off x="0" y="0"/>
                <a:ext cx="6448963" cy="2345962"/>
              </a:xfrm>
              <a:custGeom>
                <a:avLst/>
                <a:gdLst/>
                <a:ahLst/>
                <a:cxnLst/>
                <a:rect l="l" t="t" r="r" b="b"/>
                <a:pathLst>
                  <a:path w="6448963" h="2345962">
                    <a:moveTo>
                      <a:pt x="6173374" y="0"/>
                    </a:moveTo>
                    <a:lnTo>
                      <a:pt x="0" y="0"/>
                    </a:lnTo>
                    <a:lnTo>
                      <a:pt x="0" y="2345962"/>
                    </a:lnTo>
                    <a:lnTo>
                      <a:pt x="6448963" y="2345962"/>
                    </a:lnTo>
                    <a:lnTo>
                      <a:pt x="6448963" y="275590"/>
                    </a:lnTo>
                    <a:lnTo>
                      <a:pt x="6173374" y="0"/>
                    </a:lnTo>
                    <a:close/>
                    <a:moveTo>
                      <a:pt x="6436263" y="2333262"/>
                    </a:moveTo>
                    <a:lnTo>
                      <a:pt x="12700" y="2333262"/>
                    </a:lnTo>
                    <a:lnTo>
                      <a:pt x="12700" y="12700"/>
                    </a:lnTo>
                    <a:lnTo>
                      <a:pt x="6168294" y="12700"/>
                    </a:lnTo>
                    <a:lnTo>
                      <a:pt x="6170833" y="15240"/>
                    </a:lnTo>
                    <a:lnTo>
                      <a:pt x="6170833" y="278130"/>
                    </a:lnTo>
                    <a:lnTo>
                      <a:pt x="6433724" y="278130"/>
                    </a:lnTo>
                    <a:lnTo>
                      <a:pt x="6436263" y="280670"/>
                    </a:lnTo>
                    <a:cubicBezTo>
                      <a:pt x="6436263" y="280670"/>
                      <a:pt x="6436263" y="2333262"/>
                      <a:pt x="6436263" y="2333262"/>
                    </a:cubicBezTo>
                    <a:close/>
                  </a:path>
                </a:pathLst>
              </a:custGeom>
              <a:solidFill>
                <a:srgbClr val="000000"/>
              </a:solidFill>
            </p:spPr>
          </p:sp>
        </p:grpSp>
        <p:grpSp>
          <p:nvGrpSpPr>
            <p:cNvPr id="8" name="Group 8"/>
            <p:cNvGrpSpPr/>
            <p:nvPr/>
          </p:nvGrpSpPr>
          <p:grpSpPr>
            <a:xfrm>
              <a:off x="22860" y="0"/>
              <a:ext cx="270416" cy="280554"/>
              <a:chOff x="0" y="0"/>
              <a:chExt cx="2376680" cy="2465786"/>
            </a:xfrm>
          </p:grpSpPr>
          <p:sp>
            <p:nvSpPr>
              <p:cNvPr id="9" name="Freeform 9"/>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0" name="Freeform 10"/>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1" name="Group 11"/>
            <p:cNvGrpSpPr/>
            <p:nvPr/>
          </p:nvGrpSpPr>
          <p:grpSpPr>
            <a:xfrm>
              <a:off x="22860" y="3200483"/>
              <a:ext cx="270416" cy="280554"/>
              <a:chOff x="0" y="0"/>
              <a:chExt cx="2376680" cy="2465786"/>
            </a:xfrm>
          </p:grpSpPr>
          <p:sp>
            <p:nvSpPr>
              <p:cNvPr id="12" name="Freeform 12"/>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3" name="Freeform 13"/>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4" name="Group 14"/>
            <p:cNvGrpSpPr/>
            <p:nvPr/>
          </p:nvGrpSpPr>
          <p:grpSpPr>
            <a:xfrm>
              <a:off x="17685633" y="3200483"/>
              <a:ext cx="270416" cy="280554"/>
              <a:chOff x="0" y="0"/>
              <a:chExt cx="2376680" cy="2465786"/>
            </a:xfrm>
          </p:grpSpPr>
          <p:sp>
            <p:nvSpPr>
              <p:cNvPr id="15" name="Freeform 15"/>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6" name="Freeform 16"/>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17" name="Group 17"/>
            <p:cNvGrpSpPr/>
            <p:nvPr/>
          </p:nvGrpSpPr>
          <p:grpSpPr>
            <a:xfrm>
              <a:off x="0" y="6387688"/>
              <a:ext cx="270416" cy="280554"/>
              <a:chOff x="0" y="0"/>
              <a:chExt cx="2376680" cy="2465786"/>
            </a:xfrm>
          </p:grpSpPr>
          <p:sp>
            <p:nvSpPr>
              <p:cNvPr id="18" name="Freeform 18"/>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19" name="Freeform 19"/>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0" name="Group 20"/>
            <p:cNvGrpSpPr/>
            <p:nvPr/>
          </p:nvGrpSpPr>
          <p:grpSpPr>
            <a:xfrm>
              <a:off x="8881993" y="6387688"/>
              <a:ext cx="270416" cy="280554"/>
              <a:chOff x="0" y="0"/>
              <a:chExt cx="2376680" cy="2465786"/>
            </a:xfrm>
          </p:grpSpPr>
          <p:sp>
            <p:nvSpPr>
              <p:cNvPr id="21" name="Freeform 21"/>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2" name="Freeform 22"/>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nvGrpSpPr>
            <p:cNvPr id="23" name="Group 23"/>
            <p:cNvGrpSpPr/>
            <p:nvPr/>
          </p:nvGrpSpPr>
          <p:grpSpPr>
            <a:xfrm>
              <a:off x="17685633" y="6387688"/>
              <a:ext cx="270416" cy="280554"/>
              <a:chOff x="0" y="0"/>
              <a:chExt cx="2376680" cy="2465786"/>
            </a:xfrm>
          </p:grpSpPr>
          <p:sp>
            <p:nvSpPr>
              <p:cNvPr id="24" name="Freeform 24"/>
              <p:cNvSpPr/>
              <p:nvPr/>
            </p:nvSpPr>
            <p:spPr>
              <a:xfrm>
                <a:off x="72390" y="72390"/>
                <a:ext cx="2231900" cy="2321007"/>
              </a:xfrm>
              <a:custGeom>
                <a:avLst/>
                <a:gdLst/>
                <a:ahLst/>
                <a:cxnLst/>
                <a:rect l="l" t="t" r="r" b="b"/>
                <a:pathLst>
                  <a:path w="2231900" h="2321007">
                    <a:moveTo>
                      <a:pt x="0" y="0"/>
                    </a:moveTo>
                    <a:lnTo>
                      <a:pt x="2231900" y="0"/>
                    </a:lnTo>
                    <a:lnTo>
                      <a:pt x="2231900" y="2321007"/>
                    </a:lnTo>
                    <a:lnTo>
                      <a:pt x="0" y="2321007"/>
                    </a:lnTo>
                    <a:lnTo>
                      <a:pt x="0" y="0"/>
                    </a:lnTo>
                    <a:close/>
                  </a:path>
                </a:pathLst>
              </a:custGeom>
              <a:solidFill>
                <a:srgbClr val="FFFFFF"/>
              </a:solidFill>
            </p:spPr>
          </p:sp>
          <p:sp>
            <p:nvSpPr>
              <p:cNvPr id="25" name="Freeform 25"/>
              <p:cNvSpPr/>
              <p:nvPr/>
            </p:nvSpPr>
            <p:spPr>
              <a:xfrm>
                <a:off x="0" y="0"/>
                <a:ext cx="2376680" cy="2465787"/>
              </a:xfrm>
              <a:custGeom>
                <a:avLst/>
                <a:gdLst/>
                <a:ahLst/>
                <a:cxnLst/>
                <a:rect l="l" t="t" r="r" b="b"/>
                <a:pathLst>
                  <a:path w="2376680" h="2465787">
                    <a:moveTo>
                      <a:pt x="2231900" y="2321007"/>
                    </a:moveTo>
                    <a:lnTo>
                      <a:pt x="2376680" y="2321007"/>
                    </a:lnTo>
                    <a:lnTo>
                      <a:pt x="2376680" y="2465787"/>
                    </a:lnTo>
                    <a:lnTo>
                      <a:pt x="2231900" y="2465787"/>
                    </a:lnTo>
                    <a:lnTo>
                      <a:pt x="2231900" y="2321006"/>
                    </a:lnTo>
                    <a:close/>
                    <a:moveTo>
                      <a:pt x="0" y="144780"/>
                    </a:moveTo>
                    <a:lnTo>
                      <a:pt x="144780" y="144780"/>
                    </a:lnTo>
                    <a:lnTo>
                      <a:pt x="144780" y="2321007"/>
                    </a:lnTo>
                    <a:lnTo>
                      <a:pt x="0" y="2321007"/>
                    </a:lnTo>
                    <a:lnTo>
                      <a:pt x="0" y="144780"/>
                    </a:lnTo>
                    <a:close/>
                    <a:moveTo>
                      <a:pt x="0" y="2321007"/>
                    </a:moveTo>
                    <a:lnTo>
                      <a:pt x="144780" y="2321007"/>
                    </a:lnTo>
                    <a:lnTo>
                      <a:pt x="144780" y="2465787"/>
                    </a:lnTo>
                    <a:lnTo>
                      <a:pt x="0" y="2465787"/>
                    </a:lnTo>
                    <a:lnTo>
                      <a:pt x="0" y="2321006"/>
                    </a:lnTo>
                    <a:close/>
                    <a:moveTo>
                      <a:pt x="2231900" y="144780"/>
                    </a:moveTo>
                    <a:lnTo>
                      <a:pt x="2376680" y="144780"/>
                    </a:lnTo>
                    <a:lnTo>
                      <a:pt x="2376680" y="2321007"/>
                    </a:lnTo>
                    <a:lnTo>
                      <a:pt x="2231900" y="2321007"/>
                    </a:lnTo>
                    <a:lnTo>
                      <a:pt x="2231900" y="144780"/>
                    </a:lnTo>
                    <a:close/>
                    <a:moveTo>
                      <a:pt x="144780" y="2321007"/>
                    </a:moveTo>
                    <a:lnTo>
                      <a:pt x="2231900" y="2321007"/>
                    </a:lnTo>
                    <a:lnTo>
                      <a:pt x="2231900" y="2465787"/>
                    </a:lnTo>
                    <a:lnTo>
                      <a:pt x="144780" y="2465787"/>
                    </a:lnTo>
                    <a:lnTo>
                      <a:pt x="144780" y="2321006"/>
                    </a:lnTo>
                    <a:close/>
                    <a:moveTo>
                      <a:pt x="2231900" y="0"/>
                    </a:moveTo>
                    <a:lnTo>
                      <a:pt x="2376680" y="0"/>
                    </a:lnTo>
                    <a:lnTo>
                      <a:pt x="2376680" y="144780"/>
                    </a:lnTo>
                    <a:lnTo>
                      <a:pt x="2231900" y="144780"/>
                    </a:lnTo>
                    <a:lnTo>
                      <a:pt x="2231900" y="0"/>
                    </a:lnTo>
                    <a:close/>
                    <a:moveTo>
                      <a:pt x="0" y="0"/>
                    </a:moveTo>
                    <a:lnTo>
                      <a:pt x="144780" y="0"/>
                    </a:lnTo>
                    <a:lnTo>
                      <a:pt x="144780" y="144780"/>
                    </a:lnTo>
                    <a:lnTo>
                      <a:pt x="0" y="144780"/>
                    </a:lnTo>
                    <a:lnTo>
                      <a:pt x="0" y="0"/>
                    </a:lnTo>
                    <a:close/>
                    <a:moveTo>
                      <a:pt x="144780" y="0"/>
                    </a:moveTo>
                    <a:lnTo>
                      <a:pt x="2231900" y="0"/>
                    </a:lnTo>
                    <a:lnTo>
                      <a:pt x="2231900" y="144780"/>
                    </a:lnTo>
                    <a:lnTo>
                      <a:pt x="144780" y="144780"/>
                    </a:lnTo>
                    <a:lnTo>
                      <a:pt x="144780" y="0"/>
                    </a:lnTo>
                    <a:close/>
                  </a:path>
                </a:pathLst>
              </a:custGeom>
              <a:solidFill>
                <a:srgbClr val="000000"/>
              </a:solidFill>
            </p:spPr>
          </p:sp>
        </p:grpSp>
      </p:grpSp>
      <p:grpSp>
        <p:nvGrpSpPr>
          <p:cNvPr id="27" name="Group 27"/>
          <p:cNvGrpSpPr/>
          <p:nvPr/>
        </p:nvGrpSpPr>
        <p:grpSpPr>
          <a:xfrm>
            <a:off x="5511438" y="1538358"/>
            <a:ext cx="7326737" cy="1134200"/>
            <a:chOff x="0" y="0"/>
            <a:chExt cx="9768983" cy="1512267"/>
          </a:xfrm>
        </p:grpSpPr>
        <p:grpSp>
          <p:nvGrpSpPr>
            <p:cNvPr id="28" name="Group 28"/>
            <p:cNvGrpSpPr/>
            <p:nvPr/>
          </p:nvGrpSpPr>
          <p:grpSpPr>
            <a:xfrm>
              <a:off x="0" y="0"/>
              <a:ext cx="9768983" cy="1512267"/>
              <a:chOff x="0" y="0"/>
              <a:chExt cx="36566136" cy="5660543"/>
            </a:xfrm>
          </p:grpSpPr>
          <p:sp>
            <p:nvSpPr>
              <p:cNvPr id="29" name="Freeform 29"/>
              <p:cNvSpPr/>
              <p:nvPr/>
            </p:nvSpPr>
            <p:spPr>
              <a:xfrm>
                <a:off x="72390" y="72390"/>
                <a:ext cx="36421358" cy="5515763"/>
              </a:xfrm>
              <a:custGeom>
                <a:avLst/>
                <a:gdLst/>
                <a:ahLst/>
                <a:cxnLst/>
                <a:rect l="l" t="t" r="r" b="b"/>
                <a:pathLst>
                  <a:path w="36421358" h="5515763">
                    <a:moveTo>
                      <a:pt x="0" y="0"/>
                    </a:moveTo>
                    <a:lnTo>
                      <a:pt x="36421358" y="0"/>
                    </a:lnTo>
                    <a:lnTo>
                      <a:pt x="36421358" y="5515763"/>
                    </a:lnTo>
                    <a:lnTo>
                      <a:pt x="0" y="5515763"/>
                    </a:lnTo>
                    <a:lnTo>
                      <a:pt x="0" y="0"/>
                    </a:lnTo>
                    <a:close/>
                  </a:path>
                </a:pathLst>
              </a:custGeom>
              <a:solidFill>
                <a:srgbClr val="FBB90B"/>
              </a:solidFill>
            </p:spPr>
          </p:sp>
          <p:sp>
            <p:nvSpPr>
              <p:cNvPr id="30" name="Freeform 30"/>
              <p:cNvSpPr/>
              <p:nvPr/>
            </p:nvSpPr>
            <p:spPr>
              <a:xfrm>
                <a:off x="0" y="0"/>
                <a:ext cx="36566137" cy="5660543"/>
              </a:xfrm>
              <a:custGeom>
                <a:avLst/>
                <a:gdLst/>
                <a:ahLst/>
                <a:cxnLst/>
                <a:rect l="l" t="t" r="r" b="b"/>
                <a:pathLst>
                  <a:path w="36566137" h="5660543">
                    <a:moveTo>
                      <a:pt x="36421355" y="5515763"/>
                    </a:moveTo>
                    <a:lnTo>
                      <a:pt x="36566137" y="5515763"/>
                    </a:lnTo>
                    <a:lnTo>
                      <a:pt x="36566137" y="5660543"/>
                    </a:lnTo>
                    <a:lnTo>
                      <a:pt x="36421355" y="5660543"/>
                    </a:lnTo>
                    <a:lnTo>
                      <a:pt x="36421355" y="5515763"/>
                    </a:lnTo>
                    <a:close/>
                    <a:moveTo>
                      <a:pt x="0" y="144780"/>
                    </a:moveTo>
                    <a:lnTo>
                      <a:pt x="144780" y="144780"/>
                    </a:lnTo>
                    <a:lnTo>
                      <a:pt x="144780" y="5515763"/>
                    </a:lnTo>
                    <a:lnTo>
                      <a:pt x="0" y="5515763"/>
                    </a:lnTo>
                    <a:lnTo>
                      <a:pt x="0" y="144780"/>
                    </a:lnTo>
                    <a:close/>
                    <a:moveTo>
                      <a:pt x="0" y="5515763"/>
                    </a:moveTo>
                    <a:lnTo>
                      <a:pt x="144780" y="5515763"/>
                    </a:lnTo>
                    <a:lnTo>
                      <a:pt x="144780" y="5660543"/>
                    </a:lnTo>
                    <a:lnTo>
                      <a:pt x="0" y="5660543"/>
                    </a:lnTo>
                    <a:lnTo>
                      <a:pt x="0" y="5515763"/>
                    </a:lnTo>
                    <a:close/>
                    <a:moveTo>
                      <a:pt x="36421355" y="144780"/>
                    </a:moveTo>
                    <a:lnTo>
                      <a:pt x="36566137" y="144780"/>
                    </a:lnTo>
                    <a:lnTo>
                      <a:pt x="36566137" y="5515763"/>
                    </a:lnTo>
                    <a:lnTo>
                      <a:pt x="36421355" y="5515763"/>
                    </a:lnTo>
                    <a:lnTo>
                      <a:pt x="36421355" y="144780"/>
                    </a:lnTo>
                    <a:close/>
                    <a:moveTo>
                      <a:pt x="144780" y="5515763"/>
                    </a:moveTo>
                    <a:lnTo>
                      <a:pt x="36421355" y="5515763"/>
                    </a:lnTo>
                    <a:lnTo>
                      <a:pt x="36421355" y="5660543"/>
                    </a:lnTo>
                    <a:lnTo>
                      <a:pt x="144780" y="5660543"/>
                    </a:lnTo>
                    <a:lnTo>
                      <a:pt x="144780" y="5515763"/>
                    </a:lnTo>
                    <a:close/>
                    <a:moveTo>
                      <a:pt x="36421355" y="0"/>
                    </a:moveTo>
                    <a:lnTo>
                      <a:pt x="36566137" y="0"/>
                    </a:lnTo>
                    <a:lnTo>
                      <a:pt x="36566137" y="144780"/>
                    </a:lnTo>
                    <a:lnTo>
                      <a:pt x="36421355" y="144780"/>
                    </a:lnTo>
                    <a:lnTo>
                      <a:pt x="36421355" y="0"/>
                    </a:lnTo>
                    <a:close/>
                    <a:moveTo>
                      <a:pt x="0" y="0"/>
                    </a:moveTo>
                    <a:lnTo>
                      <a:pt x="144780" y="0"/>
                    </a:lnTo>
                    <a:lnTo>
                      <a:pt x="144780" y="144780"/>
                    </a:lnTo>
                    <a:lnTo>
                      <a:pt x="0" y="144780"/>
                    </a:lnTo>
                    <a:lnTo>
                      <a:pt x="0" y="0"/>
                    </a:lnTo>
                    <a:close/>
                    <a:moveTo>
                      <a:pt x="144780" y="0"/>
                    </a:moveTo>
                    <a:lnTo>
                      <a:pt x="36421355" y="0"/>
                    </a:lnTo>
                    <a:lnTo>
                      <a:pt x="36421355" y="144780"/>
                    </a:lnTo>
                    <a:lnTo>
                      <a:pt x="144780" y="144780"/>
                    </a:lnTo>
                    <a:lnTo>
                      <a:pt x="144780" y="0"/>
                    </a:lnTo>
                    <a:close/>
                  </a:path>
                </a:pathLst>
              </a:custGeom>
              <a:solidFill>
                <a:srgbClr val="000000"/>
              </a:solidFill>
            </p:spPr>
          </p:sp>
        </p:grpSp>
        <p:sp>
          <p:nvSpPr>
            <p:cNvPr id="31" name="TextBox 31"/>
            <p:cNvSpPr txBox="1"/>
            <p:nvPr/>
          </p:nvSpPr>
          <p:spPr>
            <a:xfrm>
              <a:off x="1216613" y="313537"/>
              <a:ext cx="7454802" cy="867588"/>
            </a:xfrm>
            <a:prstGeom prst="rect">
              <a:avLst/>
            </a:prstGeom>
          </p:spPr>
          <p:txBody>
            <a:bodyPr lIns="0" tIns="0" rIns="0" bIns="0" rtlCol="0" anchor="t">
              <a:spAutoFit/>
            </a:bodyPr>
            <a:lstStyle/>
            <a:p>
              <a:pPr algn="ctr">
                <a:lnSpc>
                  <a:spcPts val="5399"/>
                </a:lnSpc>
              </a:pPr>
              <a:r>
                <a:rPr lang="en-US" sz="4499" b="1" dirty="0" err="1">
                  <a:solidFill>
                    <a:srgbClr val="000000"/>
                  </a:solidFill>
                  <a:latin typeface="Arial" panose="020B0604020202020204" pitchFamily="34" charset="0"/>
                  <a:cs typeface="Arial" panose="020B0604020202020204" pitchFamily="34" charset="0"/>
                </a:rPr>
                <a:t>Thảo</a:t>
              </a:r>
              <a:r>
                <a:rPr lang="en-US" sz="4499" b="1" dirty="0">
                  <a:solidFill>
                    <a:srgbClr val="000000"/>
                  </a:solidFill>
                  <a:latin typeface="Arial" panose="020B0604020202020204" pitchFamily="34" charset="0"/>
                  <a:cs typeface="Arial" panose="020B0604020202020204" pitchFamily="34" charset="0"/>
                </a:rPr>
                <a:t> </a:t>
              </a:r>
              <a:r>
                <a:rPr lang="en-US" sz="4499" b="1" dirty="0" err="1">
                  <a:solidFill>
                    <a:srgbClr val="000000"/>
                  </a:solidFill>
                  <a:latin typeface="Arial" panose="020B0604020202020204" pitchFamily="34" charset="0"/>
                  <a:cs typeface="Arial" panose="020B0604020202020204" pitchFamily="34" charset="0"/>
                </a:rPr>
                <a:t>luận</a:t>
              </a:r>
              <a:r>
                <a:rPr lang="en-US" sz="4499" b="1" dirty="0">
                  <a:solidFill>
                    <a:srgbClr val="000000"/>
                  </a:solidFill>
                  <a:latin typeface="Arial" panose="020B0604020202020204" pitchFamily="34" charset="0"/>
                  <a:cs typeface="Arial" panose="020B0604020202020204" pitchFamily="34" charset="0"/>
                </a:rPr>
                <a:t> </a:t>
              </a:r>
              <a:r>
                <a:rPr lang="en-US" sz="4499" b="1" dirty="0" err="1">
                  <a:solidFill>
                    <a:srgbClr val="000000"/>
                  </a:solidFill>
                  <a:latin typeface="Arial" panose="020B0604020202020204" pitchFamily="34" charset="0"/>
                  <a:cs typeface="Arial" panose="020B0604020202020204" pitchFamily="34" charset="0"/>
                </a:rPr>
                <a:t>cặp</a:t>
              </a:r>
              <a:r>
                <a:rPr lang="en-US" sz="4499" b="1" dirty="0">
                  <a:solidFill>
                    <a:srgbClr val="000000"/>
                  </a:solidFill>
                  <a:latin typeface="Arial" panose="020B0604020202020204" pitchFamily="34" charset="0"/>
                  <a:cs typeface="Arial" panose="020B0604020202020204" pitchFamily="34" charset="0"/>
                </a:rPr>
                <a:t> </a:t>
              </a:r>
              <a:r>
                <a:rPr lang="en-US" sz="4499" b="1" dirty="0" err="1">
                  <a:solidFill>
                    <a:srgbClr val="000000"/>
                  </a:solidFill>
                  <a:latin typeface="Arial" panose="020B0604020202020204" pitchFamily="34" charset="0"/>
                  <a:cs typeface="Arial" panose="020B0604020202020204" pitchFamily="34" charset="0"/>
                </a:rPr>
                <a:t>đôi</a:t>
              </a:r>
              <a:endParaRPr lang="en-US" sz="4499" b="1" dirty="0">
                <a:solidFill>
                  <a:srgbClr val="000000"/>
                </a:solidFill>
                <a:latin typeface="Arial" panose="020B0604020202020204" pitchFamily="34" charset="0"/>
                <a:cs typeface="Arial" panose="020B0604020202020204" pitchFamily="34" charset="0"/>
              </a:endParaRPr>
            </a:p>
          </p:txBody>
        </p:sp>
      </p:grpSp>
      <p:sp>
        <p:nvSpPr>
          <p:cNvPr id="49" name="Rectangle 48"/>
          <p:cNvSpPr/>
          <p:nvPr/>
        </p:nvSpPr>
        <p:spPr>
          <a:xfrm>
            <a:off x="2818250" y="3093684"/>
            <a:ext cx="12719534" cy="47089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t>Vì sao đồng hồ vạn niên và máy ảnh số không phải là thiết bị thông minh?</a:t>
            </a:r>
          </a:p>
          <a:p>
            <a:pPr marL="571500" indent="-571500" algn="just">
              <a:lnSpc>
                <a:spcPct val="150000"/>
              </a:lnSpc>
              <a:buFont typeface="Arial" panose="020B0604020202020204" pitchFamily="34" charset="0"/>
              <a:buChar char="•"/>
            </a:pPr>
            <a:r>
              <a:rPr lang="vi-VN" sz="4000" dirty="0"/>
              <a:t>Kể tên một số thiết bị thông minh khác mà em biết?</a:t>
            </a:r>
          </a:p>
          <a:p>
            <a:pPr marL="571500" indent="-571500" algn="just">
              <a:lnSpc>
                <a:spcPct val="150000"/>
              </a:lnSpc>
              <a:buFont typeface="Arial" panose="020B0604020202020204" pitchFamily="34" charset="0"/>
              <a:buChar char="•"/>
            </a:pPr>
            <a:r>
              <a:rPr lang="vi-VN" sz="4000" dirty="0"/>
              <a:t>Máy tính để bàn thông thường có được xem là một thiết bị thông minh không?</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anim calcmode="lin" valueType="num">
                                      <p:cBhvr additive="base">
                                        <p:cTn id="15" dur="500"/>
                                        <p:tgtEl>
                                          <p:spTgt spid="49">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9">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9">
                                            <p:txEl>
                                              <p:pRg st="1" end="1"/>
                                            </p:txEl>
                                          </p:spTgt>
                                        </p:tgtEl>
                                        <p:attrNameLst>
                                          <p:attrName>style.visibility</p:attrName>
                                        </p:attrNameLst>
                                      </p:cBhvr>
                                      <p:to>
                                        <p:strVal val="visible"/>
                                      </p:to>
                                    </p:set>
                                    <p:anim calcmode="lin" valueType="num">
                                      <p:cBhvr additive="base">
                                        <p:cTn id="19" dur="500"/>
                                        <p:tgtEl>
                                          <p:spTgt spid="49">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9">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9">
                                            <p:txEl>
                                              <p:pRg st="2" end="2"/>
                                            </p:txEl>
                                          </p:spTgt>
                                        </p:tgtEl>
                                        <p:attrNameLst>
                                          <p:attrName>style.visibility</p:attrName>
                                        </p:attrNameLst>
                                      </p:cBhvr>
                                      <p:to>
                                        <p:strVal val="visible"/>
                                      </p:to>
                                    </p:set>
                                    <p:anim calcmode="lin" valueType="num">
                                      <p:cBhvr additive="base">
                                        <p:cTn id="23" dur="500"/>
                                        <p:tgtEl>
                                          <p:spTgt spid="49">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2125" y="2441302"/>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2125" y="1026159"/>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2125" y="3830495"/>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61813" y="1108229"/>
            <a:ext cx="11347240" cy="140850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2205725" y="2651085"/>
            <a:ext cx="14028936" cy="6637263"/>
          </a:xfrm>
          <a:prstGeom prst="rect">
            <a:avLst/>
          </a:prstGeom>
        </p:spPr>
      </p:pic>
      <p:sp>
        <p:nvSpPr>
          <p:cNvPr id="12" name="TextBox 12"/>
          <p:cNvSpPr txBox="1"/>
          <p:nvPr/>
        </p:nvSpPr>
        <p:spPr>
          <a:xfrm>
            <a:off x="3873478" y="1462658"/>
            <a:ext cx="10044653" cy="641201"/>
          </a:xfrm>
          <a:prstGeom prst="rect">
            <a:avLst/>
          </a:prstGeom>
        </p:spPr>
        <p:txBody>
          <a:bodyPr wrap="square" lIns="0" tIns="0" rIns="0" bIns="0" rtlCol="0" anchor="t">
            <a:spAutoFit/>
          </a:bodyPr>
          <a:lstStyle/>
          <a:p>
            <a:pPr algn="ctr">
              <a:lnSpc>
                <a:spcPts val="4970"/>
              </a:lnSpc>
            </a:pPr>
            <a:r>
              <a:rPr lang="en-US" sz="4400" b="1" dirty="0" err="1">
                <a:solidFill>
                  <a:srgbClr val="C00000"/>
                </a:solidFill>
                <a:latin typeface="Arial" panose="020B0604020202020204" pitchFamily="34" charset="0"/>
                <a:cs typeface="Arial" panose="020B0604020202020204" pitchFamily="34" charset="0"/>
              </a:rPr>
              <a:t>Gợi</a:t>
            </a:r>
            <a:r>
              <a:rPr lang="en-US" sz="4400" b="1" dirty="0">
                <a:solidFill>
                  <a:srgbClr val="C00000"/>
                </a:solidFill>
                <a:latin typeface="Arial" panose="020B0604020202020204" pitchFamily="34" charset="0"/>
                <a:cs typeface="Arial" panose="020B0604020202020204" pitchFamily="34" charset="0"/>
              </a:rPr>
              <a:t> ý</a:t>
            </a: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13416130" y="4374072"/>
            <a:ext cx="7036156" cy="345411"/>
          </a:xfrm>
          <a:prstGeom prst="rect">
            <a:avLst/>
          </a:prstGeom>
        </p:spPr>
      </p:pic>
      <p:sp>
        <p:nvSpPr>
          <p:cNvPr id="15" name="Rectangle 14"/>
          <p:cNvSpPr/>
          <p:nvPr/>
        </p:nvSpPr>
        <p:spPr>
          <a:xfrm>
            <a:off x="2491733" y="3377820"/>
            <a:ext cx="13487400" cy="5632311"/>
          </a:xfrm>
          <a:prstGeom prst="rect">
            <a:avLst/>
          </a:prstGeom>
        </p:spPr>
        <p:txBody>
          <a:bodyPr wrap="square">
            <a:spAutoFit/>
          </a:bodyPr>
          <a:lstStyle/>
          <a:p>
            <a:pPr marL="742950" indent="-74295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thoại</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camera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nối</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minh. </a:t>
            </a:r>
          </a:p>
          <a:p>
            <a:pPr marL="742950" indent="-74295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nối</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chủ</a:t>
            </a:r>
            <a:r>
              <a:rPr lang="en-US" sz="4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4144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arn(inVertic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additive="base">
                                        <p:cTn id="23"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down)">
                                      <p:cBhvr>
                                        <p:cTn id="24" dur="500"/>
                                        <p:tgtEl>
                                          <p:spTgt spid="15">
                                            <p:txEl>
                                              <p:pRg st="1" end="1"/>
                                            </p:txEl>
                                          </p:spTgt>
                                        </p:tgtEl>
                                      </p:cBhvr>
                                    </p:animEffect>
                                  </p:childTnLst>
                                </p:cTn>
                              </p:par>
                              <p:par>
                                <p:cTn id="25" presetID="12" presetClass="entr" presetSubtype="1" fill="hold"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additive="base">
                                        <p:cTn id="27"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15">
                                            <p:txEl>
                                              <p:pRg st="2" end="2"/>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46597" y="647700"/>
            <a:ext cx="1546606" cy="95046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88560" y="470444"/>
            <a:ext cx="3990205" cy="4164351"/>
          </a:xfrm>
          <a:prstGeom prst="rect">
            <a:avLst/>
          </a:prstGeom>
        </p:spPr>
      </p:pic>
      <p:sp>
        <p:nvSpPr>
          <p:cNvPr id="12" name="Rectangle 11"/>
          <p:cNvSpPr/>
          <p:nvPr/>
        </p:nvSpPr>
        <p:spPr>
          <a:xfrm>
            <a:off x="1143000" y="1790700"/>
            <a:ext cx="11353800" cy="563231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t>Tên một số thiết bị thông minh khác: máy tính bảng, máy tính xách tay, đồng hồ thông minh, ti vi kết nối được internet,...</a:t>
            </a:r>
          </a:p>
          <a:p>
            <a:pPr marL="571500" indent="-571500" algn="just">
              <a:lnSpc>
                <a:spcPct val="150000"/>
              </a:lnSpc>
              <a:buFont typeface="Wingdings" panose="05000000000000000000" pitchFamily="2" charset="2"/>
              <a:buChar char="§"/>
            </a:pPr>
            <a:r>
              <a:rPr lang="vi-VN" sz="4000" dirty="0"/>
              <a:t>Máy tính để bàn thông thường không được xem là một thiết bị thông minh vì không có sẵn kết nối mạng.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5829300"/>
            <a:ext cx="5398897" cy="539889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93813" y="5333162"/>
            <a:ext cx="4179697" cy="4179697"/>
          </a:xfrm>
          <a:prstGeom prst="rect">
            <a:avLst/>
          </a:prstGeom>
        </p:spPr>
      </p:pic>
    </p:spTree>
    <p:extLst>
      <p:ext uri="{BB962C8B-B14F-4D97-AF65-F5344CB8AC3E}">
        <p14:creationId xmlns:p14="http://schemas.microsoft.com/office/powerpoint/2010/main" val="111505556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2">
                                            <p:txEl>
                                              <p:pRg st="1" end="1"/>
                                            </p:txEl>
                                          </p:spTgt>
                                        </p:tgtEl>
                                        <p:attrNameLst>
                                          <p:attrName>ppt_y</p:attrName>
                                        </p:attrNameLst>
                                      </p:cBhvr>
                                      <p:tavLst>
                                        <p:tav tm="0">
                                          <p:val>
                                            <p:strVal val="#ppt_y-#ppt_h/2"/>
                                          </p:val>
                                        </p:tav>
                                        <p:tav tm="100000">
                                          <p:val>
                                            <p:strVal val="#ppt_y"/>
                                          </p:val>
                                        </p:tav>
                                      </p:tavLst>
                                    </p:anim>
                                    <p:anim calcmode="lin" valueType="num">
                                      <p:cBhvr>
                                        <p:cTn id="25" dur="500" fill="hold"/>
                                        <p:tgtEl>
                                          <p:spTgt spid="12">
                                            <p:txEl>
                                              <p:pRg st="1" end="1"/>
                                            </p:txEl>
                                          </p:spTgt>
                                        </p:tgtEl>
                                        <p:attrNameLst>
                                          <p:attrName>ppt_w</p:attrName>
                                        </p:attrNameLst>
                                      </p:cBhvr>
                                      <p:tavLst>
                                        <p:tav tm="0">
                                          <p:val>
                                            <p:strVal val="#ppt_w"/>
                                          </p:val>
                                        </p:tav>
                                        <p:tav tm="100000">
                                          <p:val>
                                            <p:strVal val="#ppt_w"/>
                                          </p:val>
                                        </p:tav>
                                      </p:tavLst>
                                    </p:anim>
                                    <p:anim calcmode="lin" valueType="num">
                                      <p:cBhvr>
                                        <p:cTn id="26" dur="500" fill="hold"/>
                                        <p:tgtEl>
                                          <p:spTgt spid="12">
                                            <p:txEl>
                                              <p:pRg st="1" end="1"/>
                                            </p:txEl>
                                          </p:spTgt>
                                        </p:tgtEl>
                                        <p:attrNameLst>
                                          <p:attrName>ppt_h</p:attrName>
                                        </p:attrNameLst>
                                      </p:cBhvr>
                                      <p:tavLst>
                                        <p:tav tm="0">
                                          <p:val>
                                            <p:fltVal val="0"/>
                                          </p:val>
                                        </p:tav>
                                        <p:tav tm="100000">
                                          <p:val>
                                            <p:strVal val="#ppt_h"/>
                                          </p:val>
                                        </p:tav>
                                      </p:tavLst>
                                    </p:anim>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11" name="Group 11"/>
          <p:cNvGrpSpPr/>
          <p:nvPr/>
        </p:nvGrpSpPr>
        <p:grpSpPr>
          <a:xfrm>
            <a:off x="1676400" y="800100"/>
            <a:ext cx="1412999" cy="1752600"/>
            <a:chOff x="0" y="0"/>
            <a:chExt cx="1455607" cy="1805449"/>
          </a:xfrm>
        </p:grpSpPr>
        <p:pic>
          <p:nvPicPr>
            <p:cNvPr id="12" name="Picture 12"/>
            <p:cNvPicPr>
              <a:picLocks noChangeAspect="1"/>
            </p:cNvPicPr>
            <p:nvPr/>
          </p:nvPicPr>
          <p:blipFill>
            <a:blip r:embed="rId2">
              <a:alphaModFix amt="16000"/>
            </a:blip>
            <a:srcRect/>
            <a:stretch>
              <a:fillRect/>
            </a:stretch>
          </p:blipFill>
          <p:spPr>
            <a:xfrm>
              <a:off x="0" y="1537925"/>
              <a:ext cx="1354552" cy="267524"/>
            </a:xfrm>
            <a:prstGeom prst="rect">
              <a:avLst/>
            </a:prstGeom>
          </p:spPr>
        </p:pic>
        <p:pic>
          <p:nvPicPr>
            <p:cNvPr id="13" name="Picture 13"/>
            <p:cNvPicPr>
              <a:picLocks noChangeAspect="1"/>
            </p:cNvPicPr>
            <p:nvPr/>
          </p:nvPicPr>
          <p:blipFill>
            <a:blip r:embed="rId3"/>
            <a:srcRect/>
            <a:stretch>
              <a:fillRect/>
            </a:stretch>
          </p:blipFill>
          <p:spPr>
            <a:xfrm>
              <a:off x="0" y="0"/>
              <a:ext cx="1455607" cy="1615098"/>
            </a:xfrm>
            <a:prstGeom prst="rect">
              <a:avLst/>
            </a:prstGeom>
          </p:spPr>
        </p:pic>
      </p:grpSp>
      <p:sp>
        <p:nvSpPr>
          <p:cNvPr id="19" name="Rectangle 18"/>
          <p:cNvSpPr/>
          <p:nvPr/>
        </p:nvSpPr>
        <p:spPr>
          <a:xfrm>
            <a:off x="3581400" y="512466"/>
            <a:ext cx="11811000" cy="1839606"/>
          </a:xfrm>
          <a:prstGeom prst="rect">
            <a:avLst/>
          </a:prstGeom>
        </p:spPr>
        <p:txBody>
          <a:bodyPr wrap="square">
            <a:spAutoFit/>
          </a:bodyPr>
          <a:lstStyle/>
          <a:p>
            <a:pPr algn="just">
              <a:lnSpc>
                <a:spcPct val="150000"/>
              </a:lnSpc>
            </a:pPr>
            <a:r>
              <a:rPr lang="vi-VN" sz="4000" b="1" dirty="0">
                <a:solidFill>
                  <a:schemeClr val="tx2">
                    <a:lumMod val="75000"/>
                  </a:schemeClr>
                </a:solidFill>
              </a:rPr>
              <a:t>b. Vai trò của thiết bị thông minh đối với xã hội trong cuộc cách mạng công nghiệp lần thứ tư</a:t>
            </a:r>
            <a:endParaRPr lang="en-US" sz="4000" b="1" dirty="0">
              <a:solidFill>
                <a:schemeClr val="tx2">
                  <a:lumMod val="75000"/>
                </a:schemeClr>
              </a:solidFill>
            </a:endParaRPr>
          </a:p>
        </p:txBody>
      </p:sp>
      <p:grpSp>
        <p:nvGrpSpPr>
          <p:cNvPr id="20" name="Group 3"/>
          <p:cNvGrpSpPr/>
          <p:nvPr/>
        </p:nvGrpSpPr>
        <p:grpSpPr>
          <a:xfrm>
            <a:off x="9143591" y="7364573"/>
            <a:ext cx="7032557" cy="1984415"/>
            <a:chOff x="-1" y="0"/>
            <a:chExt cx="4245010" cy="4726839"/>
          </a:xfrm>
        </p:grpSpPr>
        <p:grpSp>
          <p:nvGrpSpPr>
            <p:cNvPr id="21" name="Group 4"/>
            <p:cNvGrpSpPr/>
            <p:nvPr/>
          </p:nvGrpSpPr>
          <p:grpSpPr>
            <a:xfrm>
              <a:off x="-1" y="0"/>
              <a:ext cx="4245010" cy="4726839"/>
              <a:chOff x="-1" y="0"/>
              <a:chExt cx="3808565" cy="4240855"/>
            </a:xfrm>
          </p:grpSpPr>
          <p:sp>
            <p:nvSpPr>
              <p:cNvPr id="23" name="Freeform 5"/>
              <p:cNvSpPr/>
              <p:nvPr/>
            </p:nvSpPr>
            <p:spPr>
              <a:xfrm>
                <a:off x="-1" y="0"/>
                <a:ext cx="3808565" cy="4240855"/>
              </a:xfrm>
              <a:custGeom>
                <a:avLst/>
                <a:gdLst/>
                <a:ahLst/>
                <a:cxnLst/>
                <a:rect l="l" t="t" r="r" b="b"/>
                <a:pathLst>
                  <a:path w="3914756" h="4240855">
                    <a:moveTo>
                      <a:pt x="3408317" y="4223936"/>
                    </a:moveTo>
                    <a:cubicBezTo>
                      <a:pt x="3408317" y="4223936"/>
                      <a:pt x="3171321" y="4213966"/>
                      <a:pt x="2809181" y="4227411"/>
                    </a:cubicBezTo>
                    <a:cubicBezTo>
                      <a:pt x="2447043" y="4240855"/>
                      <a:pt x="490924" y="4240855"/>
                      <a:pt x="490924" y="4240855"/>
                    </a:cubicBezTo>
                    <a:cubicBezTo>
                      <a:pt x="245502" y="4240855"/>
                      <a:pt x="32509" y="4143587"/>
                      <a:pt x="31032" y="3983473"/>
                    </a:cubicBezTo>
                    <a:cubicBezTo>
                      <a:pt x="31032" y="3983473"/>
                      <a:pt x="0" y="2516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2346453"/>
                      <a:pt x="3906000" y="3283886"/>
                    </a:cubicBezTo>
                    <a:cubicBezTo>
                      <a:pt x="3914755" y="3577187"/>
                      <a:pt x="3868208" y="3910259"/>
                      <a:pt x="3868208" y="3910259"/>
                    </a:cubicBezTo>
                    <a:cubicBezTo>
                      <a:pt x="3865242" y="4090284"/>
                      <a:pt x="3653739" y="4223936"/>
                      <a:pt x="3408317" y="4223936"/>
                    </a:cubicBezTo>
                    <a:close/>
                  </a:path>
                </a:pathLst>
              </a:custGeom>
              <a:solidFill>
                <a:srgbClr val="AD3E25"/>
              </a:solidFill>
            </p:spPr>
          </p:sp>
        </p:grpSp>
        <p:sp>
          <p:nvSpPr>
            <p:cNvPr id="22" name="TextBox 6"/>
            <p:cNvSpPr txBox="1"/>
            <p:nvPr/>
          </p:nvSpPr>
          <p:spPr>
            <a:xfrm>
              <a:off x="383005" y="39574"/>
              <a:ext cx="3526904" cy="4398707"/>
            </a:xfrm>
            <a:prstGeom prst="rect">
              <a:avLst/>
            </a:prstGeom>
          </p:spPr>
          <p:txBody>
            <a:bodyPr wrap="square" lIns="0" tIns="0" rIns="0" bIns="0" rtlCol="0" anchor="t">
              <a:spAutoFit/>
            </a:bodyPr>
            <a:lstStyle/>
            <a:p>
              <a:pPr algn="just">
                <a:lnSpc>
                  <a:spcPct val="150000"/>
                </a:lnSpc>
              </a:pPr>
              <a:r>
                <a:rPr lang="en-US" sz="4000" b="1" dirty="0" err="1">
                  <a:solidFill>
                    <a:srgbClr val="FFFFFF"/>
                  </a:solidFill>
                  <a:latin typeface="Arial" panose="020B0604020202020204" pitchFamily="34" charset="0"/>
                  <a:cs typeface="Arial" panose="020B0604020202020204" pitchFamily="34" charset="0"/>
                </a:rPr>
                <a:t>Nhóm</a:t>
              </a:r>
              <a:r>
                <a:rPr lang="en-US" sz="4000" b="1" dirty="0">
                  <a:solidFill>
                    <a:srgbClr val="FFFFFF"/>
                  </a:solidFill>
                  <a:latin typeface="Arial" panose="020B0604020202020204" pitchFamily="34" charset="0"/>
                  <a:cs typeface="Arial" panose="020B0604020202020204" pitchFamily="34" charset="0"/>
                </a:rPr>
                <a:t> 4: </a:t>
              </a:r>
              <a:r>
                <a:rPr lang="en-US" sz="4000" dirty="0" err="1">
                  <a:solidFill>
                    <a:srgbClr val="FFFFFF"/>
                  </a:solidFill>
                  <a:latin typeface="Arial" panose="020B0604020202020204" pitchFamily="34" charset="0"/>
                  <a:cs typeface="Arial" panose="020B0604020202020204" pitchFamily="34" charset="0"/>
                </a:rPr>
                <a:t>Tìm</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hiểu</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cuộc</a:t>
              </a:r>
              <a:r>
                <a:rPr lang="en-US" sz="4000" dirty="0">
                  <a:solidFill>
                    <a:srgbClr val="FFFFFF"/>
                  </a:solidFill>
                  <a:latin typeface="Arial" panose="020B0604020202020204" pitchFamily="34" charset="0"/>
                  <a:cs typeface="Arial" panose="020B0604020202020204" pitchFamily="34" charset="0"/>
                </a:rPr>
                <a:t> CMCN </a:t>
              </a:r>
              <a:r>
                <a:rPr lang="en-US" sz="4000" dirty="0" err="1">
                  <a:solidFill>
                    <a:srgbClr val="FFFFFF"/>
                  </a:solidFill>
                  <a:latin typeface="Arial" panose="020B0604020202020204" pitchFamily="34" charset="0"/>
                  <a:cs typeface="Arial" panose="020B0604020202020204" pitchFamily="34" charset="0"/>
                </a:rPr>
                <a:t>lần</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thứ</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tư</a:t>
              </a:r>
              <a:endParaRPr lang="en-US" sz="4000" dirty="0">
                <a:solidFill>
                  <a:srgbClr val="FFFFFF"/>
                </a:solidFill>
                <a:latin typeface="Arial" panose="020B0604020202020204" pitchFamily="34" charset="0"/>
                <a:cs typeface="Arial" panose="020B0604020202020204" pitchFamily="34" charset="0"/>
              </a:endParaRPr>
            </a:p>
          </p:txBody>
        </p:sp>
      </p:grpSp>
      <p:grpSp>
        <p:nvGrpSpPr>
          <p:cNvPr id="24" name="Group 7"/>
          <p:cNvGrpSpPr/>
          <p:nvPr/>
        </p:nvGrpSpPr>
        <p:grpSpPr>
          <a:xfrm>
            <a:off x="1665250" y="7494374"/>
            <a:ext cx="6389788" cy="1846659"/>
            <a:chOff x="-2" y="-40005"/>
            <a:chExt cx="4142848" cy="5733465"/>
          </a:xfrm>
        </p:grpSpPr>
        <p:grpSp>
          <p:nvGrpSpPr>
            <p:cNvPr id="25" name="Group 8"/>
            <p:cNvGrpSpPr/>
            <p:nvPr/>
          </p:nvGrpSpPr>
          <p:grpSpPr>
            <a:xfrm>
              <a:off x="-2" y="-3"/>
              <a:ext cx="4142848" cy="5673176"/>
              <a:chOff x="-2" y="-3"/>
              <a:chExt cx="3716907" cy="5089895"/>
            </a:xfrm>
          </p:grpSpPr>
          <p:sp>
            <p:nvSpPr>
              <p:cNvPr id="27" name="Freeform 9"/>
              <p:cNvSpPr/>
              <p:nvPr/>
            </p:nvSpPr>
            <p:spPr>
              <a:xfrm>
                <a:off x="-2" y="-3"/>
                <a:ext cx="3716907" cy="5089895"/>
              </a:xfrm>
              <a:custGeom>
                <a:avLst/>
                <a:gdLst/>
                <a:ahLst/>
                <a:cxnLst/>
                <a:rect l="l" t="t" r="r" b="b"/>
                <a:pathLst>
                  <a:path w="3914756" h="4240855">
                    <a:moveTo>
                      <a:pt x="3408317" y="4223936"/>
                    </a:moveTo>
                    <a:cubicBezTo>
                      <a:pt x="3408317" y="4223936"/>
                      <a:pt x="3171321" y="4213966"/>
                      <a:pt x="2809181" y="4227411"/>
                    </a:cubicBezTo>
                    <a:cubicBezTo>
                      <a:pt x="2447043" y="4240855"/>
                      <a:pt x="490924" y="4240855"/>
                      <a:pt x="490924" y="4240855"/>
                    </a:cubicBezTo>
                    <a:cubicBezTo>
                      <a:pt x="245502" y="4240855"/>
                      <a:pt x="32509" y="4143587"/>
                      <a:pt x="31032" y="3983473"/>
                    </a:cubicBezTo>
                    <a:cubicBezTo>
                      <a:pt x="31032" y="3983473"/>
                      <a:pt x="0" y="2516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2346453"/>
                      <a:pt x="3906000" y="3283886"/>
                    </a:cubicBezTo>
                    <a:cubicBezTo>
                      <a:pt x="3914755" y="3577187"/>
                      <a:pt x="3868208" y="3910259"/>
                      <a:pt x="3868208" y="3910259"/>
                    </a:cubicBezTo>
                    <a:cubicBezTo>
                      <a:pt x="3865242" y="4090284"/>
                      <a:pt x="3653739" y="4223936"/>
                      <a:pt x="3408317" y="4223936"/>
                    </a:cubicBezTo>
                    <a:close/>
                  </a:path>
                </a:pathLst>
              </a:custGeom>
              <a:solidFill>
                <a:srgbClr val="588D48"/>
              </a:solidFill>
            </p:spPr>
          </p:sp>
        </p:grpSp>
        <p:sp>
          <p:nvSpPr>
            <p:cNvPr id="26" name="TextBox 10"/>
            <p:cNvSpPr txBox="1"/>
            <p:nvPr/>
          </p:nvSpPr>
          <p:spPr>
            <a:xfrm>
              <a:off x="202243" y="-40005"/>
              <a:ext cx="3741555" cy="5733465"/>
            </a:xfrm>
            <a:prstGeom prst="rect">
              <a:avLst/>
            </a:prstGeom>
          </p:spPr>
          <p:txBody>
            <a:bodyPr wrap="square" lIns="0" tIns="0" rIns="0" bIns="0" rtlCol="0" anchor="t">
              <a:spAutoFit/>
            </a:bodyPr>
            <a:lstStyle/>
            <a:p>
              <a:pPr algn="just">
                <a:lnSpc>
                  <a:spcPct val="150000"/>
                </a:lnSpc>
              </a:pPr>
              <a:r>
                <a:rPr lang="en-US" sz="4000" b="1" dirty="0" err="1">
                  <a:solidFill>
                    <a:srgbClr val="FFFFFF"/>
                  </a:solidFill>
                  <a:latin typeface="Arial" panose="020B0604020202020204" pitchFamily="34" charset="0"/>
                  <a:cs typeface="Arial" panose="020B0604020202020204" pitchFamily="34" charset="0"/>
                </a:rPr>
                <a:t>Nhóm</a:t>
              </a:r>
              <a:r>
                <a:rPr lang="en-US" sz="4000" b="1" dirty="0">
                  <a:solidFill>
                    <a:srgbClr val="FFFFFF"/>
                  </a:solidFill>
                  <a:latin typeface="Arial" panose="020B0604020202020204" pitchFamily="34" charset="0"/>
                  <a:cs typeface="Arial" panose="020B0604020202020204" pitchFamily="34" charset="0"/>
                </a:rPr>
                <a:t> 2: </a:t>
              </a:r>
              <a:r>
                <a:rPr lang="en-US" sz="4000" dirty="0" err="1">
                  <a:solidFill>
                    <a:srgbClr val="FFFFFF"/>
                  </a:solidFill>
                  <a:latin typeface="Arial" panose="020B0604020202020204" pitchFamily="34" charset="0"/>
                  <a:cs typeface="Arial" panose="020B0604020202020204" pitchFamily="34" charset="0"/>
                </a:rPr>
                <a:t>Tìm</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hiểu</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cuộc</a:t>
              </a:r>
              <a:r>
                <a:rPr lang="en-US" sz="4000" dirty="0">
                  <a:solidFill>
                    <a:srgbClr val="FFFFFF"/>
                  </a:solidFill>
                  <a:latin typeface="Arial" panose="020B0604020202020204" pitchFamily="34" charset="0"/>
                  <a:cs typeface="Arial" panose="020B0604020202020204" pitchFamily="34" charset="0"/>
                </a:rPr>
                <a:t> CMCN </a:t>
              </a:r>
              <a:r>
                <a:rPr lang="en-US" sz="4000" dirty="0" err="1">
                  <a:solidFill>
                    <a:srgbClr val="FFFFFF"/>
                  </a:solidFill>
                  <a:latin typeface="Arial" panose="020B0604020202020204" pitchFamily="34" charset="0"/>
                  <a:cs typeface="Arial" panose="020B0604020202020204" pitchFamily="34" charset="0"/>
                </a:rPr>
                <a:t>lần</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thứ</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hai</a:t>
              </a:r>
              <a:endParaRPr lang="en-US" sz="4000" dirty="0">
                <a:solidFill>
                  <a:srgbClr val="FFFFFF"/>
                </a:solidFill>
                <a:latin typeface="Arial" panose="020B0604020202020204" pitchFamily="34" charset="0"/>
                <a:cs typeface="Arial" panose="020B0604020202020204" pitchFamily="34" charset="0"/>
              </a:endParaRPr>
            </a:p>
          </p:txBody>
        </p:sp>
      </p:grpSp>
      <p:grpSp>
        <p:nvGrpSpPr>
          <p:cNvPr id="28" name="Group 11"/>
          <p:cNvGrpSpPr/>
          <p:nvPr/>
        </p:nvGrpSpPr>
        <p:grpSpPr>
          <a:xfrm>
            <a:off x="9143593" y="5067300"/>
            <a:ext cx="7032554" cy="2043111"/>
            <a:chOff x="-8088" y="0"/>
            <a:chExt cx="4520317" cy="2724148"/>
          </a:xfrm>
        </p:grpSpPr>
        <p:grpSp>
          <p:nvGrpSpPr>
            <p:cNvPr id="29" name="Group 12"/>
            <p:cNvGrpSpPr/>
            <p:nvPr/>
          </p:nvGrpSpPr>
          <p:grpSpPr>
            <a:xfrm>
              <a:off x="-8088" y="0"/>
              <a:ext cx="4520317" cy="2724148"/>
              <a:chOff x="-4213" y="0"/>
              <a:chExt cx="2354584" cy="1418979"/>
            </a:xfrm>
          </p:grpSpPr>
          <p:sp>
            <p:nvSpPr>
              <p:cNvPr id="31" name="Freeform 13"/>
              <p:cNvSpPr/>
              <p:nvPr/>
            </p:nvSpPr>
            <p:spPr>
              <a:xfrm>
                <a:off x="-4213" y="0"/>
                <a:ext cx="2354584" cy="1418979"/>
              </a:xfrm>
              <a:custGeom>
                <a:avLst/>
                <a:gdLst/>
                <a:ahLst/>
                <a:cxnLst/>
                <a:rect l="l" t="t" r="r" b="b"/>
                <a:pathLst>
                  <a:path w="2354584" h="2462159">
                    <a:moveTo>
                      <a:pt x="278431" y="16918"/>
                    </a:moveTo>
                    <a:cubicBezTo>
                      <a:pt x="278431" y="16918"/>
                      <a:pt x="604014" y="12258"/>
                      <a:pt x="912018" y="12454"/>
                    </a:cubicBezTo>
                    <a:cubicBezTo>
                      <a:pt x="1418373" y="12671"/>
                      <a:pt x="2080516" y="0"/>
                      <a:pt x="2080516" y="0"/>
                    </a:cubicBezTo>
                    <a:cubicBezTo>
                      <a:pt x="2147979" y="0"/>
                      <a:pt x="2223916" y="0"/>
                      <a:pt x="2302689" y="85073"/>
                    </a:cubicBezTo>
                    <a:cubicBezTo>
                      <a:pt x="2345667" y="131488"/>
                      <a:pt x="2346735" y="240224"/>
                      <a:pt x="2347141" y="320281"/>
                    </a:cubicBezTo>
                    <a:cubicBezTo>
                      <a:pt x="2347141" y="320281"/>
                      <a:pt x="2345436" y="1414688"/>
                      <a:pt x="2345436" y="1699575"/>
                    </a:cubicBezTo>
                    <a:cubicBezTo>
                      <a:pt x="2345436" y="1913733"/>
                      <a:pt x="2354584" y="2212912"/>
                      <a:pt x="2354584" y="2212912"/>
                    </a:cubicBezTo>
                    <a:cubicBezTo>
                      <a:pt x="2354584" y="2341581"/>
                      <a:pt x="2350415" y="2462159"/>
                      <a:pt x="2097577" y="2454024"/>
                    </a:cubicBezTo>
                    <a:cubicBezTo>
                      <a:pt x="2097577" y="2454024"/>
                      <a:pt x="1721104" y="2433726"/>
                      <a:pt x="1436507" y="2441324"/>
                    </a:cubicBezTo>
                    <a:cubicBezTo>
                      <a:pt x="1008980" y="2449459"/>
                      <a:pt x="304023" y="2462159"/>
                      <a:pt x="304023" y="2462159"/>
                    </a:cubicBezTo>
                    <a:cubicBezTo>
                      <a:pt x="132548" y="2462159"/>
                      <a:pt x="4213" y="2361090"/>
                      <a:pt x="8532" y="2158542"/>
                    </a:cubicBezTo>
                    <a:cubicBezTo>
                      <a:pt x="8532" y="2158542"/>
                      <a:pt x="9630" y="1660001"/>
                      <a:pt x="4815" y="1014697"/>
                    </a:cubicBezTo>
                    <a:cubicBezTo>
                      <a:pt x="0" y="663668"/>
                      <a:pt x="25592" y="330596"/>
                      <a:pt x="25592" y="330596"/>
                    </a:cubicBezTo>
                    <a:cubicBezTo>
                      <a:pt x="27224" y="150571"/>
                      <a:pt x="143504" y="16918"/>
                      <a:pt x="278431" y="16918"/>
                    </a:cubicBezTo>
                    <a:close/>
                  </a:path>
                </a:pathLst>
              </a:custGeom>
              <a:solidFill>
                <a:srgbClr val="EFC44B"/>
              </a:solidFill>
            </p:spPr>
          </p:sp>
        </p:grpSp>
        <p:sp>
          <p:nvSpPr>
            <p:cNvPr id="30" name="TextBox 14"/>
            <p:cNvSpPr txBox="1"/>
            <p:nvPr/>
          </p:nvSpPr>
          <p:spPr>
            <a:xfrm>
              <a:off x="399756" y="168092"/>
              <a:ext cx="3608704" cy="2310120"/>
            </a:xfrm>
            <a:prstGeom prst="rect">
              <a:avLst/>
            </a:prstGeom>
          </p:spPr>
          <p:txBody>
            <a:bodyPr lIns="0" tIns="0" rIns="0" bIns="0" rtlCol="0" anchor="t">
              <a:spAutoFit/>
            </a:bodyPr>
            <a:lstStyle/>
            <a:p>
              <a:pPr algn="just">
                <a:lnSpc>
                  <a:spcPct val="150000"/>
                </a:lnSpc>
              </a:pPr>
              <a:r>
                <a:rPr lang="en-US" sz="4000" b="1" dirty="0" err="1">
                  <a:solidFill>
                    <a:srgbClr val="000000"/>
                  </a:solidFill>
                  <a:latin typeface="Arial" panose="020B0604020202020204" pitchFamily="34" charset="0"/>
                  <a:cs typeface="Arial" panose="020B0604020202020204" pitchFamily="34" charset="0"/>
                </a:rPr>
                <a:t>Nhóm</a:t>
              </a:r>
              <a:r>
                <a:rPr lang="en-US" sz="4000" b="1" dirty="0">
                  <a:solidFill>
                    <a:srgbClr val="000000"/>
                  </a:solidFill>
                  <a:latin typeface="Arial" panose="020B0604020202020204" pitchFamily="34" charset="0"/>
                  <a:cs typeface="Arial" panose="020B0604020202020204" pitchFamily="34" charset="0"/>
                </a:rPr>
                <a:t> 3: </a:t>
              </a:r>
              <a:r>
                <a:rPr lang="en-US" sz="4000" dirty="0" err="1">
                  <a:solidFill>
                    <a:srgbClr val="000000"/>
                  </a:solidFill>
                  <a:latin typeface="Arial" panose="020B0604020202020204" pitchFamily="34" charset="0"/>
                  <a:cs typeface="Arial" panose="020B0604020202020204" pitchFamily="34" charset="0"/>
                </a:rPr>
                <a:t>Tìm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hiểu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cuộc</a:t>
              </a:r>
              <a:r>
                <a:rPr lang="en-US" sz="4000" dirty="0">
                  <a:solidFill>
                    <a:srgbClr val="000000"/>
                  </a:solidFill>
                  <a:latin typeface="Arial" panose="020B0604020202020204" pitchFamily="34" charset="0"/>
                  <a:cs typeface="Arial" panose="020B0604020202020204" pitchFamily="34" charset="0"/>
                </a:rPr>
                <a:t> CMCN </a:t>
              </a:r>
              <a:r>
                <a:rPr lang="en-US" sz="4000" dirty="0" err="1">
                  <a:solidFill>
                    <a:srgbClr val="000000"/>
                  </a:solidFill>
                  <a:latin typeface="Arial" panose="020B0604020202020204" pitchFamily="34" charset="0"/>
                  <a:cs typeface="Arial" panose="020B0604020202020204" pitchFamily="34" charset="0"/>
                </a:rPr>
                <a:t>lần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thứ</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ba</a:t>
              </a:r>
              <a:endParaRPr lang="en-US" sz="4000" dirty="0">
                <a:solidFill>
                  <a:srgbClr val="000000"/>
                </a:solidFill>
                <a:latin typeface="Arial" panose="020B0604020202020204" pitchFamily="34" charset="0"/>
                <a:cs typeface="Arial" panose="020B0604020202020204" pitchFamily="34" charset="0"/>
              </a:endParaRPr>
            </a:p>
          </p:txBody>
        </p:sp>
      </p:grpSp>
      <p:grpSp>
        <p:nvGrpSpPr>
          <p:cNvPr id="32" name="Group 15"/>
          <p:cNvGrpSpPr/>
          <p:nvPr/>
        </p:nvGrpSpPr>
        <p:grpSpPr>
          <a:xfrm>
            <a:off x="1665254" y="5067300"/>
            <a:ext cx="6335747" cy="2043111"/>
            <a:chOff x="-8088" y="0"/>
            <a:chExt cx="7520837" cy="2724148"/>
          </a:xfrm>
        </p:grpSpPr>
        <p:grpSp>
          <p:nvGrpSpPr>
            <p:cNvPr id="33" name="Group 16"/>
            <p:cNvGrpSpPr/>
            <p:nvPr/>
          </p:nvGrpSpPr>
          <p:grpSpPr>
            <a:xfrm>
              <a:off x="-8088" y="0"/>
              <a:ext cx="7520837" cy="2724148"/>
              <a:chOff x="-4213" y="0"/>
              <a:chExt cx="3917522" cy="1418979"/>
            </a:xfrm>
          </p:grpSpPr>
          <p:sp>
            <p:nvSpPr>
              <p:cNvPr id="35" name="Freeform 17"/>
              <p:cNvSpPr/>
              <p:nvPr/>
            </p:nvSpPr>
            <p:spPr>
              <a:xfrm>
                <a:off x="-4213" y="0"/>
                <a:ext cx="3917522" cy="1418979"/>
              </a:xfrm>
              <a:custGeom>
                <a:avLst/>
                <a:gdLst/>
                <a:ahLst/>
                <a:cxnLst/>
                <a:rect l="l" t="t" r="r" b="b"/>
                <a:pathLst>
                  <a:path w="2354584" h="2462159">
                    <a:moveTo>
                      <a:pt x="278431" y="16918"/>
                    </a:moveTo>
                    <a:cubicBezTo>
                      <a:pt x="278431" y="16918"/>
                      <a:pt x="604014" y="12258"/>
                      <a:pt x="912018" y="12454"/>
                    </a:cubicBezTo>
                    <a:cubicBezTo>
                      <a:pt x="1418373" y="12671"/>
                      <a:pt x="2080516" y="0"/>
                      <a:pt x="2080516" y="0"/>
                    </a:cubicBezTo>
                    <a:cubicBezTo>
                      <a:pt x="2147979" y="0"/>
                      <a:pt x="2223916" y="0"/>
                      <a:pt x="2302689" y="85073"/>
                    </a:cubicBezTo>
                    <a:cubicBezTo>
                      <a:pt x="2345667" y="131488"/>
                      <a:pt x="2346735" y="240224"/>
                      <a:pt x="2347141" y="320281"/>
                    </a:cubicBezTo>
                    <a:cubicBezTo>
                      <a:pt x="2347141" y="320281"/>
                      <a:pt x="2345436" y="1414688"/>
                      <a:pt x="2345436" y="1699575"/>
                    </a:cubicBezTo>
                    <a:cubicBezTo>
                      <a:pt x="2345436" y="1913733"/>
                      <a:pt x="2354584" y="2212912"/>
                      <a:pt x="2354584" y="2212912"/>
                    </a:cubicBezTo>
                    <a:cubicBezTo>
                      <a:pt x="2354584" y="2341581"/>
                      <a:pt x="2350415" y="2462159"/>
                      <a:pt x="2097577" y="2454024"/>
                    </a:cubicBezTo>
                    <a:cubicBezTo>
                      <a:pt x="2097577" y="2454024"/>
                      <a:pt x="1721104" y="2433726"/>
                      <a:pt x="1436507" y="2441324"/>
                    </a:cubicBezTo>
                    <a:cubicBezTo>
                      <a:pt x="1008980" y="2449459"/>
                      <a:pt x="304023" y="2462159"/>
                      <a:pt x="304023" y="2462159"/>
                    </a:cubicBezTo>
                    <a:cubicBezTo>
                      <a:pt x="132548" y="2462159"/>
                      <a:pt x="4213" y="2361090"/>
                      <a:pt x="8532" y="2158542"/>
                    </a:cubicBezTo>
                    <a:cubicBezTo>
                      <a:pt x="8532" y="2158542"/>
                      <a:pt x="9630" y="1660001"/>
                      <a:pt x="4815" y="1014697"/>
                    </a:cubicBezTo>
                    <a:cubicBezTo>
                      <a:pt x="0" y="663668"/>
                      <a:pt x="25592" y="330596"/>
                      <a:pt x="25592" y="330596"/>
                    </a:cubicBezTo>
                    <a:cubicBezTo>
                      <a:pt x="27224" y="150571"/>
                      <a:pt x="143504" y="16918"/>
                      <a:pt x="278431" y="16918"/>
                    </a:cubicBezTo>
                    <a:close/>
                  </a:path>
                </a:pathLst>
              </a:custGeom>
              <a:solidFill>
                <a:srgbClr val="004A98"/>
              </a:solidFill>
            </p:spPr>
          </p:sp>
        </p:grpSp>
        <p:sp>
          <p:nvSpPr>
            <p:cNvPr id="34" name="TextBox 18"/>
            <p:cNvSpPr txBox="1"/>
            <p:nvPr/>
          </p:nvSpPr>
          <p:spPr>
            <a:xfrm>
              <a:off x="438481" y="16000"/>
              <a:ext cx="6773984" cy="2462212"/>
            </a:xfrm>
            <a:prstGeom prst="rect">
              <a:avLst/>
            </a:prstGeom>
          </p:spPr>
          <p:txBody>
            <a:bodyPr wrap="square" lIns="0" tIns="0" rIns="0" bIns="0" rtlCol="0" anchor="t">
              <a:spAutoFit/>
            </a:bodyPr>
            <a:lstStyle/>
            <a:p>
              <a:pPr algn="just">
                <a:lnSpc>
                  <a:spcPct val="150000"/>
                </a:lnSpc>
              </a:pPr>
              <a:r>
                <a:rPr lang="en-US" sz="4000" b="1" dirty="0" err="1">
                  <a:solidFill>
                    <a:srgbClr val="FFFFFF"/>
                  </a:solidFill>
                  <a:latin typeface="Arial" panose="020B0604020202020204" pitchFamily="34" charset="0"/>
                  <a:cs typeface="Arial" panose="020B0604020202020204" pitchFamily="34" charset="0"/>
                </a:rPr>
                <a:t>Nhóm</a:t>
              </a:r>
              <a:r>
                <a:rPr lang="en-US" sz="4000" b="1" dirty="0">
                  <a:solidFill>
                    <a:srgbClr val="FFFFFF"/>
                  </a:solidFill>
                  <a:latin typeface="Arial" panose="020B0604020202020204" pitchFamily="34" charset="0"/>
                  <a:cs typeface="Arial" panose="020B0604020202020204" pitchFamily="34" charset="0"/>
                </a:rPr>
                <a:t> 1: </a:t>
              </a:r>
              <a:r>
                <a:rPr lang="en-US" sz="4000" dirty="0" err="1">
                  <a:solidFill>
                    <a:srgbClr val="FFFFFF"/>
                  </a:solidFill>
                  <a:latin typeface="Arial" panose="020B0604020202020204" pitchFamily="34" charset="0"/>
                  <a:cs typeface="Arial" panose="020B0604020202020204" pitchFamily="34" charset="0"/>
                </a:rPr>
                <a:t>Tìm</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hiểu</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cuộc</a:t>
              </a:r>
              <a:r>
                <a:rPr lang="en-US" sz="4000" dirty="0">
                  <a:solidFill>
                    <a:srgbClr val="FFFFFF"/>
                  </a:solidFill>
                  <a:latin typeface="Arial" panose="020B0604020202020204" pitchFamily="34" charset="0"/>
                  <a:cs typeface="Arial" panose="020B0604020202020204" pitchFamily="34" charset="0"/>
                </a:rPr>
                <a:t> CMCN </a:t>
              </a:r>
              <a:r>
                <a:rPr lang="en-US" sz="4000" dirty="0" err="1">
                  <a:solidFill>
                    <a:srgbClr val="FFFFFF"/>
                  </a:solidFill>
                  <a:latin typeface="Arial" panose="020B0604020202020204" pitchFamily="34" charset="0"/>
                  <a:cs typeface="Arial" panose="020B0604020202020204" pitchFamily="34" charset="0"/>
                </a:rPr>
                <a:t>lần</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thứ</a:t>
              </a:r>
              <a:r>
                <a:rPr lang="en-US" sz="4000" dirty="0">
                  <a:solidFill>
                    <a:srgbClr val="FFFFFF"/>
                  </a:solidFill>
                  <a:latin typeface="Arial" panose="020B0604020202020204" pitchFamily="34" charset="0"/>
                  <a:cs typeface="Arial" panose="020B0604020202020204" pitchFamily="34" charset="0"/>
                </a:rPr>
                <a:t> </a:t>
              </a:r>
              <a:r>
                <a:rPr lang="en-US" sz="4000" dirty="0" err="1">
                  <a:solidFill>
                    <a:srgbClr val="FFFFFF"/>
                  </a:solidFill>
                  <a:latin typeface="Arial" panose="020B0604020202020204" pitchFamily="34" charset="0"/>
                  <a:cs typeface="Arial" panose="020B0604020202020204" pitchFamily="34" charset="0"/>
                </a:rPr>
                <a:t>nhất</a:t>
              </a:r>
              <a:endParaRPr lang="en-US" sz="4000" dirty="0">
                <a:solidFill>
                  <a:srgbClr val="FFFFFF"/>
                </a:solidFill>
                <a:latin typeface="Arial" panose="020B0604020202020204" pitchFamily="34" charset="0"/>
                <a:cs typeface="Arial" panose="020B0604020202020204" pitchFamily="34" charset="0"/>
              </a:endParaRPr>
            </a:p>
          </p:txBody>
        </p:sp>
      </p:grpSp>
      <p:sp>
        <p:nvSpPr>
          <p:cNvPr id="36" name="Rectangle 35"/>
          <p:cNvSpPr/>
          <p:nvPr/>
        </p:nvSpPr>
        <p:spPr>
          <a:xfrm>
            <a:off x="2319090" y="2523588"/>
            <a:ext cx="13579093" cy="1824923"/>
          </a:xfrm>
          <a:prstGeom prst="rect">
            <a:avLst/>
          </a:prstGeom>
        </p:spPr>
        <p:txBody>
          <a:bodyPr wrap="square">
            <a:spAutoFit/>
          </a:bodyPr>
          <a:lstStyle/>
          <a:p>
            <a:pPr algn="just">
              <a:lnSpc>
                <a:spcPct val="150000"/>
              </a:lnSpc>
            </a:pPr>
            <a:r>
              <a:rPr lang="en-US" sz="4000" i="1" dirty="0">
                <a:latin typeface="Arial" panose="020B0604020202020204" pitchFamily="34" charset="0"/>
                <a:cs typeface="Arial" panose="020B0604020202020204" pitchFamily="34" charset="0"/>
              </a:rPr>
              <a:t>Chia </a:t>
            </a:r>
            <a:r>
              <a:rPr lang="en-US" sz="4000" i="1" dirty="0" err="1">
                <a:latin typeface="Arial" panose="020B0604020202020204" pitchFamily="34" charset="0"/>
                <a:cs typeface="Arial" panose="020B0604020202020204" pitchFamily="34" charset="0"/>
              </a:rPr>
              <a:t>lớp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4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quan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sát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2.2 SGK trang12, </a:t>
            </a:r>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trả</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lời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câu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hỏi</a:t>
            </a:r>
            <a:r>
              <a:rPr lang="en-US" sz="40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2480362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ppt_y</p:attrName>
                                        </p:attrNameLst>
                                      </p:cBhvr>
                                      <p:tavLst>
                                        <p:tav tm="0">
                                          <p:val>
                                            <p:strVal val="#ppt_y-#ppt_h*1.125000"/>
                                          </p:val>
                                        </p:tav>
                                        <p:tav tm="100000">
                                          <p:val>
                                            <p:strVal val="#ppt_y"/>
                                          </p:val>
                                        </p:tav>
                                      </p:tavLst>
                                    </p:anim>
                                    <p:animEffect transition="in" filter="wipe(down)">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p:tgtEl>
                                          <p:spTgt spid="28"/>
                                        </p:tgtEl>
                                        <p:attrNameLst>
                                          <p:attrName>ppt_y</p:attrName>
                                        </p:attrNameLst>
                                      </p:cBhvr>
                                      <p:tavLst>
                                        <p:tav tm="0">
                                          <p:val>
                                            <p:strVal val="#ppt_y+#ppt_h*1.125000"/>
                                          </p:val>
                                        </p:tav>
                                        <p:tav tm="100000">
                                          <p:val>
                                            <p:strVal val="#ppt_y"/>
                                          </p:val>
                                        </p:tav>
                                      </p:tavLst>
                                    </p:anim>
                                    <p:animEffect transition="in" filter="wipe(up)">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strVal val="#ppt_w+.3"/>
                                          </p:val>
                                        </p:tav>
                                        <p:tav tm="100000">
                                          <p:val>
                                            <p:strVal val="#ppt_w"/>
                                          </p:val>
                                        </p:tav>
                                      </p:tavLst>
                                    </p:anim>
                                    <p:anim calcmode="lin" valueType="num">
                                      <p:cBhvr>
                                        <p:cTn id="41" dur="500" fill="hold"/>
                                        <p:tgtEl>
                                          <p:spTgt spid="20"/>
                                        </p:tgtEl>
                                        <p:attrNameLst>
                                          <p:attrName>ppt_h</p:attrName>
                                        </p:attrNameLst>
                                      </p:cBhvr>
                                      <p:tavLst>
                                        <p:tav tm="0">
                                          <p:val>
                                            <p:strVal val="#ppt_h"/>
                                          </p:val>
                                        </p:tav>
                                        <p:tav tm="100000">
                                          <p:val>
                                            <p:strVal val="#ppt_h"/>
                                          </p:val>
                                        </p:tav>
                                      </p:tavLst>
                                    </p:anim>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FBE9E"/>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0445163"/>
              </p:ext>
            </p:extLst>
          </p:nvPr>
        </p:nvGraphicFramePr>
        <p:xfrm>
          <a:off x="0" y="-1"/>
          <a:ext cx="18288000" cy="10287000"/>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9601200">
                  <a:extLst>
                    <a:ext uri="{9D8B030D-6E8A-4147-A177-3AD203B41FA5}">
                      <a16:colId xmlns:a16="http://schemas.microsoft.com/office/drawing/2014/main" val="20002"/>
                    </a:ext>
                  </a:extLst>
                </a:gridCol>
              </a:tblGrid>
              <a:tr h="1180020">
                <a:tc>
                  <a:txBody>
                    <a:bodyPr/>
                    <a:lstStyle/>
                    <a:p>
                      <a:pPr algn="ctr"/>
                      <a:r>
                        <a:rPr lang="en-US" sz="4000" b="1" dirty="0" err="1">
                          <a:latin typeface="Arial" panose="020B0604020202020204" pitchFamily="34" charset="0"/>
                          <a:cs typeface="Arial" panose="020B0604020202020204" pitchFamily="34" charset="0"/>
                        </a:rPr>
                        <a:t>Cuộc</a:t>
                      </a:r>
                      <a:r>
                        <a:rPr lang="en-US" sz="4000" b="1" baseline="0" dirty="0">
                          <a:latin typeface="Arial" panose="020B0604020202020204" pitchFamily="34" charset="0"/>
                          <a:cs typeface="Arial" panose="020B0604020202020204" pitchFamily="34" charset="0"/>
                        </a:rPr>
                        <a:t> CMCN</a:t>
                      </a:r>
                      <a:endParaRPr lang="en-US" sz="4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4000" b="1" dirty="0" err="1">
                          <a:latin typeface="Arial" panose="020B0604020202020204" pitchFamily="34" charset="0"/>
                          <a:cs typeface="Arial" panose="020B0604020202020204" pitchFamily="34" charset="0"/>
                        </a:rPr>
                        <a:t>Thời</a:t>
                      </a:r>
                      <a:r>
                        <a:rPr lang="en-US" sz="4000" b="1" baseline="0" dirty="0">
                          <a:latin typeface="Arial" panose="020B0604020202020204" pitchFamily="34" charset="0"/>
                          <a:cs typeface="Arial" panose="020B0604020202020204" pitchFamily="34" charset="0"/>
                        </a:rPr>
                        <a:t> </a:t>
                      </a:r>
                      <a:r>
                        <a:rPr lang="en-US" sz="4000" b="1" baseline="0" dirty="0" err="1">
                          <a:latin typeface="Arial" panose="020B0604020202020204" pitchFamily="34" charset="0"/>
                          <a:cs typeface="Arial" panose="020B0604020202020204" pitchFamily="34" charset="0"/>
                        </a:rPr>
                        <a:t>gian</a:t>
                      </a:r>
                      <a:endParaRPr lang="en-US" sz="4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4000" b="1" dirty="0" err="1">
                          <a:latin typeface="Arial" panose="020B0604020202020204" pitchFamily="34" charset="0"/>
                          <a:cs typeface="Arial" panose="020B0604020202020204" pitchFamily="34" charset="0"/>
                        </a:rPr>
                        <a:t>Nội</a:t>
                      </a:r>
                      <a:r>
                        <a:rPr lang="en-US" sz="4000" b="1" baseline="0" dirty="0">
                          <a:latin typeface="Arial" panose="020B0604020202020204" pitchFamily="34" charset="0"/>
                          <a:cs typeface="Arial" panose="020B0604020202020204" pitchFamily="34" charset="0"/>
                        </a:rPr>
                        <a:t> dung</a:t>
                      </a:r>
                      <a:endParaRPr lang="en-US" sz="4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276745">
                <a:tc>
                  <a:txBody>
                    <a:bodyPr/>
                    <a:lstStyle/>
                    <a:p>
                      <a:pPr algn="ctr"/>
                      <a:r>
                        <a:rPr lang="en-US" sz="4000" dirty="0" err="1">
                          <a:solidFill>
                            <a:schemeClr val="tx2">
                              <a:lumMod val="75000"/>
                            </a:schemeClr>
                          </a:solidFill>
                          <a:latin typeface="Arial" panose="020B0604020202020204" pitchFamily="34" charset="0"/>
                          <a:cs typeface="Arial" panose="020B0604020202020204" pitchFamily="34" charset="0"/>
                        </a:rPr>
                        <a:t>Lần</a:t>
                      </a:r>
                      <a:r>
                        <a:rPr lang="en-US" sz="4000" baseline="0" dirty="0">
                          <a:solidFill>
                            <a:schemeClr val="tx2">
                              <a:lumMod val="75000"/>
                            </a:schemeClr>
                          </a:solidFill>
                          <a:latin typeface="Arial" panose="020B0604020202020204" pitchFamily="34" charset="0"/>
                          <a:cs typeface="Arial" panose="020B0604020202020204" pitchFamily="34" charset="0"/>
                        </a:rPr>
                        <a:t> </a:t>
                      </a:r>
                      <a:r>
                        <a:rPr lang="en-US" sz="4000" baseline="0" dirty="0" err="1">
                          <a:solidFill>
                            <a:schemeClr val="tx2">
                              <a:lumMod val="75000"/>
                            </a:schemeClr>
                          </a:solidFill>
                          <a:latin typeface="Arial" panose="020B0604020202020204" pitchFamily="34" charset="0"/>
                          <a:cs typeface="Arial" panose="020B0604020202020204" pitchFamily="34" charset="0"/>
                        </a:rPr>
                        <a:t>thứ</a:t>
                      </a:r>
                      <a:r>
                        <a:rPr lang="en-US" sz="4000" baseline="0" dirty="0">
                          <a:solidFill>
                            <a:schemeClr val="tx2">
                              <a:lumMod val="75000"/>
                            </a:schemeClr>
                          </a:solidFill>
                          <a:latin typeface="Arial" panose="020B0604020202020204" pitchFamily="34" charset="0"/>
                          <a:cs typeface="Arial" panose="020B0604020202020204" pitchFamily="34" charset="0"/>
                        </a:rPr>
                        <a:t> </a:t>
                      </a:r>
                      <a:r>
                        <a:rPr lang="en-US" sz="4000" baseline="0" dirty="0" err="1">
                          <a:solidFill>
                            <a:schemeClr val="tx2">
                              <a:lumMod val="75000"/>
                            </a:schemeClr>
                          </a:solidFill>
                          <a:latin typeface="Arial" panose="020B0604020202020204" pitchFamily="34" charset="0"/>
                          <a:cs typeface="Arial" panose="020B0604020202020204" pitchFamily="34" charset="0"/>
                        </a:rPr>
                        <a:t>nhất</a:t>
                      </a:r>
                      <a:endParaRPr lang="en-US" sz="40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76745">
                <a:tc>
                  <a:txBody>
                    <a:bodyPr/>
                    <a:lstStyle/>
                    <a:p>
                      <a:pPr algn="ctr"/>
                      <a:r>
                        <a:rPr lang="en-US" sz="4000" dirty="0" err="1">
                          <a:solidFill>
                            <a:srgbClr val="00B050"/>
                          </a:solidFill>
                          <a:latin typeface="Arial" panose="020B0604020202020204" pitchFamily="34" charset="0"/>
                          <a:cs typeface="Arial" panose="020B0604020202020204" pitchFamily="34" charset="0"/>
                        </a:rPr>
                        <a:t>Lần</a:t>
                      </a:r>
                      <a:r>
                        <a:rPr lang="en-US" sz="4000" baseline="0" dirty="0">
                          <a:solidFill>
                            <a:srgbClr val="00B050"/>
                          </a:solidFill>
                          <a:latin typeface="Arial" panose="020B0604020202020204" pitchFamily="34" charset="0"/>
                          <a:cs typeface="Arial" panose="020B0604020202020204" pitchFamily="34" charset="0"/>
                        </a:rPr>
                        <a:t> </a:t>
                      </a:r>
                      <a:r>
                        <a:rPr lang="en-US" sz="4000" baseline="0" dirty="0" err="1">
                          <a:solidFill>
                            <a:srgbClr val="00B050"/>
                          </a:solidFill>
                          <a:latin typeface="Arial" panose="020B0604020202020204" pitchFamily="34" charset="0"/>
                          <a:cs typeface="Arial" panose="020B0604020202020204" pitchFamily="34" charset="0"/>
                        </a:rPr>
                        <a:t>thứ</a:t>
                      </a:r>
                      <a:r>
                        <a:rPr lang="en-US" sz="4000" baseline="0" dirty="0">
                          <a:solidFill>
                            <a:srgbClr val="00B050"/>
                          </a:solidFill>
                          <a:latin typeface="Arial" panose="020B0604020202020204" pitchFamily="34" charset="0"/>
                          <a:cs typeface="Arial" panose="020B0604020202020204" pitchFamily="34" charset="0"/>
                        </a:rPr>
                        <a:t> </a:t>
                      </a:r>
                      <a:r>
                        <a:rPr lang="en-US" sz="4000" baseline="0" dirty="0" err="1">
                          <a:solidFill>
                            <a:srgbClr val="00B050"/>
                          </a:solidFill>
                          <a:latin typeface="Arial" panose="020B0604020202020204" pitchFamily="34" charset="0"/>
                          <a:cs typeface="Arial" panose="020B0604020202020204" pitchFamily="34" charset="0"/>
                        </a:rPr>
                        <a:t>hai</a:t>
                      </a:r>
                      <a:endParaRPr lang="en-US" sz="4000" dirty="0">
                        <a:solidFill>
                          <a:srgbClr val="00B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76745">
                <a:tc>
                  <a:txBody>
                    <a:bodyPr/>
                    <a:lstStyle/>
                    <a:p>
                      <a:pPr algn="ctr"/>
                      <a:r>
                        <a:rPr lang="en-US" sz="4000" dirty="0" err="1">
                          <a:solidFill>
                            <a:schemeClr val="accent6">
                              <a:lumMod val="75000"/>
                            </a:schemeClr>
                          </a:solidFill>
                          <a:latin typeface="Arial" panose="020B0604020202020204" pitchFamily="34" charset="0"/>
                          <a:cs typeface="Arial" panose="020B0604020202020204" pitchFamily="34" charset="0"/>
                        </a:rPr>
                        <a:t>Lần</a:t>
                      </a:r>
                      <a:r>
                        <a:rPr lang="en-US" sz="4000" baseline="0" dirty="0">
                          <a:solidFill>
                            <a:schemeClr val="accent6">
                              <a:lumMod val="75000"/>
                            </a:schemeClr>
                          </a:solidFill>
                          <a:latin typeface="Arial" panose="020B0604020202020204" pitchFamily="34" charset="0"/>
                          <a:cs typeface="Arial" panose="020B0604020202020204" pitchFamily="34" charset="0"/>
                        </a:rPr>
                        <a:t> </a:t>
                      </a:r>
                      <a:r>
                        <a:rPr lang="en-US" sz="4000" baseline="0" dirty="0" err="1">
                          <a:solidFill>
                            <a:schemeClr val="accent6">
                              <a:lumMod val="75000"/>
                            </a:schemeClr>
                          </a:solidFill>
                          <a:latin typeface="Arial" panose="020B0604020202020204" pitchFamily="34" charset="0"/>
                          <a:cs typeface="Arial" panose="020B0604020202020204" pitchFamily="34" charset="0"/>
                        </a:rPr>
                        <a:t>thứ</a:t>
                      </a:r>
                      <a:r>
                        <a:rPr lang="en-US" sz="4000" baseline="0" dirty="0">
                          <a:solidFill>
                            <a:schemeClr val="accent6">
                              <a:lumMod val="75000"/>
                            </a:schemeClr>
                          </a:solidFill>
                          <a:latin typeface="Arial" panose="020B0604020202020204" pitchFamily="34" charset="0"/>
                          <a:cs typeface="Arial" panose="020B0604020202020204" pitchFamily="34" charset="0"/>
                        </a:rPr>
                        <a:t> </a:t>
                      </a:r>
                      <a:r>
                        <a:rPr lang="en-US" sz="4000" baseline="0" dirty="0" err="1">
                          <a:solidFill>
                            <a:schemeClr val="accent6">
                              <a:lumMod val="75000"/>
                            </a:schemeClr>
                          </a:solidFill>
                          <a:latin typeface="Arial" panose="020B0604020202020204" pitchFamily="34" charset="0"/>
                          <a:cs typeface="Arial" panose="020B0604020202020204" pitchFamily="34" charset="0"/>
                        </a:rPr>
                        <a:t>ba</a:t>
                      </a:r>
                      <a:endParaRPr lang="en-US" sz="4000" dirty="0">
                        <a:solidFill>
                          <a:schemeClr val="accent6">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76745">
                <a:tc>
                  <a:txBody>
                    <a:bodyPr/>
                    <a:lstStyle/>
                    <a:p>
                      <a:pPr algn="ctr"/>
                      <a:r>
                        <a:rPr lang="en-US" sz="4000" dirty="0" err="1">
                          <a:solidFill>
                            <a:srgbClr val="FF0000"/>
                          </a:solidFill>
                          <a:latin typeface="Arial" panose="020B0604020202020204" pitchFamily="34" charset="0"/>
                          <a:cs typeface="Arial" panose="020B0604020202020204" pitchFamily="34" charset="0"/>
                        </a:rPr>
                        <a:t>Lần</a:t>
                      </a:r>
                      <a:r>
                        <a:rPr lang="en-US" sz="4000" baseline="0" dirty="0">
                          <a:solidFill>
                            <a:srgbClr val="FF0000"/>
                          </a:solidFill>
                          <a:latin typeface="Arial" panose="020B0604020202020204" pitchFamily="34" charset="0"/>
                          <a:cs typeface="Arial" panose="020B0604020202020204" pitchFamily="34" charset="0"/>
                        </a:rPr>
                        <a:t> </a:t>
                      </a:r>
                      <a:r>
                        <a:rPr lang="en-US" sz="4000" baseline="0" dirty="0" err="1">
                          <a:solidFill>
                            <a:srgbClr val="FF0000"/>
                          </a:solidFill>
                          <a:latin typeface="Arial" panose="020B0604020202020204" pitchFamily="34" charset="0"/>
                          <a:cs typeface="Arial" panose="020B0604020202020204" pitchFamily="34" charset="0"/>
                        </a:rPr>
                        <a:t>thứ</a:t>
                      </a:r>
                      <a:r>
                        <a:rPr lang="en-US" sz="4000" baseline="0" dirty="0">
                          <a:solidFill>
                            <a:srgbClr val="FF0000"/>
                          </a:solidFill>
                          <a:latin typeface="Arial" panose="020B0604020202020204" pitchFamily="34" charset="0"/>
                          <a:cs typeface="Arial" panose="020B0604020202020204" pitchFamily="34" charset="0"/>
                        </a:rPr>
                        <a:t> </a:t>
                      </a:r>
                      <a:r>
                        <a:rPr lang="en-US" sz="4000" baseline="0" dirty="0" err="1">
                          <a:solidFill>
                            <a:srgbClr val="FF0000"/>
                          </a:solidFill>
                          <a:latin typeface="Arial" panose="020B0604020202020204" pitchFamily="34" charset="0"/>
                          <a:cs typeface="Arial" panose="020B0604020202020204" pitchFamily="34" charset="0"/>
                        </a:rPr>
                        <a:t>tư</a:t>
                      </a:r>
                      <a:endParaRPr lang="en-US" sz="4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4038600" y="1483360"/>
            <a:ext cx="3962400" cy="1532727"/>
          </a:xfrm>
          <a:prstGeom prst="rect">
            <a:avLst/>
          </a:prstGeom>
        </p:spPr>
        <p:txBody>
          <a:bodyPr wrap="square">
            <a:spAutoFit/>
          </a:bodyPr>
          <a:lstStyle/>
          <a:p>
            <a:pPr algn="just">
              <a:lnSpc>
                <a:spcPct val="130000"/>
              </a:lnSpc>
            </a:pPr>
            <a:r>
              <a:rPr lang="en-US" sz="3600" dirty="0" err="1">
                <a:latin typeface="Arial" panose="020B0604020202020204" pitchFamily="34" charset="0"/>
                <a:cs typeface="Arial" panose="020B0604020202020204" pitchFamily="34" charset="0"/>
              </a:rPr>
              <a:t>Cuối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XVIII </a:t>
            </a:r>
            <a:r>
              <a:rPr lang="en-US" sz="3600" dirty="0" err="1">
                <a:latin typeface="Arial" panose="020B0604020202020204" pitchFamily="34" charset="0"/>
                <a:cs typeface="Arial" panose="020B0604020202020204" pitchFamily="34" charset="0"/>
              </a:rPr>
              <a:t>đầu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XIX</a:t>
            </a:r>
          </a:p>
        </p:txBody>
      </p:sp>
      <p:sp>
        <p:nvSpPr>
          <p:cNvPr id="4" name="Rectangle 3"/>
          <p:cNvSpPr/>
          <p:nvPr/>
        </p:nvSpPr>
        <p:spPr>
          <a:xfrm>
            <a:off x="9144000" y="1483360"/>
            <a:ext cx="8534400" cy="1532727"/>
          </a:xfrm>
          <a:prstGeom prst="rect">
            <a:avLst/>
          </a:prstGeom>
        </p:spPr>
        <p:txBody>
          <a:bodyPr wrap="square">
            <a:spAutoFit/>
          </a:bodyPr>
          <a:lstStyle/>
          <a:p>
            <a:pPr algn="just">
              <a:lnSpc>
                <a:spcPct val="130000"/>
              </a:lnSpc>
            </a:pPr>
            <a:r>
              <a:rPr lang="en-US" sz="3600" dirty="0">
                <a:latin typeface="Arial" panose="020B0604020202020204" pitchFamily="34" charset="0"/>
                <a:cs typeface="Arial" panose="020B0604020202020204" pitchFamily="34" charset="0"/>
              </a:rPr>
              <a:t>C</a:t>
            </a:r>
            <a:r>
              <a:rPr lang="vi-VN" sz="3600" dirty="0">
                <a:latin typeface="Arial" panose="020B0604020202020204" pitchFamily="34" charset="0"/>
                <a:cs typeface="Arial" panose="020B0604020202020204" pitchFamily="34" charset="0"/>
              </a:rPr>
              <a:t>ơ giới hóa,</a:t>
            </a:r>
            <a:r>
              <a:rPr lang="en-US" sz="3600" dirty="0">
                <a:latin typeface="Arial" panose="020B0604020202020204" pitchFamily="34" charset="0"/>
                <a:cs typeface="Arial" panose="020B0604020202020204" pitchFamily="34" charset="0"/>
              </a:rPr>
              <a:t> m</a:t>
            </a:r>
            <a:r>
              <a:rPr lang="vi-VN" sz="3600" dirty="0">
                <a:latin typeface="Arial" panose="020B0604020202020204" pitchFamily="34" charset="0"/>
                <a:cs typeface="Arial" panose="020B0604020202020204" pitchFamily="34" charset="0"/>
              </a:rPr>
              <a:t>áy móc bắt đầu thay thế cho lao động thủ công. </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4038600" y="3771900"/>
            <a:ext cx="3481027" cy="1532727"/>
          </a:xfrm>
          <a:prstGeom prst="rect">
            <a:avLst/>
          </a:prstGeom>
        </p:spPr>
        <p:txBody>
          <a:bodyPr wrap="square">
            <a:spAutoFit/>
          </a:bodyPr>
          <a:lstStyle/>
          <a:p>
            <a:pPr algn="just">
              <a:lnSpc>
                <a:spcPct val="130000"/>
              </a:lnSpc>
            </a:pPr>
            <a:r>
              <a:rPr lang="en-US" sz="3600" dirty="0" err="1">
                <a:latin typeface="Arial" panose="020B0604020202020204" pitchFamily="34" charset="0"/>
                <a:cs typeface="Arial" panose="020B0604020202020204" pitchFamily="34" charset="0"/>
              </a:rPr>
              <a:t>Cuối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XIX </a:t>
            </a:r>
            <a:r>
              <a:rPr lang="en-US" sz="3600" dirty="0" err="1">
                <a:latin typeface="Arial" panose="020B0604020202020204" pitchFamily="34" charset="0"/>
                <a:cs typeface="Arial" panose="020B0604020202020204" pitchFamily="34" charset="0"/>
              </a:rPr>
              <a:t>đầu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XX</a:t>
            </a:r>
          </a:p>
        </p:txBody>
      </p:sp>
      <p:sp>
        <p:nvSpPr>
          <p:cNvPr id="6" name="Rectangle 5"/>
          <p:cNvSpPr/>
          <p:nvPr/>
        </p:nvSpPr>
        <p:spPr>
          <a:xfrm>
            <a:off x="9138920" y="3411801"/>
            <a:ext cx="8839200" cy="2252924"/>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a:t>
            </a:r>
            <a:r>
              <a:rPr lang="vi-VN" sz="3600" dirty="0">
                <a:latin typeface="Arial" panose="020B0604020202020204" pitchFamily="34" charset="0"/>
                <a:cs typeface="Arial" panose="020B0604020202020204" pitchFamily="34" charset="0"/>
              </a:rPr>
              <a:t>hát triển ngành công nghiệp nặng</a:t>
            </a:r>
            <a:endParaRPr lang="en-US" sz="3600" dirty="0">
              <a:latin typeface="Arial" panose="020B0604020202020204" pitchFamily="34" charset="0"/>
              <a:cs typeface="Arial" panose="020B0604020202020204" pitchFamily="34" charset="0"/>
            </a:endParaRPr>
          </a:p>
          <a:p>
            <a:pPr marL="571500" indent="-571500" algn="just">
              <a:lnSpc>
                <a:spcPct val="130000"/>
              </a:lnSpc>
              <a:buFont typeface="Arial" panose="020B0604020202020204" pitchFamily="34" charset="0"/>
              <a:buChar char="•"/>
            </a:pPr>
            <a:r>
              <a:rPr lang="vi-VN" sz="3600" dirty="0">
                <a:latin typeface="Arial" panose="020B0604020202020204" pitchFamily="34" charset="0"/>
                <a:cs typeface="Arial" panose="020B0604020202020204" pitchFamily="34" charset="0"/>
              </a:rPr>
              <a:t>Sử dụng điện </a:t>
            </a:r>
            <a:endParaRPr lang="en-US" sz="3600" dirty="0">
              <a:latin typeface="Arial" panose="020B0604020202020204" pitchFamily="34" charset="0"/>
              <a:cs typeface="Arial" panose="020B0604020202020204" pitchFamily="34" charset="0"/>
            </a:endParaRPr>
          </a:p>
          <a:p>
            <a:pPr marL="571500" indent="-571500" algn="just">
              <a:lnSpc>
                <a:spcPct val="130000"/>
              </a:lnSpc>
              <a:buFont typeface="Arial" panose="020B0604020202020204" pitchFamily="34" charset="0"/>
              <a:buChar char="•"/>
            </a:pPr>
            <a:r>
              <a:rPr lang="en-US" sz="3600" dirty="0">
                <a:latin typeface="Arial" panose="020B0604020202020204" pitchFamily="34" charset="0"/>
                <a:cs typeface="Arial" panose="020B0604020202020204" pitchFamily="34" charset="0"/>
              </a:rPr>
              <a:t>S</a:t>
            </a:r>
            <a:r>
              <a:rPr lang="vi-VN" sz="3600" dirty="0">
                <a:latin typeface="Arial" panose="020B0604020202020204" pitchFamily="34" charset="0"/>
                <a:cs typeface="Arial" panose="020B0604020202020204" pitchFamily="34" charset="0"/>
              </a:rPr>
              <a:t>ản xuất tập trung theo dây chuyền. </a:t>
            </a:r>
            <a:endParaRPr lang="en-US" sz="3600" dirty="0">
              <a:latin typeface="Arial" panose="020B0604020202020204" pitchFamily="34" charset="0"/>
              <a:cs typeface="Arial" panose="020B0604020202020204" pitchFamily="34" charset="0"/>
            </a:endParaRPr>
          </a:p>
        </p:txBody>
      </p:sp>
      <p:sp>
        <p:nvSpPr>
          <p:cNvPr id="7" name="Rectangle 6"/>
          <p:cNvSpPr/>
          <p:nvPr/>
        </p:nvSpPr>
        <p:spPr>
          <a:xfrm>
            <a:off x="3810000" y="5829300"/>
            <a:ext cx="4805679" cy="2252924"/>
          </a:xfrm>
          <a:prstGeom prst="rect">
            <a:avLst/>
          </a:prstGeom>
        </p:spPr>
        <p:txBody>
          <a:bodyPr wrap="square">
            <a:spAutoFit/>
          </a:bodyPr>
          <a:lstStyle/>
          <a:p>
            <a:pPr algn="just">
              <a:lnSpc>
                <a:spcPct val="130000"/>
              </a:lnSpc>
            </a:pPr>
            <a:r>
              <a:rPr lang="en-US" sz="3600" dirty="0" err="1">
                <a:latin typeface="Arial" panose="020B0604020202020204" pitchFamily="34" charset="0"/>
                <a:cs typeface="Arial" panose="020B0604020202020204" pitchFamily="34" charset="0"/>
              </a:rPr>
              <a:t>Cuối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XX,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đầu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XXI</a:t>
            </a:r>
          </a:p>
        </p:txBody>
      </p:sp>
      <p:sp>
        <p:nvSpPr>
          <p:cNvPr id="8" name="Rectangle 7"/>
          <p:cNvSpPr/>
          <p:nvPr/>
        </p:nvSpPr>
        <p:spPr>
          <a:xfrm>
            <a:off x="9138920" y="5826760"/>
            <a:ext cx="8605520" cy="2252924"/>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3600" dirty="0">
                <a:latin typeface="Arial" panose="020B0604020202020204" pitchFamily="34" charset="0"/>
                <a:cs typeface="Arial" panose="020B0604020202020204" pitchFamily="34" charset="0"/>
              </a:rPr>
              <a:t>C</a:t>
            </a:r>
            <a:r>
              <a:rPr lang="vi-VN" sz="3600" dirty="0">
                <a:latin typeface="Arial" panose="020B0604020202020204" pitchFamily="34" charset="0"/>
                <a:cs typeface="Arial" panose="020B0604020202020204" pitchFamily="34" charset="0"/>
              </a:rPr>
              <a:t>ông nghiệp phát triển với các phát minh khoa học </a:t>
            </a:r>
            <a:endParaRPr lang="en-US" sz="3600" dirty="0">
              <a:latin typeface="Arial" panose="020B0604020202020204" pitchFamily="34" charset="0"/>
              <a:cs typeface="Arial" panose="020B0604020202020204" pitchFamily="34" charset="0"/>
            </a:endParaRPr>
          </a:p>
          <a:p>
            <a:pPr marL="571500" indent="-571500" algn="just">
              <a:lnSpc>
                <a:spcPct val="130000"/>
              </a:lnSpc>
              <a:buFont typeface="Arial" panose="020B0604020202020204" pitchFamily="34" charset="0"/>
              <a:buChar char="•"/>
            </a:pPr>
            <a:r>
              <a:rPr lang="en-US" sz="3600" dirty="0">
                <a:latin typeface="Arial" panose="020B0604020202020204" pitchFamily="34" charset="0"/>
                <a:cs typeface="Arial" panose="020B0604020202020204" pitchFamily="34" charset="0"/>
              </a:rPr>
              <a:t>M</a:t>
            </a:r>
            <a:r>
              <a:rPr lang="vi-VN" sz="3600" dirty="0">
                <a:latin typeface="Arial" panose="020B0604020202020204" pitchFamily="34" charset="0"/>
                <a:cs typeface="Arial" panose="020B0604020202020204" pitchFamily="34" charset="0"/>
              </a:rPr>
              <a:t>áy tính điện tử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4452704" y="8801100"/>
            <a:ext cx="3134191" cy="646331"/>
          </a:xfrm>
          <a:prstGeom prst="rect">
            <a:avLst/>
          </a:prstGeom>
        </p:spPr>
        <p:txBody>
          <a:bodyPr wrap="none">
            <a:spAutoFit/>
          </a:bodyPr>
          <a:lstStyle/>
          <a:p>
            <a:r>
              <a:rPr lang="en-US" sz="3600" dirty="0" err="1">
                <a:latin typeface="Arial" panose="020B0604020202020204" pitchFamily="34" charset="0"/>
                <a:cs typeface="Arial" panose="020B0604020202020204" pitchFamily="34" charset="0"/>
              </a:rPr>
              <a:t>Đầu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XXI</a:t>
            </a:r>
          </a:p>
        </p:txBody>
      </p:sp>
      <p:sp>
        <p:nvSpPr>
          <p:cNvPr id="10" name="Rectangle 9"/>
          <p:cNvSpPr/>
          <p:nvPr/>
        </p:nvSpPr>
        <p:spPr>
          <a:xfrm>
            <a:off x="9144000" y="8241719"/>
            <a:ext cx="9144000" cy="1754326"/>
          </a:xfrm>
          <a:prstGeom prst="rect">
            <a:avLst/>
          </a:prstGeom>
        </p:spPr>
        <p:txBody>
          <a:bodyPr>
            <a:spAutoFit/>
          </a:bodyPr>
          <a:lstStyle/>
          <a:p>
            <a:pPr marL="571500" indent="-571500" algn="just">
              <a:lnSpc>
                <a:spcPct val="150000"/>
              </a:lnSpc>
              <a:buFont typeface="Arial" panose="020B0604020202020204" pitchFamily="34" charset="0"/>
              <a:buChar char="•"/>
            </a:pPr>
            <a:r>
              <a:rPr lang="vi-VN" sz="3600" dirty="0"/>
              <a:t>Nền sản xuất thông minh </a:t>
            </a:r>
          </a:p>
          <a:p>
            <a:pPr marL="571500" indent="-571500" algn="just">
              <a:lnSpc>
                <a:spcPct val="150000"/>
              </a:lnSpc>
              <a:buFont typeface="Arial" panose="020B0604020202020204" pitchFamily="34" charset="0"/>
              <a:buChar char="•"/>
            </a:pPr>
            <a:r>
              <a:rPr lang="en-US" sz="3600" dirty="0"/>
              <a:t>L</a:t>
            </a:r>
            <a:r>
              <a:rPr lang="vi-VN" sz="3600" dirty="0"/>
              <a:t>iên kết các thiết bị thông tin</a:t>
            </a:r>
            <a:endParaRPr lang="en-US" sz="3600"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strVal val="#ppt_w+.3"/>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animEffect transition="in" filter="fade">
                                      <p:cBhvr>
                                        <p:cTn id="39" dur="500"/>
                                        <p:tgtEl>
                                          <p:spTgt spid="9"/>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ppt_w+.3"/>
                                          </p:val>
                                        </p:tav>
                                        <p:tav tm="100000">
                                          <p:val>
                                            <p:strVal val="#ppt_w"/>
                                          </p:val>
                                        </p:tav>
                                      </p:tavLst>
                                    </p:anim>
                                    <p:anim calcmode="lin" valueType="num">
                                      <p:cBhvr>
                                        <p:cTn id="43" dur="500" fill="hold"/>
                                        <p:tgtEl>
                                          <p:spTgt spid="10"/>
                                        </p:tgtEl>
                                        <p:attrNameLst>
                                          <p:attrName>ppt_h</p:attrName>
                                        </p:attrNameLst>
                                      </p:cBhvr>
                                      <p:tavLst>
                                        <p:tav tm="0">
                                          <p:val>
                                            <p:strVal val="#ppt_h"/>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1858</Words>
  <Application>Microsoft Office PowerPoint</Application>
  <PresentationFormat>Custom</PresentationFormat>
  <Paragraphs>121</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JetBrains Mono Bold</vt:lpstr>
      <vt:lpstr>Arimo Bold</vt: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30</cp:revision>
  <dcterms:created xsi:type="dcterms:W3CDTF">2006-08-16T00:00:00Z</dcterms:created>
  <dcterms:modified xsi:type="dcterms:W3CDTF">2024-08-19T04:42:02Z</dcterms:modified>
  <dc:identifier>DAEs52c6gtQ</dc:identifier>
</cp:coreProperties>
</file>