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7" r:id="rId3"/>
    <p:sldId id="258" r:id="rId4"/>
    <p:sldId id="278" r:id="rId5"/>
    <p:sldId id="279" r:id="rId6"/>
    <p:sldId id="281" r:id="rId7"/>
    <p:sldId id="260" r:id="rId8"/>
    <p:sldId id="261" r:id="rId9"/>
    <p:sldId id="262" r:id="rId10"/>
    <p:sldId id="263" r:id="rId11"/>
    <p:sldId id="270" r:id="rId12"/>
    <p:sldId id="276" r:id="rId13"/>
    <p:sldId id="272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07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8" y="6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31083-E672-49CF-BD57-ACF4ADBF31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D13A7-6F2C-468E-BDC6-8E74B52237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15469-803D-4320-8F76-F82F53F88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11EE7-FFEC-4064-81EE-D71B887C6401}" type="datetimeFigureOut">
              <a:rPr lang="vi-VN" smtClean="0"/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53CF9-286F-4B3E-A73D-894A26473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1EA61-D524-40EB-B873-206846084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19AE-134A-4519-8F29-5A7CFB1B593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5764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63DF6-833F-4D70-B1D4-4A666E1FE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06E382-117C-4AF6-8B9E-92E9EC8301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13F9B-7A8C-41D7-ADCF-A2975590A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11EE7-FFEC-4064-81EE-D71B887C6401}" type="datetimeFigureOut">
              <a:rPr lang="vi-VN" smtClean="0"/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61F7F-138A-498D-BBEA-D00C6BDEF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84715-11C4-4015-B43F-0AF9F6383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19AE-134A-4519-8F29-5A7CFB1B593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846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6704FC-B4ED-43E8-A468-0D094127C0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1DCB3C-17FC-4419-9AC4-93F501202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972AB-F744-4683-882A-43BC4E23C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11EE7-FFEC-4064-81EE-D71B887C6401}" type="datetimeFigureOut">
              <a:rPr lang="vi-VN" smtClean="0"/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E1D71-47F0-4EC1-871C-8E128A435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E676E-B7F9-4C20-A0C7-5E1A6766A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19AE-134A-4519-8F29-5A7CFB1B593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1481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AFD04-6497-46D7-8670-6A8C3BDB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CFFDA-DE73-4233-BFAF-6D8380869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C4B36A-5865-4F3D-8F0B-58E595250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11EE7-FFEC-4064-81EE-D71B887C6401}" type="datetimeFigureOut">
              <a:rPr lang="vi-VN" smtClean="0"/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532EB-36CC-4F20-9D18-A9AB659F9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4FC38-43FD-4AEB-9055-90C74AEF8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19AE-134A-4519-8F29-5A7CFB1B593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2097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5F480-1BF2-432A-95B5-D368CF268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64567-883E-44E6-9D5E-202C0DC4B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62527-BB8D-43E6-BEBE-8F5C491DA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11EE7-FFEC-4064-81EE-D71B887C6401}" type="datetimeFigureOut">
              <a:rPr lang="vi-VN" smtClean="0"/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B403A-4008-45AA-9F96-F80AB679D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B7828-38C8-4252-8F31-45DFA71BF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19AE-134A-4519-8F29-5A7CFB1B593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012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453BA-D304-45CB-AB48-DAF79F80D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0BF4C-4B19-4E75-8E51-563B5A26A2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2C1639-BDBC-4578-8B59-2DD9FD4FEB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998061-AD4F-445A-BED5-794298625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11EE7-FFEC-4064-81EE-D71B887C6401}" type="datetimeFigureOut">
              <a:rPr lang="vi-VN" smtClean="0"/>
              <a:t>26/06/2024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C56814-4460-422D-ACE3-8112FA5D8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5DB95-3767-41A5-A49C-39AA0E1CC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19AE-134A-4519-8F29-5A7CFB1B593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4882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254C4-6CA1-4B1B-8324-3CE75625E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36B34-AB48-4D07-A6AB-892A0E8A1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18F8E9-70B1-4BD5-BADF-D2893F0108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6F177F-3573-44C3-A564-7C87E436C7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6C7234-1103-4020-BFD2-5857A2922E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590A84-2A72-46AC-B196-7226A5C90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11EE7-FFEC-4064-81EE-D71B887C6401}" type="datetimeFigureOut">
              <a:rPr lang="vi-VN" smtClean="0"/>
              <a:t>26/06/2024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7DD36-1D55-411F-A3CC-8D62033F7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EA4522-5583-48DD-B25C-A3D947E32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19AE-134A-4519-8F29-5A7CFB1B593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7092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01C99-3341-4E9C-B018-3E9924AF6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894055-2976-42F4-8E7C-F28EEE63D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11EE7-FFEC-4064-81EE-D71B887C6401}" type="datetimeFigureOut">
              <a:rPr lang="vi-VN" smtClean="0"/>
              <a:t>26/06/2024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CC9C08-07A7-4683-B84B-363CB737F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6C00D3-D063-4393-87AD-6A96147B2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19AE-134A-4519-8F29-5A7CFB1B593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6249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23E498-1901-4323-ACED-F77F216DF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11EE7-FFEC-4064-81EE-D71B887C6401}" type="datetimeFigureOut">
              <a:rPr lang="vi-VN" smtClean="0"/>
              <a:t>26/06/2024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10C468-78B5-4769-B3C6-DD93A779B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21CE6-69D6-4FA0-9E89-65F1662D4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19AE-134A-4519-8F29-5A7CFB1B593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4847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8A03F-D2F1-474E-8299-98B846233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F06FB-E826-4D42-BD94-5F776F6EF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6220F0-AA25-4E7A-8FB1-C74D6CDE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16F43-0237-45DC-B5F6-B8EC9607C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11EE7-FFEC-4064-81EE-D71B887C6401}" type="datetimeFigureOut">
              <a:rPr lang="vi-VN" smtClean="0"/>
              <a:t>26/06/2024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55A764-3675-4A7A-90B0-B4A289294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85BF6-F6D0-4B8A-B0C7-A7F434376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19AE-134A-4519-8F29-5A7CFB1B593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1927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38C49-2FC4-449E-AFB9-821BA776A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C7EA5-70D2-477A-B1B8-721CFAE3F5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1836C5-FFA4-4062-8982-E8FFC0A210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353DD-9A47-475F-A410-83F47CA36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11EE7-FFEC-4064-81EE-D71B887C6401}" type="datetimeFigureOut">
              <a:rPr lang="vi-VN" smtClean="0"/>
              <a:t>26/06/2024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9732AA-4D48-45E0-AF15-DC0F4A122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09DEE5-0DE1-4C6E-A3E5-99B79B9CF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19AE-134A-4519-8F29-5A7CFB1B593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7204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00B044-643E-4889-9660-4E9F0E6EC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763254-0D4F-4244-893B-8DB13822C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DA516-C6FF-4421-8D42-212E775181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11EE7-FFEC-4064-81EE-D71B887C6401}" type="datetimeFigureOut">
              <a:rPr lang="vi-VN" smtClean="0"/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B4B9F-E9DE-4143-A256-40BB2ED68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5614D-61F3-4758-9621-F1C8A255B1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E19AE-134A-4519-8F29-5A7CFB1B593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2351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5.jpe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ùa hoa mận">
            <a:hlinkClick r:id="" action="ppaction://media"/>
            <a:extLst>
              <a:ext uri="{FF2B5EF4-FFF2-40B4-BE49-F238E27FC236}">
                <a16:creationId xmlns:a16="http://schemas.microsoft.com/office/drawing/2014/main" id="{3881D78B-3BA7-403F-8956-572EAB908D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015" y="0"/>
            <a:ext cx="11781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7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2EEF68-06A6-4109-B4BE-54D5F65E3F02}"/>
              </a:ext>
            </a:extLst>
          </p:cNvPr>
          <p:cNvSpPr txBox="1"/>
          <p:nvPr/>
        </p:nvSpPr>
        <p:spPr>
          <a:xfrm>
            <a:off x="106680" y="577948"/>
            <a:ext cx="48064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náo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nức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mận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vi-VN" sz="3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412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89F974-AD64-48E3-A528-F76BF842AF5D}"/>
              </a:ext>
            </a:extLst>
          </p:cNvPr>
          <p:cNvSpPr txBox="1"/>
          <p:nvPr/>
        </p:nvSpPr>
        <p:spPr>
          <a:xfrm>
            <a:off x="579120" y="244078"/>
            <a:ext cx="5013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vi-V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F5F106-FF07-49E8-A700-32CEBB4A9CEE}"/>
              </a:ext>
            </a:extLst>
          </p:cNvPr>
          <p:cNvSpPr txBox="1"/>
          <p:nvPr/>
        </p:nvSpPr>
        <p:spPr>
          <a:xfrm>
            <a:off x="579120" y="1031630"/>
            <a:ext cx="8330418" cy="347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45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410A3B-B5AB-483C-A6DE-5BD0C1BAD1F7}"/>
              </a:ext>
            </a:extLst>
          </p:cNvPr>
          <p:cNvSpPr/>
          <p:nvPr/>
        </p:nvSpPr>
        <p:spPr>
          <a:xfrm>
            <a:off x="4206240" y="65626"/>
            <a:ext cx="2682240" cy="632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III.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Tổng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endParaRPr lang="vi-VN" sz="3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B7A636-71F7-44DA-AA6E-99EA6FAA65E4}"/>
              </a:ext>
            </a:extLst>
          </p:cNvPr>
          <p:cNvSpPr/>
          <p:nvPr/>
        </p:nvSpPr>
        <p:spPr>
          <a:xfrm>
            <a:off x="410307" y="674378"/>
            <a:ext cx="10808677" cy="2917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</a:t>
            </a:r>
            <a:endParaRPr lang="vi-VN" sz="3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khắc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mận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 Qua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gắn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nặng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A77B2B-6696-4DB0-992C-E002D2901CA4}"/>
              </a:ext>
            </a:extLst>
          </p:cNvPr>
          <p:cNvSpPr/>
          <p:nvPr/>
        </p:nvSpPr>
        <p:spPr>
          <a:xfrm>
            <a:off x="2215661" y="3824734"/>
            <a:ext cx="9882553" cy="2877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nghệ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endParaRPr lang="en-US" sz="30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do,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điệp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ẩn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vi-VN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431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E0FAB4-E3F8-438E-8684-E278D1CD1565}"/>
              </a:ext>
            </a:extLst>
          </p:cNvPr>
          <p:cNvSpPr txBox="1"/>
          <p:nvPr/>
        </p:nvSpPr>
        <p:spPr>
          <a:xfrm>
            <a:off x="6834553" y="597877"/>
            <a:ext cx="34934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294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E369B66-AEAD-4082-88B3-B7AE2A140394}"/>
              </a:ext>
            </a:extLst>
          </p:cNvPr>
          <p:cNvSpPr txBox="1"/>
          <p:nvPr/>
        </p:nvSpPr>
        <p:spPr>
          <a:xfrm>
            <a:off x="926122" y="108378"/>
            <a:ext cx="997633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ĐỌC HIỂU VĂN BẢN</a:t>
            </a:r>
            <a:endParaRPr lang="vi-VN" sz="4500" b="1" u="sng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5E7CBC-7033-4188-B33F-35FD185B8CC7}"/>
              </a:ext>
            </a:extLst>
          </p:cNvPr>
          <p:cNvSpPr txBox="1"/>
          <p:nvPr/>
        </p:nvSpPr>
        <p:spPr>
          <a:xfrm>
            <a:off x="4681391" y="1299329"/>
            <a:ext cx="684239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HOA MẬN</a:t>
            </a:r>
            <a:endParaRPr lang="vi-VN" sz="55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A66D02-CB26-42C9-A959-FA222FEF0D8A}"/>
              </a:ext>
            </a:extLst>
          </p:cNvPr>
          <p:cNvSpPr txBox="1"/>
          <p:nvPr/>
        </p:nvSpPr>
        <p:spPr>
          <a:xfrm>
            <a:off x="6207368" y="2480046"/>
            <a:ext cx="44723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</a:t>
            </a:r>
            <a:r>
              <a:rPr lang="en-US" sz="4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Thuỳ</a:t>
            </a:r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endParaRPr lang="vi-VN" sz="4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987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A59589-7511-4D1A-99D4-07BDF16BD6E6}"/>
              </a:ext>
            </a:extLst>
          </p:cNvPr>
          <p:cNvSpPr txBox="1"/>
          <p:nvPr/>
        </p:nvSpPr>
        <p:spPr>
          <a:xfrm>
            <a:off x="4330505" y="133012"/>
            <a:ext cx="400577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vi-VN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76DB20-F762-4E9D-83A7-80554CDCD903}"/>
              </a:ext>
            </a:extLst>
          </p:cNvPr>
          <p:cNvSpPr txBox="1"/>
          <p:nvPr/>
        </p:nvSpPr>
        <p:spPr>
          <a:xfrm>
            <a:off x="638908" y="654330"/>
            <a:ext cx="8176846" cy="554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1.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Thùy Liên tên khai sinh là Chu Tá Nộ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21/07/1966, dân tộc Hà Nhì.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Quê quán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tỉnh Điện Biên</a:t>
            </a:r>
            <a:b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Tốt nghiệp đại học Sư phạm, ngành ngữ văn năm 1989. Thạc sĩ văn hóa học năm 2013. Hiện làm việc tại Ban Dân tộc tỉnh Điện Biên</a:t>
            </a:r>
            <a:b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Hội viên Hội Nhà văn Việt Nam.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D58CD7-FB0F-4E02-9DFD-8575211765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t="2370" r="50000" b="11231"/>
          <a:stretch/>
        </p:blipFill>
        <p:spPr>
          <a:xfrm>
            <a:off x="9026769" y="899477"/>
            <a:ext cx="3165231" cy="38366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6EDE43-91C6-4680-AC3B-270775A05239}"/>
              </a:ext>
            </a:extLst>
          </p:cNvPr>
          <p:cNvSpPr txBox="1"/>
          <p:nvPr/>
        </p:nvSpPr>
        <p:spPr>
          <a:xfrm>
            <a:off x="9026769" y="4736123"/>
            <a:ext cx="3165231" cy="41549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Thuỳ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endParaRPr lang="vi-VN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85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B990EA-AD4D-404D-9788-3AC43FCD3BC5}"/>
              </a:ext>
            </a:extLst>
          </p:cNvPr>
          <p:cNvSpPr txBox="1"/>
          <p:nvPr/>
        </p:nvSpPr>
        <p:spPr>
          <a:xfrm>
            <a:off x="445476" y="128954"/>
            <a:ext cx="11230709" cy="208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ADD718-4B4A-4D01-B5C4-53FD27F41A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31"/>
          <a:stretch/>
        </p:blipFill>
        <p:spPr>
          <a:xfrm>
            <a:off x="0" y="2469906"/>
            <a:ext cx="6002215" cy="43880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BAE748-E025-46AA-86C8-CD156E429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84" y="2469906"/>
            <a:ext cx="6002215" cy="438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08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AE0A5F-79A4-45F5-AD17-E162023EFEE5}"/>
              </a:ext>
            </a:extLst>
          </p:cNvPr>
          <p:cNvSpPr/>
          <p:nvPr/>
        </p:nvSpPr>
        <p:spPr>
          <a:xfrm>
            <a:off x="715106" y="538481"/>
            <a:ext cx="1109003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Lửa Sàn Hoa (2003)</a:t>
            </a:r>
            <a:r>
              <a:rPr lang="en-US" sz="3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 đuôi én (</a:t>
            </a:r>
            <a:r>
              <a:rPr lang="en-US" sz="3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2009</a:t>
            </a:r>
            <a:r>
              <a:rPr lang="vi-VN" sz="3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000" b="0" i="0" dirty="0"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D219B2-999D-4EB0-9F87-6759654CFC16}"/>
              </a:ext>
            </a:extLst>
          </p:cNvPr>
          <p:cNvSpPr txBox="1"/>
          <p:nvPr/>
        </p:nvSpPr>
        <p:spPr>
          <a:xfrm>
            <a:off x="715106" y="1129660"/>
            <a:ext cx="47009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mận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5EE034-CA33-484C-87B5-77CC7F891B1D}"/>
              </a:ext>
            </a:extLst>
          </p:cNvPr>
          <p:cNvSpPr/>
          <p:nvPr/>
        </p:nvSpPr>
        <p:spPr>
          <a:xfrm>
            <a:off x="879229" y="1700046"/>
            <a:ext cx="549812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i="1" dirty="0">
                <a:solidFill>
                  <a:srgbClr val="002060"/>
                </a:solidFill>
                <a:latin typeface="+mj-lt"/>
              </a:rPr>
              <a:t>Cành mận bung cánh muốt</a:t>
            </a:r>
            <a:br>
              <a:rPr lang="vi-VN" sz="2500" i="1" dirty="0">
                <a:solidFill>
                  <a:srgbClr val="002060"/>
                </a:solidFill>
                <a:latin typeface="+mj-lt"/>
              </a:rPr>
            </a:br>
            <a:r>
              <a:rPr lang="vi-VN" sz="2500" i="1" dirty="0">
                <a:solidFill>
                  <a:srgbClr val="002060"/>
                </a:solidFill>
                <a:latin typeface="+mj-lt"/>
              </a:rPr>
              <a:t>Lũ con trai háo hức chơi cù</a:t>
            </a:r>
            <a:br>
              <a:rPr lang="vi-VN" sz="2500" i="1" dirty="0">
                <a:solidFill>
                  <a:srgbClr val="002060"/>
                </a:solidFill>
                <a:latin typeface="+mj-lt"/>
              </a:rPr>
            </a:br>
            <a:r>
              <a:rPr lang="vi-VN" sz="2500" i="1" dirty="0">
                <a:solidFill>
                  <a:srgbClr val="002060"/>
                </a:solidFill>
                <a:latin typeface="+mj-lt"/>
              </a:rPr>
              <a:t>Lũ con gái rộn ràng khăn áo</a:t>
            </a:r>
            <a:br>
              <a:rPr lang="vi-VN" sz="2500" i="1" dirty="0">
                <a:solidFill>
                  <a:srgbClr val="002060"/>
                </a:solidFill>
                <a:latin typeface="+mj-lt"/>
              </a:rPr>
            </a:br>
            <a:r>
              <a:rPr lang="vi-VN" sz="2500" i="1" dirty="0">
                <a:solidFill>
                  <a:srgbClr val="002060"/>
                </a:solidFill>
                <a:latin typeface="+mj-lt"/>
              </a:rPr>
              <a:t>Bóng bay nâng ước mơ con trẻ</a:t>
            </a:r>
            <a:endParaRPr lang="en-US" sz="25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DFAF3D-806F-4081-9A84-12D63F883B8C}"/>
              </a:ext>
            </a:extLst>
          </p:cNvPr>
          <p:cNvSpPr/>
          <p:nvPr/>
        </p:nvSpPr>
        <p:spPr>
          <a:xfrm>
            <a:off x="5662245" y="5226784"/>
            <a:ext cx="549812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i="1" dirty="0">
                <a:solidFill>
                  <a:srgbClr val="002060"/>
                </a:solidFill>
                <a:latin typeface="+mj-lt"/>
              </a:rPr>
              <a:t>Cành mận bung trắng muốt</a:t>
            </a:r>
            <a:br>
              <a:rPr lang="vi-VN" sz="2500" dirty="0">
                <a:solidFill>
                  <a:srgbClr val="002060"/>
                </a:solidFill>
                <a:latin typeface="+mj-lt"/>
              </a:rPr>
            </a:br>
            <a:r>
              <a:rPr lang="vi-VN" sz="2500" i="1" dirty="0">
                <a:solidFill>
                  <a:srgbClr val="002060"/>
                </a:solidFill>
                <a:latin typeface="+mj-lt"/>
              </a:rPr>
              <a:t>Nhà trình tường ủ hương nếp</a:t>
            </a:r>
            <a:br>
              <a:rPr lang="vi-VN" sz="2500" dirty="0">
                <a:solidFill>
                  <a:srgbClr val="002060"/>
                </a:solidFill>
                <a:latin typeface="+mj-lt"/>
              </a:rPr>
            </a:br>
            <a:r>
              <a:rPr lang="vi-VN" sz="2500" i="1" dirty="0">
                <a:solidFill>
                  <a:srgbClr val="002060"/>
                </a:solidFill>
                <a:latin typeface="+mj-lt"/>
              </a:rPr>
              <a:t>Giục lửa hồng nở hoa trong bếp</a:t>
            </a:r>
            <a:br>
              <a:rPr lang="vi-VN" sz="2500" dirty="0">
                <a:solidFill>
                  <a:srgbClr val="002060"/>
                </a:solidFill>
                <a:latin typeface="+mj-lt"/>
              </a:rPr>
            </a:br>
            <a:r>
              <a:rPr lang="vi-VN" sz="2500" i="1" dirty="0">
                <a:solidFill>
                  <a:srgbClr val="002060"/>
                </a:solidFill>
                <a:latin typeface="+mj-lt"/>
              </a:rPr>
              <a:t>Cho người đi xa nhớ lối trở về</a:t>
            </a:r>
            <a:endParaRPr lang="vi-VN" sz="25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C9EB5C-D935-4D36-80CC-901B97E6D136}"/>
              </a:ext>
            </a:extLst>
          </p:cNvPr>
          <p:cNvSpPr/>
          <p:nvPr/>
        </p:nvSpPr>
        <p:spPr>
          <a:xfrm>
            <a:off x="2907323" y="3473811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500" i="1" dirty="0">
                <a:solidFill>
                  <a:srgbClr val="002060"/>
                </a:solidFill>
                <a:latin typeface="+mj-lt"/>
              </a:rPr>
              <a:t>Cành mận bung cánh mướt</a:t>
            </a:r>
            <a:br>
              <a:rPr lang="vi-VN" sz="2500" i="1" dirty="0">
                <a:solidFill>
                  <a:srgbClr val="002060"/>
                </a:solidFill>
                <a:latin typeface="+mj-lt"/>
              </a:rPr>
            </a:br>
            <a:r>
              <a:rPr lang="vi-VN" sz="2500" i="1" dirty="0">
                <a:solidFill>
                  <a:srgbClr val="002060"/>
                </a:solidFill>
                <a:latin typeface="+mj-lt"/>
              </a:rPr>
              <a:t>Giục mẹ xôn xang lá gạo</a:t>
            </a:r>
            <a:br>
              <a:rPr lang="vi-VN" sz="2500" i="1" dirty="0">
                <a:solidFill>
                  <a:srgbClr val="002060"/>
                </a:solidFill>
                <a:latin typeface="+mj-lt"/>
              </a:rPr>
            </a:br>
            <a:r>
              <a:rPr lang="vi-VN" sz="2500" i="1" dirty="0">
                <a:solidFill>
                  <a:srgbClr val="002060"/>
                </a:solidFill>
                <a:latin typeface="+mj-lt"/>
              </a:rPr>
              <a:t>Giục cha vui lòng căng cánh nỏ</a:t>
            </a:r>
            <a:br>
              <a:rPr lang="vi-VN" sz="2500" i="1" dirty="0">
                <a:solidFill>
                  <a:srgbClr val="002060"/>
                </a:solidFill>
                <a:latin typeface="+mj-lt"/>
              </a:rPr>
            </a:br>
            <a:r>
              <a:rPr lang="vi-VN" sz="2500" i="1" dirty="0">
                <a:solidFill>
                  <a:srgbClr val="002060"/>
                </a:solidFill>
                <a:latin typeface="+mj-lt"/>
              </a:rPr>
              <a:t>Giục người già bản hối hả làm đu</a:t>
            </a:r>
            <a:endParaRPr lang="en-US" sz="2500" i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8081D1-7ABD-47CB-829D-B0C12990C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531" y="1406659"/>
            <a:ext cx="3608363" cy="32313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6E9C94-F916-4C71-BE82-47447669A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6" y="4356557"/>
            <a:ext cx="2931940" cy="250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188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CEE4CC-2D7C-49E7-A147-7CF656052C6C}"/>
              </a:ext>
            </a:extLst>
          </p:cNvPr>
          <p:cNvSpPr/>
          <p:nvPr/>
        </p:nvSpPr>
        <p:spPr>
          <a:xfrm>
            <a:off x="627184" y="1217199"/>
            <a:ext cx="1117209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 xứ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Trích trong tập </a:t>
            </a:r>
            <a:r>
              <a:rPr lang="vi-VN" sz="3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Thuyền đuôi én</a:t>
            </a:r>
            <a:r>
              <a:rPr 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NXB văn hoá Dân tộc, Hà Nội, 2009.</a:t>
            </a:r>
            <a:br>
              <a:rPr 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vi-VN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Thể loại</a:t>
            </a:r>
            <a:r>
              <a:rPr 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Thơ tự do</a:t>
            </a:r>
            <a:br>
              <a:rPr 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vi-VN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Bố cục: </a:t>
            </a:r>
            <a:r>
              <a:rPr 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 phần:</a:t>
            </a:r>
            <a:br>
              <a:rPr 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Khổ 1:</a:t>
            </a:r>
            <a:r>
              <a:rPr 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Mùa hoa mận với những niềm vui của người trẻ.</a:t>
            </a:r>
            <a:br>
              <a:rPr 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Khổ 2:</a:t>
            </a:r>
            <a:r>
              <a:rPr 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Mùa hoa mận như những tín hiệu nhắc nhở người già, cha mẹ với công việc của mình..</a:t>
            </a:r>
            <a:br>
              <a:rPr 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Khổ 3: </a:t>
            </a:r>
            <a:r>
              <a:rPr 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 hoa mận với những cảm xúc của người đi xa quê.</a:t>
            </a:r>
            <a:br>
              <a:rPr 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 dung: </a:t>
            </a:r>
            <a:r>
              <a:rPr 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thơ Mùa hoa mận thể hiện tâm trạng, cảm xúc của nhân vật trữ tình về 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ng</a:t>
            </a:r>
            <a:r>
              <a:rPr 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ời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275367-5153-4893-BEED-B09275268203}"/>
              </a:ext>
            </a:extLst>
          </p:cNvPr>
          <p:cNvSpPr txBox="1"/>
          <p:nvPr/>
        </p:nvSpPr>
        <p:spPr>
          <a:xfrm>
            <a:off x="761999" y="509789"/>
            <a:ext cx="1887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E9571A-580D-4E83-A85C-D274DE1192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8" b="21932"/>
          <a:stretch/>
        </p:blipFill>
        <p:spPr>
          <a:xfrm>
            <a:off x="8332763" y="117230"/>
            <a:ext cx="3859237" cy="267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56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DBC8D0-5F6F-4045-9486-A3802A5B321F}"/>
              </a:ext>
            </a:extLst>
          </p:cNvPr>
          <p:cNvSpPr txBox="1"/>
          <p:nvPr/>
        </p:nvSpPr>
        <p:spPr>
          <a:xfrm>
            <a:off x="1998787" y="175177"/>
            <a:ext cx="6899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vi-V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EEAF06-D8E1-4D52-AC45-6D10E27D5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6123"/>
            <a:ext cx="12192000" cy="59318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EB5D6C-D88D-4EE8-9CDF-244D6042B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6122"/>
            <a:ext cx="12192000" cy="59318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F1EBC3-546D-48A5-82F8-32ECC602A7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01188"/>
            <a:ext cx="12191999" cy="50306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6B4776-A246-439D-B149-75FE8FC5D8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926121"/>
            <a:ext cx="12191997" cy="59436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C6CDCB-5B45-4144-845F-BB95B61C4D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926119"/>
            <a:ext cx="12191996" cy="593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>
              <a:lumMod val="9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0F67D3-1456-4EF7-8DD5-644F8A2B92D8}"/>
              </a:ext>
            </a:extLst>
          </p:cNvPr>
          <p:cNvSpPr txBox="1"/>
          <p:nvPr/>
        </p:nvSpPr>
        <p:spPr>
          <a:xfrm>
            <a:off x="3550920" y="361612"/>
            <a:ext cx="428876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vi-VN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303B2A-E8A9-4F13-BB95-971718A45428}"/>
              </a:ext>
            </a:extLst>
          </p:cNvPr>
          <p:cNvSpPr txBox="1"/>
          <p:nvPr/>
        </p:nvSpPr>
        <p:spPr>
          <a:xfrm>
            <a:off x="381000" y="923770"/>
            <a:ext cx="11811000" cy="701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59E16F-22FC-47A4-9293-C3B1CDA14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7280"/>
            <a:ext cx="1950720" cy="19507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A5A86A-86EE-4D62-9447-3085E845F105}"/>
              </a:ext>
            </a:extLst>
          </p:cNvPr>
          <p:cNvSpPr txBox="1"/>
          <p:nvPr/>
        </p:nvSpPr>
        <p:spPr>
          <a:xfrm>
            <a:off x="3083168" y="1784902"/>
            <a:ext cx="5398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 mận bung cánh muốt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FB95B5-000A-4B08-9C46-D757DD9777E1}"/>
              </a:ext>
            </a:extLst>
          </p:cNvPr>
          <p:cNvSpPr/>
          <p:nvPr/>
        </p:nvSpPr>
        <p:spPr>
          <a:xfrm>
            <a:off x="628357" y="2401903"/>
            <a:ext cx="1067737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9D9CAF-24C9-440D-8D5C-4E6DDAADDCCB}"/>
              </a:ext>
            </a:extLst>
          </p:cNvPr>
          <p:cNvSpPr txBox="1"/>
          <p:nvPr/>
        </p:nvSpPr>
        <p:spPr>
          <a:xfrm>
            <a:off x="628356" y="3059723"/>
            <a:ext cx="10677378" cy="139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971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42A1AD-5BEE-41BC-A986-C66196A9349B}"/>
              </a:ext>
            </a:extLst>
          </p:cNvPr>
          <p:cNvSpPr txBox="1"/>
          <p:nvPr/>
        </p:nvSpPr>
        <p:spPr>
          <a:xfrm>
            <a:off x="574431" y="480645"/>
            <a:ext cx="32941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61C74A-6171-4A91-8A90-3BAB945B4BFC}"/>
              </a:ext>
            </a:extLst>
          </p:cNvPr>
          <p:cNvSpPr txBox="1"/>
          <p:nvPr/>
        </p:nvSpPr>
        <p:spPr>
          <a:xfrm>
            <a:off x="645941" y="1099150"/>
            <a:ext cx="3749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háo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hức</a:t>
            </a:r>
            <a:endParaRPr lang="en-US" sz="3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endParaRPr lang="vi-VN" sz="3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167787-16DF-4080-AFBC-819CC725E4D1}"/>
              </a:ext>
            </a:extLst>
          </p:cNvPr>
          <p:cNvSpPr txBox="1"/>
          <p:nvPr/>
        </p:nvSpPr>
        <p:spPr>
          <a:xfrm>
            <a:off x="645941" y="2566182"/>
            <a:ext cx="40081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endParaRPr lang="en-US" sz="3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Cha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sz="3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Ng</a:t>
            </a:r>
            <a:r>
              <a:rPr lang="vi-VN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endParaRPr lang="vi-VN" sz="3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B0706B89-8BD0-4EA5-B4D3-7D78F7B541DD}"/>
              </a:ext>
            </a:extLst>
          </p:cNvPr>
          <p:cNvSpPr/>
          <p:nvPr/>
        </p:nvSpPr>
        <p:spPr>
          <a:xfrm>
            <a:off x="4250788" y="1154692"/>
            <a:ext cx="362243" cy="904577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FD0DD9-E43B-4B2B-8047-41B7FF045592}"/>
              </a:ext>
            </a:extLst>
          </p:cNvPr>
          <p:cNvSpPr txBox="1"/>
          <p:nvPr/>
        </p:nvSpPr>
        <p:spPr>
          <a:xfrm>
            <a:off x="4824048" y="816259"/>
            <a:ext cx="6998676" cy="1477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F2AB8498-8125-4644-A0C8-181B4E760CFD}"/>
              </a:ext>
            </a:extLst>
          </p:cNvPr>
          <p:cNvSpPr/>
          <p:nvPr/>
        </p:nvSpPr>
        <p:spPr>
          <a:xfrm>
            <a:off x="3851032" y="2852557"/>
            <a:ext cx="362243" cy="1190953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2D3B62-1AA2-4BE2-892E-7800AC971CF4}"/>
              </a:ext>
            </a:extLst>
          </p:cNvPr>
          <p:cNvSpPr txBox="1"/>
          <p:nvPr/>
        </p:nvSpPr>
        <p:spPr>
          <a:xfrm>
            <a:off x="4828736" y="2940201"/>
            <a:ext cx="6060832" cy="10156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03DDCD-0C32-4015-97DA-F9D079B83D5F}"/>
              </a:ext>
            </a:extLst>
          </p:cNvPr>
          <p:cNvSpPr txBox="1"/>
          <p:nvPr/>
        </p:nvSpPr>
        <p:spPr>
          <a:xfrm>
            <a:off x="6138203" y="4502979"/>
            <a:ext cx="6053798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84AB87-E36B-48BF-BC74-AD22BB4B241B}"/>
              </a:ext>
            </a:extLst>
          </p:cNvPr>
          <p:cNvSpPr/>
          <p:nvPr/>
        </p:nvSpPr>
        <p:spPr>
          <a:xfrm>
            <a:off x="803032" y="4687645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Nhà trình tường ủ hương nếp</a:t>
            </a:r>
            <a:b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ửa hồng nở hoa trong bếp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0711C268-A000-4673-88C5-469C3A16A564}"/>
              </a:ext>
            </a:extLst>
          </p:cNvPr>
          <p:cNvSpPr/>
          <p:nvPr/>
        </p:nvSpPr>
        <p:spPr>
          <a:xfrm>
            <a:off x="5779477" y="4886848"/>
            <a:ext cx="274322" cy="816459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28336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845</Words>
  <Application>Microsoft Office PowerPoint</Application>
  <PresentationFormat>Widescreen</PresentationFormat>
  <Paragraphs>47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65</cp:revision>
  <dcterms:created xsi:type="dcterms:W3CDTF">2024-02-15T04:13:14Z</dcterms:created>
  <dcterms:modified xsi:type="dcterms:W3CDTF">2024-06-27T03:45:52Z</dcterms:modified>
</cp:coreProperties>
</file>