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3" r:id="rId2"/>
  </p:sldMasterIdLst>
  <p:notesMasterIdLst>
    <p:notesMasterId r:id="rId23"/>
  </p:notesMasterIdLst>
  <p:sldIdLst>
    <p:sldId id="259" r:id="rId3"/>
    <p:sldId id="307" r:id="rId4"/>
    <p:sldId id="260" r:id="rId5"/>
    <p:sldId id="298" r:id="rId6"/>
    <p:sldId id="353" r:id="rId7"/>
    <p:sldId id="354" r:id="rId8"/>
    <p:sldId id="318" r:id="rId9"/>
    <p:sldId id="356" r:id="rId10"/>
    <p:sldId id="355" r:id="rId11"/>
    <p:sldId id="357" r:id="rId12"/>
    <p:sldId id="362" r:id="rId13"/>
    <p:sldId id="334" r:id="rId14"/>
    <p:sldId id="360" r:id="rId15"/>
    <p:sldId id="361" r:id="rId16"/>
    <p:sldId id="363" r:id="rId17"/>
    <p:sldId id="367" r:id="rId18"/>
    <p:sldId id="364" r:id="rId19"/>
    <p:sldId id="368" r:id="rId20"/>
    <p:sldId id="369" r:id="rId21"/>
    <p:sldId id="36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36"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9FD"/>
    <a:srgbClr val="AE24CA"/>
    <a:srgbClr val="9E509A"/>
    <a:srgbClr val="8D617C"/>
    <a:srgbClr val="FFFF99"/>
    <a:srgbClr val="00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60" d="100"/>
          <a:sy n="60" d="100"/>
        </p:scale>
        <p:origin x="-908" y="-268"/>
      </p:cViewPr>
      <p:guideLst>
        <p:guide orient="horz" pos="2136"/>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8/10/2023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09157-4B2C-456F-9FDA-FD573F72CD4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8601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5" name="Google Shape;2323;g8714a43093_3_689:notes"/>
          <p:cNvSpPr>
            <a:spLocks noGrp="1" noRot="1" noChangeAspect="1"/>
          </p:cNvSpPr>
          <p:nvPr>
            <p:ph type="sldImg" idx="2"/>
          </p:nvPr>
        </p:nvSpPr>
        <p:spPr>
          <a:noFill/>
          <a:ln>
            <a:headEnd/>
            <a:tailEnd/>
          </a:ln>
        </p:spPr>
      </p:sp>
      <p:sp>
        <p:nvSpPr>
          <p:cNvPr id="31746" name="Google Shape;2324;g8714a43093_3_689:notes"/>
          <p:cNvSpPr txBox="1">
            <a:spLocks noGrp="1"/>
          </p:cNvSpPr>
          <p:nvPr>
            <p:ph type="body" idx="1"/>
          </p:nvPr>
        </p:nvSpPr>
        <p:spPr>
          <a:ln/>
        </p:spPr>
        <p:txBody>
          <a:bodyPr/>
          <a:lstStyle>
            <a:lvl1pPr>
              <a:defRPr sz="1400">
                <a:solidFill>
                  <a:srgbClr val="000000"/>
                </a:solidFill>
                <a:latin typeface="Arial" pitchFamily="34" charset="0"/>
                <a:cs typeface="Arial" pitchFamily="34" charset="0"/>
                <a:sym typeface="Arial" pitchFamily="34" charset="0"/>
              </a:defRPr>
            </a:lvl1pPr>
            <a:lvl2pPr>
              <a:defRPr sz="1400">
                <a:solidFill>
                  <a:srgbClr val="000000"/>
                </a:solidFill>
                <a:latin typeface="Arial" pitchFamily="34" charset="0"/>
                <a:cs typeface="Arial" pitchFamily="34" charset="0"/>
                <a:sym typeface="Arial" pitchFamily="34" charset="0"/>
              </a:defRPr>
            </a:lvl2pPr>
            <a:lvl3pPr>
              <a:defRPr sz="1400">
                <a:solidFill>
                  <a:srgbClr val="000000"/>
                </a:solidFill>
                <a:latin typeface="Arial" pitchFamily="34" charset="0"/>
                <a:cs typeface="Arial" pitchFamily="34" charset="0"/>
                <a:sym typeface="Arial" pitchFamily="34" charset="0"/>
              </a:defRPr>
            </a:lvl3pPr>
            <a:lvl4pPr>
              <a:defRPr sz="1400">
                <a:solidFill>
                  <a:srgbClr val="000000"/>
                </a:solidFill>
                <a:latin typeface="Arial" pitchFamily="34" charset="0"/>
                <a:cs typeface="Arial" pitchFamily="34" charset="0"/>
                <a:sym typeface="Arial" pitchFamily="34" charset="0"/>
              </a:defRPr>
            </a:lvl4pPr>
            <a:lvl5pPr>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9pPr>
          </a:lstStyle>
          <a:p>
            <a:pPr marL="0" indent="0" eaLnBrk="1" hangingPunct="1">
              <a:buSzPts val="1100"/>
            </a:pPr>
            <a:endParaRPr lang="vi-VN" sz="11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2323;g8714a43093_3_689:notes"/>
          <p:cNvSpPr>
            <a:spLocks noGrp="1" noRot="1" noChangeAspect="1"/>
          </p:cNvSpPr>
          <p:nvPr>
            <p:ph type="sldImg" idx="2"/>
          </p:nvPr>
        </p:nvSpPr>
        <p:spPr>
          <a:noFill/>
          <a:ln>
            <a:headEnd/>
            <a:tailEnd/>
          </a:ln>
        </p:spPr>
      </p:sp>
      <p:sp>
        <p:nvSpPr>
          <p:cNvPr id="24578" name="Google Shape;2324;g8714a43093_3_689:notes"/>
          <p:cNvSpPr txBox="1">
            <a:spLocks noGrp="1"/>
          </p:cNvSpPr>
          <p:nvPr>
            <p:ph type="body" idx="1"/>
          </p:nvPr>
        </p:nvSpPr>
        <p:spPr>
          <a:ln/>
        </p:spPr>
        <p:txBody>
          <a:bodyPr/>
          <a:lstStyle>
            <a:lvl1pPr>
              <a:defRPr sz="1400">
                <a:solidFill>
                  <a:srgbClr val="000000"/>
                </a:solidFill>
                <a:latin typeface="Arial" pitchFamily="34" charset="0"/>
                <a:cs typeface="Arial" pitchFamily="34" charset="0"/>
                <a:sym typeface="Arial" pitchFamily="34" charset="0"/>
              </a:defRPr>
            </a:lvl1pPr>
            <a:lvl2pPr>
              <a:defRPr sz="1400">
                <a:solidFill>
                  <a:srgbClr val="000000"/>
                </a:solidFill>
                <a:latin typeface="Arial" pitchFamily="34" charset="0"/>
                <a:cs typeface="Arial" pitchFamily="34" charset="0"/>
                <a:sym typeface="Arial" pitchFamily="34" charset="0"/>
              </a:defRPr>
            </a:lvl2pPr>
            <a:lvl3pPr>
              <a:defRPr sz="1400">
                <a:solidFill>
                  <a:srgbClr val="000000"/>
                </a:solidFill>
                <a:latin typeface="Arial" pitchFamily="34" charset="0"/>
                <a:cs typeface="Arial" pitchFamily="34" charset="0"/>
                <a:sym typeface="Arial" pitchFamily="34" charset="0"/>
              </a:defRPr>
            </a:lvl3pPr>
            <a:lvl4pPr>
              <a:defRPr sz="1400">
                <a:solidFill>
                  <a:srgbClr val="000000"/>
                </a:solidFill>
                <a:latin typeface="Arial" pitchFamily="34" charset="0"/>
                <a:cs typeface="Arial" pitchFamily="34" charset="0"/>
                <a:sym typeface="Arial" pitchFamily="34" charset="0"/>
              </a:defRPr>
            </a:lvl4pPr>
            <a:lvl5pPr>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9pPr>
          </a:lstStyle>
          <a:p>
            <a:pPr marL="0" indent="0" eaLnBrk="1" hangingPunct="1">
              <a:buSzPts val="1100"/>
            </a:pPr>
            <a:endParaRPr lang="vi-VN" sz="11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Google Shape;3006;g8714a43093_1_816:notes"/>
          <p:cNvSpPr>
            <a:spLocks noGrp="1" noRot="1" noChangeAspect="1"/>
          </p:cNvSpPr>
          <p:nvPr>
            <p:ph type="sldImg" idx="2"/>
          </p:nvPr>
        </p:nvSpPr>
        <p:spPr>
          <a:noFill/>
          <a:ln>
            <a:headEnd/>
            <a:tailEnd/>
          </a:ln>
        </p:spPr>
      </p:sp>
      <p:sp>
        <p:nvSpPr>
          <p:cNvPr id="33794" name="Google Shape;3007;g8714a43093_1_816:notes"/>
          <p:cNvSpPr txBox="1">
            <a:spLocks noGrp="1"/>
          </p:cNvSpPr>
          <p:nvPr>
            <p:ph type="body" idx="1"/>
          </p:nvPr>
        </p:nvSpPr>
        <p:spPr>
          <a:ln/>
        </p:spPr>
        <p:txBody>
          <a:bodyPr/>
          <a:lstStyle>
            <a:lvl1pPr>
              <a:defRPr sz="1400">
                <a:solidFill>
                  <a:srgbClr val="000000"/>
                </a:solidFill>
                <a:latin typeface="Arial" pitchFamily="34" charset="0"/>
                <a:cs typeface="Arial" pitchFamily="34" charset="0"/>
                <a:sym typeface="Arial" pitchFamily="34" charset="0"/>
              </a:defRPr>
            </a:lvl1pPr>
            <a:lvl2pPr>
              <a:defRPr sz="1400">
                <a:solidFill>
                  <a:srgbClr val="000000"/>
                </a:solidFill>
                <a:latin typeface="Arial" pitchFamily="34" charset="0"/>
                <a:cs typeface="Arial" pitchFamily="34" charset="0"/>
                <a:sym typeface="Arial" pitchFamily="34" charset="0"/>
              </a:defRPr>
            </a:lvl2pPr>
            <a:lvl3pPr>
              <a:defRPr sz="1400">
                <a:solidFill>
                  <a:srgbClr val="000000"/>
                </a:solidFill>
                <a:latin typeface="Arial" pitchFamily="34" charset="0"/>
                <a:cs typeface="Arial" pitchFamily="34" charset="0"/>
                <a:sym typeface="Arial" pitchFamily="34" charset="0"/>
              </a:defRPr>
            </a:lvl3pPr>
            <a:lvl4pPr>
              <a:defRPr sz="1400">
                <a:solidFill>
                  <a:srgbClr val="000000"/>
                </a:solidFill>
                <a:latin typeface="Arial" pitchFamily="34" charset="0"/>
                <a:cs typeface="Arial" pitchFamily="34" charset="0"/>
                <a:sym typeface="Arial" pitchFamily="34" charset="0"/>
              </a:defRPr>
            </a:lvl4pPr>
            <a:lvl5pPr>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9pPr>
          </a:lstStyle>
          <a:p>
            <a:pPr marL="0" indent="0" eaLnBrk="1" hangingPunct="1">
              <a:buSzPts val="1100"/>
            </a:pPr>
            <a:endParaRPr lang="vi-VN" sz="11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ea typeface="等线"/>
            </a:endParaRPr>
          </a:p>
        </p:txBody>
      </p:sp>
      <p:sp>
        <p:nvSpPr>
          <p:cNvPr id="159748" name="Slide Number Placeholder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等线"/>
                <a:ea typeface="等线"/>
                <a:cs typeface="等线"/>
              </a:defRPr>
            </a:lvl1pPr>
            <a:lvl2pPr marL="742950" indent="-285750">
              <a:defRPr>
                <a:solidFill>
                  <a:schemeClr val="tx1"/>
                </a:solidFill>
                <a:latin typeface="等线"/>
                <a:ea typeface="等线"/>
                <a:cs typeface="等线"/>
              </a:defRPr>
            </a:lvl2pPr>
            <a:lvl3pPr marL="1143000" indent="-228600">
              <a:defRPr>
                <a:solidFill>
                  <a:schemeClr val="tx1"/>
                </a:solidFill>
                <a:latin typeface="等线"/>
                <a:ea typeface="等线"/>
                <a:cs typeface="等线"/>
              </a:defRPr>
            </a:lvl3pPr>
            <a:lvl4pPr marL="1600200" indent="-228600">
              <a:defRPr>
                <a:solidFill>
                  <a:schemeClr val="tx1"/>
                </a:solidFill>
                <a:latin typeface="等线"/>
                <a:ea typeface="等线"/>
                <a:cs typeface="等线"/>
              </a:defRPr>
            </a:lvl4pPr>
            <a:lvl5pPr marL="2057400" indent="-228600">
              <a:defRPr>
                <a:solidFill>
                  <a:schemeClr val="tx1"/>
                </a:solidFill>
                <a:latin typeface="等线"/>
                <a:ea typeface="等线"/>
                <a:cs typeface="等线"/>
              </a:defRPr>
            </a:lvl5pPr>
            <a:lvl6pPr marL="2514600" indent="-228600" fontAlgn="base">
              <a:spcBef>
                <a:spcPct val="0"/>
              </a:spcBef>
              <a:spcAft>
                <a:spcPct val="0"/>
              </a:spcAft>
              <a:defRPr>
                <a:solidFill>
                  <a:schemeClr val="tx1"/>
                </a:solidFill>
                <a:latin typeface="等线"/>
                <a:ea typeface="等线"/>
                <a:cs typeface="等线"/>
              </a:defRPr>
            </a:lvl6pPr>
            <a:lvl7pPr marL="2971800" indent="-228600" fontAlgn="base">
              <a:spcBef>
                <a:spcPct val="0"/>
              </a:spcBef>
              <a:spcAft>
                <a:spcPct val="0"/>
              </a:spcAft>
              <a:defRPr>
                <a:solidFill>
                  <a:schemeClr val="tx1"/>
                </a:solidFill>
                <a:latin typeface="等线"/>
                <a:ea typeface="等线"/>
                <a:cs typeface="等线"/>
              </a:defRPr>
            </a:lvl7pPr>
            <a:lvl8pPr marL="3429000" indent="-228600" fontAlgn="base">
              <a:spcBef>
                <a:spcPct val="0"/>
              </a:spcBef>
              <a:spcAft>
                <a:spcPct val="0"/>
              </a:spcAft>
              <a:defRPr>
                <a:solidFill>
                  <a:schemeClr val="tx1"/>
                </a:solidFill>
                <a:latin typeface="等线"/>
                <a:ea typeface="等线"/>
                <a:cs typeface="等线"/>
              </a:defRPr>
            </a:lvl8pPr>
            <a:lvl9pPr marL="3886200" indent="-228600" fontAlgn="base">
              <a:spcBef>
                <a:spcPct val="0"/>
              </a:spcBef>
              <a:spcAft>
                <a:spcPct val="0"/>
              </a:spcAft>
              <a:defRPr>
                <a:solidFill>
                  <a:schemeClr val="tx1"/>
                </a:solidFill>
                <a:latin typeface="等线"/>
                <a:ea typeface="等线"/>
                <a:cs typeface="等线"/>
              </a:defRPr>
            </a:lvl9pPr>
          </a:lstStyle>
          <a:p>
            <a:pPr algn="r"/>
            <a:fld id="{D8FB77B2-4AFC-4520-BC2D-4A06465758C9}" type="slidenum">
              <a:rPr lang="en-US" sz="1200">
                <a:solidFill>
                  <a:srgbClr val="000000"/>
                </a:solidFill>
              </a:rPr>
              <a:pPr algn="r"/>
              <a:t>19</a:t>
            </a:fld>
            <a:endParaRPr 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A45B078-9C2E-4F0F-A743-1BD2E374A3F2}"/>
              </a:ext>
            </a:extLst>
          </p:cNvPr>
          <p:cNvSpPr/>
          <p:nvPr userDrawn="1"/>
        </p:nvSpPr>
        <p:spPr>
          <a:xfrm>
            <a:off x="0" y="3254185"/>
            <a:ext cx="12192000" cy="1296144"/>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3" name="Group 8">
            <a:extLst>
              <a:ext uri="{FF2B5EF4-FFF2-40B4-BE49-F238E27FC236}">
                <a16:creationId xmlns="" xmlns:a16="http://schemas.microsoft.com/office/drawing/2014/main" id="{346031F5-1B63-4620-8505-DE5C4A40B24C}"/>
              </a:ext>
            </a:extLst>
          </p:cNvPr>
          <p:cNvGrpSpPr/>
          <p:nvPr userDrawn="1"/>
        </p:nvGrpSpPr>
        <p:grpSpPr>
          <a:xfrm>
            <a:off x="741800" y="1570966"/>
            <a:ext cx="2520000" cy="4680000"/>
            <a:chOff x="445712" y="1449040"/>
            <a:chExt cx="2520000" cy="4680000"/>
          </a:xfrm>
        </p:grpSpPr>
        <p:sp>
          <p:nvSpPr>
            <p:cNvPr id="4" name="Rounded Rectangle 3">
              <a:extLst>
                <a:ext uri="{FF2B5EF4-FFF2-40B4-BE49-F238E27FC236}">
                  <a16:creationId xmlns="" xmlns:a16="http://schemas.microsoft.com/office/drawing/2014/main" id="{FC27CB74-33CD-4A23-B325-C122DA66528C}"/>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5">
              <a:extLst>
                <a:ext uri="{FF2B5EF4-FFF2-40B4-BE49-F238E27FC236}">
                  <a16:creationId xmlns="" xmlns:a16="http://schemas.microsoft.com/office/drawing/2014/main" id="{58D7BEA8-16EF-49F6-A423-7760EDAB82F5}"/>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 name="Group 1">
              <a:extLst>
                <a:ext uri="{FF2B5EF4-FFF2-40B4-BE49-F238E27FC236}">
                  <a16:creationId xmlns="" xmlns:a16="http://schemas.microsoft.com/office/drawing/2014/main" id="{ADA26798-7DB1-4A1B-8875-4A1F787E724F}"/>
                </a:ext>
              </a:extLst>
            </p:cNvPr>
            <p:cNvGrpSpPr/>
            <p:nvPr userDrawn="1"/>
          </p:nvGrpSpPr>
          <p:grpSpPr>
            <a:xfrm>
              <a:off x="1549420" y="5712364"/>
              <a:ext cx="312583" cy="312583"/>
              <a:chOff x="1570727" y="5532687"/>
              <a:chExt cx="312583" cy="312583"/>
            </a:xfrm>
          </p:grpSpPr>
          <p:sp>
            <p:nvSpPr>
              <p:cNvPr id="7" name="Oval 4">
                <a:extLst>
                  <a:ext uri="{FF2B5EF4-FFF2-40B4-BE49-F238E27FC236}">
                    <a16:creationId xmlns="" xmlns:a16="http://schemas.microsoft.com/office/drawing/2014/main" id="{3F0E6646-AD22-4810-B8E0-6B3AA6FA86A2}"/>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ounded Rectangle 7">
                <a:extLst>
                  <a:ext uri="{FF2B5EF4-FFF2-40B4-BE49-F238E27FC236}">
                    <a16:creationId xmlns="" xmlns:a16="http://schemas.microsoft.com/office/drawing/2014/main" id="{84E7817A-50E1-44BF-B5F3-B2BEF3E94706}"/>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9" name="Picture Placeholder 9">
            <a:extLst>
              <a:ext uri="{FF2B5EF4-FFF2-40B4-BE49-F238E27FC236}">
                <a16:creationId xmlns="" xmlns:a16="http://schemas.microsoft.com/office/drawing/2014/main" id="{FD8E3FD2-2332-4C3D-A627-541B7AFCAC9B}"/>
              </a:ext>
            </a:extLst>
          </p:cNvPr>
          <p:cNvSpPr>
            <a:spLocks noGrp="1"/>
          </p:cNvSpPr>
          <p:nvPr>
            <p:ph type="pic" sz="quarter" idx="10" hasCustomPrompt="1"/>
          </p:nvPr>
        </p:nvSpPr>
        <p:spPr>
          <a:xfrm>
            <a:off x="921680" y="1930403"/>
            <a:ext cx="2160240" cy="3744416"/>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10" name="Text Placeholder 9">
            <a:extLst>
              <a:ext uri="{FF2B5EF4-FFF2-40B4-BE49-F238E27FC236}">
                <a16:creationId xmlns="" xmlns:a16="http://schemas.microsoft.com/office/drawing/2014/main" id="{88439E42-0E0F-4CED-B659-F8D68A350182}"/>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18837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Picture Placeholder 4">
            <a:extLst>
              <a:ext uri="{FF2B5EF4-FFF2-40B4-BE49-F238E27FC236}">
                <a16:creationId xmlns="" xmlns:a16="http://schemas.microsoft.com/office/drawing/2014/main" id="{550C2BD9-6214-4567-96BE-E813DFC881B3}"/>
              </a:ext>
            </a:extLst>
          </p:cNvPr>
          <p:cNvSpPr>
            <a:spLocks noGrp="1"/>
          </p:cNvSpPr>
          <p:nvPr>
            <p:ph type="pic" idx="14" hasCustomPrompt="1"/>
          </p:nvPr>
        </p:nvSpPr>
        <p:spPr>
          <a:xfrm>
            <a:off x="3779656" y="1838324"/>
            <a:ext cx="8412345" cy="4067177"/>
          </a:xfrm>
          <a:custGeom>
            <a:avLst/>
            <a:gdLst>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0 w 8412345"/>
              <a:gd name="connsiteY4" fmla="*/ 0 h 4067177"/>
              <a:gd name="connsiteX5" fmla="*/ 8412345 w 8412345"/>
              <a:gd name="connsiteY5" fmla="*/ 0 h 4067177"/>
              <a:gd name="connsiteX6" fmla="*/ 8412345 w 8412345"/>
              <a:gd name="connsiteY6" fmla="*/ 4067177 h 4067177"/>
              <a:gd name="connsiteX7" fmla="*/ 1452936 w 8412345"/>
              <a:gd name="connsiteY7" fmla="*/ 4067177 h 4067177"/>
              <a:gd name="connsiteX8" fmla="*/ 1340647 w 8412345"/>
              <a:gd name="connsiteY8" fmla="*/ 3752847 h 4067177"/>
              <a:gd name="connsiteX9" fmla="*/ 2028961 w 8412345"/>
              <a:gd name="connsiteY9" fmla="*/ 3752847 h 4067177"/>
              <a:gd name="connsiteX10" fmla="*/ 2028961 w 8412345"/>
              <a:gd name="connsiteY10" fmla="*/ 3524256 h 4067177"/>
              <a:gd name="connsiteX11" fmla="*/ 1258986 w 8412345"/>
              <a:gd name="connsiteY11" fmla="*/ 3524256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340647 w 8412345"/>
              <a:gd name="connsiteY9" fmla="*/ 3752847 h 4067177"/>
              <a:gd name="connsiteX10" fmla="*/ 2028961 w 8412345"/>
              <a:gd name="connsiteY10" fmla="*/ 3752847 h 4067177"/>
              <a:gd name="connsiteX11" fmla="*/ 1258986 w 8412345"/>
              <a:gd name="connsiteY11" fmla="*/ 3524256 h 4067177"/>
              <a:gd name="connsiteX12" fmla="*/ 0 w 8412345"/>
              <a:gd name="connsiteY12"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340647 w 8412345"/>
              <a:gd name="connsiteY9" fmla="*/ 3752847 h 4067177"/>
              <a:gd name="connsiteX10" fmla="*/ 1258986 w 8412345"/>
              <a:gd name="connsiteY10" fmla="*/ 3524256 h 4067177"/>
              <a:gd name="connsiteX11" fmla="*/ 0 w 8412345"/>
              <a:gd name="connsiteY11"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258986 w 8412345"/>
              <a:gd name="connsiteY9" fmla="*/ 3524256 h 4067177"/>
              <a:gd name="connsiteX10" fmla="*/ 0 w 8412345"/>
              <a:gd name="connsiteY10"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0 w 8412345"/>
              <a:gd name="connsiteY9" fmla="*/ 0 h 4067177"/>
              <a:gd name="connsiteX0" fmla="*/ 8412344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0 w 8412345"/>
              <a:gd name="connsiteY4" fmla="*/ 0 h 4067177"/>
              <a:gd name="connsiteX5" fmla="*/ 8412345 w 8412345"/>
              <a:gd name="connsiteY5" fmla="*/ 0 h 4067177"/>
              <a:gd name="connsiteX6" fmla="*/ 8412345 w 8412345"/>
              <a:gd name="connsiteY6" fmla="*/ 4067177 h 4067177"/>
              <a:gd name="connsiteX7" fmla="*/ 1452936 w 8412345"/>
              <a:gd name="connsiteY7" fmla="*/ 4067177 h 4067177"/>
              <a:gd name="connsiteX8" fmla="*/ 0 w 8412345"/>
              <a:gd name="connsiteY8" fmla="*/ 0 h 4067177"/>
              <a:gd name="connsiteX0" fmla="*/ 8412344 w 8412345"/>
              <a:gd name="connsiteY0" fmla="*/ 3524256 h 4067177"/>
              <a:gd name="connsiteX1" fmla="*/ 8412344 w 8412345"/>
              <a:gd name="connsiteY1" fmla="*/ 3752847 h 4067177"/>
              <a:gd name="connsiteX2" fmla="*/ 8412344 w 8412345"/>
              <a:gd name="connsiteY2" fmla="*/ 3524256 h 4067177"/>
              <a:gd name="connsiteX3" fmla="*/ 0 w 8412345"/>
              <a:gd name="connsiteY3" fmla="*/ 0 h 4067177"/>
              <a:gd name="connsiteX4" fmla="*/ 8412345 w 8412345"/>
              <a:gd name="connsiteY4" fmla="*/ 0 h 4067177"/>
              <a:gd name="connsiteX5" fmla="*/ 8412345 w 8412345"/>
              <a:gd name="connsiteY5" fmla="*/ 4067177 h 4067177"/>
              <a:gd name="connsiteX6" fmla="*/ 1452936 w 8412345"/>
              <a:gd name="connsiteY6" fmla="*/ 4067177 h 4067177"/>
              <a:gd name="connsiteX7" fmla="*/ 0 w 8412345"/>
              <a:gd name="connsiteY7" fmla="*/ 0 h 4067177"/>
              <a:gd name="connsiteX0" fmla="*/ 0 w 8412345"/>
              <a:gd name="connsiteY0" fmla="*/ 0 h 4067177"/>
              <a:gd name="connsiteX1" fmla="*/ 8412345 w 8412345"/>
              <a:gd name="connsiteY1" fmla="*/ 0 h 4067177"/>
              <a:gd name="connsiteX2" fmla="*/ 8412345 w 8412345"/>
              <a:gd name="connsiteY2" fmla="*/ 4067177 h 4067177"/>
              <a:gd name="connsiteX3" fmla="*/ 1452936 w 8412345"/>
              <a:gd name="connsiteY3" fmla="*/ 4067177 h 4067177"/>
              <a:gd name="connsiteX4" fmla="*/ 0 w 8412345"/>
              <a:gd name="connsiteY4" fmla="*/ 0 h 406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2345" h="4067177">
                <a:moveTo>
                  <a:pt x="0" y="0"/>
                </a:moveTo>
                <a:lnTo>
                  <a:pt x="8412345" y="0"/>
                </a:lnTo>
                <a:lnTo>
                  <a:pt x="8412345" y="4067177"/>
                </a:lnTo>
                <a:lnTo>
                  <a:pt x="1452936" y="4067177"/>
                </a:lnTo>
                <a:lnTo>
                  <a:pt x="0" y="0"/>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3" name="Picture Placeholder 33">
            <a:extLst>
              <a:ext uri="{FF2B5EF4-FFF2-40B4-BE49-F238E27FC236}">
                <a16:creationId xmlns="" xmlns:a16="http://schemas.microsoft.com/office/drawing/2014/main" id="{98249CAB-AC39-4CCE-919B-8382181E4BB3}"/>
              </a:ext>
            </a:extLst>
          </p:cNvPr>
          <p:cNvSpPr>
            <a:spLocks noGrp="1"/>
          </p:cNvSpPr>
          <p:nvPr>
            <p:ph type="pic" idx="15" hasCustomPrompt="1"/>
          </p:nvPr>
        </p:nvSpPr>
        <p:spPr>
          <a:xfrm>
            <a:off x="0" y="1285875"/>
            <a:ext cx="4432248" cy="4067177"/>
          </a:xfrm>
          <a:custGeom>
            <a:avLst/>
            <a:gdLst>
              <a:gd name="connsiteX0" fmla="*/ 0 w 4432248"/>
              <a:gd name="connsiteY0" fmla="*/ 0 h 4067177"/>
              <a:gd name="connsiteX1" fmla="*/ 571500 w 4432248"/>
              <a:gd name="connsiteY1" fmla="*/ 0 h 4067177"/>
              <a:gd name="connsiteX2" fmla="*/ 904875 w 4432248"/>
              <a:gd name="connsiteY2" fmla="*/ 0 h 4067177"/>
              <a:gd name="connsiteX3" fmla="*/ 2979312 w 4432248"/>
              <a:gd name="connsiteY3" fmla="*/ 0 h 4067177"/>
              <a:gd name="connsiteX4" fmla="*/ 4432248 w 4432248"/>
              <a:gd name="connsiteY4" fmla="*/ 4067177 h 4067177"/>
              <a:gd name="connsiteX5" fmla="*/ 571500 w 4432248"/>
              <a:gd name="connsiteY5" fmla="*/ 4067177 h 4067177"/>
              <a:gd name="connsiteX6" fmla="*/ 571500 w 4432248"/>
              <a:gd name="connsiteY6" fmla="*/ 4067175 h 4067177"/>
              <a:gd name="connsiteX7" fmla="*/ 0 w 4432248"/>
              <a:gd name="connsiteY7" fmla="*/ 4067175 h 4067177"/>
              <a:gd name="connsiteX0" fmla="*/ 0 w 4432248"/>
              <a:gd name="connsiteY0" fmla="*/ 0 h 4067177"/>
              <a:gd name="connsiteX1" fmla="*/ 571500 w 4432248"/>
              <a:gd name="connsiteY1" fmla="*/ 0 h 4067177"/>
              <a:gd name="connsiteX2" fmla="*/ 2979312 w 4432248"/>
              <a:gd name="connsiteY2" fmla="*/ 0 h 4067177"/>
              <a:gd name="connsiteX3" fmla="*/ 4432248 w 4432248"/>
              <a:gd name="connsiteY3" fmla="*/ 4067177 h 4067177"/>
              <a:gd name="connsiteX4" fmla="*/ 571500 w 4432248"/>
              <a:gd name="connsiteY4" fmla="*/ 4067177 h 4067177"/>
              <a:gd name="connsiteX5" fmla="*/ 571500 w 4432248"/>
              <a:gd name="connsiteY5" fmla="*/ 4067175 h 4067177"/>
              <a:gd name="connsiteX6" fmla="*/ 0 w 4432248"/>
              <a:gd name="connsiteY6" fmla="*/ 4067175 h 4067177"/>
              <a:gd name="connsiteX7" fmla="*/ 0 w 4432248"/>
              <a:gd name="connsiteY7" fmla="*/ 0 h 4067177"/>
              <a:gd name="connsiteX0" fmla="*/ 0 w 4432248"/>
              <a:gd name="connsiteY0" fmla="*/ 0 h 4067177"/>
              <a:gd name="connsiteX1" fmla="*/ 2979312 w 4432248"/>
              <a:gd name="connsiteY1" fmla="*/ 0 h 4067177"/>
              <a:gd name="connsiteX2" fmla="*/ 4432248 w 4432248"/>
              <a:gd name="connsiteY2" fmla="*/ 4067177 h 4067177"/>
              <a:gd name="connsiteX3" fmla="*/ 571500 w 4432248"/>
              <a:gd name="connsiteY3" fmla="*/ 4067177 h 4067177"/>
              <a:gd name="connsiteX4" fmla="*/ 571500 w 4432248"/>
              <a:gd name="connsiteY4" fmla="*/ 4067175 h 4067177"/>
              <a:gd name="connsiteX5" fmla="*/ 0 w 4432248"/>
              <a:gd name="connsiteY5" fmla="*/ 4067175 h 4067177"/>
              <a:gd name="connsiteX6" fmla="*/ 0 w 4432248"/>
              <a:gd name="connsiteY6" fmla="*/ 0 h 4067177"/>
              <a:gd name="connsiteX0" fmla="*/ 0 w 4432248"/>
              <a:gd name="connsiteY0" fmla="*/ 0 h 4067177"/>
              <a:gd name="connsiteX1" fmla="*/ 2979312 w 4432248"/>
              <a:gd name="connsiteY1" fmla="*/ 0 h 4067177"/>
              <a:gd name="connsiteX2" fmla="*/ 4432248 w 4432248"/>
              <a:gd name="connsiteY2" fmla="*/ 4067177 h 4067177"/>
              <a:gd name="connsiteX3" fmla="*/ 571500 w 4432248"/>
              <a:gd name="connsiteY3" fmla="*/ 4067177 h 4067177"/>
              <a:gd name="connsiteX4" fmla="*/ 0 w 4432248"/>
              <a:gd name="connsiteY4" fmla="*/ 4067175 h 4067177"/>
              <a:gd name="connsiteX5" fmla="*/ 0 w 4432248"/>
              <a:gd name="connsiteY5" fmla="*/ 0 h 4067177"/>
              <a:gd name="connsiteX0" fmla="*/ 0 w 4432248"/>
              <a:gd name="connsiteY0" fmla="*/ 0 h 4067177"/>
              <a:gd name="connsiteX1" fmla="*/ 2979312 w 4432248"/>
              <a:gd name="connsiteY1" fmla="*/ 0 h 4067177"/>
              <a:gd name="connsiteX2" fmla="*/ 4432248 w 4432248"/>
              <a:gd name="connsiteY2" fmla="*/ 4067177 h 4067177"/>
              <a:gd name="connsiteX3" fmla="*/ 0 w 4432248"/>
              <a:gd name="connsiteY3" fmla="*/ 4067175 h 4067177"/>
              <a:gd name="connsiteX4" fmla="*/ 0 w 4432248"/>
              <a:gd name="connsiteY4" fmla="*/ 0 h 406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248" h="4067177">
                <a:moveTo>
                  <a:pt x="0" y="0"/>
                </a:moveTo>
                <a:lnTo>
                  <a:pt x="2979312" y="0"/>
                </a:lnTo>
                <a:lnTo>
                  <a:pt x="4432248" y="4067177"/>
                </a:lnTo>
                <a:lnTo>
                  <a:pt x="0" y="4067175"/>
                </a:lnTo>
                <a:lnTo>
                  <a:pt x="0" y="0"/>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Picture Placeholder 9">
            <a:extLst>
              <a:ext uri="{FF2B5EF4-FFF2-40B4-BE49-F238E27FC236}">
                <a16:creationId xmlns="" xmlns:a16="http://schemas.microsoft.com/office/drawing/2014/main" id="{6D0E4AAB-0F04-4DBA-B80B-E677726620AB}"/>
              </a:ext>
            </a:extLst>
          </p:cNvPr>
          <p:cNvSpPr>
            <a:spLocks noGrp="1"/>
          </p:cNvSpPr>
          <p:nvPr>
            <p:ph type="pic" sz="quarter" idx="10" hasCustomPrompt="1"/>
          </p:nvPr>
        </p:nvSpPr>
        <p:spPr>
          <a:xfrm>
            <a:off x="0" y="-1"/>
            <a:ext cx="12192000" cy="4580547"/>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1484310" y="2666999"/>
            <a:ext cx="10018713" cy="3124201"/>
          </a:xfrm>
          <a:prstGeom prst="rect">
            <a:avLst/>
          </a:prstGeo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732656" y="5883275"/>
            <a:ext cx="1143000" cy="365125"/>
          </a:xfrm>
          <a:prstGeom prst="rect">
            <a:avLst/>
          </a:prstGeom>
        </p:spPr>
        <p:txBody>
          <a:bodyPr/>
          <a:lstStyle/>
          <a:p>
            <a:fld id="{79F2DFD3-CC80-4E38-8A69-4EE38DD84B51}" type="datetimeFigureOut">
              <a:rPr lang="en-US" smtClean="0"/>
              <a:t>8/10/2023</a:t>
            </a:fld>
            <a:endParaRPr lang="en-US"/>
          </a:p>
        </p:txBody>
      </p:sp>
      <p:sp>
        <p:nvSpPr>
          <p:cNvPr id="5" name="Footer Placeholder 4"/>
          <p:cNvSpPr>
            <a:spLocks noGrp="1"/>
          </p:cNvSpPr>
          <p:nvPr>
            <p:ph type="ftr" sz="quarter" idx="11"/>
          </p:nvPr>
        </p:nvSpPr>
        <p:spPr>
          <a:xfrm>
            <a:off x="2572279" y="5883275"/>
            <a:ext cx="708417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951856" y="5867131"/>
            <a:ext cx="551167" cy="365125"/>
          </a:xfrm>
          <a:prstGeom prst="rect">
            <a:avLst/>
          </a:prstGeom>
        </p:spPr>
        <p:txBody>
          <a:bodyPr/>
          <a:lstStyle/>
          <a:p>
            <a:fld id="{51437AE8-B792-425F-90DD-94E0FEB8BECA}" type="slidenum">
              <a:rPr lang="en-US" smtClean="0"/>
              <a:t>‹#›</a:t>
            </a:fld>
            <a:endParaRPr lang="en-US"/>
          </a:p>
        </p:txBody>
      </p:sp>
    </p:spTree>
    <p:extLst>
      <p:ext uri="{BB962C8B-B14F-4D97-AF65-F5344CB8AC3E}">
        <p14:creationId xmlns:p14="http://schemas.microsoft.com/office/powerpoint/2010/main" val="3145475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03"/>
        <p:cNvGrpSpPr/>
        <p:nvPr/>
      </p:nvGrpSpPr>
      <p:grpSpPr>
        <a:xfrm>
          <a:off x="0" y="0"/>
          <a:ext cx="0" cy="0"/>
          <a:chOff x="0" y="0"/>
          <a:chExt cx="0" cy="0"/>
        </a:xfrm>
      </p:grpSpPr>
      <p:cxnSp>
        <p:nvCxnSpPr>
          <p:cNvPr id="4" name="Google Shape;306;p7"/>
          <p:cNvCxnSpPr>
            <a:cxnSpLocks noChangeShapeType="1"/>
          </p:cNvCxnSpPr>
          <p:nvPr/>
        </p:nvCxnSpPr>
        <p:spPr bwMode="auto">
          <a:xfrm>
            <a:off x="2194985" y="698501"/>
            <a:ext cx="2228849" cy="16721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 name="Google Shape;307;p7"/>
          <p:cNvCxnSpPr>
            <a:cxnSpLocks noChangeShapeType="1"/>
          </p:cNvCxnSpPr>
          <p:nvPr/>
        </p:nvCxnSpPr>
        <p:spPr bwMode="auto">
          <a:xfrm rot="10800000" flipH="1">
            <a:off x="1071034" y="706967"/>
            <a:ext cx="1104900" cy="990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 name="Google Shape;308;p7"/>
          <p:cNvCxnSpPr>
            <a:cxnSpLocks noChangeShapeType="1"/>
          </p:cNvCxnSpPr>
          <p:nvPr/>
        </p:nvCxnSpPr>
        <p:spPr bwMode="auto">
          <a:xfrm>
            <a:off x="1" y="86784"/>
            <a:ext cx="1062567" cy="158326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7" name="Google Shape;309;p7"/>
          <p:cNvGrpSpPr>
            <a:grpSpLocks/>
          </p:cNvGrpSpPr>
          <p:nvPr/>
        </p:nvGrpSpPr>
        <p:grpSpPr bwMode="auto">
          <a:xfrm flipH="1">
            <a:off x="666751" y="1280585"/>
            <a:ext cx="774700" cy="774700"/>
            <a:chOff x="8064275" y="887850"/>
            <a:chExt cx="581800" cy="582350"/>
          </a:xfrm>
        </p:grpSpPr>
        <p:sp>
          <p:nvSpPr>
            <p:cNvPr id="8" name="Google Shape;310;p7"/>
            <p:cNvSpPr>
              <a:spLocks/>
            </p:cNvSpPr>
            <p:nvPr/>
          </p:nvSpPr>
          <p:spPr bwMode="auto">
            <a:xfrm>
              <a:off x="8068750" y="892875"/>
              <a:ext cx="572875" cy="572325"/>
            </a:xfrm>
            <a:custGeom>
              <a:avLst/>
              <a:gdLst>
                <a:gd name="T0" fmla="*/ 11457 w 22915"/>
                <a:gd name="T1" fmla="*/ 0 h 22893"/>
                <a:gd name="T2" fmla="*/ 0 w 22915"/>
                <a:gd name="T3" fmla="*/ 11435 h 22893"/>
                <a:gd name="T4" fmla="*/ 11457 w 22915"/>
                <a:gd name="T5" fmla="*/ 22892 h 22893"/>
                <a:gd name="T6" fmla="*/ 22914 w 22915"/>
                <a:gd name="T7" fmla="*/ 11435 h 22893"/>
                <a:gd name="T8" fmla="*/ 11457 w 22915"/>
                <a:gd name="T9" fmla="*/ 0 h 22893"/>
              </a:gdLst>
              <a:ahLst/>
              <a:cxnLst>
                <a:cxn ang="0">
                  <a:pos x="T0" y="T1"/>
                </a:cxn>
                <a:cxn ang="0">
                  <a:pos x="T2" y="T3"/>
                </a:cxn>
                <a:cxn ang="0">
                  <a:pos x="T4" y="T5"/>
                </a:cxn>
                <a:cxn ang="0">
                  <a:pos x="T6" y="T7"/>
                </a:cxn>
                <a:cxn ang="0">
                  <a:pos x="T8" y="T9"/>
                </a:cxn>
              </a:cxnLst>
              <a:rect l="0" t="0"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311;p7"/>
            <p:cNvSpPr>
              <a:spLocks/>
            </p:cNvSpPr>
            <p:nvPr/>
          </p:nvSpPr>
          <p:spPr bwMode="auto">
            <a:xfrm>
              <a:off x="8064275" y="887850"/>
              <a:ext cx="581800" cy="582350"/>
            </a:xfrm>
            <a:custGeom>
              <a:avLst/>
              <a:gdLst>
                <a:gd name="T0" fmla="*/ 11636 w 23272"/>
                <a:gd name="T1" fmla="*/ 380 h 23294"/>
                <a:gd name="T2" fmla="*/ 19594 w 23272"/>
                <a:gd name="T3" fmla="*/ 3679 h 23294"/>
                <a:gd name="T4" fmla="*/ 22893 w 23272"/>
                <a:gd name="T5" fmla="*/ 11636 h 23294"/>
                <a:gd name="T6" fmla="*/ 19594 w 23272"/>
                <a:gd name="T7" fmla="*/ 19616 h 23294"/>
                <a:gd name="T8" fmla="*/ 11636 w 23272"/>
                <a:gd name="T9" fmla="*/ 22915 h 23294"/>
                <a:gd name="T10" fmla="*/ 3657 w 23272"/>
                <a:gd name="T11" fmla="*/ 19616 h 23294"/>
                <a:gd name="T12" fmla="*/ 358 w 23272"/>
                <a:gd name="T13" fmla="*/ 11636 h 23294"/>
                <a:gd name="T14" fmla="*/ 3657 w 23272"/>
                <a:gd name="T15" fmla="*/ 3679 h 23294"/>
                <a:gd name="T16" fmla="*/ 11636 w 23272"/>
                <a:gd name="T17" fmla="*/ 380 h 23294"/>
                <a:gd name="T18" fmla="*/ 11636 w 23272"/>
                <a:gd name="T19" fmla="*/ 1 h 23294"/>
                <a:gd name="T20" fmla="*/ 1 w 23272"/>
                <a:gd name="T21" fmla="*/ 11636 h 23294"/>
                <a:gd name="T22" fmla="*/ 11636 w 23272"/>
                <a:gd name="T23" fmla="*/ 23294 h 23294"/>
                <a:gd name="T24" fmla="*/ 23272 w 23272"/>
                <a:gd name="T25" fmla="*/ 11636 h 23294"/>
                <a:gd name="T26" fmla="*/ 11636 w 23272"/>
                <a:gd name="T27" fmla="*/ 1 h 23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312;p7"/>
            <p:cNvSpPr>
              <a:spLocks/>
            </p:cNvSpPr>
            <p:nvPr/>
          </p:nvSpPr>
          <p:spPr bwMode="auto">
            <a:xfrm>
              <a:off x="8141175" y="965325"/>
              <a:ext cx="428000" cy="427425"/>
            </a:xfrm>
            <a:custGeom>
              <a:avLst/>
              <a:gdLst>
                <a:gd name="T0" fmla="*/ 8560 w 17120"/>
                <a:gd name="T1" fmla="*/ 0 h 17097"/>
                <a:gd name="T2" fmla="*/ 1 w 17120"/>
                <a:gd name="T3" fmla="*/ 8537 h 17097"/>
                <a:gd name="T4" fmla="*/ 8560 w 17120"/>
                <a:gd name="T5" fmla="*/ 17097 h 17097"/>
                <a:gd name="T6" fmla="*/ 17120 w 17120"/>
                <a:gd name="T7" fmla="*/ 8537 h 17097"/>
                <a:gd name="T8" fmla="*/ 8560 w 17120"/>
                <a:gd name="T9" fmla="*/ 0 h 17097"/>
              </a:gdLst>
              <a:ahLst/>
              <a:cxnLst>
                <a:cxn ang="0">
                  <a:pos x="T0" y="T1"/>
                </a:cxn>
                <a:cxn ang="0">
                  <a:pos x="T2" y="T3"/>
                </a:cxn>
                <a:cxn ang="0">
                  <a:pos x="T4" y="T5"/>
                </a:cxn>
                <a:cxn ang="0">
                  <a:pos x="T6" y="T7"/>
                </a:cxn>
                <a:cxn ang="0">
                  <a:pos x="T8" y="T9"/>
                </a:cxn>
              </a:cxnLst>
              <a:rect l="0" t="0"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313;p7"/>
            <p:cNvSpPr>
              <a:spLocks/>
            </p:cNvSpPr>
            <p:nvPr/>
          </p:nvSpPr>
          <p:spPr bwMode="auto">
            <a:xfrm>
              <a:off x="8136725" y="960300"/>
              <a:ext cx="436925" cy="437475"/>
            </a:xfrm>
            <a:custGeom>
              <a:avLst/>
              <a:gdLst>
                <a:gd name="T0" fmla="*/ 8738 w 17477"/>
                <a:gd name="T1" fmla="*/ 379 h 17499"/>
                <a:gd name="T2" fmla="*/ 14645 w 17477"/>
                <a:gd name="T3" fmla="*/ 2831 h 17499"/>
                <a:gd name="T4" fmla="*/ 17097 w 17477"/>
                <a:gd name="T5" fmla="*/ 8738 h 17499"/>
                <a:gd name="T6" fmla="*/ 14645 w 17477"/>
                <a:gd name="T7" fmla="*/ 14667 h 17499"/>
                <a:gd name="T8" fmla="*/ 8738 w 17477"/>
                <a:gd name="T9" fmla="*/ 17119 h 17499"/>
                <a:gd name="T10" fmla="*/ 2809 w 17477"/>
                <a:gd name="T11" fmla="*/ 14667 h 17499"/>
                <a:gd name="T12" fmla="*/ 357 w 17477"/>
                <a:gd name="T13" fmla="*/ 8738 h 17499"/>
                <a:gd name="T14" fmla="*/ 2809 w 17477"/>
                <a:gd name="T15" fmla="*/ 2831 h 17499"/>
                <a:gd name="T16" fmla="*/ 8738 w 17477"/>
                <a:gd name="T17" fmla="*/ 379 h 17499"/>
                <a:gd name="T18" fmla="*/ 8738 w 17477"/>
                <a:gd name="T19" fmla="*/ 0 h 17499"/>
                <a:gd name="T20" fmla="*/ 1 w 17477"/>
                <a:gd name="T21" fmla="*/ 8738 h 17499"/>
                <a:gd name="T22" fmla="*/ 8738 w 17477"/>
                <a:gd name="T23" fmla="*/ 17498 h 17499"/>
                <a:gd name="T24" fmla="*/ 17476 w 17477"/>
                <a:gd name="T25" fmla="*/ 8738 h 17499"/>
                <a:gd name="T26" fmla="*/ 8738 w 17477"/>
                <a:gd name="T27" fmla="*/ 0 h 17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314;p7"/>
            <p:cNvSpPr>
              <a:spLocks/>
            </p:cNvSpPr>
            <p:nvPr/>
          </p:nvSpPr>
          <p:spPr bwMode="auto">
            <a:xfrm>
              <a:off x="8219750" y="1043875"/>
              <a:ext cx="270300" cy="270300"/>
            </a:xfrm>
            <a:custGeom>
              <a:avLst/>
              <a:gdLst>
                <a:gd name="T0" fmla="*/ 5417 w 10812"/>
                <a:gd name="T1" fmla="*/ 1 h 10812"/>
                <a:gd name="T2" fmla="*/ 1 w 10812"/>
                <a:gd name="T3" fmla="*/ 5395 h 10812"/>
                <a:gd name="T4" fmla="*/ 5417 w 10812"/>
                <a:gd name="T5" fmla="*/ 10812 h 10812"/>
                <a:gd name="T6" fmla="*/ 10812 w 10812"/>
                <a:gd name="T7" fmla="*/ 5395 h 10812"/>
                <a:gd name="T8" fmla="*/ 5417 w 10812"/>
                <a:gd name="T9" fmla="*/ 1 h 10812"/>
              </a:gdLst>
              <a:ahLst/>
              <a:cxnLst>
                <a:cxn ang="0">
                  <a:pos x="T0" y="T1"/>
                </a:cxn>
                <a:cxn ang="0">
                  <a:pos x="T2" y="T3"/>
                </a:cxn>
                <a:cxn ang="0">
                  <a:pos x="T4" y="T5"/>
                </a:cxn>
                <a:cxn ang="0">
                  <a:pos x="T6" y="T7"/>
                </a:cxn>
                <a:cxn ang="0">
                  <a:pos x="T8" y="T9"/>
                </a:cxn>
              </a:cxnLst>
              <a:rect l="0" t="0"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315;p7"/>
            <p:cNvSpPr>
              <a:spLocks/>
            </p:cNvSpPr>
            <p:nvPr/>
          </p:nvSpPr>
          <p:spPr bwMode="auto">
            <a:xfrm>
              <a:off x="8215300" y="1039425"/>
              <a:ext cx="279775" cy="279225"/>
            </a:xfrm>
            <a:custGeom>
              <a:avLst/>
              <a:gdLst>
                <a:gd name="T0" fmla="*/ 5595 w 11191"/>
                <a:gd name="T1" fmla="*/ 357 h 11169"/>
                <a:gd name="T2" fmla="*/ 9273 w 11191"/>
                <a:gd name="T3" fmla="*/ 1895 h 11169"/>
                <a:gd name="T4" fmla="*/ 10811 w 11191"/>
                <a:gd name="T5" fmla="*/ 5573 h 11169"/>
                <a:gd name="T6" fmla="*/ 9273 w 11191"/>
                <a:gd name="T7" fmla="*/ 9273 h 11169"/>
                <a:gd name="T8" fmla="*/ 5595 w 11191"/>
                <a:gd name="T9" fmla="*/ 10789 h 11169"/>
                <a:gd name="T10" fmla="*/ 1895 w 11191"/>
                <a:gd name="T11" fmla="*/ 9273 h 11169"/>
                <a:gd name="T12" fmla="*/ 379 w 11191"/>
                <a:gd name="T13" fmla="*/ 5573 h 11169"/>
                <a:gd name="T14" fmla="*/ 1895 w 11191"/>
                <a:gd name="T15" fmla="*/ 1895 h 11169"/>
                <a:gd name="T16" fmla="*/ 5595 w 11191"/>
                <a:gd name="T17" fmla="*/ 357 h 11169"/>
                <a:gd name="T18" fmla="*/ 5595 w 11191"/>
                <a:gd name="T19" fmla="*/ 1 h 11169"/>
                <a:gd name="T20" fmla="*/ 1 w 11191"/>
                <a:gd name="T21" fmla="*/ 5573 h 11169"/>
                <a:gd name="T22" fmla="*/ 5595 w 11191"/>
                <a:gd name="T23" fmla="*/ 11168 h 11169"/>
                <a:gd name="T24" fmla="*/ 11190 w 11191"/>
                <a:gd name="T25" fmla="*/ 5573 h 11169"/>
                <a:gd name="T26" fmla="*/ 5595 w 11191"/>
                <a:gd name="T27" fmla="*/ 1 h 1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4" name="Google Shape;316;p7"/>
          <p:cNvGrpSpPr>
            <a:grpSpLocks/>
          </p:cNvGrpSpPr>
          <p:nvPr/>
        </p:nvGrpSpPr>
        <p:grpSpPr bwMode="auto">
          <a:xfrm flipH="1">
            <a:off x="2000251" y="516467"/>
            <a:ext cx="389467" cy="391584"/>
            <a:chOff x="7353050" y="316275"/>
            <a:chExt cx="292025" cy="292575"/>
          </a:xfrm>
        </p:grpSpPr>
        <p:sp>
          <p:nvSpPr>
            <p:cNvPr id="15" name="Google Shape;317;p7"/>
            <p:cNvSpPr>
              <a:spLocks/>
            </p:cNvSpPr>
            <p:nvPr/>
          </p:nvSpPr>
          <p:spPr bwMode="auto">
            <a:xfrm>
              <a:off x="7358075" y="321275"/>
              <a:ext cx="282550" cy="282550"/>
            </a:xfrm>
            <a:custGeom>
              <a:avLst/>
              <a:gdLst>
                <a:gd name="T0" fmla="*/ 5640 w 11302"/>
                <a:gd name="T1" fmla="*/ 1 h 11302"/>
                <a:gd name="T2" fmla="*/ 0 w 11302"/>
                <a:gd name="T3" fmla="*/ 5640 h 11302"/>
                <a:gd name="T4" fmla="*/ 5640 w 11302"/>
                <a:gd name="T5" fmla="*/ 11302 h 11302"/>
                <a:gd name="T6" fmla="*/ 11301 w 11302"/>
                <a:gd name="T7" fmla="*/ 5640 h 11302"/>
                <a:gd name="T8" fmla="*/ 5640 w 11302"/>
                <a:gd name="T9" fmla="*/ 1 h 11302"/>
              </a:gdLst>
              <a:ahLst/>
              <a:cxnLst>
                <a:cxn ang="0">
                  <a:pos x="T0" y="T1"/>
                </a:cxn>
                <a:cxn ang="0">
                  <a:pos x="T2" y="T3"/>
                </a:cxn>
                <a:cxn ang="0">
                  <a:pos x="T4" y="T5"/>
                </a:cxn>
                <a:cxn ang="0">
                  <a:pos x="T6" y="T7"/>
                </a:cxn>
                <a:cxn ang="0">
                  <a:pos x="T8" y="T9"/>
                </a:cxn>
              </a:cxnLst>
              <a:rect l="0" t="0"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318;p7"/>
            <p:cNvSpPr>
              <a:spLocks/>
            </p:cNvSpPr>
            <p:nvPr/>
          </p:nvSpPr>
          <p:spPr bwMode="auto">
            <a:xfrm>
              <a:off x="7353050" y="316275"/>
              <a:ext cx="292025" cy="292575"/>
            </a:xfrm>
            <a:custGeom>
              <a:avLst/>
              <a:gdLst>
                <a:gd name="T0" fmla="*/ 5841 w 11681"/>
                <a:gd name="T1" fmla="*/ 379 h 11703"/>
                <a:gd name="T2" fmla="*/ 9719 w 11681"/>
                <a:gd name="T3" fmla="*/ 1984 h 11703"/>
                <a:gd name="T4" fmla="*/ 11324 w 11681"/>
                <a:gd name="T5" fmla="*/ 5840 h 11703"/>
                <a:gd name="T6" fmla="*/ 9719 w 11681"/>
                <a:gd name="T7" fmla="*/ 9719 h 11703"/>
                <a:gd name="T8" fmla="*/ 5841 w 11681"/>
                <a:gd name="T9" fmla="*/ 11324 h 11703"/>
                <a:gd name="T10" fmla="*/ 1984 w 11681"/>
                <a:gd name="T11" fmla="*/ 9719 h 11703"/>
                <a:gd name="T12" fmla="*/ 380 w 11681"/>
                <a:gd name="T13" fmla="*/ 5840 h 11703"/>
                <a:gd name="T14" fmla="*/ 1984 w 11681"/>
                <a:gd name="T15" fmla="*/ 1984 h 11703"/>
                <a:gd name="T16" fmla="*/ 5841 w 11681"/>
                <a:gd name="T17" fmla="*/ 379 h 11703"/>
                <a:gd name="T18" fmla="*/ 5841 w 11681"/>
                <a:gd name="T19" fmla="*/ 0 h 11703"/>
                <a:gd name="T20" fmla="*/ 1 w 11681"/>
                <a:gd name="T21" fmla="*/ 5840 h 11703"/>
                <a:gd name="T22" fmla="*/ 5841 w 11681"/>
                <a:gd name="T23" fmla="*/ 11703 h 11703"/>
                <a:gd name="T24" fmla="*/ 11681 w 11681"/>
                <a:gd name="T25" fmla="*/ 5840 h 11703"/>
                <a:gd name="T26" fmla="*/ 5841 w 11681"/>
                <a:gd name="T27" fmla="*/ 0 h 1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319;p7"/>
            <p:cNvSpPr>
              <a:spLocks/>
            </p:cNvSpPr>
            <p:nvPr/>
          </p:nvSpPr>
          <p:spPr bwMode="auto">
            <a:xfrm>
              <a:off x="7419925" y="383125"/>
              <a:ext cx="158275" cy="158300"/>
            </a:xfrm>
            <a:custGeom>
              <a:avLst/>
              <a:gdLst>
                <a:gd name="T0" fmla="*/ 3166 w 6331"/>
                <a:gd name="T1" fmla="*/ 1 h 6332"/>
                <a:gd name="T2" fmla="*/ 0 w 6331"/>
                <a:gd name="T3" fmla="*/ 3166 h 6332"/>
                <a:gd name="T4" fmla="*/ 3166 w 6331"/>
                <a:gd name="T5" fmla="*/ 6331 h 6332"/>
                <a:gd name="T6" fmla="*/ 6331 w 6331"/>
                <a:gd name="T7" fmla="*/ 3166 h 6332"/>
                <a:gd name="T8" fmla="*/ 3166 w 6331"/>
                <a:gd name="T9" fmla="*/ 1 h 6332"/>
              </a:gdLst>
              <a:ahLst/>
              <a:cxnLst>
                <a:cxn ang="0">
                  <a:pos x="T0" y="T1"/>
                </a:cxn>
                <a:cxn ang="0">
                  <a:pos x="T2" y="T3"/>
                </a:cxn>
                <a:cxn ang="0">
                  <a:pos x="T4" y="T5"/>
                </a:cxn>
                <a:cxn ang="0">
                  <a:pos x="T6" y="T7"/>
                </a:cxn>
                <a:cxn ang="0">
                  <a:pos x="T8" y="T9"/>
                </a:cxn>
              </a:cxnLst>
              <a:rect l="0" t="0"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320;p7"/>
            <p:cNvSpPr>
              <a:spLocks/>
            </p:cNvSpPr>
            <p:nvPr/>
          </p:nvSpPr>
          <p:spPr bwMode="auto">
            <a:xfrm>
              <a:off x="7415475" y="378675"/>
              <a:ext cx="167750" cy="167775"/>
            </a:xfrm>
            <a:custGeom>
              <a:avLst/>
              <a:gdLst>
                <a:gd name="T0" fmla="*/ 3344 w 6710"/>
                <a:gd name="T1" fmla="*/ 380 h 6711"/>
                <a:gd name="T2" fmla="*/ 5461 w 6710"/>
                <a:gd name="T3" fmla="*/ 1249 h 6711"/>
                <a:gd name="T4" fmla="*/ 6330 w 6710"/>
                <a:gd name="T5" fmla="*/ 3344 h 6711"/>
                <a:gd name="T6" fmla="*/ 5461 w 6710"/>
                <a:gd name="T7" fmla="*/ 5462 h 6711"/>
                <a:gd name="T8" fmla="*/ 3344 w 6710"/>
                <a:gd name="T9" fmla="*/ 6331 h 6711"/>
                <a:gd name="T10" fmla="*/ 1248 w 6710"/>
                <a:gd name="T11" fmla="*/ 5462 h 6711"/>
                <a:gd name="T12" fmla="*/ 379 w 6710"/>
                <a:gd name="T13" fmla="*/ 3344 h 6711"/>
                <a:gd name="T14" fmla="*/ 1248 w 6710"/>
                <a:gd name="T15" fmla="*/ 1249 h 6711"/>
                <a:gd name="T16" fmla="*/ 3344 w 6710"/>
                <a:gd name="T17" fmla="*/ 380 h 6711"/>
                <a:gd name="T18" fmla="*/ 3344 w 6710"/>
                <a:gd name="T19" fmla="*/ 1 h 6711"/>
                <a:gd name="T20" fmla="*/ 0 w 6710"/>
                <a:gd name="T21" fmla="*/ 3344 h 6711"/>
                <a:gd name="T22" fmla="*/ 3344 w 6710"/>
                <a:gd name="T23" fmla="*/ 6710 h 6711"/>
                <a:gd name="T24" fmla="*/ 6709 w 6710"/>
                <a:gd name="T25" fmla="*/ 3344 h 6711"/>
                <a:gd name="T26" fmla="*/ 3344 w 6710"/>
                <a:gd name="T27" fmla="*/ 1 h 6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9" name="Google Shape;321;p7"/>
          <p:cNvSpPr>
            <a:spLocks/>
          </p:cNvSpPr>
          <p:nvPr/>
        </p:nvSpPr>
        <p:spPr bwMode="auto">
          <a:xfrm flipH="1">
            <a:off x="4222751" y="662518"/>
            <a:ext cx="383116" cy="385233"/>
          </a:xfrm>
          <a:custGeom>
            <a:avLst/>
            <a:gdLst>
              <a:gd name="T0" fmla="*/ 11457 w 22915"/>
              <a:gd name="T1" fmla="*/ 0 h 22893"/>
              <a:gd name="T2" fmla="*/ 0 w 22915"/>
              <a:gd name="T3" fmla="*/ 11435 h 22893"/>
              <a:gd name="T4" fmla="*/ 11457 w 22915"/>
              <a:gd name="T5" fmla="*/ 22892 h 22893"/>
              <a:gd name="T6" fmla="*/ 22914 w 22915"/>
              <a:gd name="T7" fmla="*/ 11435 h 22893"/>
              <a:gd name="T8" fmla="*/ 11457 w 22915"/>
              <a:gd name="T9" fmla="*/ 0 h 22893"/>
            </a:gdLst>
            <a:ahLst/>
            <a:cxnLst>
              <a:cxn ang="0">
                <a:pos x="T0" y="T1"/>
              </a:cxn>
              <a:cxn ang="0">
                <a:pos x="T2" y="T3"/>
              </a:cxn>
              <a:cxn ang="0">
                <a:pos x="T4" y="T5"/>
              </a:cxn>
              <a:cxn ang="0">
                <a:pos x="T6" y="T7"/>
              </a:cxn>
              <a:cxn ang="0">
                <a:pos x="T8" y="T9"/>
              </a:cxn>
            </a:cxnLst>
            <a:rect l="0" t="0"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121897" rIns="121897" bIns="121897" anchor="ctr"/>
          <a:lstStyle/>
          <a:p>
            <a:endParaRPr lang="en-US"/>
          </a:p>
        </p:txBody>
      </p:sp>
      <p:sp>
        <p:nvSpPr>
          <p:cNvPr id="20" name="Google Shape;322;p7"/>
          <p:cNvSpPr>
            <a:spLocks/>
          </p:cNvSpPr>
          <p:nvPr/>
        </p:nvSpPr>
        <p:spPr bwMode="auto">
          <a:xfrm flipH="1">
            <a:off x="4218518" y="660400"/>
            <a:ext cx="391583" cy="391584"/>
          </a:xfrm>
          <a:custGeom>
            <a:avLst/>
            <a:gdLst>
              <a:gd name="T0" fmla="*/ 11636 w 23272"/>
              <a:gd name="T1" fmla="*/ 380 h 23294"/>
              <a:gd name="T2" fmla="*/ 19594 w 23272"/>
              <a:gd name="T3" fmla="*/ 3679 h 23294"/>
              <a:gd name="T4" fmla="*/ 22893 w 23272"/>
              <a:gd name="T5" fmla="*/ 11636 h 23294"/>
              <a:gd name="T6" fmla="*/ 19594 w 23272"/>
              <a:gd name="T7" fmla="*/ 19616 h 23294"/>
              <a:gd name="T8" fmla="*/ 11636 w 23272"/>
              <a:gd name="T9" fmla="*/ 22915 h 23294"/>
              <a:gd name="T10" fmla="*/ 3657 w 23272"/>
              <a:gd name="T11" fmla="*/ 19616 h 23294"/>
              <a:gd name="T12" fmla="*/ 358 w 23272"/>
              <a:gd name="T13" fmla="*/ 11636 h 23294"/>
              <a:gd name="T14" fmla="*/ 3657 w 23272"/>
              <a:gd name="T15" fmla="*/ 3679 h 23294"/>
              <a:gd name="T16" fmla="*/ 11636 w 23272"/>
              <a:gd name="T17" fmla="*/ 380 h 23294"/>
              <a:gd name="T18" fmla="*/ 11636 w 23272"/>
              <a:gd name="T19" fmla="*/ 1 h 23294"/>
              <a:gd name="T20" fmla="*/ 1 w 23272"/>
              <a:gd name="T21" fmla="*/ 11636 h 23294"/>
              <a:gd name="T22" fmla="*/ 11636 w 23272"/>
              <a:gd name="T23" fmla="*/ 23294 h 23294"/>
              <a:gd name="T24" fmla="*/ 23272 w 23272"/>
              <a:gd name="T25" fmla="*/ 11636 h 23294"/>
              <a:gd name="T26" fmla="*/ 11636 w 23272"/>
              <a:gd name="T27" fmla="*/ 1 h 23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121897" rIns="121897" bIns="121897" anchor="ctr"/>
          <a:lstStyle/>
          <a:p>
            <a:endParaRPr lang="en-US"/>
          </a:p>
        </p:txBody>
      </p:sp>
      <p:sp>
        <p:nvSpPr>
          <p:cNvPr id="21" name="Google Shape;323;p7"/>
          <p:cNvSpPr>
            <a:spLocks/>
          </p:cNvSpPr>
          <p:nvPr/>
        </p:nvSpPr>
        <p:spPr bwMode="auto">
          <a:xfrm flipH="1">
            <a:off x="4269317" y="711200"/>
            <a:ext cx="287867" cy="287867"/>
          </a:xfrm>
          <a:custGeom>
            <a:avLst/>
            <a:gdLst>
              <a:gd name="T0" fmla="*/ 8560 w 17120"/>
              <a:gd name="T1" fmla="*/ 0 h 17097"/>
              <a:gd name="T2" fmla="*/ 1 w 17120"/>
              <a:gd name="T3" fmla="*/ 8537 h 17097"/>
              <a:gd name="T4" fmla="*/ 8560 w 17120"/>
              <a:gd name="T5" fmla="*/ 17097 h 17097"/>
              <a:gd name="T6" fmla="*/ 17120 w 17120"/>
              <a:gd name="T7" fmla="*/ 8537 h 17097"/>
              <a:gd name="T8" fmla="*/ 8560 w 17120"/>
              <a:gd name="T9" fmla="*/ 0 h 17097"/>
            </a:gdLst>
            <a:ahLst/>
            <a:cxnLst>
              <a:cxn ang="0">
                <a:pos x="T0" y="T1"/>
              </a:cxn>
              <a:cxn ang="0">
                <a:pos x="T2" y="T3"/>
              </a:cxn>
              <a:cxn ang="0">
                <a:pos x="T4" y="T5"/>
              </a:cxn>
              <a:cxn ang="0">
                <a:pos x="T6" y="T7"/>
              </a:cxn>
              <a:cxn ang="0">
                <a:pos x="T8" y="T9"/>
              </a:cxn>
            </a:cxnLst>
            <a:rect l="0" t="0"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121897" rIns="121897" bIns="121897" anchor="ctr"/>
          <a:lstStyle/>
          <a:p>
            <a:endParaRPr lang="en-US"/>
          </a:p>
        </p:txBody>
      </p:sp>
      <p:sp>
        <p:nvSpPr>
          <p:cNvPr id="22" name="Google Shape;324;p7"/>
          <p:cNvSpPr>
            <a:spLocks/>
          </p:cNvSpPr>
          <p:nvPr/>
        </p:nvSpPr>
        <p:spPr bwMode="auto">
          <a:xfrm flipH="1">
            <a:off x="4267201" y="709084"/>
            <a:ext cx="294217" cy="294216"/>
          </a:xfrm>
          <a:custGeom>
            <a:avLst/>
            <a:gdLst>
              <a:gd name="T0" fmla="*/ 8738 w 17477"/>
              <a:gd name="T1" fmla="*/ 379 h 17499"/>
              <a:gd name="T2" fmla="*/ 14645 w 17477"/>
              <a:gd name="T3" fmla="*/ 2831 h 17499"/>
              <a:gd name="T4" fmla="*/ 17097 w 17477"/>
              <a:gd name="T5" fmla="*/ 8738 h 17499"/>
              <a:gd name="T6" fmla="*/ 14645 w 17477"/>
              <a:gd name="T7" fmla="*/ 14667 h 17499"/>
              <a:gd name="T8" fmla="*/ 8738 w 17477"/>
              <a:gd name="T9" fmla="*/ 17119 h 17499"/>
              <a:gd name="T10" fmla="*/ 2809 w 17477"/>
              <a:gd name="T11" fmla="*/ 14667 h 17499"/>
              <a:gd name="T12" fmla="*/ 357 w 17477"/>
              <a:gd name="T13" fmla="*/ 8738 h 17499"/>
              <a:gd name="T14" fmla="*/ 2809 w 17477"/>
              <a:gd name="T15" fmla="*/ 2831 h 17499"/>
              <a:gd name="T16" fmla="*/ 8738 w 17477"/>
              <a:gd name="T17" fmla="*/ 379 h 17499"/>
              <a:gd name="T18" fmla="*/ 8738 w 17477"/>
              <a:gd name="T19" fmla="*/ 0 h 17499"/>
              <a:gd name="T20" fmla="*/ 1 w 17477"/>
              <a:gd name="T21" fmla="*/ 8738 h 17499"/>
              <a:gd name="T22" fmla="*/ 8738 w 17477"/>
              <a:gd name="T23" fmla="*/ 17498 h 17499"/>
              <a:gd name="T24" fmla="*/ 17476 w 17477"/>
              <a:gd name="T25" fmla="*/ 8738 h 17499"/>
              <a:gd name="T26" fmla="*/ 8738 w 17477"/>
              <a:gd name="T27" fmla="*/ 0 h 17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121897" rIns="121897" bIns="121897" anchor="ctr"/>
          <a:lstStyle/>
          <a:p>
            <a:endParaRPr lang="en-US"/>
          </a:p>
        </p:txBody>
      </p:sp>
      <p:sp>
        <p:nvSpPr>
          <p:cNvPr id="23" name="Google Shape;325;p7"/>
          <p:cNvSpPr>
            <a:spLocks/>
          </p:cNvSpPr>
          <p:nvPr/>
        </p:nvSpPr>
        <p:spPr bwMode="auto">
          <a:xfrm flipH="1">
            <a:off x="4324351" y="764118"/>
            <a:ext cx="179916" cy="182033"/>
          </a:xfrm>
          <a:custGeom>
            <a:avLst/>
            <a:gdLst>
              <a:gd name="T0" fmla="*/ 5417 w 10812"/>
              <a:gd name="T1" fmla="*/ 1 h 10812"/>
              <a:gd name="T2" fmla="*/ 1 w 10812"/>
              <a:gd name="T3" fmla="*/ 5395 h 10812"/>
              <a:gd name="T4" fmla="*/ 5417 w 10812"/>
              <a:gd name="T5" fmla="*/ 10812 h 10812"/>
              <a:gd name="T6" fmla="*/ 10812 w 10812"/>
              <a:gd name="T7" fmla="*/ 5395 h 10812"/>
              <a:gd name="T8" fmla="*/ 5417 w 10812"/>
              <a:gd name="T9" fmla="*/ 1 h 10812"/>
            </a:gdLst>
            <a:ahLst/>
            <a:cxnLst>
              <a:cxn ang="0">
                <a:pos x="T0" y="T1"/>
              </a:cxn>
              <a:cxn ang="0">
                <a:pos x="T2" y="T3"/>
              </a:cxn>
              <a:cxn ang="0">
                <a:pos x="T4" y="T5"/>
              </a:cxn>
              <a:cxn ang="0">
                <a:pos x="T6" y="T7"/>
              </a:cxn>
              <a:cxn ang="0">
                <a:pos x="T8" y="T9"/>
              </a:cxn>
            </a:cxnLst>
            <a:rect l="0" t="0"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121897" rIns="121897" bIns="121897" anchor="ctr"/>
          <a:lstStyle/>
          <a:p>
            <a:endParaRPr lang="en-US"/>
          </a:p>
        </p:txBody>
      </p:sp>
      <p:sp>
        <p:nvSpPr>
          <p:cNvPr id="24" name="Google Shape;326;p7"/>
          <p:cNvSpPr>
            <a:spLocks/>
          </p:cNvSpPr>
          <p:nvPr/>
        </p:nvSpPr>
        <p:spPr bwMode="auto">
          <a:xfrm flipH="1">
            <a:off x="4320118" y="762000"/>
            <a:ext cx="188383" cy="188384"/>
          </a:xfrm>
          <a:custGeom>
            <a:avLst/>
            <a:gdLst>
              <a:gd name="T0" fmla="*/ 5595 w 11191"/>
              <a:gd name="T1" fmla="*/ 357 h 11169"/>
              <a:gd name="T2" fmla="*/ 9273 w 11191"/>
              <a:gd name="T3" fmla="*/ 1895 h 11169"/>
              <a:gd name="T4" fmla="*/ 10811 w 11191"/>
              <a:gd name="T5" fmla="*/ 5573 h 11169"/>
              <a:gd name="T6" fmla="*/ 9273 w 11191"/>
              <a:gd name="T7" fmla="*/ 9273 h 11169"/>
              <a:gd name="T8" fmla="*/ 5595 w 11191"/>
              <a:gd name="T9" fmla="*/ 10789 h 11169"/>
              <a:gd name="T10" fmla="*/ 1895 w 11191"/>
              <a:gd name="T11" fmla="*/ 9273 h 11169"/>
              <a:gd name="T12" fmla="*/ 379 w 11191"/>
              <a:gd name="T13" fmla="*/ 5573 h 11169"/>
              <a:gd name="T14" fmla="*/ 1895 w 11191"/>
              <a:gd name="T15" fmla="*/ 1895 h 11169"/>
              <a:gd name="T16" fmla="*/ 5595 w 11191"/>
              <a:gd name="T17" fmla="*/ 357 h 11169"/>
              <a:gd name="T18" fmla="*/ 5595 w 11191"/>
              <a:gd name="T19" fmla="*/ 1 h 11169"/>
              <a:gd name="T20" fmla="*/ 1 w 11191"/>
              <a:gd name="T21" fmla="*/ 5573 h 11169"/>
              <a:gd name="T22" fmla="*/ 5595 w 11191"/>
              <a:gd name="T23" fmla="*/ 11168 h 11169"/>
              <a:gd name="T24" fmla="*/ 11190 w 11191"/>
              <a:gd name="T25" fmla="*/ 5573 h 11169"/>
              <a:gd name="T26" fmla="*/ 5595 w 11191"/>
              <a:gd name="T27" fmla="*/ 1 h 1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897" tIns="121897" rIns="121897" bIns="121897" anchor="ctr"/>
          <a:lstStyle/>
          <a:p>
            <a:endParaRPr lang="en-US"/>
          </a:p>
        </p:txBody>
      </p:sp>
      <p:grpSp>
        <p:nvGrpSpPr>
          <p:cNvPr id="25" name="Google Shape;327;p7"/>
          <p:cNvGrpSpPr>
            <a:grpSpLocks/>
          </p:cNvGrpSpPr>
          <p:nvPr/>
        </p:nvGrpSpPr>
        <p:grpSpPr bwMode="auto">
          <a:xfrm flipH="1">
            <a:off x="4703234" y="480485"/>
            <a:ext cx="232833" cy="35983"/>
            <a:chOff x="5662375" y="212375"/>
            <a:chExt cx="175013" cy="27000"/>
          </a:xfrm>
        </p:grpSpPr>
        <p:sp>
          <p:nvSpPr>
            <p:cNvPr id="26" name="Google Shape;328;p7"/>
            <p:cNvSpPr>
              <a:spLocks noChangeArrowheads="1"/>
            </p:cNvSpPr>
            <p:nvPr/>
          </p:nvSpPr>
          <p:spPr bwMode="auto">
            <a:xfrm>
              <a:off x="5662375" y="212375"/>
              <a:ext cx="27000" cy="270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a:buClr>
                  <a:srgbClr val="000000"/>
                </a:buClr>
                <a:buFont typeface="Arial" pitchFamily="34" charset="0"/>
                <a:buNone/>
              </a:pPr>
              <a:endParaRPr lang="vi-VN"/>
            </a:p>
          </p:txBody>
        </p:sp>
        <p:sp>
          <p:nvSpPr>
            <p:cNvPr id="27" name="Google Shape;329;p7"/>
            <p:cNvSpPr>
              <a:spLocks noChangeArrowheads="1"/>
            </p:cNvSpPr>
            <p:nvPr/>
          </p:nvSpPr>
          <p:spPr bwMode="auto">
            <a:xfrm>
              <a:off x="5736381" y="212375"/>
              <a:ext cx="27000" cy="270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a:buClr>
                  <a:srgbClr val="000000"/>
                </a:buClr>
                <a:buFont typeface="Arial" pitchFamily="34" charset="0"/>
                <a:buNone/>
              </a:pPr>
              <a:endParaRPr lang="vi-VN"/>
            </a:p>
          </p:txBody>
        </p:sp>
        <p:sp>
          <p:nvSpPr>
            <p:cNvPr id="28" name="Google Shape;330;p7"/>
            <p:cNvSpPr>
              <a:spLocks noChangeArrowheads="1"/>
            </p:cNvSpPr>
            <p:nvPr/>
          </p:nvSpPr>
          <p:spPr bwMode="auto">
            <a:xfrm>
              <a:off x="5810388" y="212375"/>
              <a:ext cx="27000" cy="270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a:buClr>
                  <a:srgbClr val="000000"/>
                </a:buClr>
                <a:buFont typeface="Arial" pitchFamily="34" charset="0"/>
                <a:buNone/>
              </a:pPr>
              <a:endParaRPr lang="vi-VN"/>
            </a:p>
          </p:txBody>
        </p:sp>
      </p:grpSp>
      <p:grpSp>
        <p:nvGrpSpPr>
          <p:cNvPr id="29" name="Google Shape;331;p7"/>
          <p:cNvGrpSpPr>
            <a:grpSpLocks/>
          </p:cNvGrpSpPr>
          <p:nvPr/>
        </p:nvGrpSpPr>
        <p:grpSpPr bwMode="auto">
          <a:xfrm flipH="1">
            <a:off x="641352" y="323851"/>
            <a:ext cx="232833" cy="35983"/>
            <a:chOff x="5662375" y="212375"/>
            <a:chExt cx="175013" cy="27000"/>
          </a:xfrm>
        </p:grpSpPr>
        <p:sp>
          <p:nvSpPr>
            <p:cNvPr id="30" name="Google Shape;332;p7"/>
            <p:cNvSpPr>
              <a:spLocks noChangeArrowheads="1"/>
            </p:cNvSpPr>
            <p:nvPr/>
          </p:nvSpPr>
          <p:spPr bwMode="auto">
            <a:xfrm>
              <a:off x="5662375" y="212375"/>
              <a:ext cx="27000" cy="270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a:buClr>
                  <a:srgbClr val="000000"/>
                </a:buClr>
                <a:buFont typeface="Arial" pitchFamily="34" charset="0"/>
                <a:buNone/>
              </a:pPr>
              <a:endParaRPr lang="vi-VN"/>
            </a:p>
          </p:txBody>
        </p:sp>
        <p:sp>
          <p:nvSpPr>
            <p:cNvPr id="31" name="Google Shape;333;p7"/>
            <p:cNvSpPr>
              <a:spLocks noChangeArrowheads="1"/>
            </p:cNvSpPr>
            <p:nvPr/>
          </p:nvSpPr>
          <p:spPr bwMode="auto">
            <a:xfrm>
              <a:off x="5736381" y="212375"/>
              <a:ext cx="27000" cy="270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a:buClr>
                  <a:srgbClr val="000000"/>
                </a:buClr>
                <a:buFont typeface="Arial" pitchFamily="34" charset="0"/>
                <a:buNone/>
              </a:pPr>
              <a:endParaRPr lang="vi-VN"/>
            </a:p>
          </p:txBody>
        </p:sp>
        <p:sp>
          <p:nvSpPr>
            <p:cNvPr id="32" name="Google Shape;334;p7"/>
            <p:cNvSpPr>
              <a:spLocks noChangeArrowheads="1"/>
            </p:cNvSpPr>
            <p:nvPr/>
          </p:nvSpPr>
          <p:spPr bwMode="auto">
            <a:xfrm>
              <a:off x="5810388" y="212375"/>
              <a:ext cx="27000" cy="270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a:buClr>
                  <a:srgbClr val="000000"/>
                </a:buClr>
                <a:buFont typeface="Arial" pitchFamily="34" charset="0"/>
                <a:buNone/>
              </a:pPr>
              <a:endParaRPr lang="vi-VN"/>
            </a:p>
          </p:txBody>
        </p:sp>
      </p:grpSp>
      <p:grpSp>
        <p:nvGrpSpPr>
          <p:cNvPr id="33" name="Google Shape;335;p7"/>
          <p:cNvGrpSpPr>
            <a:grpSpLocks/>
          </p:cNvGrpSpPr>
          <p:nvPr/>
        </p:nvGrpSpPr>
        <p:grpSpPr bwMode="auto">
          <a:xfrm flipH="1">
            <a:off x="1202268" y="2205567"/>
            <a:ext cx="232833" cy="35984"/>
            <a:chOff x="5662375" y="212375"/>
            <a:chExt cx="175013" cy="27000"/>
          </a:xfrm>
        </p:grpSpPr>
        <p:sp>
          <p:nvSpPr>
            <p:cNvPr id="34" name="Google Shape;336;p7"/>
            <p:cNvSpPr>
              <a:spLocks noChangeArrowheads="1"/>
            </p:cNvSpPr>
            <p:nvPr/>
          </p:nvSpPr>
          <p:spPr bwMode="auto">
            <a:xfrm>
              <a:off x="5662375" y="212375"/>
              <a:ext cx="27000" cy="270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a:buClr>
                  <a:srgbClr val="000000"/>
                </a:buClr>
                <a:buFont typeface="Arial" pitchFamily="34" charset="0"/>
                <a:buNone/>
              </a:pPr>
              <a:endParaRPr lang="vi-VN"/>
            </a:p>
          </p:txBody>
        </p:sp>
        <p:sp>
          <p:nvSpPr>
            <p:cNvPr id="35" name="Google Shape;337;p7"/>
            <p:cNvSpPr>
              <a:spLocks noChangeArrowheads="1"/>
            </p:cNvSpPr>
            <p:nvPr/>
          </p:nvSpPr>
          <p:spPr bwMode="auto">
            <a:xfrm>
              <a:off x="5736381" y="212375"/>
              <a:ext cx="27000" cy="270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a:buClr>
                  <a:srgbClr val="000000"/>
                </a:buClr>
                <a:buFont typeface="Arial" pitchFamily="34" charset="0"/>
                <a:buNone/>
              </a:pPr>
              <a:endParaRPr lang="vi-VN"/>
            </a:p>
          </p:txBody>
        </p:sp>
        <p:sp>
          <p:nvSpPr>
            <p:cNvPr id="36" name="Google Shape;338;p7"/>
            <p:cNvSpPr>
              <a:spLocks noChangeArrowheads="1"/>
            </p:cNvSpPr>
            <p:nvPr/>
          </p:nvSpPr>
          <p:spPr bwMode="auto">
            <a:xfrm>
              <a:off x="5810388" y="212375"/>
              <a:ext cx="27000" cy="270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a:buClr>
                  <a:srgbClr val="000000"/>
                </a:buClr>
                <a:buFont typeface="Arial" pitchFamily="34" charset="0"/>
                <a:buNone/>
              </a:pPr>
              <a:endParaRPr lang="vi-VN"/>
            </a:p>
          </p:txBody>
        </p:sp>
      </p:grpSp>
      <p:cxnSp>
        <p:nvCxnSpPr>
          <p:cNvPr id="37" name="Google Shape;339;p7"/>
          <p:cNvCxnSpPr>
            <a:cxnSpLocks noChangeShapeType="1"/>
          </p:cNvCxnSpPr>
          <p:nvPr/>
        </p:nvCxnSpPr>
        <p:spPr bwMode="auto">
          <a:xfrm>
            <a:off x="1056218" y="5615518"/>
            <a:ext cx="1540933" cy="7239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8" name="Google Shape;340;p7"/>
          <p:cNvCxnSpPr>
            <a:cxnSpLocks noChangeShapeType="1"/>
          </p:cNvCxnSpPr>
          <p:nvPr/>
        </p:nvCxnSpPr>
        <p:spPr bwMode="auto">
          <a:xfrm rot="10800000" flipH="1">
            <a:off x="1" y="5628218"/>
            <a:ext cx="1056217" cy="111336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39" name="Google Shape;341;p7"/>
          <p:cNvGrpSpPr>
            <a:grpSpLocks/>
          </p:cNvGrpSpPr>
          <p:nvPr/>
        </p:nvGrpSpPr>
        <p:grpSpPr bwMode="auto">
          <a:xfrm rot="10800000">
            <a:off x="666751" y="5253568"/>
            <a:ext cx="774700" cy="776817"/>
            <a:chOff x="8064275" y="887850"/>
            <a:chExt cx="581800" cy="582350"/>
          </a:xfrm>
        </p:grpSpPr>
        <p:sp>
          <p:nvSpPr>
            <p:cNvPr id="40" name="Google Shape;342;p7"/>
            <p:cNvSpPr>
              <a:spLocks/>
            </p:cNvSpPr>
            <p:nvPr/>
          </p:nvSpPr>
          <p:spPr bwMode="auto">
            <a:xfrm>
              <a:off x="8068750" y="892875"/>
              <a:ext cx="572875" cy="572325"/>
            </a:xfrm>
            <a:custGeom>
              <a:avLst/>
              <a:gdLst>
                <a:gd name="T0" fmla="*/ 11457 w 22915"/>
                <a:gd name="T1" fmla="*/ 0 h 22893"/>
                <a:gd name="T2" fmla="*/ 0 w 22915"/>
                <a:gd name="T3" fmla="*/ 11435 h 22893"/>
                <a:gd name="T4" fmla="*/ 11457 w 22915"/>
                <a:gd name="T5" fmla="*/ 22892 h 22893"/>
                <a:gd name="T6" fmla="*/ 22914 w 22915"/>
                <a:gd name="T7" fmla="*/ 11435 h 22893"/>
                <a:gd name="T8" fmla="*/ 11457 w 22915"/>
                <a:gd name="T9" fmla="*/ 0 h 22893"/>
              </a:gdLst>
              <a:ahLst/>
              <a:cxnLst>
                <a:cxn ang="0">
                  <a:pos x="T0" y="T1"/>
                </a:cxn>
                <a:cxn ang="0">
                  <a:pos x="T2" y="T3"/>
                </a:cxn>
                <a:cxn ang="0">
                  <a:pos x="T4" y="T5"/>
                </a:cxn>
                <a:cxn ang="0">
                  <a:pos x="T6" y="T7"/>
                </a:cxn>
                <a:cxn ang="0">
                  <a:pos x="T8" y="T9"/>
                </a:cxn>
              </a:cxnLst>
              <a:rect l="0" t="0"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 name="Google Shape;343;p7"/>
            <p:cNvSpPr>
              <a:spLocks/>
            </p:cNvSpPr>
            <p:nvPr/>
          </p:nvSpPr>
          <p:spPr bwMode="auto">
            <a:xfrm>
              <a:off x="8064275" y="887850"/>
              <a:ext cx="581800" cy="582350"/>
            </a:xfrm>
            <a:custGeom>
              <a:avLst/>
              <a:gdLst>
                <a:gd name="T0" fmla="*/ 11636 w 23272"/>
                <a:gd name="T1" fmla="*/ 380 h 23294"/>
                <a:gd name="T2" fmla="*/ 19594 w 23272"/>
                <a:gd name="T3" fmla="*/ 3679 h 23294"/>
                <a:gd name="T4" fmla="*/ 22893 w 23272"/>
                <a:gd name="T5" fmla="*/ 11636 h 23294"/>
                <a:gd name="T6" fmla="*/ 19594 w 23272"/>
                <a:gd name="T7" fmla="*/ 19616 h 23294"/>
                <a:gd name="T8" fmla="*/ 11636 w 23272"/>
                <a:gd name="T9" fmla="*/ 22915 h 23294"/>
                <a:gd name="T10" fmla="*/ 3657 w 23272"/>
                <a:gd name="T11" fmla="*/ 19616 h 23294"/>
                <a:gd name="T12" fmla="*/ 358 w 23272"/>
                <a:gd name="T13" fmla="*/ 11636 h 23294"/>
                <a:gd name="T14" fmla="*/ 3657 w 23272"/>
                <a:gd name="T15" fmla="*/ 3679 h 23294"/>
                <a:gd name="T16" fmla="*/ 11636 w 23272"/>
                <a:gd name="T17" fmla="*/ 380 h 23294"/>
                <a:gd name="T18" fmla="*/ 11636 w 23272"/>
                <a:gd name="T19" fmla="*/ 1 h 23294"/>
                <a:gd name="T20" fmla="*/ 1 w 23272"/>
                <a:gd name="T21" fmla="*/ 11636 h 23294"/>
                <a:gd name="T22" fmla="*/ 11636 w 23272"/>
                <a:gd name="T23" fmla="*/ 23294 h 23294"/>
                <a:gd name="T24" fmla="*/ 23272 w 23272"/>
                <a:gd name="T25" fmla="*/ 11636 h 23294"/>
                <a:gd name="T26" fmla="*/ 11636 w 23272"/>
                <a:gd name="T27" fmla="*/ 1 h 23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 name="Google Shape;344;p7"/>
            <p:cNvSpPr>
              <a:spLocks/>
            </p:cNvSpPr>
            <p:nvPr/>
          </p:nvSpPr>
          <p:spPr bwMode="auto">
            <a:xfrm>
              <a:off x="8141175" y="965325"/>
              <a:ext cx="428000" cy="427425"/>
            </a:xfrm>
            <a:custGeom>
              <a:avLst/>
              <a:gdLst>
                <a:gd name="T0" fmla="*/ 8560 w 17120"/>
                <a:gd name="T1" fmla="*/ 0 h 17097"/>
                <a:gd name="T2" fmla="*/ 1 w 17120"/>
                <a:gd name="T3" fmla="*/ 8537 h 17097"/>
                <a:gd name="T4" fmla="*/ 8560 w 17120"/>
                <a:gd name="T5" fmla="*/ 17097 h 17097"/>
                <a:gd name="T6" fmla="*/ 17120 w 17120"/>
                <a:gd name="T7" fmla="*/ 8537 h 17097"/>
                <a:gd name="T8" fmla="*/ 8560 w 17120"/>
                <a:gd name="T9" fmla="*/ 0 h 17097"/>
              </a:gdLst>
              <a:ahLst/>
              <a:cxnLst>
                <a:cxn ang="0">
                  <a:pos x="T0" y="T1"/>
                </a:cxn>
                <a:cxn ang="0">
                  <a:pos x="T2" y="T3"/>
                </a:cxn>
                <a:cxn ang="0">
                  <a:pos x="T4" y="T5"/>
                </a:cxn>
                <a:cxn ang="0">
                  <a:pos x="T6" y="T7"/>
                </a:cxn>
                <a:cxn ang="0">
                  <a:pos x="T8" y="T9"/>
                </a:cxn>
              </a:cxnLst>
              <a:rect l="0" t="0"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 name="Google Shape;345;p7"/>
            <p:cNvSpPr>
              <a:spLocks/>
            </p:cNvSpPr>
            <p:nvPr/>
          </p:nvSpPr>
          <p:spPr bwMode="auto">
            <a:xfrm>
              <a:off x="8136725" y="960300"/>
              <a:ext cx="436925" cy="437475"/>
            </a:xfrm>
            <a:custGeom>
              <a:avLst/>
              <a:gdLst>
                <a:gd name="T0" fmla="*/ 8738 w 17477"/>
                <a:gd name="T1" fmla="*/ 379 h 17499"/>
                <a:gd name="T2" fmla="*/ 14645 w 17477"/>
                <a:gd name="T3" fmla="*/ 2831 h 17499"/>
                <a:gd name="T4" fmla="*/ 17097 w 17477"/>
                <a:gd name="T5" fmla="*/ 8738 h 17499"/>
                <a:gd name="T6" fmla="*/ 14645 w 17477"/>
                <a:gd name="T7" fmla="*/ 14667 h 17499"/>
                <a:gd name="T8" fmla="*/ 8738 w 17477"/>
                <a:gd name="T9" fmla="*/ 17119 h 17499"/>
                <a:gd name="T10" fmla="*/ 2809 w 17477"/>
                <a:gd name="T11" fmla="*/ 14667 h 17499"/>
                <a:gd name="T12" fmla="*/ 357 w 17477"/>
                <a:gd name="T13" fmla="*/ 8738 h 17499"/>
                <a:gd name="T14" fmla="*/ 2809 w 17477"/>
                <a:gd name="T15" fmla="*/ 2831 h 17499"/>
                <a:gd name="T16" fmla="*/ 8738 w 17477"/>
                <a:gd name="T17" fmla="*/ 379 h 17499"/>
                <a:gd name="T18" fmla="*/ 8738 w 17477"/>
                <a:gd name="T19" fmla="*/ 0 h 17499"/>
                <a:gd name="T20" fmla="*/ 1 w 17477"/>
                <a:gd name="T21" fmla="*/ 8738 h 17499"/>
                <a:gd name="T22" fmla="*/ 8738 w 17477"/>
                <a:gd name="T23" fmla="*/ 17498 h 17499"/>
                <a:gd name="T24" fmla="*/ 17476 w 17477"/>
                <a:gd name="T25" fmla="*/ 8738 h 17499"/>
                <a:gd name="T26" fmla="*/ 8738 w 17477"/>
                <a:gd name="T27" fmla="*/ 0 h 17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 name="Google Shape;346;p7"/>
            <p:cNvSpPr>
              <a:spLocks/>
            </p:cNvSpPr>
            <p:nvPr/>
          </p:nvSpPr>
          <p:spPr bwMode="auto">
            <a:xfrm>
              <a:off x="8219750" y="1043875"/>
              <a:ext cx="270300" cy="270300"/>
            </a:xfrm>
            <a:custGeom>
              <a:avLst/>
              <a:gdLst>
                <a:gd name="T0" fmla="*/ 5417 w 10812"/>
                <a:gd name="T1" fmla="*/ 1 h 10812"/>
                <a:gd name="T2" fmla="*/ 1 w 10812"/>
                <a:gd name="T3" fmla="*/ 5395 h 10812"/>
                <a:gd name="T4" fmla="*/ 5417 w 10812"/>
                <a:gd name="T5" fmla="*/ 10812 h 10812"/>
                <a:gd name="T6" fmla="*/ 10812 w 10812"/>
                <a:gd name="T7" fmla="*/ 5395 h 10812"/>
                <a:gd name="T8" fmla="*/ 5417 w 10812"/>
                <a:gd name="T9" fmla="*/ 1 h 10812"/>
              </a:gdLst>
              <a:ahLst/>
              <a:cxnLst>
                <a:cxn ang="0">
                  <a:pos x="T0" y="T1"/>
                </a:cxn>
                <a:cxn ang="0">
                  <a:pos x="T2" y="T3"/>
                </a:cxn>
                <a:cxn ang="0">
                  <a:pos x="T4" y="T5"/>
                </a:cxn>
                <a:cxn ang="0">
                  <a:pos x="T6" y="T7"/>
                </a:cxn>
                <a:cxn ang="0">
                  <a:pos x="T8" y="T9"/>
                </a:cxn>
              </a:cxnLst>
              <a:rect l="0" t="0"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 name="Google Shape;347;p7"/>
            <p:cNvSpPr>
              <a:spLocks/>
            </p:cNvSpPr>
            <p:nvPr/>
          </p:nvSpPr>
          <p:spPr bwMode="auto">
            <a:xfrm>
              <a:off x="8215300" y="1039425"/>
              <a:ext cx="279775" cy="279225"/>
            </a:xfrm>
            <a:custGeom>
              <a:avLst/>
              <a:gdLst>
                <a:gd name="T0" fmla="*/ 5595 w 11191"/>
                <a:gd name="T1" fmla="*/ 357 h 11169"/>
                <a:gd name="T2" fmla="*/ 9273 w 11191"/>
                <a:gd name="T3" fmla="*/ 1895 h 11169"/>
                <a:gd name="T4" fmla="*/ 10811 w 11191"/>
                <a:gd name="T5" fmla="*/ 5573 h 11169"/>
                <a:gd name="T6" fmla="*/ 9273 w 11191"/>
                <a:gd name="T7" fmla="*/ 9273 h 11169"/>
                <a:gd name="T8" fmla="*/ 5595 w 11191"/>
                <a:gd name="T9" fmla="*/ 10789 h 11169"/>
                <a:gd name="T10" fmla="*/ 1895 w 11191"/>
                <a:gd name="T11" fmla="*/ 9273 h 11169"/>
                <a:gd name="T12" fmla="*/ 379 w 11191"/>
                <a:gd name="T13" fmla="*/ 5573 h 11169"/>
                <a:gd name="T14" fmla="*/ 1895 w 11191"/>
                <a:gd name="T15" fmla="*/ 1895 h 11169"/>
                <a:gd name="T16" fmla="*/ 5595 w 11191"/>
                <a:gd name="T17" fmla="*/ 357 h 11169"/>
                <a:gd name="T18" fmla="*/ 5595 w 11191"/>
                <a:gd name="T19" fmla="*/ 1 h 11169"/>
                <a:gd name="T20" fmla="*/ 1 w 11191"/>
                <a:gd name="T21" fmla="*/ 5573 h 11169"/>
                <a:gd name="T22" fmla="*/ 5595 w 11191"/>
                <a:gd name="T23" fmla="*/ 11168 h 11169"/>
                <a:gd name="T24" fmla="*/ 11190 w 11191"/>
                <a:gd name="T25" fmla="*/ 5573 h 11169"/>
                <a:gd name="T26" fmla="*/ 5595 w 11191"/>
                <a:gd name="T27" fmla="*/ 1 h 1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46" name="Google Shape;348;p7"/>
          <p:cNvGrpSpPr>
            <a:grpSpLocks/>
          </p:cNvGrpSpPr>
          <p:nvPr/>
        </p:nvGrpSpPr>
        <p:grpSpPr bwMode="auto">
          <a:xfrm rot="10800000">
            <a:off x="2425700" y="6115051"/>
            <a:ext cx="389467" cy="391583"/>
            <a:chOff x="7353050" y="316275"/>
            <a:chExt cx="292025" cy="292575"/>
          </a:xfrm>
        </p:grpSpPr>
        <p:sp>
          <p:nvSpPr>
            <p:cNvPr id="47" name="Google Shape;349;p7"/>
            <p:cNvSpPr>
              <a:spLocks/>
            </p:cNvSpPr>
            <p:nvPr/>
          </p:nvSpPr>
          <p:spPr bwMode="auto">
            <a:xfrm>
              <a:off x="7358075" y="321275"/>
              <a:ext cx="282550" cy="282550"/>
            </a:xfrm>
            <a:custGeom>
              <a:avLst/>
              <a:gdLst>
                <a:gd name="T0" fmla="*/ 5640 w 11302"/>
                <a:gd name="T1" fmla="*/ 1 h 11302"/>
                <a:gd name="T2" fmla="*/ 0 w 11302"/>
                <a:gd name="T3" fmla="*/ 5640 h 11302"/>
                <a:gd name="T4" fmla="*/ 5640 w 11302"/>
                <a:gd name="T5" fmla="*/ 11302 h 11302"/>
                <a:gd name="T6" fmla="*/ 11301 w 11302"/>
                <a:gd name="T7" fmla="*/ 5640 h 11302"/>
                <a:gd name="T8" fmla="*/ 5640 w 11302"/>
                <a:gd name="T9" fmla="*/ 1 h 11302"/>
              </a:gdLst>
              <a:ahLst/>
              <a:cxnLst>
                <a:cxn ang="0">
                  <a:pos x="T0" y="T1"/>
                </a:cxn>
                <a:cxn ang="0">
                  <a:pos x="T2" y="T3"/>
                </a:cxn>
                <a:cxn ang="0">
                  <a:pos x="T4" y="T5"/>
                </a:cxn>
                <a:cxn ang="0">
                  <a:pos x="T6" y="T7"/>
                </a:cxn>
                <a:cxn ang="0">
                  <a:pos x="T8" y="T9"/>
                </a:cxn>
              </a:cxnLst>
              <a:rect l="0" t="0"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 name="Google Shape;350;p7"/>
            <p:cNvSpPr>
              <a:spLocks/>
            </p:cNvSpPr>
            <p:nvPr/>
          </p:nvSpPr>
          <p:spPr bwMode="auto">
            <a:xfrm>
              <a:off x="7353050" y="316275"/>
              <a:ext cx="292025" cy="292575"/>
            </a:xfrm>
            <a:custGeom>
              <a:avLst/>
              <a:gdLst>
                <a:gd name="T0" fmla="*/ 5841 w 11681"/>
                <a:gd name="T1" fmla="*/ 379 h 11703"/>
                <a:gd name="T2" fmla="*/ 9719 w 11681"/>
                <a:gd name="T3" fmla="*/ 1984 h 11703"/>
                <a:gd name="T4" fmla="*/ 11324 w 11681"/>
                <a:gd name="T5" fmla="*/ 5840 h 11703"/>
                <a:gd name="T6" fmla="*/ 9719 w 11681"/>
                <a:gd name="T7" fmla="*/ 9719 h 11703"/>
                <a:gd name="T8" fmla="*/ 5841 w 11681"/>
                <a:gd name="T9" fmla="*/ 11324 h 11703"/>
                <a:gd name="T10" fmla="*/ 1984 w 11681"/>
                <a:gd name="T11" fmla="*/ 9719 h 11703"/>
                <a:gd name="T12" fmla="*/ 380 w 11681"/>
                <a:gd name="T13" fmla="*/ 5840 h 11703"/>
                <a:gd name="T14" fmla="*/ 1984 w 11681"/>
                <a:gd name="T15" fmla="*/ 1984 h 11703"/>
                <a:gd name="T16" fmla="*/ 5841 w 11681"/>
                <a:gd name="T17" fmla="*/ 379 h 11703"/>
                <a:gd name="T18" fmla="*/ 5841 w 11681"/>
                <a:gd name="T19" fmla="*/ 0 h 11703"/>
                <a:gd name="T20" fmla="*/ 1 w 11681"/>
                <a:gd name="T21" fmla="*/ 5840 h 11703"/>
                <a:gd name="T22" fmla="*/ 5841 w 11681"/>
                <a:gd name="T23" fmla="*/ 11703 h 11703"/>
                <a:gd name="T24" fmla="*/ 11681 w 11681"/>
                <a:gd name="T25" fmla="*/ 5840 h 11703"/>
                <a:gd name="T26" fmla="*/ 5841 w 11681"/>
                <a:gd name="T27" fmla="*/ 0 h 1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 name="Google Shape;351;p7"/>
            <p:cNvSpPr>
              <a:spLocks/>
            </p:cNvSpPr>
            <p:nvPr/>
          </p:nvSpPr>
          <p:spPr bwMode="auto">
            <a:xfrm>
              <a:off x="7419925" y="383125"/>
              <a:ext cx="158275" cy="158300"/>
            </a:xfrm>
            <a:custGeom>
              <a:avLst/>
              <a:gdLst>
                <a:gd name="T0" fmla="*/ 3166 w 6331"/>
                <a:gd name="T1" fmla="*/ 1 h 6332"/>
                <a:gd name="T2" fmla="*/ 0 w 6331"/>
                <a:gd name="T3" fmla="*/ 3166 h 6332"/>
                <a:gd name="T4" fmla="*/ 3166 w 6331"/>
                <a:gd name="T5" fmla="*/ 6331 h 6332"/>
                <a:gd name="T6" fmla="*/ 6331 w 6331"/>
                <a:gd name="T7" fmla="*/ 3166 h 6332"/>
                <a:gd name="T8" fmla="*/ 3166 w 6331"/>
                <a:gd name="T9" fmla="*/ 1 h 6332"/>
              </a:gdLst>
              <a:ahLst/>
              <a:cxnLst>
                <a:cxn ang="0">
                  <a:pos x="T0" y="T1"/>
                </a:cxn>
                <a:cxn ang="0">
                  <a:pos x="T2" y="T3"/>
                </a:cxn>
                <a:cxn ang="0">
                  <a:pos x="T4" y="T5"/>
                </a:cxn>
                <a:cxn ang="0">
                  <a:pos x="T6" y="T7"/>
                </a:cxn>
                <a:cxn ang="0">
                  <a:pos x="T8" y="T9"/>
                </a:cxn>
              </a:cxnLst>
              <a:rect l="0" t="0"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 name="Google Shape;352;p7"/>
            <p:cNvSpPr>
              <a:spLocks/>
            </p:cNvSpPr>
            <p:nvPr/>
          </p:nvSpPr>
          <p:spPr bwMode="auto">
            <a:xfrm>
              <a:off x="7415475" y="378675"/>
              <a:ext cx="167750" cy="167775"/>
            </a:xfrm>
            <a:custGeom>
              <a:avLst/>
              <a:gdLst>
                <a:gd name="T0" fmla="*/ 3344 w 6710"/>
                <a:gd name="T1" fmla="*/ 380 h 6711"/>
                <a:gd name="T2" fmla="*/ 5461 w 6710"/>
                <a:gd name="T3" fmla="*/ 1249 h 6711"/>
                <a:gd name="T4" fmla="*/ 6330 w 6710"/>
                <a:gd name="T5" fmla="*/ 3344 h 6711"/>
                <a:gd name="T6" fmla="*/ 5461 w 6710"/>
                <a:gd name="T7" fmla="*/ 5462 h 6711"/>
                <a:gd name="T8" fmla="*/ 3344 w 6710"/>
                <a:gd name="T9" fmla="*/ 6331 h 6711"/>
                <a:gd name="T10" fmla="*/ 1248 w 6710"/>
                <a:gd name="T11" fmla="*/ 5462 h 6711"/>
                <a:gd name="T12" fmla="*/ 379 w 6710"/>
                <a:gd name="T13" fmla="*/ 3344 h 6711"/>
                <a:gd name="T14" fmla="*/ 1248 w 6710"/>
                <a:gd name="T15" fmla="*/ 1249 h 6711"/>
                <a:gd name="T16" fmla="*/ 3344 w 6710"/>
                <a:gd name="T17" fmla="*/ 380 h 6711"/>
                <a:gd name="T18" fmla="*/ 3344 w 6710"/>
                <a:gd name="T19" fmla="*/ 1 h 6711"/>
                <a:gd name="T20" fmla="*/ 0 w 6710"/>
                <a:gd name="T21" fmla="*/ 3344 h 6711"/>
                <a:gd name="T22" fmla="*/ 3344 w 6710"/>
                <a:gd name="T23" fmla="*/ 6710 h 6711"/>
                <a:gd name="T24" fmla="*/ 6709 w 6710"/>
                <a:gd name="T25" fmla="*/ 3344 h 6711"/>
                <a:gd name="T26" fmla="*/ 3344 w 6710"/>
                <a:gd name="T27" fmla="*/ 1 h 6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51" name="Google Shape;353;p7"/>
          <p:cNvGrpSpPr>
            <a:grpSpLocks/>
          </p:cNvGrpSpPr>
          <p:nvPr/>
        </p:nvGrpSpPr>
        <p:grpSpPr bwMode="auto">
          <a:xfrm rot="10800000">
            <a:off x="283634" y="6193367"/>
            <a:ext cx="232833" cy="234951"/>
            <a:chOff x="8792300" y="321275"/>
            <a:chExt cx="175000" cy="175000"/>
          </a:xfrm>
        </p:grpSpPr>
        <p:sp>
          <p:nvSpPr>
            <p:cNvPr id="52" name="Google Shape;354;p7"/>
            <p:cNvSpPr>
              <a:spLocks/>
            </p:cNvSpPr>
            <p:nvPr/>
          </p:nvSpPr>
          <p:spPr bwMode="auto">
            <a:xfrm>
              <a:off x="8796750" y="326300"/>
              <a:ext cx="166100" cy="165525"/>
            </a:xfrm>
            <a:custGeom>
              <a:avLst/>
              <a:gdLst>
                <a:gd name="T0" fmla="*/ 3322 w 6644"/>
                <a:gd name="T1" fmla="*/ 0 h 6621"/>
                <a:gd name="T2" fmla="*/ 1 w 6644"/>
                <a:gd name="T3" fmla="*/ 3299 h 6621"/>
                <a:gd name="T4" fmla="*/ 3322 w 6644"/>
                <a:gd name="T5" fmla="*/ 6620 h 6621"/>
                <a:gd name="T6" fmla="*/ 6643 w 6644"/>
                <a:gd name="T7" fmla="*/ 3299 h 6621"/>
                <a:gd name="T8" fmla="*/ 3322 w 6644"/>
                <a:gd name="T9" fmla="*/ 0 h 6621"/>
              </a:gdLst>
              <a:ahLst/>
              <a:cxnLst>
                <a:cxn ang="0">
                  <a:pos x="T0" y="T1"/>
                </a:cxn>
                <a:cxn ang="0">
                  <a:pos x="T2" y="T3"/>
                </a:cxn>
                <a:cxn ang="0">
                  <a:pos x="T4" y="T5"/>
                </a:cxn>
                <a:cxn ang="0">
                  <a:pos x="T6" y="T7"/>
                </a:cxn>
                <a:cxn ang="0">
                  <a:pos x="T8" y="T9"/>
                </a:cxn>
              </a:cxnLst>
              <a:rect l="0" t="0"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3" name="Google Shape;355;p7"/>
            <p:cNvSpPr>
              <a:spLocks/>
            </p:cNvSpPr>
            <p:nvPr/>
          </p:nvSpPr>
          <p:spPr bwMode="auto">
            <a:xfrm>
              <a:off x="8792300" y="321275"/>
              <a:ext cx="175000" cy="175000"/>
            </a:xfrm>
            <a:custGeom>
              <a:avLst/>
              <a:gdLst>
                <a:gd name="T0" fmla="*/ 3500 w 7000"/>
                <a:gd name="T1" fmla="*/ 380 h 7000"/>
                <a:gd name="T2" fmla="*/ 5707 w 7000"/>
                <a:gd name="T3" fmla="*/ 1293 h 7000"/>
                <a:gd name="T4" fmla="*/ 6621 w 7000"/>
                <a:gd name="T5" fmla="*/ 3500 h 7000"/>
                <a:gd name="T6" fmla="*/ 5707 w 7000"/>
                <a:gd name="T7" fmla="*/ 5729 h 7000"/>
                <a:gd name="T8" fmla="*/ 3500 w 7000"/>
                <a:gd name="T9" fmla="*/ 6643 h 7000"/>
                <a:gd name="T10" fmla="*/ 1293 w 7000"/>
                <a:gd name="T11" fmla="*/ 5729 h 7000"/>
                <a:gd name="T12" fmla="*/ 379 w 7000"/>
                <a:gd name="T13" fmla="*/ 3500 h 7000"/>
                <a:gd name="T14" fmla="*/ 1293 w 7000"/>
                <a:gd name="T15" fmla="*/ 1293 h 7000"/>
                <a:gd name="T16" fmla="*/ 3500 w 7000"/>
                <a:gd name="T17" fmla="*/ 380 h 7000"/>
                <a:gd name="T18" fmla="*/ 3500 w 7000"/>
                <a:gd name="T19" fmla="*/ 1 h 7000"/>
                <a:gd name="T20" fmla="*/ 0 w 7000"/>
                <a:gd name="T21" fmla="*/ 3500 h 7000"/>
                <a:gd name="T22" fmla="*/ 3500 w 7000"/>
                <a:gd name="T23" fmla="*/ 7000 h 7000"/>
                <a:gd name="T24" fmla="*/ 7000 w 7000"/>
                <a:gd name="T25" fmla="*/ 3500 h 7000"/>
                <a:gd name="T26" fmla="*/ 3500 w 7000"/>
                <a:gd name="T27" fmla="*/ 1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4" name="Google Shape;356;p7"/>
            <p:cNvSpPr>
              <a:spLocks/>
            </p:cNvSpPr>
            <p:nvPr/>
          </p:nvSpPr>
          <p:spPr bwMode="auto">
            <a:xfrm>
              <a:off x="8833525" y="362525"/>
              <a:ext cx="92550" cy="93075"/>
            </a:xfrm>
            <a:custGeom>
              <a:avLst/>
              <a:gdLst>
                <a:gd name="T0" fmla="*/ 1851 w 3702"/>
                <a:gd name="T1" fmla="*/ 0 h 3723"/>
                <a:gd name="T2" fmla="*/ 1 w 3702"/>
                <a:gd name="T3" fmla="*/ 1850 h 3723"/>
                <a:gd name="T4" fmla="*/ 1851 w 3702"/>
                <a:gd name="T5" fmla="*/ 3723 h 3723"/>
                <a:gd name="T6" fmla="*/ 3701 w 3702"/>
                <a:gd name="T7" fmla="*/ 1850 h 3723"/>
                <a:gd name="T8" fmla="*/ 1851 w 3702"/>
                <a:gd name="T9" fmla="*/ 0 h 3723"/>
              </a:gdLst>
              <a:ahLst/>
              <a:cxnLst>
                <a:cxn ang="0">
                  <a:pos x="T0" y="T1"/>
                </a:cxn>
                <a:cxn ang="0">
                  <a:pos x="T2" y="T3"/>
                </a:cxn>
                <a:cxn ang="0">
                  <a:pos x="T4" y="T5"/>
                </a:cxn>
                <a:cxn ang="0">
                  <a:pos x="T6" y="T7"/>
                </a:cxn>
                <a:cxn ang="0">
                  <a:pos x="T8" y="T9"/>
                </a:cxn>
              </a:cxnLst>
              <a:rect l="0" t="0"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5" name="Google Shape;357;p7"/>
            <p:cNvSpPr>
              <a:spLocks/>
            </p:cNvSpPr>
            <p:nvPr/>
          </p:nvSpPr>
          <p:spPr bwMode="auto">
            <a:xfrm>
              <a:off x="8828525" y="358050"/>
              <a:ext cx="102550" cy="102000"/>
            </a:xfrm>
            <a:custGeom>
              <a:avLst/>
              <a:gdLst>
                <a:gd name="T0" fmla="*/ 2051 w 4102"/>
                <a:gd name="T1" fmla="*/ 357 h 4080"/>
                <a:gd name="T2" fmla="*/ 3232 w 4102"/>
                <a:gd name="T3" fmla="*/ 848 h 4080"/>
                <a:gd name="T4" fmla="*/ 3723 w 4102"/>
                <a:gd name="T5" fmla="*/ 2029 h 4080"/>
                <a:gd name="T6" fmla="*/ 3232 w 4102"/>
                <a:gd name="T7" fmla="*/ 3211 h 4080"/>
                <a:gd name="T8" fmla="*/ 2051 w 4102"/>
                <a:gd name="T9" fmla="*/ 3701 h 4080"/>
                <a:gd name="T10" fmla="*/ 870 w 4102"/>
                <a:gd name="T11" fmla="*/ 3211 h 4080"/>
                <a:gd name="T12" fmla="*/ 379 w 4102"/>
                <a:gd name="T13" fmla="*/ 2029 h 4080"/>
                <a:gd name="T14" fmla="*/ 870 w 4102"/>
                <a:gd name="T15" fmla="*/ 848 h 4080"/>
                <a:gd name="T16" fmla="*/ 2051 w 4102"/>
                <a:gd name="T17" fmla="*/ 357 h 4080"/>
                <a:gd name="T18" fmla="*/ 2051 w 4102"/>
                <a:gd name="T19" fmla="*/ 1 h 4080"/>
                <a:gd name="T20" fmla="*/ 0 w 4102"/>
                <a:gd name="T21" fmla="*/ 2029 h 4080"/>
                <a:gd name="T22" fmla="*/ 2051 w 4102"/>
                <a:gd name="T23" fmla="*/ 4080 h 4080"/>
                <a:gd name="T24" fmla="*/ 4102 w 4102"/>
                <a:gd name="T25" fmla="*/ 2029 h 4080"/>
                <a:gd name="T26" fmla="*/ 2051 w 4102"/>
                <a:gd name="T27" fmla="*/ 1 h 4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56" name="Google Shape;358;p7"/>
          <p:cNvGrpSpPr>
            <a:grpSpLocks/>
          </p:cNvGrpSpPr>
          <p:nvPr/>
        </p:nvGrpSpPr>
        <p:grpSpPr bwMode="auto">
          <a:xfrm rot="10800000">
            <a:off x="641352" y="6470651"/>
            <a:ext cx="232833" cy="35983"/>
            <a:chOff x="5662375" y="212375"/>
            <a:chExt cx="175013" cy="27000"/>
          </a:xfrm>
        </p:grpSpPr>
        <p:sp>
          <p:nvSpPr>
            <p:cNvPr id="57" name="Google Shape;359;p7"/>
            <p:cNvSpPr>
              <a:spLocks noChangeArrowheads="1"/>
            </p:cNvSpPr>
            <p:nvPr/>
          </p:nvSpPr>
          <p:spPr bwMode="auto">
            <a:xfrm>
              <a:off x="5662375" y="212375"/>
              <a:ext cx="27000" cy="270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a:buClr>
                  <a:srgbClr val="000000"/>
                </a:buClr>
                <a:buFont typeface="Arial" pitchFamily="34" charset="0"/>
                <a:buNone/>
              </a:pPr>
              <a:endParaRPr lang="vi-VN"/>
            </a:p>
          </p:txBody>
        </p:sp>
        <p:sp>
          <p:nvSpPr>
            <p:cNvPr id="58" name="Google Shape;360;p7"/>
            <p:cNvSpPr>
              <a:spLocks noChangeArrowheads="1"/>
            </p:cNvSpPr>
            <p:nvPr/>
          </p:nvSpPr>
          <p:spPr bwMode="auto">
            <a:xfrm>
              <a:off x="5736381" y="212375"/>
              <a:ext cx="27000" cy="270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a:buClr>
                  <a:srgbClr val="000000"/>
                </a:buClr>
                <a:buFont typeface="Arial" pitchFamily="34" charset="0"/>
                <a:buNone/>
              </a:pPr>
              <a:endParaRPr lang="vi-VN"/>
            </a:p>
          </p:txBody>
        </p:sp>
        <p:sp>
          <p:nvSpPr>
            <p:cNvPr id="59" name="Google Shape;361;p7"/>
            <p:cNvSpPr>
              <a:spLocks noChangeArrowheads="1"/>
            </p:cNvSpPr>
            <p:nvPr/>
          </p:nvSpPr>
          <p:spPr bwMode="auto">
            <a:xfrm>
              <a:off x="5810388" y="212375"/>
              <a:ext cx="27000" cy="270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a:buClr>
                  <a:srgbClr val="000000"/>
                </a:buClr>
                <a:buFont typeface="Arial" pitchFamily="34" charset="0"/>
                <a:buNone/>
              </a:pPr>
              <a:endParaRPr lang="vi-VN"/>
            </a:p>
          </p:txBody>
        </p:sp>
      </p:grpSp>
      <p:grpSp>
        <p:nvGrpSpPr>
          <p:cNvPr id="60" name="Google Shape;362;p7"/>
          <p:cNvGrpSpPr>
            <a:grpSpLocks/>
          </p:cNvGrpSpPr>
          <p:nvPr/>
        </p:nvGrpSpPr>
        <p:grpSpPr bwMode="auto">
          <a:xfrm rot="10800000">
            <a:off x="1405468" y="5198533"/>
            <a:ext cx="232833" cy="35984"/>
            <a:chOff x="5662375" y="212375"/>
            <a:chExt cx="175013" cy="27000"/>
          </a:xfrm>
        </p:grpSpPr>
        <p:sp>
          <p:nvSpPr>
            <p:cNvPr id="61" name="Google Shape;363;p7"/>
            <p:cNvSpPr>
              <a:spLocks noChangeArrowheads="1"/>
            </p:cNvSpPr>
            <p:nvPr/>
          </p:nvSpPr>
          <p:spPr bwMode="auto">
            <a:xfrm>
              <a:off x="5662375" y="212375"/>
              <a:ext cx="27000" cy="270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a:buClr>
                  <a:srgbClr val="000000"/>
                </a:buClr>
                <a:buFont typeface="Arial" pitchFamily="34" charset="0"/>
                <a:buNone/>
              </a:pPr>
              <a:endParaRPr lang="vi-VN"/>
            </a:p>
          </p:txBody>
        </p:sp>
        <p:sp>
          <p:nvSpPr>
            <p:cNvPr id="62" name="Google Shape;364;p7"/>
            <p:cNvSpPr>
              <a:spLocks noChangeArrowheads="1"/>
            </p:cNvSpPr>
            <p:nvPr/>
          </p:nvSpPr>
          <p:spPr bwMode="auto">
            <a:xfrm>
              <a:off x="5736381" y="212375"/>
              <a:ext cx="27000" cy="270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a:buClr>
                  <a:srgbClr val="000000"/>
                </a:buClr>
                <a:buFont typeface="Arial" pitchFamily="34" charset="0"/>
                <a:buNone/>
              </a:pPr>
              <a:endParaRPr lang="vi-VN"/>
            </a:p>
          </p:txBody>
        </p:sp>
        <p:sp>
          <p:nvSpPr>
            <p:cNvPr id="63" name="Google Shape;365;p7"/>
            <p:cNvSpPr>
              <a:spLocks noChangeArrowheads="1"/>
            </p:cNvSpPr>
            <p:nvPr/>
          </p:nvSpPr>
          <p:spPr bwMode="auto">
            <a:xfrm>
              <a:off x="5810388" y="212375"/>
              <a:ext cx="27000" cy="270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a:buClr>
                  <a:srgbClr val="000000"/>
                </a:buClr>
                <a:buFont typeface="Arial" pitchFamily="34" charset="0"/>
                <a:buNone/>
              </a:pPr>
              <a:endParaRPr lang="vi-VN"/>
            </a:p>
          </p:txBody>
        </p:sp>
      </p:grpSp>
      <p:sp>
        <p:nvSpPr>
          <p:cNvPr id="304" name="Google Shape;304;p7"/>
          <p:cNvSpPr txBox="1">
            <a:spLocks noGrp="1"/>
          </p:cNvSpPr>
          <p:nvPr>
            <p:ph type="subTitle" idx="1"/>
          </p:nvPr>
        </p:nvSpPr>
        <p:spPr>
          <a:xfrm>
            <a:off x="1072896" y="2645664"/>
            <a:ext cx="4389200" cy="1828800"/>
          </a:xfrm>
          <a:prstGeom prst="rect">
            <a:avLst/>
          </a:prstGeom>
          <a:noFill/>
          <a:ln>
            <a:noFill/>
          </a:ln>
        </p:spPr>
        <p:txBody>
          <a:bodyPr spcFirstLastPara="1" wrap="square" lIns="121897" tIns="121897" rIns="121897" bIns="121897" anchor="t" anchorCtr="0">
            <a:noAutofit/>
          </a:bodyPr>
          <a:lstStyle>
            <a:lvl1pPr lvl="0">
              <a:spcBef>
                <a:spcPts val="0"/>
              </a:spcBef>
              <a:spcAft>
                <a:spcPts val="0"/>
              </a:spcAft>
              <a:buNone/>
              <a:defRPr sz="2500">
                <a:solidFill>
                  <a:schemeClr val="dk2"/>
                </a:solidFill>
                <a:latin typeface="Barlow Semi Condensed"/>
                <a:ea typeface="Barlow Semi Condensed"/>
                <a:cs typeface="Barlow Semi Condensed"/>
                <a:sym typeface="Barlow Semi Condensed"/>
              </a:defRPr>
            </a:lvl1pPr>
            <a:lvl2pPr lvl="1">
              <a:spcBef>
                <a:spcPts val="0"/>
              </a:spcBef>
              <a:spcAft>
                <a:spcPts val="0"/>
              </a:spcAft>
              <a:buNone/>
              <a:defRPr sz="2500">
                <a:solidFill>
                  <a:schemeClr val="dk2"/>
                </a:solidFill>
                <a:latin typeface="Barlow Semi Condensed"/>
                <a:ea typeface="Barlow Semi Condensed"/>
                <a:cs typeface="Barlow Semi Condensed"/>
                <a:sym typeface="Barlow Semi Condensed"/>
              </a:defRPr>
            </a:lvl2pPr>
            <a:lvl3pPr lvl="2">
              <a:spcBef>
                <a:spcPts val="0"/>
              </a:spcBef>
              <a:spcAft>
                <a:spcPts val="0"/>
              </a:spcAft>
              <a:buNone/>
              <a:defRPr sz="2500">
                <a:solidFill>
                  <a:schemeClr val="dk2"/>
                </a:solidFill>
                <a:latin typeface="Barlow Semi Condensed"/>
                <a:ea typeface="Barlow Semi Condensed"/>
                <a:cs typeface="Barlow Semi Condensed"/>
                <a:sym typeface="Barlow Semi Condensed"/>
              </a:defRPr>
            </a:lvl3pPr>
            <a:lvl4pPr lvl="3">
              <a:spcBef>
                <a:spcPts val="0"/>
              </a:spcBef>
              <a:spcAft>
                <a:spcPts val="0"/>
              </a:spcAft>
              <a:buNone/>
              <a:defRPr sz="2500">
                <a:solidFill>
                  <a:schemeClr val="dk2"/>
                </a:solidFill>
                <a:latin typeface="Barlow Semi Condensed"/>
                <a:ea typeface="Barlow Semi Condensed"/>
                <a:cs typeface="Barlow Semi Condensed"/>
                <a:sym typeface="Barlow Semi Condensed"/>
              </a:defRPr>
            </a:lvl4pPr>
            <a:lvl5pPr lvl="4">
              <a:spcBef>
                <a:spcPts val="0"/>
              </a:spcBef>
              <a:spcAft>
                <a:spcPts val="0"/>
              </a:spcAft>
              <a:buNone/>
              <a:defRPr sz="2500">
                <a:solidFill>
                  <a:schemeClr val="dk2"/>
                </a:solidFill>
                <a:latin typeface="Barlow Semi Condensed"/>
                <a:ea typeface="Barlow Semi Condensed"/>
                <a:cs typeface="Barlow Semi Condensed"/>
                <a:sym typeface="Barlow Semi Condensed"/>
              </a:defRPr>
            </a:lvl5pPr>
            <a:lvl6pPr lvl="5">
              <a:spcBef>
                <a:spcPts val="0"/>
              </a:spcBef>
              <a:spcAft>
                <a:spcPts val="0"/>
              </a:spcAft>
              <a:buNone/>
              <a:defRPr sz="2500">
                <a:solidFill>
                  <a:schemeClr val="dk2"/>
                </a:solidFill>
                <a:latin typeface="Barlow Semi Condensed"/>
                <a:ea typeface="Barlow Semi Condensed"/>
                <a:cs typeface="Barlow Semi Condensed"/>
                <a:sym typeface="Barlow Semi Condensed"/>
              </a:defRPr>
            </a:lvl6pPr>
            <a:lvl7pPr lvl="6">
              <a:spcBef>
                <a:spcPts val="0"/>
              </a:spcBef>
              <a:spcAft>
                <a:spcPts val="0"/>
              </a:spcAft>
              <a:buNone/>
              <a:defRPr sz="2500">
                <a:solidFill>
                  <a:schemeClr val="dk2"/>
                </a:solidFill>
                <a:latin typeface="Barlow Semi Condensed"/>
                <a:ea typeface="Barlow Semi Condensed"/>
                <a:cs typeface="Barlow Semi Condensed"/>
                <a:sym typeface="Barlow Semi Condensed"/>
              </a:defRPr>
            </a:lvl7pPr>
            <a:lvl8pPr lvl="7">
              <a:spcBef>
                <a:spcPts val="0"/>
              </a:spcBef>
              <a:spcAft>
                <a:spcPts val="0"/>
              </a:spcAft>
              <a:buNone/>
              <a:defRPr sz="2500">
                <a:solidFill>
                  <a:schemeClr val="dk2"/>
                </a:solidFill>
                <a:latin typeface="Barlow Semi Condensed"/>
                <a:ea typeface="Barlow Semi Condensed"/>
                <a:cs typeface="Barlow Semi Condensed"/>
                <a:sym typeface="Barlow Semi Condensed"/>
              </a:defRPr>
            </a:lvl8pPr>
            <a:lvl9pPr lvl="8">
              <a:spcBef>
                <a:spcPts val="0"/>
              </a:spcBef>
              <a:spcAft>
                <a:spcPts val="0"/>
              </a:spcAft>
              <a:buNone/>
              <a:defRPr sz="2500">
                <a:solidFill>
                  <a:schemeClr val="dk2"/>
                </a:solidFill>
                <a:latin typeface="Barlow Semi Condensed"/>
                <a:ea typeface="Barlow Semi Condensed"/>
                <a:cs typeface="Barlow Semi Condensed"/>
                <a:sym typeface="Barlow Semi Condensed"/>
              </a:defRPr>
            </a:lvl9pPr>
          </a:lstStyle>
          <a:p>
            <a:endParaRPr/>
          </a:p>
        </p:txBody>
      </p:sp>
      <p:sp>
        <p:nvSpPr>
          <p:cNvPr id="305" name="Google Shape;305;p7"/>
          <p:cNvSpPr txBox="1">
            <a:spLocks noGrp="1"/>
          </p:cNvSpPr>
          <p:nvPr>
            <p:ph type="title"/>
          </p:nvPr>
        </p:nvSpPr>
        <p:spPr>
          <a:xfrm>
            <a:off x="1072896" y="4425696"/>
            <a:ext cx="4389200" cy="536400"/>
          </a:xfrm>
          <a:prstGeom prst="rect">
            <a:avLst/>
          </a:prstGeom>
        </p:spPr>
        <p:txBody>
          <a:bodyPr spcFirstLastPara="1" lIns="121917" tIns="60958" rIns="121917" bIns="60958" anchor="b">
            <a:noAutofit/>
          </a:bodyPr>
          <a:lstStyle>
            <a:lvl1pPr lvl="0" algn="r">
              <a:spcBef>
                <a:spcPts val="0"/>
              </a:spcBef>
              <a:spcAft>
                <a:spcPts val="0"/>
              </a:spcAft>
              <a:buClr>
                <a:schemeClr val="accent1"/>
              </a:buClr>
              <a:buSzPts val="1600"/>
              <a:buFont typeface="Barlow Semi Condensed"/>
              <a:buNone/>
              <a:defRPr sz="2100">
                <a:solidFill>
                  <a:schemeClr val="accent1"/>
                </a:solidFill>
                <a:latin typeface="Barlow Semi Condensed"/>
                <a:ea typeface="Barlow Semi Condensed"/>
                <a:cs typeface="Barlow Semi Condensed"/>
                <a:sym typeface="Barlow Semi Condensed"/>
              </a:defRPr>
            </a:lvl1pPr>
            <a:lvl2pPr lvl="1" algn="r">
              <a:spcBef>
                <a:spcPts val="0"/>
              </a:spcBef>
              <a:spcAft>
                <a:spcPts val="0"/>
              </a:spcAft>
              <a:buClr>
                <a:schemeClr val="accent1"/>
              </a:buClr>
              <a:buSzPts val="1600"/>
              <a:buFont typeface="Barlow Semi Condensed"/>
              <a:buNone/>
              <a:defRPr sz="2100">
                <a:solidFill>
                  <a:schemeClr val="accent1"/>
                </a:solidFill>
                <a:latin typeface="Barlow Semi Condensed"/>
                <a:ea typeface="Barlow Semi Condensed"/>
                <a:cs typeface="Barlow Semi Condensed"/>
                <a:sym typeface="Barlow Semi Condensed"/>
              </a:defRPr>
            </a:lvl2pPr>
            <a:lvl3pPr lvl="2" algn="r">
              <a:spcBef>
                <a:spcPts val="0"/>
              </a:spcBef>
              <a:spcAft>
                <a:spcPts val="0"/>
              </a:spcAft>
              <a:buClr>
                <a:schemeClr val="accent1"/>
              </a:buClr>
              <a:buSzPts val="1600"/>
              <a:buFont typeface="Barlow Semi Condensed"/>
              <a:buNone/>
              <a:defRPr sz="2100">
                <a:solidFill>
                  <a:schemeClr val="accent1"/>
                </a:solidFill>
                <a:latin typeface="Barlow Semi Condensed"/>
                <a:ea typeface="Barlow Semi Condensed"/>
                <a:cs typeface="Barlow Semi Condensed"/>
                <a:sym typeface="Barlow Semi Condensed"/>
              </a:defRPr>
            </a:lvl3pPr>
            <a:lvl4pPr lvl="3" algn="r">
              <a:spcBef>
                <a:spcPts val="0"/>
              </a:spcBef>
              <a:spcAft>
                <a:spcPts val="0"/>
              </a:spcAft>
              <a:buClr>
                <a:schemeClr val="accent1"/>
              </a:buClr>
              <a:buSzPts val="1600"/>
              <a:buFont typeface="Barlow Semi Condensed"/>
              <a:buNone/>
              <a:defRPr sz="2100">
                <a:solidFill>
                  <a:schemeClr val="accent1"/>
                </a:solidFill>
                <a:latin typeface="Barlow Semi Condensed"/>
                <a:ea typeface="Barlow Semi Condensed"/>
                <a:cs typeface="Barlow Semi Condensed"/>
                <a:sym typeface="Barlow Semi Condensed"/>
              </a:defRPr>
            </a:lvl4pPr>
            <a:lvl5pPr lvl="4" algn="r">
              <a:spcBef>
                <a:spcPts val="0"/>
              </a:spcBef>
              <a:spcAft>
                <a:spcPts val="0"/>
              </a:spcAft>
              <a:buClr>
                <a:schemeClr val="accent1"/>
              </a:buClr>
              <a:buSzPts val="1600"/>
              <a:buFont typeface="Barlow Semi Condensed"/>
              <a:buNone/>
              <a:defRPr sz="2100">
                <a:solidFill>
                  <a:schemeClr val="accent1"/>
                </a:solidFill>
                <a:latin typeface="Barlow Semi Condensed"/>
                <a:ea typeface="Barlow Semi Condensed"/>
                <a:cs typeface="Barlow Semi Condensed"/>
                <a:sym typeface="Barlow Semi Condensed"/>
              </a:defRPr>
            </a:lvl5pPr>
            <a:lvl6pPr lvl="5" algn="r">
              <a:spcBef>
                <a:spcPts val="0"/>
              </a:spcBef>
              <a:spcAft>
                <a:spcPts val="0"/>
              </a:spcAft>
              <a:buClr>
                <a:schemeClr val="accent1"/>
              </a:buClr>
              <a:buSzPts val="1600"/>
              <a:buFont typeface="Barlow Semi Condensed"/>
              <a:buNone/>
              <a:defRPr sz="2100">
                <a:solidFill>
                  <a:schemeClr val="accent1"/>
                </a:solidFill>
                <a:latin typeface="Barlow Semi Condensed"/>
                <a:ea typeface="Barlow Semi Condensed"/>
                <a:cs typeface="Barlow Semi Condensed"/>
                <a:sym typeface="Barlow Semi Condensed"/>
              </a:defRPr>
            </a:lvl6pPr>
            <a:lvl7pPr lvl="6" algn="r">
              <a:spcBef>
                <a:spcPts val="0"/>
              </a:spcBef>
              <a:spcAft>
                <a:spcPts val="0"/>
              </a:spcAft>
              <a:buClr>
                <a:schemeClr val="accent1"/>
              </a:buClr>
              <a:buSzPts val="1600"/>
              <a:buFont typeface="Barlow Semi Condensed"/>
              <a:buNone/>
              <a:defRPr sz="2100">
                <a:solidFill>
                  <a:schemeClr val="accent1"/>
                </a:solidFill>
                <a:latin typeface="Barlow Semi Condensed"/>
                <a:ea typeface="Barlow Semi Condensed"/>
                <a:cs typeface="Barlow Semi Condensed"/>
                <a:sym typeface="Barlow Semi Condensed"/>
              </a:defRPr>
            </a:lvl7pPr>
            <a:lvl8pPr lvl="7" algn="r">
              <a:spcBef>
                <a:spcPts val="0"/>
              </a:spcBef>
              <a:spcAft>
                <a:spcPts val="0"/>
              </a:spcAft>
              <a:buClr>
                <a:schemeClr val="accent1"/>
              </a:buClr>
              <a:buSzPts val="1600"/>
              <a:buFont typeface="Barlow Semi Condensed"/>
              <a:buNone/>
              <a:defRPr sz="2100">
                <a:solidFill>
                  <a:schemeClr val="accent1"/>
                </a:solidFill>
                <a:latin typeface="Barlow Semi Condensed"/>
                <a:ea typeface="Barlow Semi Condensed"/>
                <a:cs typeface="Barlow Semi Condensed"/>
                <a:sym typeface="Barlow Semi Condensed"/>
              </a:defRPr>
            </a:lvl8pPr>
            <a:lvl9pPr lvl="8" algn="r">
              <a:spcBef>
                <a:spcPts val="0"/>
              </a:spcBef>
              <a:spcAft>
                <a:spcPts val="0"/>
              </a:spcAft>
              <a:buClr>
                <a:schemeClr val="accent1"/>
              </a:buClr>
              <a:buSzPts val="1600"/>
              <a:buFont typeface="Barlow Semi Condensed"/>
              <a:buNone/>
              <a:defRPr sz="2100">
                <a:solidFill>
                  <a:schemeClr val="accent1"/>
                </a:solidFill>
                <a:latin typeface="Barlow Semi Condensed"/>
                <a:ea typeface="Barlow Semi Condensed"/>
                <a:cs typeface="Barlow Semi Condensed"/>
                <a:sym typeface="Barlow Semi Condensed"/>
              </a:defRPr>
            </a:lvl9pPr>
          </a:lstStyle>
          <a:p>
            <a:endParaRPr/>
          </a:p>
        </p:txBody>
      </p:sp>
    </p:spTree>
    <p:extLst>
      <p:ext uri="{BB962C8B-B14F-4D97-AF65-F5344CB8AC3E}">
        <p14:creationId xmlns:p14="http://schemas.microsoft.com/office/powerpoint/2010/main" val="756487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ree columns of text 3">
  <p:cSld name="Three columns of text 3">
    <p:spTree>
      <p:nvGrpSpPr>
        <p:cNvPr id="1" name="Shape 1062"/>
        <p:cNvGrpSpPr/>
        <p:nvPr/>
      </p:nvGrpSpPr>
      <p:grpSpPr>
        <a:xfrm>
          <a:off x="0" y="0"/>
          <a:ext cx="0" cy="0"/>
          <a:chOff x="0" y="0"/>
          <a:chExt cx="0" cy="0"/>
        </a:xfrm>
      </p:grpSpPr>
      <p:grpSp>
        <p:nvGrpSpPr>
          <p:cNvPr id="9" name="Google Shape;1064;p21"/>
          <p:cNvGrpSpPr>
            <a:grpSpLocks/>
          </p:cNvGrpSpPr>
          <p:nvPr/>
        </p:nvGrpSpPr>
        <p:grpSpPr bwMode="auto">
          <a:xfrm>
            <a:off x="349251" y="-2117"/>
            <a:ext cx="11400367" cy="5308601"/>
            <a:chOff x="261711" y="-1158"/>
            <a:chExt cx="8550326" cy="3981600"/>
          </a:xfrm>
        </p:grpSpPr>
        <p:cxnSp>
          <p:nvCxnSpPr>
            <p:cNvPr id="10" name="Google Shape;1065;p21"/>
            <p:cNvCxnSpPr>
              <a:cxnSpLocks noChangeShapeType="1"/>
            </p:cNvCxnSpPr>
            <p:nvPr/>
          </p:nvCxnSpPr>
          <p:spPr bwMode="auto">
            <a:xfrm>
              <a:off x="515925" y="-1158"/>
              <a:ext cx="0" cy="3981600"/>
            </a:xfrm>
            <a:prstGeom prst="straightConnector1">
              <a:avLst/>
            </a:prstGeom>
            <a:noFill/>
            <a:ln w="9525">
              <a:solidFill>
                <a:schemeClr val="bg2"/>
              </a:solidFill>
              <a:round/>
              <a:headEnd/>
              <a:tailEnd/>
            </a:ln>
            <a:extLst>
              <a:ext uri="{909E8E84-426E-40DD-AFC4-6F175D3DCCD1}">
                <a14:hiddenFill xmlns:a14="http://schemas.microsoft.com/office/drawing/2010/main">
                  <a:noFill/>
                </a14:hiddenFill>
              </a:ext>
            </a:extLst>
          </p:spPr>
        </p:cxnSp>
        <p:cxnSp>
          <p:nvCxnSpPr>
            <p:cNvPr id="11" name="Google Shape;1066;p21"/>
            <p:cNvCxnSpPr>
              <a:cxnSpLocks noChangeShapeType="1"/>
            </p:cNvCxnSpPr>
            <p:nvPr/>
          </p:nvCxnSpPr>
          <p:spPr bwMode="auto">
            <a:xfrm>
              <a:off x="8666025" y="-1158"/>
              <a:ext cx="0" cy="1902000"/>
            </a:xfrm>
            <a:prstGeom prst="straightConnector1">
              <a:avLst/>
            </a:prstGeom>
            <a:noFill/>
            <a:ln w="9525">
              <a:solidFill>
                <a:schemeClr val="bg2"/>
              </a:solidFill>
              <a:round/>
              <a:headEnd/>
              <a:tailEnd/>
            </a:ln>
            <a:extLst>
              <a:ext uri="{909E8E84-426E-40DD-AFC4-6F175D3DCCD1}">
                <a14:hiddenFill xmlns:a14="http://schemas.microsoft.com/office/drawing/2010/main">
                  <a:noFill/>
                </a14:hiddenFill>
              </a:ext>
            </a:extLst>
          </p:spPr>
        </p:cxnSp>
        <p:grpSp>
          <p:nvGrpSpPr>
            <p:cNvPr id="12" name="Google Shape;1067;p21"/>
            <p:cNvGrpSpPr>
              <a:grpSpLocks/>
            </p:cNvGrpSpPr>
            <p:nvPr/>
          </p:nvGrpSpPr>
          <p:grpSpPr bwMode="auto">
            <a:xfrm rot="10800000">
              <a:off x="343275" y="3300779"/>
              <a:ext cx="344736" cy="345385"/>
              <a:chOff x="7353050" y="316275"/>
              <a:chExt cx="292025" cy="292575"/>
            </a:xfrm>
          </p:grpSpPr>
          <p:sp>
            <p:nvSpPr>
              <p:cNvPr id="25" name="Google Shape;1068;p21"/>
              <p:cNvSpPr>
                <a:spLocks/>
              </p:cNvSpPr>
              <p:nvPr/>
            </p:nvSpPr>
            <p:spPr bwMode="auto">
              <a:xfrm>
                <a:off x="7358075" y="321275"/>
                <a:ext cx="282550" cy="282550"/>
              </a:xfrm>
              <a:custGeom>
                <a:avLst/>
                <a:gdLst>
                  <a:gd name="T0" fmla="*/ 5640 w 11302"/>
                  <a:gd name="T1" fmla="*/ 1 h 11302"/>
                  <a:gd name="T2" fmla="*/ 0 w 11302"/>
                  <a:gd name="T3" fmla="*/ 5640 h 11302"/>
                  <a:gd name="T4" fmla="*/ 5640 w 11302"/>
                  <a:gd name="T5" fmla="*/ 11302 h 11302"/>
                  <a:gd name="T6" fmla="*/ 11301 w 11302"/>
                  <a:gd name="T7" fmla="*/ 5640 h 11302"/>
                  <a:gd name="T8" fmla="*/ 5640 w 11302"/>
                  <a:gd name="T9" fmla="*/ 1 h 11302"/>
                </a:gdLst>
                <a:ahLst/>
                <a:cxnLst>
                  <a:cxn ang="0">
                    <a:pos x="T0" y="T1"/>
                  </a:cxn>
                  <a:cxn ang="0">
                    <a:pos x="T2" y="T3"/>
                  </a:cxn>
                  <a:cxn ang="0">
                    <a:pos x="T4" y="T5"/>
                  </a:cxn>
                  <a:cxn ang="0">
                    <a:pos x="T6" y="T7"/>
                  </a:cxn>
                  <a:cxn ang="0">
                    <a:pos x="T8" y="T9"/>
                  </a:cxn>
                </a:cxnLst>
                <a:rect l="0" t="0"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 name="Google Shape;1069;p21"/>
              <p:cNvSpPr>
                <a:spLocks/>
              </p:cNvSpPr>
              <p:nvPr/>
            </p:nvSpPr>
            <p:spPr bwMode="auto">
              <a:xfrm>
                <a:off x="7353050" y="316275"/>
                <a:ext cx="292025" cy="292575"/>
              </a:xfrm>
              <a:custGeom>
                <a:avLst/>
                <a:gdLst>
                  <a:gd name="T0" fmla="*/ 5841 w 11681"/>
                  <a:gd name="T1" fmla="*/ 379 h 11703"/>
                  <a:gd name="T2" fmla="*/ 9719 w 11681"/>
                  <a:gd name="T3" fmla="*/ 1984 h 11703"/>
                  <a:gd name="T4" fmla="*/ 11324 w 11681"/>
                  <a:gd name="T5" fmla="*/ 5840 h 11703"/>
                  <a:gd name="T6" fmla="*/ 9719 w 11681"/>
                  <a:gd name="T7" fmla="*/ 9719 h 11703"/>
                  <a:gd name="T8" fmla="*/ 5841 w 11681"/>
                  <a:gd name="T9" fmla="*/ 11324 h 11703"/>
                  <a:gd name="T10" fmla="*/ 1984 w 11681"/>
                  <a:gd name="T11" fmla="*/ 9719 h 11703"/>
                  <a:gd name="T12" fmla="*/ 380 w 11681"/>
                  <a:gd name="T13" fmla="*/ 5840 h 11703"/>
                  <a:gd name="T14" fmla="*/ 1984 w 11681"/>
                  <a:gd name="T15" fmla="*/ 1984 h 11703"/>
                  <a:gd name="T16" fmla="*/ 5841 w 11681"/>
                  <a:gd name="T17" fmla="*/ 379 h 11703"/>
                  <a:gd name="T18" fmla="*/ 5841 w 11681"/>
                  <a:gd name="T19" fmla="*/ 0 h 11703"/>
                  <a:gd name="T20" fmla="*/ 1 w 11681"/>
                  <a:gd name="T21" fmla="*/ 5840 h 11703"/>
                  <a:gd name="T22" fmla="*/ 5841 w 11681"/>
                  <a:gd name="T23" fmla="*/ 11703 h 11703"/>
                  <a:gd name="T24" fmla="*/ 11681 w 11681"/>
                  <a:gd name="T25" fmla="*/ 5840 h 11703"/>
                  <a:gd name="T26" fmla="*/ 5841 w 11681"/>
                  <a:gd name="T27" fmla="*/ 0 h 1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1070;p21"/>
              <p:cNvSpPr>
                <a:spLocks/>
              </p:cNvSpPr>
              <p:nvPr/>
            </p:nvSpPr>
            <p:spPr bwMode="auto">
              <a:xfrm>
                <a:off x="7419925" y="383125"/>
                <a:ext cx="158275" cy="158300"/>
              </a:xfrm>
              <a:custGeom>
                <a:avLst/>
                <a:gdLst>
                  <a:gd name="T0" fmla="*/ 3166 w 6331"/>
                  <a:gd name="T1" fmla="*/ 1 h 6332"/>
                  <a:gd name="T2" fmla="*/ 0 w 6331"/>
                  <a:gd name="T3" fmla="*/ 3166 h 6332"/>
                  <a:gd name="T4" fmla="*/ 3166 w 6331"/>
                  <a:gd name="T5" fmla="*/ 6331 h 6332"/>
                  <a:gd name="T6" fmla="*/ 6331 w 6331"/>
                  <a:gd name="T7" fmla="*/ 3166 h 6332"/>
                  <a:gd name="T8" fmla="*/ 3166 w 6331"/>
                  <a:gd name="T9" fmla="*/ 1 h 6332"/>
                </a:gdLst>
                <a:ahLst/>
                <a:cxnLst>
                  <a:cxn ang="0">
                    <a:pos x="T0" y="T1"/>
                  </a:cxn>
                  <a:cxn ang="0">
                    <a:pos x="T2" y="T3"/>
                  </a:cxn>
                  <a:cxn ang="0">
                    <a:pos x="T4" y="T5"/>
                  </a:cxn>
                  <a:cxn ang="0">
                    <a:pos x="T6" y="T7"/>
                  </a:cxn>
                  <a:cxn ang="0">
                    <a:pos x="T8" y="T9"/>
                  </a:cxn>
                </a:cxnLst>
                <a:rect l="0" t="0"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1071;p21"/>
              <p:cNvSpPr>
                <a:spLocks/>
              </p:cNvSpPr>
              <p:nvPr/>
            </p:nvSpPr>
            <p:spPr bwMode="auto">
              <a:xfrm>
                <a:off x="7415475" y="378675"/>
                <a:ext cx="167750" cy="167775"/>
              </a:xfrm>
              <a:custGeom>
                <a:avLst/>
                <a:gdLst>
                  <a:gd name="T0" fmla="*/ 3344 w 6710"/>
                  <a:gd name="T1" fmla="*/ 380 h 6711"/>
                  <a:gd name="T2" fmla="*/ 5461 w 6710"/>
                  <a:gd name="T3" fmla="*/ 1249 h 6711"/>
                  <a:gd name="T4" fmla="*/ 6330 w 6710"/>
                  <a:gd name="T5" fmla="*/ 3344 h 6711"/>
                  <a:gd name="T6" fmla="*/ 5461 w 6710"/>
                  <a:gd name="T7" fmla="*/ 5462 h 6711"/>
                  <a:gd name="T8" fmla="*/ 3344 w 6710"/>
                  <a:gd name="T9" fmla="*/ 6331 h 6711"/>
                  <a:gd name="T10" fmla="*/ 1248 w 6710"/>
                  <a:gd name="T11" fmla="*/ 5462 h 6711"/>
                  <a:gd name="T12" fmla="*/ 379 w 6710"/>
                  <a:gd name="T13" fmla="*/ 3344 h 6711"/>
                  <a:gd name="T14" fmla="*/ 1248 w 6710"/>
                  <a:gd name="T15" fmla="*/ 1249 h 6711"/>
                  <a:gd name="T16" fmla="*/ 3344 w 6710"/>
                  <a:gd name="T17" fmla="*/ 380 h 6711"/>
                  <a:gd name="T18" fmla="*/ 3344 w 6710"/>
                  <a:gd name="T19" fmla="*/ 1 h 6711"/>
                  <a:gd name="T20" fmla="*/ 0 w 6710"/>
                  <a:gd name="T21" fmla="*/ 3344 h 6711"/>
                  <a:gd name="T22" fmla="*/ 3344 w 6710"/>
                  <a:gd name="T23" fmla="*/ 6710 h 6711"/>
                  <a:gd name="T24" fmla="*/ 6709 w 6710"/>
                  <a:gd name="T25" fmla="*/ 3344 h 6711"/>
                  <a:gd name="T26" fmla="*/ 3344 w 6710"/>
                  <a:gd name="T27" fmla="*/ 1 h 6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3" name="Google Shape;1072;p21"/>
            <p:cNvGrpSpPr>
              <a:grpSpLocks/>
            </p:cNvGrpSpPr>
            <p:nvPr/>
          </p:nvGrpSpPr>
          <p:grpSpPr bwMode="auto">
            <a:xfrm rot="10800000">
              <a:off x="8520013" y="714742"/>
              <a:ext cx="292025" cy="292575"/>
              <a:chOff x="7353050" y="316275"/>
              <a:chExt cx="292025" cy="292575"/>
            </a:xfrm>
          </p:grpSpPr>
          <p:sp>
            <p:nvSpPr>
              <p:cNvPr id="21" name="Google Shape;1073;p21"/>
              <p:cNvSpPr>
                <a:spLocks/>
              </p:cNvSpPr>
              <p:nvPr/>
            </p:nvSpPr>
            <p:spPr bwMode="auto">
              <a:xfrm>
                <a:off x="7358075" y="321275"/>
                <a:ext cx="282550" cy="282550"/>
              </a:xfrm>
              <a:custGeom>
                <a:avLst/>
                <a:gdLst>
                  <a:gd name="T0" fmla="*/ 5640 w 11302"/>
                  <a:gd name="T1" fmla="*/ 1 h 11302"/>
                  <a:gd name="T2" fmla="*/ 0 w 11302"/>
                  <a:gd name="T3" fmla="*/ 5640 h 11302"/>
                  <a:gd name="T4" fmla="*/ 5640 w 11302"/>
                  <a:gd name="T5" fmla="*/ 11302 h 11302"/>
                  <a:gd name="T6" fmla="*/ 11301 w 11302"/>
                  <a:gd name="T7" fmla="*/ 5640 h 11302"/>
                  <a:gd name="T8" fmla="*/ 5640 w 11302"/>
                  <a:gd name="T9" fmla="*/ 1 h 11302"/>
                </a:gdLst>
                <a:ahLst/>
                <a:cxnLst>
                  <a:cxn ang="0">
                    <a:pos x="T0" y="T1"/>
                  </a:cxn>
                  <a:cxn ang="0">
                    <a:pos x="T2" y="T3"/>
                  </a:cxn>
                  <a:cxn ang="0">
                    <a:pos x="T4" y="T5"/>
                  </a:cxn>
                  <a:cxn ang="0">
                    <a:pos x="T6" y="T7"/>
                  </a:cxn>
                  <a:cxn ang="0">
                    <a:pos x="T8" y="T9"/>
                  </a:cxn>
                </a:cxnLst>
                <a:rect l="0" t="0"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074;p21"/>
              <p:cNvSpPr>
                <a:spLocks/>
              </p:cNvSpPr>
              <p:nvPr/>
            </p:nvSpPr>
            <p:spPr bwMode="auto">
              <a:xfrm>
                <a:off x="7353050" y="316275"/>
                <a:ext cx="292025" cy="292575"/>
              </a:xfrm>
              <a:custGeom>
                <a:avLst/>
                <a:gdLst>
                  <a:gd name="T0" fmla="*/ 5841 w 11681"/>
                  <a:gd name="T1" fmla="*/ 379 h 11703"/>
                  <a:gd name="T2" fmla="*/ 9719 w 11681"/>
                  <a:gd name="T3" fmla="*/ 1984 h 11703"/>
                  <a:gd name="T4" fmla="*/ 11324 w 11681"/>
                  <a:gd name="T5" fmla="*/ 5840 h 11703"/>
                  <a:gd name="T6" fmla="*/ 9719 w 11681"/>
                  <a:gd name="T7" fmla="*/ 9719 h 11703"/>
                  <a:gd name="T8" fmla="*/ 5841 w 11681"/>
                  <a:gd name="T9" fmla="*/ 11324 h 11703"/>
                  <a:gd name="T10" fmla="*/ 1984 w 11681"/>
                  <a:gd name="T11" fmla="*/ 9719 h 11703"/>
                  <a:gd name="T12" fmla="*/ 380 w 11681"/>
                  <a:gd name="T13" fmla="*/ 5840 h 11703"/>
                  <a:gd name="T14" fmla="*/ 1984 w 11681"/>
                  <a:gd name="T15" fmla="*/ 1984 h 11703"/>
                  <a:gd name="T16" fmla="*/ 5841 w 11681"/>
                  <a:gd name="T17" fmla="*/ 379 h 11703"/>
                  <a:gd name="T18" fmla="*/ 5841 w 11681"/>
                  <a:gd name="T19" fmla="*/ 0 h 11703"/>
                  <a:gd name="T20" fmla="*/ 1 w 11681"/>
                  <a:gd name="T21" fmla="*/ 5840 h 11703"/>
                  <a:gd name="T22" fmla="*/ 5841 w 11681"/>
                  <a:gd name="T23" fmla="*/ 11703 h 11703"/>
                  <a:gd name="T24" fmla="*/ 11681 w 11681"/>
                  <a:gd name="T25" fmla="*/ 5840 h 11703"/>
                  <a:gd name="T26" fmla="*/ 5841 w 11681"/>
                  <a:gd name="T27" fmla="*/ 0 h 1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 name="Google Shape;1075;p21"/>
              <p:cNvSpPr>
                <a:spLocks/>
              </p:cNvSpPr>
              <p:nvPr/>
            </p:nvSpPr>
            <p:spPr bwMode="auto">
              <a:xfrm>
                <a:off x="7419925" y="383125"/>
                <a:ext cx="158275" cy="158300"/>
              </a:xfrm>
              <a:custGeom>
                <a:avLst/>
                <a:gdLst>
                  <a:gd name="T0" fmla="*/ 3166 w 6331"/>
                  <a:gd name="T1" fmla="*/ 1 h 6332"/>
                  <a:gd name="T2" fmla="*/ 0 w 6331"/>
                  <a:gd name="T3" fmla="*/ 3166 h 6332"/>
                  <a:gd name="T4" fmla="*/ 3166 w 6331"/>
                  <a:gd name="T5" fmla="*/ 6331 h 6332"/>
                  <a:gd name="T6" fmla="*/ 6331 w 6331"/>
                  <a:gd name="T7" fmla="*/ 3166 h 6332"/>
                  <a:gd name="T8" fmla="*/ 3166 w 6331"/>
                  <a:gd name="T9" fmla="*/ 1 h 6332"/>
                </a:gdLst>
                <a:ahLst/>
                <a:cxnLst>
                  <a:cxn ang="0">
                    <a:pos x="T0" y="T1"/>
                  </a:cxn>
                  <a:cxn ang="0">
                    <a:pos x="T2" y="T3"/>
                  </a:cxn>
                  <a:cxn ang="0">
                    <a:pos x="T4" y="T5"/>
                  </a:cxn>
                  <a:cxn ang="0">
                    <a:pos x="T6" y="T7"/>
                  </a:cxn>
                  <a:cxn ang="0">
                    <a:pos x="T8" y="T9"/>
                  </a:cxn>
                </a:cxnLst>
                <a:rect l="0" t="0"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1076;p21"/>
              <p:cNvSpPr>
                <a:spLocks/>
              </p:cNvSpPr>
              <p:nvPr/>
            </p:nvSpPr>
            <p:spPr bwMode="auto">
              <a:xfrm>
                <a:off x="7415475" y="378675"/>
                <a:ext cx="167750" cy="167775"/>
              </a:xfrm>
              <a:custGeom>
                <a:avLst/>
                <a:gdLst>
                  <a:gd name="T0" fmla="*/ 3344 w 6710"/>
                  <a:gd name="T1" fmla="*/ 380 h 6711"/>
                  <a:gd name="T2" fmla="*/ 5461 w 6710"/>
                  <a:gd name="T3" fmla="*/ 1249 h 6711"/>
                  <a:gd name="T4" fmla="*/ 6330 w 6710"/>
                  <a:gd name="T5" fmla="*/ 3344 h 6711"/>
                  <a:gd name="T6" fmla="*/ 5461 w 6710"/>
                  <a:gd name="T7" fmla="*/ 5462 h 6711"/>
                  <a:gd name="T8" fmla="*/ 3344 w 6710"/>
                  <a:gd name="T9" fmla="*/ 6331 h 6711"/>
                  <a:gd name="T10" fmla="*/ 1248 w 6710"/>
                  <a:gd name="T11" fmla="*/ 5462 h 6711"/>
                  <a:gd name="T12" fmla="*/ 379 w 6710"/>
                  <a:gd name="T13" fmla="*/ 3344 h 6711"/>
                  <a:gd name="T14" fmla="*/ 1248 w 6710"/>
                  <a:gd name="T15" fmla="*/ 1249 h 6711"/>
                  <a:gd name="T16" fmla="*/ 3344 w 6710"/>
                  <a:gd name="T17" fmla="*/ 380 h 6711"/>
                  <a:gd name="T18" fmla="*/ 3344 w 6710"/>
                  <a:gd name="T19" fmla="*/ 1 h 6711"/>
                  <a:gd name="T20" fmla="*/ 0 w 6710"/>
                  <a:gd name="T21" fmla="*/ 3344 h 6711"/>
                  <a:gd name="T22" fmla="*/ 3344 w 6710"/>
                  <a:gd name="T23" fmla="*/ 6710 h 6711"/>
                  <a:gd name="T24" fmla="*/ 6709 w 6710"/>
                  <a:gd name="T25" fmla="*/ 3344 h 6711"/>
                  <a:gd name="T26" fmla="*/ 3344 w 6710"/>
                  <a:gd name="T27" fmla="*/ 1 h 6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4" name="Google Shape;1077;p21"/>
            <p:cNvGrpSpPr>
              <a:grpSpLocks/>
            </p:cNvGrpSpPr>
            <p:nvPr/>
          </p:nvGrpSpPr>
          <p:grpSpPr bwMode="auto">
            <a:xfrm rot="10800000">
              <a:off x="261711" y="465077"/>
              <a:ext cx="507562" cy="507984"/>
              <a:chOff x="8064275" y="887850"/>
              <a:chExt cx="581800" cy="582350"/>
            </a:xfrm>
          </p:grpSpPr>
          <p:sp>
            <p:nvSpPr>
              <p:cNvPr id="15" name="Google Shape;1078;p21"/>
              <p:cNvSpPr>
                <a:spLocks/>
              </p:cNvSpPr>
              <p:nvPr/>
            </p:nvSpPr>
            <p:spPr bwMode="auto">
              <a:xfrm>
                <a:off x="8068750" y="892875"/>
                <a:ext cx="572875" cy="572325"/>
              </a:xfrm>
              <a:custGeom>
                <a:avLst/>
                <a:gdLst>
                  <a:gd name="T0" fmla="*/ 11457 w 22915"/>
                  <a:gd name="T1" fmla="*/ 0 h 22893"/>
                  <a:gd name="T2" fmla="*/ 0 w 22915"/>
                  <a:gd name="T3" fmla="*/ 11435 h 22893"/>
                  <a:gd name="T4" fmla="*/ 11457 w 22915"/>
                  <a:gd name="T5" fmla="*/ 22892 h 22893"/>
                  <a:gd name="T6" fmla="*/ 22914 w 22915"/>
                  <a:gd name="T7" fmla="*/ 11435 h 22893"/>
                  <a:gd name="T8" fmla="*/ 11457 w 22915"/>
                  <a:gd name="T9" fmla="*/ 0 h 22893"/>
                </a:gdLst>
                <a:ahLst/>
                <a:cxnLst>
                  <a:cxn ang="0">
                    <a:pos x="T0" y="T1"/>
                  </a:cxn>
                  <a:cxn ang="0">
                    <a:pos x="T2" y="T3"/>
                  </a:cxn>
                  <a:cxn ang="0">
                    <a:pos x="T4" y="T5"/>
                  </a:cxn>
                  <a:cxn ang="0">
                    <a:pos x="T6" y="T7"/>
                  </a:cxn>
                  <a:cxn ang="0">
                    <a:pos x="T8" y="T9"/>
                  </a:cxn>
                </a:cxnLst>
                <a:rect l="0" t="0"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079;p21"/>
              <p:cNvSpPr>
                <a:spLocks/>
              </p:cNvSpPr>
              <p:nvPr/>
            </p:nvSpPr>
            <p:spPr bwMode="auto">
              <a:xfrm>
                <a:off x="8064275" y="887850"/>
                <a:ext cx="581800" cy="582350"/>
              </a:xfrm>
              <a:custGeom>
                <a:avLst/>
                <a:gdLst>
                  <a:gd name="T0" fmla="*/ 11636 w 23272"/>
                  <a:gd name="T1" fmla="*/ 380 h 23294"/>
                  <a:gd name="T2" fmla="*/ 19594 w 23272"/>
                  <a:gd name="T3" fmla="*/ 3679 h 23294"/>
                  <a:gd name="T4" fmla="*/ 22893 w 23272"/>
                  <a:gd name="T5" fmla="*/ 11636 h 23294"/>
                  <a:gd name="T6" fmla="*/ 19594 w 23272"/>
                  <a:gd name="T7" fmla="*/ 19616 h 23294"/>
                  <a:gd name="T8" fmla="*/ 11636 w 23272"/>
                  <a:gd name="T9" fmla="*/ 22915 h 23294"/>
                  <a:gd name="T10" fmla="*/ 3657 w 23272"/>
                  <a:gd name="T11" fmla="*/ 19616 h 23294"/>
                  <a:gd name="T12" fmla="*/ 358 w 23272"/>
                  <a:gd name="T13" fmla="*/ 11636 h 23294"/>
                  <a:gd name="T14" fmla="*/ 3657 w 23272"/>
                  <a:gd name="T15" fmla="*/ 3679 h 23294"/>
                  <a:gd name="T16" fmla="*/ 11636 w 23272"/>
                  <a:gd name="T17" fmla="*/ 380 h 23294"/>
                  <a:gd name="T18" fmla="*/ 11636 w 23272"/>
                  <a:gd name="T19" fmla="*/ 1 h 23294"/>
                  <a:gd name="T20" fmla="*/ 1 w 23272"/>
                  <a:gd name="T21" fmla="*/ 11636 h 23294"/>
                  <a:gd name="T22" fmla="*/ 11636 w 23272"/>
                  <a:gd name="T23" fmla="*/ 23294 h 23294"/>
                  <a:gd name="T24" fmla="*/ 23272 w 23272"/>
                  <a:gd name="T25" fmla="*/ 11636 h 23294"/>
                  <a:gd name="T26" fmla="*/ 11636 w 23272"/>
                  <a:gd name="T27" fmla="*/ 1 h 23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1080;p21"/>
              <p:cNvSpPr>
                <a:spLocks/>
              </p:cNvSpPr>
              <p:nvPr/>
            </p:nvSpPr>
            <p:spPr bwMode="auto">
              <a:xfrm>
                <a:off x="8141175" y="965325"/>
                <a:ext cx="428000" cy="427425"/>
              </a:xfrm>
              <a:custGeom>
                <a:avLst/>
                <a:gdLst>
                  <a:gd name="T0" fmla="*/ 8560 w 17120"/>
                  <a:gd name="T1" fmla="*/ 0 h 17097"/>
                  <a:gd name="T2" fmla="*/ 1 w 17120"/>
                  <a:gd name="T3" fmla="*/ 8537 h 17097"/>
                  <a:gd name="T4" fmla="*/ 8560 w 17120"/>
                  <a:gd name="T5" fmla="*/ 17097 h 17097"/>
                  <a:gd name="T6" fmla="*/ 17120 w 17120"/>
                  <a:gd name="T7" fmla="*/ 8537 h 17097"/>
                  <a:gd name="T8" fmla="*/ 8560 w 17120"/>
                  <a:gd name="T9" fmla="*/ 0 h 17097"/>
                </a:gdLst>
                <a:ahLst/>
                <a:cxnLst>
                  <a:cxn ang="0">
                    <a:pos x="T0" y="T1"/>
                  </a:cxn>
                  <a:cxn ang="0">
                    <a:pos x="T2" y="T3"/>
                  </a:cxn>
                  <a:cxn ang="0">
                    <a:pos x="T4" y="T5"/>
                  </a:cxn>
                  <a:cxn ang="0">
                    <a:pos x="T6" y="T7"/>
                  </a:cxn>
                  <a:cxn ang="0">
                    <a:pos x="T8" y="T9"/>
                  </a:cxn>
                </a:cxnLst>
                <a:rect l="0" t="0"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081;p21"/>
              <p:cNvSpPr>
                <a:spLocks/>
              </p:cNvSpPr>
              <p:nvPr/>
            </p:nvSpPr>
            <p:spPr bwMode="auto">
              <a:xfrm>
                <a:off x="8136725" y="960300"/>
                <a:ext cx="436925" cy="437475"/>
              </a:xfrm>
              <a:custGeom>
                <a:avLst/>
                <a:gdLst>
                  <a:gd name="T0" fmla="*/ 8738 w 17477"/>
                  <a:gd name="T1" fmla="*/ 379 h 17499"/>
                  <a:gd name="T2" fmla="*/ 14645 w 17477"/>
                  <a:gd name="T3" fmla="*/ 2831 h 17499"/>
                  <a:gd name="T4" fmla="*/ 17097 w 17477"/>
                  <a:gd name="T5" fmla="*/ 8738 h 17499"/>
                  <a:gd name="T6" fmla="*/ 14645 w 17477"/>
                  <a:gd name="T7" fmla="*/ 14667 h 17499"/>
                  <a:gd name="T8" fmla="*/ 8738 w 17477"/>
                  <a:gd name="T9" fmla="*/ 17119 h 17499"/>
                  <a:gd name="T10" fmla="*/ 2809 w 17477"/>
                  <a:gd name="T11" fmla="*/ 14667 h 17499"/>
                  <a:gd name="T12" fmla="*/ 357 w 17477"/>
                  <a:gd name="T13" fmla="*/ 8738 h 17499"/>
                  <a:gd name="T14" fmla="*/ 2809 w 17477"/>
                  <a:gd name="T15" fmla="*/ 2831 h 17499"/>
                  <a:gd name="T16" fmla="*/ 8738 w 17477"/>
                  <a:gd name="T17" fmla="*/ 379 h 17499"/>
                  <a:gd name="T18" fmla="*/ 8738 w 17477"/>
                  <a:gd name="T19" fmla="*/ 0 h 17499"/>
                  <a:gd name="T20" fmla="*/ 1 w 17477"/>
                  <a:gd name="T21" fmla="*/ 8738 h 17499"/>
                  <a:gd name="T22" fmla="*/ 8738 w 17477"/>
                  <a:gd name="T23" fmla="*/ 17498 h 17499"/>
                  <a:gd name="T24" fmla="*/ 17476 w 17477"/>
                  <a:gd name="T25" fmla="*/ 8738 h 17499"/>
                  <a:gd name="T26" fmla="*/ 8738 w 17477"/>
                  <a:gd name="T27" fmla="*/ 0 h 17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1082;p21"/>
              <p:cNvSpPr>
                <a:spLocks/>
              </p:cNvSpPr>
              <p:nvPr/>
            </p:nvSpPr>
            <p:spPr bwMode="auto">
              <a:xfrm>
                <a:off x="8219750" y="1043875"/>
                <a:ext cx="270300" cy="270300"/>
              </a:xfrm>
              <a:custGeom>
                <a:avLst/>
                <a:gdLst>
                  <a:gd name="T0" fmla="*/ 5417 w 10812"/>
                  <a:gd name="T1" fmla="*/ 1 h 10812"/>
                  <a:gd name="T2" fmla="*/ 1 w 10812"/>
                  <a:gd name="T3" fmla="*/ 5395 h 10812"/>
                  <a:gd name="T4" fmla="*/ 5417 w 10812"/>
                  <a:gd name="T5" fmla="*/ 10812 h 10812"/>
                  <a:gd name="T6" fmla="*/ 10812 w 10812"/>
                  <a:gd name="T7" fmla="*/ 5395 h 10812"/>
                  <a:gd name="T8" fmla="*/ 5417 w 10812"/>
                  <a:gd name="T9" fmla="*/ 1 h 10812"/>
                </a:gdLst>
                <a:ahLst/>
                <a:cxnLst>
                  <a:cxn ang="0">
                    <a:pos x="T0" y="T1"/>
                  </a:cxn>
                  <a:cxn ang="0">
                    <a:pos x="T2" y="T3"/>
                  </a:cxn>
                  <a:cxn ang="0">
                    <a:pos x="T4" y="T5"/>
                  </a:cxn>
                  <a:cxn ang="0">
                    <a:pos x="T6" y="T7"/>
                  </a:cxn>
                  <a:cxn ang="0">
                    <a:pos x="T8" y="T9"/>
                  </a:cxn>
                </a:cxnLst>
                <a:rect l="0" t="0"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1083;p21"/>
              <p:cNvSpPr>
                <a:spLocks/>
              </p:cNvSpPr>
              <p:nvPr/>
            </p:nvSpPr>
            <p:spPr bwMode="auto">
              <a:xfrm>
                <a:off x="8215300" y="1039425"/>
                <a:ext cx="279775" cy="279225"/>
              </a:xfrm>
              <a:custGeom>
                <a:avLst/>
                <a:gdLst>
                  <a:gd name="T0" fmla="*/ 5595 w 11191"/>
                  <a:gd name="T1" fmla="*/ 357 h 11169"/>
                  <a:gd name="T2" fmla="*/ 9273 w 11191"/>
                  <a:gd name="T3" fmla="*/ 1895 h 11169"/>
                  <a:gd name="T4" fmla="*/ 10811 w 11191"/>
                  <a:gd name="T5" fmla="*/ 5573 h 11169"/>
                  <a:gd name="T6" fmla="*/ 9273 w 11191"/>
                  <a:gd name="T7" fmla="*/ 9273 h 11169"/>
                  <a:gd name="T8" fmla="*/ 5595 w 11191"/>
                  <a:gd name="T9" fmla="*/ 10789 h 11169"/>
                  <a:gd name="T10" fmla="*/ 1895 w 11191"/>
                  <a:gd name="T11" fmla="*/ 9273 h 11169"/>
                  <a:gd name="T12" fmla="*/ 379 w 11191"/>
                  <a:gd name="T13" fmla="*/ 5573 h 11169"/>
                  <a:gd name="T14" fmla="*/ 1895 w 11191"/>
                  <a:gd name="T15" fmla="*/ 1895 h 11169"/>
                  <a:gd name="T16" fmla="*/ 5595 w 11191"/>
                  <a:gd name="T17" fmla="*/ 357 h 11169"/>
                  <a:gd name="T18" fmla="*/ 5595 w 11191"/>
                  <a:gd name="T19" fmla="*/ 1 h 11169"/>
                  <a:gd name="T20" fmla="*/ 1 w 11191"/>
                  <a:gd name="T21" fmla="*/ 5573 h 11169"/>
                  <a:gd name="T22" fmla="*/ 5595 w 11191"/>
                  <a:gd name="T23" fmla="*/ 11168 h 11169"/>
                  <a:gd name="T24" fmla="*/ 11190 w 11191"/>
                  <a:gd name="T25" fmla="*/ 5573 h 11169"/>
                  <a:gd name="T26" fmla="*/ 5595 w 11191"/>
                  <a:gd name="T27" fmla="*/ 1 h 1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sp>
        <p:nvSpPr>
          <p:cNvPr id="1063" name="Google Shape;1063;p21"/>
          <p:cNvSpPr txBox="1">
            <a:spLocks noGrp="1"/>
          </p:cNvSpPr>
          <p:nvPr>
            <p:ph type="title"/>
          </p:nvPr>
        </p:nvSpPr>
        <p:spPr>
          <a:xfrm>
            <a:off x="3950208" y="451104"/>
            <a:ext cx="4291600" cy="763600"/>
          </a:xfrm>
          <a:prstGeom prst="rect">
            <a:avLst/>
          </a:prstGeom>
        </p:spPr>
        <p:txBody>
          <a:bodyPr spcFirstLastPara="1" lIns="121917" tIns="60958" rIns="121917" bIns="60958">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1084" name="Google Shape;1084;p21"/>
          <p:cNvSpPr txBox="1">
            <a:spLocks noGrp="1"/>
          </p:cNvSpPr>
          <p:nvPr>
            <p:ph type="subTitle" idx="1"/>
          </p:nvPr>
        </p:nvSpPr>
        <p:spPr>
          <a:xfrm>
            <a:off x="1877567" y="1380372"/>
            <a:ext cx="2912000" cy="609600"/>
          </a:xfrm>
          <a:prstGeom prst="rect">
            <a:avLst/>
          </a:prstGeom>
          <a:noFill/>
          <a:ln>
            <a:noFill/>
          </a:ln>
        </p:spPr>
        <p:txBody>
          <a:bodyPr spcFirstLastPara="1" wrap="square" lIns="121897" tIns="121897" rIns="121897" bIns="121897" anchor="t" anchorCtr="0">
            <a:noAutofit/>
          </a:bodyPr>
          <a:lstStyle>
            <a:lvl1pPr lvl="0" rtl="0">
              <a:spcBef>
                <a:spcPts val="0"/>
              </a:spcBef>
              <a:spcAft>
                <a:spcPts val="0"/>
              </a:spcAft>
              <a:buNone/>
              <a:defRPr sz="2400">
                <a:solidFill>
                  <a:schemeClr val="accent1"/>
                </a:solidFill>
                <a:latin typeface="Barlow Semi Condensed"/>
                <a:ea typeface="Barlow Semi Condensed"/>
                <a:cs typeface="Barlow Semi Condensed"/>
                <a:sym typeface="Barlow Semi Condensed"/>
              </a:defRPr>
            </a:lvl1pPr>
            <a:lvl2pPr lvl="1" rtl="0">
              <a:spcBef>
                <a:spcPts val="0"/>
              </a:spcBef>
              <a:spcAft>
                <a:spcPts val="0"/>
              </a:spcAft>
              <a:buNone/>
              <a:defRPr sz="2400">
                <a:solidFill>
                  <a:schemeClr val="accent1"/>
                </a:solidFill>
                <a:latin typeface="Barlow Semi Condensed"/>
                <a:ea typeface="Barlow Semi Condensed"/>
                <a:cs typeface="Barlow Semi Condensed"/>
                <a:sym typeface="Barlow Semi Condensed"/>
              </a:defRPr>
            </a:lvl2pPr>
            <a:lvl3pPr lvl="2" rtl="0">
              <a:spcBef>
                <a:spcPts val="0"/>
              </a:spcBef>
              <a:spcAft>
                <a:spcPts val="0"/>
              </a:spcAft>
              <a:buNone/>
              <a:defRPr sz="2400">
                <a:solidFill>
                  <a:schemeClr val="accent1"/>
                </a:solidFill>
                <a:latin typeface="Barlow Semi Condensed"/>
                <a:ea typeface="Barlow Semi Condensed"/>
                <a:cs typeface="Barlow Semi Condensed"/>
                <a:sym typeface="Barlow Semi Condensed"/>
              </a:defRPr>
            </a:lvl3pPr>
            <a:lvl4pPr lvl="3" rtl="0">
              <a:spcBef>
                <a:spcPts val="0"/>
              </a:spcBef>
              <a:spcAft>
                <a:spcPts val="0"/>
              </a:spcAft>
              <a:buNone/>
              <a:defRPr sz="2400">
                <a:solidFill>
                  <a:schemeClr val="accent1"/>
                </a:solidFill>
                <a:latin typeface="Barlow Semi Condensed"/>
                <a:ea typeface="Barlow Semi Condensed"/>
                <a:cs typeface="Barlow Semi Condensed"/>
                <a:sym typeface="Barlow Semi Condensed"/>
              </a:defRPr>
            </a:lvl4pPr>
            <a:lvl5pPr lvl="4" rtl="0">
              <a:spcBef>
                <a:spcPts val="0"/>
              </a:spcBef>
              <a:spcAft>
                <a:spcPts val="0"/>
              </a:spcAft>
              <a:buNone/>
              <a:defRPr sz="2400">
                <a:solidFill>
                  <a:schemeClr val="accent1"/>
                </a:solidFill>
                <a:latin typeface="Barlow Semi Condensed"/>
                <a:ea typeface="Barlow Semi Condensed"/>
                <a:cs typeface="Barlow Semi Condensed"/>
                <a:sym typeface="Barlow Semi Condensed"/>
              </a:defRPr>
            </a:lvl5pPr>
            <a:lvl6pPr lvl="5" rtl="0">
              <a:spcBef>
                <a:spcPts val="0"/>
              </a:spcBef>
              <a:spcAft>
                <a:spcPts val="0"/>
              </a:spcAft>
              <a:buNone/>
              <a:defRPr sz="2400">
                <a:solidFill>
                  <a:schemeClr val="accent1"/>
                </a:solidFill>
                <a:latin typeface="Barlow Semi Condensed"/>
                <a:ea typeface="Barlow Semi Condensed"/>
                <a:cs typeface="Barlow Semi Condensed"/>
                <a:sym typeface="Barlow Semi Condensed"/>
              </a:defRPr>
            </a:lvl6pPr>
            <a:lvl7pPr lvl="6" rtl="0">
              <a:spcBef>
                <a:spcPts val="0"/>
              </a:spcBef>
              <a:spcAft>
                <a:spcPts val="0"/>
              </a:spcAft>
              <a:buNone/>
              <a:defRPr sz="2400">
                <a:solidFill>
                  <a:schemeClr val="accent1"/>
                </a:solidFill>
                <a:latin typeface="Barlow Semi Condensed"/>
                <a:ea typeface="Barlow Semi Condensed"/>
                <a:cs typeface="Barlow Semi Condensed"/>
                <a:sym typeface="Barlow Semi Condensed"/>
              </a:defRPr>
            </a:lvl7pPr>
            <a:lvl8pPr lvl="7" rtl="0">
              <a:spcBef>
                <a:spcPts val="0"/>
              </a:spcBef>
              <a:spcAft>
                <a:spcPts val="0"/>
              </a:spcAft>
              <a:buNone/>
              <a:defRPr sz="2400">
                <a:solidFill>
                  <a:schemeClr val="accent1"/>
                </a:solidFill>
                <a:latin typeface="Barlow Semi Condensed"/>
                <a:ea typeface="Barlow Semi Condensed"/>
                <a:cs typeface="Barlow Semi Condensed"/>
                <a:sym typeface="Barlow Semi Condensed"/>
              </a:defRPr>
            </a:lvl8pPr>
            <a:lvl9pPr lvl="8" rtl="0">
              <a:spcBef>
                <a:spcPts val="0"/>
              </a:spcBef>
              <a:spcAft>
                <a:spcPts val="0"/>
              </a:spcAft>
              <a:buNone/>
              <a:defRPr sz="2400">
                <a:solidFill>
                  <a:schemeClr val="accent1"/>
                </a:solidFill>
                <a:latin typeface="Barlow Semi Condensed"/>
                <a:ea typeface="Barlow Semi Condensed"/>
                <a:cs typeface="Barlow Semi Condensed"/>
                <a:sym typeface="Barlow Semi Condensed"/>
              </a:defRPr>
            </a:lvl9pPr>
          </a:lstStyle>
          <a:p>
            <a:endParaRPr/>
          </a:p>
        </p:txBody>
      </p:sp>
      <p:sp>
        <p:nvSpPr>
          <p:cNvPr id="1085" name="Google Shape;1085;p21"/>
          <p:cNvSpPr txBox="1">
            <a:spLocks noGrp="1"/>
          </p:cNvSpPr>
          <p:nvPr>
            <p:ph type="subTitle" idx="2"/>
          </p:nvPr>
        </p:nvSpPr>
        <p:spPr>
          <a:xfrm>
            <a:off x="1877567" y="1782608"/>
            <a:ext cx="2912000" cy="814400"/>
          </a:xfrm>
          <a:prstGeom prst="rect">
            <a:avLst/>
          </a:prstGeom>
          <a:noFill/>
          <a:ln>
            <a:noFill/>
          </a:ln>
        </p:spPr>
        <p:txBody>
          <a:bodyPr spcFirstLastPara="1" wrap="square" lIns="121897" tIns="121897" rIns="121897" bIns="121897" anchor="t" anchorCtr="0">
            <a:noAutofit/>
          </a:bodyPr>
          <a:lstStyle>
            <a:lvl1pPr lvl="0" rtl="0">
              <a:spcBef>
                <a:spcPts val="0"/>
              </a:spcBef>
              <a:spcAft>
                <a:spcPts val="0"/>
              </a:spcAft>
              <a:buNone/>
              <a:defRPr sz="21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21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21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21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21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21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21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21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2100">
                <a:solidFill>
                  <a:schemeClr val="dk2"/>
                </a:solidFill>
                <a:latin typeface="Barlow Semi Condensed"/>
                <a:ea typeface="Barlow Semi Condensed"/>
                <a:cs typeface="Barlow Semi Condensed"/>
                <a:sym typeface="Barlow Semi Condensed"/>
              </a:defRPr>
            </a:lvl9pPr>
          </a:lstStyle>
          <a:p>
            <a:endParaRPr/>
          </a:p>
        </p:txBody>
      </p:sp>
      <p:sp>
        <p:nvSpPr>
          <p:cNvPr id="1086" name="Google Shape;1086;p21"/>
          <p:cNvSpPr txBox="1">
            <a:spLocks noGrp="1"/>
          </p:cNvSpPr>
          <p:nvPr>
            <p:ph type="subTitle" idx="3"/>
          </p:nvPr>
        </p:nvSpPr>
        <p:spPr>
          <a:xfrm>
            <a:off x="1877567" y="3079301"/>
            <a:ext cx="2912000" cy="609600"/>
          </a:xfrm>
          <a:prstGeom prst="rect">
            <a:avLst/>
          </a:prstGeom>
        </p:spPr>
        <p:txBody>
          <a:bodyPr spcFirstLastPara="1" wrap="square" lIns="121897" tIns="121897" rIns="121897" bIns="121897" anchor="t" anchorCtr="0">
            <a:noAutofit/>
          </a:bodyPr>
          <a:lstStyle>
            <a:lvl1pPr lvl="0" rtl="0">
              <a:spcBef>
                <a:spcPts val="0"/>
              </a:spcBef>
              <a:spcAft>
                <a:spcPts val="0"/>
              </a:spcAft>
              <a:buNone/>
              <a:defRPr sz="2400">
                <a:solidFill>
                  <a:schemeClr val="accent1"/>
                </a:solidFill>
                <a:latin typeface="Barlow Semi Condensed"/>
                <a:ea typeface="Barlow Semi Condensed"/>
                <a:cs typeface="Barlow Semi Condensed"/>
                <a:sym typeface="Barlow Semi Condensed"/>
              </a:defRPr>
            </a:lvl1pPr>
            <a:lvl2pPr lvl="1" rtl="0">
              <a:spcBef>
                <a:spcPts val="0"/>
              </a:spcBef>
              <a:spcAft>
                <a:spcPts val="0"/>
              </a:spcAft>
              <a:buNone/>
              <a:defRPr sz="2400">
                <a:solidFill>
                  <a:schemeClr val="accent1"/>
                </a:solidFill>
                <a:latin typeface="Barlow Semi Condensed"/>
                <a:ea typeface="Barlow Semi Condensed"/>
                <a:cs typeface="Barlow Semi Condensed"/>
                <a:sym typeface="Barlow Semi Condensed"/>
              </a:defRPr>
            </a:lvl2pPr>
            <a:lvl3pPr lvl="2" rtl="0">
              <a:spcBef>
                <a:spcPts val="0"/>
              </a:spcBef>
              <a:spcAft>
                <a:spcPts val="0"/>
              </a:spcAft>
              <a:buNone/>
              <a:defRPr sz="2400">
                <a:solidFill>
                  <a:schemeClr val="accent1"/>
                </a:solidFill>
                <a:latin typeface="Barlow Semi Condensed"/>
                <a:ea typeface="Barlow Semi Condensed"/>
                <a:cs typeface="Barlow Semi Condensed"/>
                <a:sym typeface="Barlow Semi Condensed"/>
              </a:defRPr>
            </a:lvl3pPr>
            <a:lvl4pPr lvl="3" rtl="0">
              <a:spcBef>
                <a:spcPts val="0"/>
              </a:spcBef>
              <a:spcAft>
                <a:spcPts val="0"/>
              </a:spcAft>
              <a:buNone/>
              <a:defRPr sz="2400">
                <a:solidFill>
                  <a:schemeClr val="accent1"/>
                </a:solidFill>
                <a:latin typeface="Barlow Semi Condensed"/>
                <a:ea typeface="Barlow Semi Condensed"/>
                <a:cs typeface="Barlow Semi Condensed"/>
                <a:sym typeface="Barlow Semi Condensed"/>
              </a:defRPr>
            </a:lvl4pPr>
            <a:lvl5pPr lvl="4" rtl="0">
              <a:spcBef>
                <a:spcPts val="0"/>
              </a:spcBef>
              <a:spcAft>
                <a:spcPts val="0"/>
              </a:spcAft>
              <a:buNone/>
              <a:defRPr sz="2400">
                <a:solidFill>
                  <a:schemeClr val="accent1"/>
                </a:solidFill>
                <a:latin typeface="Barlow Semi Condensed"/>
                <a:ea typeface="Barlow Semi Condensed"/>
                <a:cs typeface="Barlow Semi Condensed"/>
                <a:sym typeface="Barlow Semi Condensed"/>
              </a:defRPr>
            </a:lvl5pPr>
            <a:lvl6pPr lvl="5" rtl="0">
              <a:spcBef>
                <a:spcPts val="0"/>
              </a:spcBef>
              <a:spcAft>
                <a:spcPts val="0"/>
              </a:spcAft>
              <a:buNone/>
              <a:defRPr sz="2400">
                <a:solidFill>
                  <a:schemeClr val="accent1"/>
                </a:solidFill>
                <a:latin typeface="Barlow Semi Condensed"/>
                <a:ea typeface="Barlow Semi Condensed"/>
                <a:cs typeface="Barlow Semi Condensed"/>
                <a:sym typeface="Barlow Semi Condensed"/>
              </a:defRPr>
            </a:lvl6pPr>
            <a:lvl7pPr lvl="6" rtl="0">
              <a:spcBef>
                <a:spcPts val="0"/>
              </a:spcBef>
              <a:spcAft>
                <a:spcPts val="0"/>
              </a:spcAft>
              <a:buNone/>
              <a:defRPr sz="2400">
                <a:solidFill>
                  <a:schemeClr val="accent1"/>
                </a:solidFill>
                <a:latin typeface="Barlow Semi Condensed"/>
                <a:ea typeface="Barlow Semi Condensed"/>
                <a:cs typeface="Barlow Semi Condensed"/>
                <a:sym typeface="Barlow Semi Condensed"/>
              </a:defRPr>
            </a:lvl7pPr>
            <a:lvl8pPr lvl="7" rtl="0">
              <a:spcBef>
                <a:spcPts val="0"/>
              </a:spcBef>
              <a:spcAft>
                <a:spcPts val="0"/>
              </a:spcAft>
              <a:buNone/>
              <a:defRPr sz="2400">
                <a:solidFill>
                  <a:schemeClr val="accent1"/>
                </a:solidFill>
                <a:latin typeface="Barlow Semi Condensed"/>
                <a:ea typeface="Barlow Semi Condensed"/>
                <a:cs typeface="Barlow Semi Condensed"/>
                <a:sym typeface="Barlow Semi Condensed"/>
              </a:defRPr>
            </a:lvl8pPr>
            <a:lvl9pPr lvl="8" rtl="0">
              <a:spcBef>
                <a:spcPts val="0"/>
              </a:spcBef>
              <a:spcAft>
                <a:spcPts val="0"/>
              </a:spcAft>
              <a:buNone/>
              <a:defRPr sz="2400">
                <a:solidFill>
                  <a:schemeClr val="accent1"/>
                </a:solidFill>
                <a:latin typeface="Barlow Semi Condensed"/>
                <a:ea typeface="Barlow Semi Condensed"/>
                <a:cs typeface="Barlow Semi Condensed"/>
                <a:sym typeface="Barlow Semi Condensed"/>
              </a:defRPr>
            </a:lvl9pPr>
          </a:lstStyle>
          <a:p>
            <a:endParaRPr/>
          </a:p>
        </p:txBody>
      </p:sp>
      <p:sp>
        <p:nvSpPr>
          <p:cNvPr id="1087" name="Google Shape;1087;p21"/>
          <p:cNvSpPr txBox="1">
            <a:spLocks noGrp="1"/>
          </p:cNvSpPr>
          <p:nvPr>
            <p:ph type="subTitle" idx="4"/>
          </p:nvPr>
        </p:nvSpPr>
        <p:spPr>
          <a:xfrm>
            <a:off x="1877567" y="3479972"/>
            <a:ext cx="2912000" cy="814400"/>
          </a:xfrm>
          <a:prstGeom prst="rect">
            <a:avLst/>
          </a:prstGeom>
          <a:noFill/>
          <a:ln>
            <a:noFill/>
          </a:ln>
        </p:spPr>
        <p:txBody>
          <a:bodyPr spcFirstLastPara="1" wrap="square" lIns="121897" tIns="121897" rIns="121897" bIns="121897" anchor="t" anchorCtr="0">
            <a:noAutofit/>
          </a:bodyPr>
          <a:lstStyle>
            <a:lvl1pPr lvl="0" rtl="0">
              <a:spcBef>
                <a:spcPts val="0"/>
              </a:spcBef>
              <a:spcAft>
                <a:spcPts val="0"/>
              </a:spcAft>
              <a:buNone/>
              <a:defRPr sz="21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21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21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21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21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21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21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21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2100">
                <a:solidFill>
                  <a:schemeClr val="dk2"/>
                </a:solidFill>
                <a:latin typeface="Barlow Semi Condensed"/>
                <a:ea typeface="Barlow Semi Condensed"/>
                <a:cs typeface="Barlow Semi Condensed"/>
                <a:sym typeface="Barlow Semi Condensed"/>
              </a:defRPr>
            </a:lvl9pPr>
          </a:lstStyle>
          <a:p>
            <a:endParaRPr/>
          </a:p>
        </p:txBody>
      </p:sp>
      <p:sp>
        <p:nvSpPr>
          <p:cNvPr id="1088" name="Google Shape;1088;p21"/>
          <p:cNvSpPr txBox="1">
            <a:spLocks noGrp="1"/>
          </p:cNvSpPr>
          <p:nvPr>
            <p:ph type="subTitle" idx="5"/>
          </p:nvPr>
        </p:nvSpPr>
        <p:spPr>
          <a:xfrm>
            <a:off x="1877567" y="4783527"/>
            <a:ext cx="2912000" cy="609600"/>
          </a:xfrm>
          <a:prstGeom prst="rect">
            <a:avLst/>
          </a:prstGeom>
          <a:noFill/>
          <a:ln>
            <a:noFill/>
          </a:ln>
        </p:spPr>
        <p:txBody>
          <a:bodyPr spcFirstLastPara="1" wrap="square" lIns="121897" tIns="121897" rIns="121897" bIns="121897" anchor="t" anchorCtr="0">
            <a:noAutofit/>
          </a:bodyPr>
          <a:lstStyle>
            <a:lvl1pPr lvl="0" rtl="0">
              <a:spcBef>
                <a:spcPts val="0"/>
              </a:spcBef>
              <a:spcAft>
                <a:spcPts val="0"/>
              </a:spcAft>
              <a:buNone/>
              <a:defRPr sz="2400">
                <a:solidFill>
                  <a:schemeClr val="accent1"/>
                </a:solidFill>
                <a:latin typeface="Barlow Semi Condensed"/>
                <a:ea typeface="Barlow Semi Condensed"/>
                <a:cs typeface="Barlow Semi Condensed"/>
                <a:sym typeface="Barlow Semi Condensed"/>
              </a:defRPr>
            </a:lvl1pPr>
            <a:lvl2pPr lvl="1" rtl="0">
              <a:spcBef>
                <a:spcPts val="0"/>
              </a:spcBef>
              <a:spcAft>
                <a:spcPts val="0"/>
              </a:spcAft>
              <a:buNone/>
              <a:defRPr sz="2400">
                <a:solidFill>
                  <a:schemeClr val="accent1"/>
                </a:solidFill>
                <a:latin typeface="Barlow Semi Condensed"/>
                <a:ea typeface="Barlow Semi Condensed"/>
                <a:cs typeface="Barlow Semi Condensed"/>
                <a:sym typeface="Barlow Semi Condensed"/>
              </a:defRPr>
            </a:lvl2pPr>
            <a:lvl3pPr lvl="2" rtl="0">
              <a:spcBef>
                <a:spcPts val="0"/>
              </a:spcBef>
              <a:spcAft>
                <a:spcPts val="0"/>
              </a:spcAft>
              <a:buNone/>
              <a:defRPr sz="2400">
                <a:solidFill>
                  <a:schemeClr val="accent1"/>
                </a:solidFill>
                <a:latin typeface="Barlow Semi Condensed"/>
                <a:ea typeface="Barlow Semi Condensed"/>
                <a:cs typeface="Barlow Semi Condensed"/>
                <a:sym typeface="Barlow Semi Condensed"/>
              </a:defRPr>
            </a:lvl3pPr>
            <a:lvl4pPr lvl="3" rtl="0">
              <a:spcBef>
                <a:spcPts val="0"/>
              </a:spcBef>
              <a:spcAft>
                <a:spcPts val="0"/>
              </a:spcAft>
              <a:buNone/>
              <a:defRPr sz="2400">
                <a:solidFill>
                  <a:schemeClr val="accent1"/>
                </a:solidFill>
                <a:latin typeface="Barlow Semi Condensed"/>
                <a:ea typeface="Barlow Semi Condensed"/>
                <a:cs typeface="Barlow Semi Condensed"/>
                <a:sym typeface="Barlow Semi Condensed"/>
              </a:defRPr>
            </a:lvl4pPr>
            <a:lvl5pPr lvl="4" rtl="0">
              <a:spcBef>
                <a:spcPts val="0"/>
              </a:spcBef>
              <a:spcAft>
                <a:spcPts val="0"/>
              </a:spcAft>
              <a:buNone/>
              <a:defRPr sz="2400">
                <a:solidFill>
                  <a:schemeClr val="accent1"/>
                </a:solidFill>
                <a:latin typeface="Barlow Semi Condensed"/>
                <a:ea typeface="Barlow Semi Condensed"/>
                <a:cs typeface="Barlow Semi Condensed"/>
                <a:sym typeface="Barlow Semi Condensed"/>
              </a:defRPr>
            </a:lvl5pPr>
            <a:lvl6pPr lvl="5" rtl="0">
              <a:spcBef>
                <a:spcPts val="0"/>
              </a:spcBef>
              <a:spcAft>
                <a:spcPts val="0"/>
              </a:spcAft>
              <a:buNone/>
              <a:defRPr sz="2400">
                <a:solidFill>
                  <a:schemeClr val="accent1"/>
                </a:solidFill>
                <a:latin typeface="Barlow Semi Condensed"/>
                <a:ea typeface="Barlow Semi Condensed"/>
                <a:cs typeface="Barlow Semi Condensed"/>
                <a:sym typeface="Barlow Semi Condensed"/>
              </a:defRPr>
            </a:lvl6pPr>
            <a:lvl7pPr lvl="6" rtl="0">
              <a:spcBef>
                <a:spcPts val="0"/>
              </a:spcBef>
              <a:spcAft>
                <a:spcPts val="0"/>
              </a:spcAft>
              <a:buNone/>
              <a:defRPr sz="2400">
                <a:solidFill>
                  <a:schemeClr val="accent1"/>
                </a:solidFill>
                <a:latin typeface="Barlow Semi Condensed"/>
                <a:ea typeface="Barlow Semi Condensed"/>
                <a:cs typeface="Barlow Semi Condensed"/>
                <a:sym typeface="Barlow Semi Condensed"/>
              </a:defRPr>
            </a:lvl7pPr>
            <a:lvl8pPr lvl="7" rtl="0">
              <a:spcBef>
                <a:spcPts val="0"/>
              </a:spcBef>
              <a:spcAft>
                <a:spcPts val="0"/>
              </a:spcAft>
              <a:buNone/>
              <a:defRPr sz="2400">
                <a:solidFill>
                  <a:schemeClr val="accent1"/>
                </a:solidFill>
                <a:latin typeface="Barlow Semi Condensed"/>
                <a:ea typeface="Barlow Semi Condensed"/>
                <a:cs typeface="Barlow Semi Condensed"/>
                <a:sym typeface="Barlow Semi Condensed"/>
              </a:defRPr>
            </a:lvl8pPr>
            <a:lvl9pPr lvl="8" rtl="0">
              <a:spcBef>
                <a:spcPts val="0"/>
              </a:spcBef>
              <a:spcAft>
                <a:spcPts val="0"/>
              </a:spcAft>
              <a:buNone/>
              <a:defRPr sz="2400">
                <a:solidFill>
                  <a:schemeClr val="accent1"/>
                </a:solidFill>
                <a:latin typeface="Barlow Semi Condensed"/>
                <a:ea typeface="Barlow Semi Condensed"/>
                <a:cs typeface="Barlow Semi Condensed"/>
                <a:sym typeface="Barlow Semi Condensed"/>
              </a:defRPr>
            </a:lvl9pPr>
          </a:lstStyle>
          <a:p>
            <a:endParaRPr/>
          </a:p>
        </p:txBody>
      </p:sp>
      <p:sp>
        <p:nvSpPr>
          <p:cNvPr id="1089" name="Google Shape;1089;p21"/>
          <p:cNvSpPr txBox="1">
            <a:spLocks noGrp="1"/>
          </p:cNvSpPr>
          <p:nvPr>
            <p:ph type="subTitle" idx="6"/>
          </p:nvPr>
        </p:nvSpPr>
        <p:spPr>
          <a:xfrm>
            <a:off x="1877567" y="5185756"/>
            <a:ext cx="2912000" cy="814400"/>
          </a:xfrm>
          <a:prstGeom prst="rect">
            <a:avLst/>
          </a:prstGeom>
          <a:noFill/>
          <a:ln>
            <a:noFill/>
          </a:ln>
        </p:spPr>
        <p:txBody>
          <a:bodyPr spcFirstLastPara="1" wrap="square" lIns="121897" tIns="121897" rIns="121897" bIns="121897" anchor="t" anchorCtr="0">
            <a:noAutofit/>
          </a:bodyPr>
          <a:lstStyle>
            <a:lvl1pPr lvl="0" rtl="0">
              <a:spcBef>
                <a:spcPts val="0"/>
              </a:spcBef>
              <a:spcAft>
                <a:spcPts val="0"/>
              </a:spcAft>
              <a:buNone/>
              <a:defRPr sz="21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21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21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21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21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21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21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21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2100">
                <a:solidFill>
                  <a:schemeClr val="dk2"/>
                </a:solidFill>
                <a:latin typeface="Barlow Semi Condensed"/>
                <a:ea typeface="Barlow Semi Condensed"/>
                <a:cs typeface="Barlow Semi Condensed"/>
                <a:sym typeface="Barlow Semi Condensed"/>
              </a:defRPr>
            </a:lvl9pPr>
          </a:lstStyle>
          <a:p>
            <a:endParaRPr/>
          </a:p>
        </p:txBody>
      </p:sp>
    </p:spTree>
    <p:extLst>
      <p:ext uri="{BB962C8B-B14F-4D97-AF65-F5344CB8AC3E}">
        <p14:creationId xmlns:p14="http://schemas.microsoft.com/office/powerpoint/2010/main" val="1244902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E59FD603-8532-45DB-91B0-F7514538881D}" type="datetimeFigureOut">
              <a:rPr lang="en-IN"/>
              <a:pPr>
                <a:defRPr/>
              </a:pPr>
              <a:t>10-08-2023</a:t>
            </a:fld>
            <a:endParaRPr lang="en-IN"/>
          </a:p>
        </p:txBody>
      </p:sp>
      <p:sp>
        <p:nvSpPr>
          <p:cNvPr id="3"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IN"/>
          </a:p>
        </p:txBody>
      </p:sp>
      <p:sp>
        <p:nvSpPr>
          <p:cNvPr id="4"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C0FEDAC7-7F9D-45C1-8FFC-C2929FED55B2}" type="slidenum">
              <a:rPr lang="en-IN"/>
              <a:pPr>
                <a:defRPr/>
              </a:pPr>
              <a:t>‹#›</a:t>
            </a:fld>
            <a:endParaRPr lang="en-IN"/>
          </a:p>
        </p:txBody>
      </p:sp>
    </p:spTree>
    <p:extLst>
      <p:ext uri="{BB962C8B-B14F-4D97-AF65-F5344CB8AC3E}">
        <p14:creationId xmlns:p14="http://schemas.microsoft.com/office/powerpoint/2010/main" val="4191153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1_Title Slide">
    <p:spTree>
      <p:nvGrpSpPr>
        <p:cNvPr id="1" name=""/>
        <p:cNvGrpSpPr/>
        <p:nvPr/>
      </p:nvGrpSpPr>
      <p:grpSpPr>
        <a:xfrm>
          <a:off x="0" y="0"/>
          <a:ext cx="0" cy="0"/>
          <a:chOff x="0" y="0"/>
          <a:chExt cx="0" cy="0"/>
        </a:xfrm>
      </p:grpSpPr>
      <p:sp>
        <p:nvSpPr>
          <p:cNvPr id="3"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Picture Placeholder 2"/>
          <p:cNvSpPr>
            <a:spLocks noGrp="1"/>
          </p:cNvSpPr>
          <p:nvPr>
            <p:ph type="pic" sz="quarter" idx="11"/>
          </p:nvPr>
        </p:nvSpPr>
        <p:spPr>
          <a:xfrm>
            <a:off x="4184904" y="1517904"/>
            <a:ext cx="3822192" cy="3822192"/>
          </a:xfrm>
          <a:prstGeom prst="donut">
            <a:avLst/>
          </a:prstGeom>
          <a:pattFill prst="pct5">
            <a:fgClr>
              <a:schemeClr val="tx1"/>
            </a:fgClr>
            <a:bgClr>
              <a:schemeClr val="bg1">
                <a:lumMod val="85000"/>
              </a:schemeClr>
            </a:bgClr>
          </a:pattFill>
          <a:effectLst>
            <a:outerShdw blurRad="50800" dist="25400" dir="5400000" algn="t" rotWithShape="0">
              <a:prstClr val="black">
                <a:alpha val="15000"/>
              </a:prstClr>
            </a:outerShdw>
          </a:effectLst>
        </p:spPr>
        <p:txBody>
          <a:bodyPr rtlCol="0" anchor="ctr">
            <a:normAutofit/>
          </a:bodyPr>
          <a:lstStyle>
            <a:lvl1pPr marL="0" indent="0" algn="ctr">
              <a:buNone/>
              <a:defRPr sz="1600" b="0" i="0">
                <a:latin typeface="Source Sans Pro" charset="0"/>
                <a:ea typeface="Source Sans Pro" charset="0"/>
                <a:cs typeface="Source Sans Pro" charset="0"/>
              </a:defRPr>
            </a:lvl1pPr>
          </a:lstStyle>
          <a:p>
            <a:pPr lvl="0"/>
            <a:r>
              <a:rPr lang="en-US" noProof="0"/>
              <a:t>Click icon to add picture</a:t>
            </a:r>
          </a:p>
        </p:txBody>
      </p:sp>
    </p:spTree>
    <p:extLst>
      <p:ext uri="{BB962C8B-B14F-4D97-AF65-F5344CB8AC3E}">
        <p14:creationId xmlns:p14="http://schemas.microsoft.com/office/powerpoint/2010/main" val="138183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 xmlns:a16="http://schemas.microsoft.com/office/drawing/2014/main" id="{CB93A692-6FE4-459D-971B-4D9666573565}"/>
              </a:ext>
            </a:extLst>
          </p:cNvPr>
          <p:cNvSpPr>
            <a:spLocks noGrp="1"/>
          </p:cNvSpPr>
          <p:nvPr>
            <p:ph type="pic" idx="15" hasCustomPrompt="1"/>
          </p:nvPr>
        </p:nvSpPr>
        <p:spPr>
          <a:xfrm>
            <a:off x="3650190"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 xmlns:a16="http://schemas.microsoft.com/office/drawing/2014/main" id="{CE149D9E-74F2-422A-9403-DE25D7880EE3}"/>
              </a:ext>
            </a:extLst>
          </p:cNvPr>
          <p:cNvSpPr>
            <a:spLocks noGrp="1"/>
          </p:cNvSpPr>
          <p:nvPr>
            <p:ph type="pic" idx="16" hasCustomPrompt="1"/>
          </p:nvPr>
        </p:nvSpPr>
        <p:spPr>
          <a:xfrm>
            <a:off x="6403397"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 xmlns:a16="http://schemas.microsoft.com/office/drawing/2014/main" id="{0B5A09A4-9D5C-43E2-B67D-0F7F764E33B2}"/>
              </a:ext>
            </a:extLst>
          </p:cNvPr>
          <p:cNvSpPr>
            <a:spLocks noGrp="1"/>
          </p:cNvSpPr>
          <p:nvPr>
            <p:ph type="pic" idx="17" hasCustomPrompt="1"/>
          </p:nvPr>
        </p:nvSpPr>
        <p:spPr>
          <a:xfrm>
            <a:off x="9156603"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 xmlns:a16="http://schemas.microsoft.com/office/drawing/2014/main" id="{63E81662-E3DD-4893-A0D0-8BE33B2D3F55}"/>
              </a:ext>
            </a:extLst>
          </p:cNvPr>
          <p:cNvSpPr>
            <a:spLocks noGrp="1"/>
          </p:cNvSpPr>
          <p:nvPr>
            <p:ph type="pic" idx="18" hasCustomPrompt="1"/>
          </p:nvPr>
        </p:nvSpPr>
        <p:spPr>
          <a:xfrm>
            <a:off x="896983"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4F949C55-7049-48E6-BF47-20C885196F95}"/>
              </a:ext>
            </a:extLst>
          </p:cNvPr>
          <p:cNvSpPr/>
          <p:nvPr userDrawn="1"/>
        </p:nvSpPr>
        <p:spPr>
          <a:xfrm>
            <a:off x="0" y="5724052"/>
            <a:ext cx="7228116" cy="530052"/>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 name="Group 2">
            <a:extLst>
              <a:ext uri="{FF2B5EF4-FFF2-40B4-BE49-F238E27FC236}">
                <a16:creationId xmlns="" xmlns:a16="http://schemas.microsoft.com/office/drawing/2014/main" id="{5B6E9378-3AE8-4175-BFF9-D4A80A07DBEA}"/>
              </a:ext>
            </a:extLst>
          </p:cNvPr>
          <p:cNvGrpSpPr/>
          <p:nvPr userDrawn="1"/>
        </p:nvGrpSpPr>
        <p:grpSpPr>
          <a:xfrm>
            <a:off x="738218" y="2580613"/>
            <a:ext cx="6123410" cy="3364399"/>
            <a:chOff x="-548507" y="477868"/>
            <a:chExt cx="11570449" cy="6357177"/>
          </a:xfrm>
        </p:grpSpPr>
        <p:sp>
          <p:nvSpPr>
            <p:cNvPr id="4" name="Freeform: Shape 3">
              <a:extLst>
                <a:ext uri="{FF2B5EF4-FFF2-40B4-BE49-F238E27FC236}">
                  <a16:creationId xmlns="" xmlns:a16="http://schemas.microsoft.com/office/drawing/2014/main" id="{0910F74B-EC52-4773-BC59-A95B4A2C6E34}"/>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7FF96CEC-5ECE-4416-AB10-FE34AE7BAF11}"/>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6" name="Freeform: Shape 5">
              <a:extLst>
                <a:ext uri="{FF2B5EF4-FFF2-40B4-BE49-F238E27FC236}">
                  <a16:creationId xmlns="" xmlns:a16="http://schemas.microsoft.com/office/drawing/2014/main" id="{7F755C6F-D202-4C89-B564-B246B06F1F6D}"/>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7" name="Freeform: Shape 6">
              <a:extLst>
                <a:ext uri="{FF2B5EF4-FFF2-40B4-BE49-F238E27FC236}">
                  <a16:creationId xmlns="" xmlns:a16="http://schemas.microsoft.com/office/drawing/2014/main" id="{662E5B49-F2D4-4500-B669-8FBE9BB58346}"/>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8" name="Freeform: Shape 7">
              <a:extLst>
                <a:ext uri="{FF2B5EF4-FFF2-40B4-BE49-F238E27FC236}">
                  <a16:creationId xmlns="" xmlns:a16="http://schemas.microsoft.com/office/drawing/2014/main" id="{F77D40F1-5CB3-48EE-924E-6E3223E10226}"/>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9" name="Group 8">
              <a:extLst>
                <a:ext uri="{FF2B5EF4-FFF2-40B4-BE49-F238E27FC236}">
                  <a16:creationId xmlns="" xmlns:a16="http://schemas.microsoft.com/office/drawing/2014/main" id="{9AFA37A4-144E-4F6B-A5A4-A8C4BBDC697A}"/>
                </a:ext>
              </a:extLst>
            </p:cNvPr>
            <p:cNvGrpSpPr/>
            <p:nvPr/>
          </p:nvGrpSpPr>
          <p:grpSpPr>
            <a:xfrm>
              <a:off x="1606" y="6382978"/>
              <a:ext cx="413937" cy="115242"/>
              <a:chOff x="5955" y="6353672"/>
              <a:chExt cx="413937" cy="115242"/>
            </a:xfrm>
          </p:grpSpPr>
          <p:sp>
            <p:nvSpPr>
              <p:cNvPr id="14" name="Rectangle: Rounded Corners 13">
                <a:extLst>
                  <a:ext uri="{FF2B5EF4-FFF2-40B4-BE49-F238E27FC236}">
                    <a16:creationId xmlns="" xmlns:a16="http://schemas.microsoft.com/office/drawing/2014/main" id="{BA89A6E2-E8EB-4AD0-85F6-B0A17B2422D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 xmlns:a16="http://schemas.microsoft.com/office/drawing/2014/main" id="{F8314224-AFA8-48BD-BEE7-13ED7B48495E}"/>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 xmlns:a16="http://schemas.microsoft.com/office/drawing/2014/main" id="{4E6139F3-8852-433B-9901-75B623701259}"/>
                </a:ext>
              </a:extLst>
            </p:cNvPr>
            <p:cNvGrpSpPr/>
            <p:nvPr/>
          </p:nvGrpSpPr>
          <p:grpSpPr>
            <a:xfrm>
              <a:off x="9855291" y="6381600"/>
              <a:ext cx="885989" cy="115242"/>
              <a:chOff x="5955" y="6353672"/>
              <a:chExt cx="413937" cy="115242"/>
            </a:xfrm>
          </p:grpSpPr>
          <p:sp>
            <p:nvSpPr>
              <p:cNvPr id="12" name="Rectangle: Rounded Corners 11">
                <a:extLst>
                  <a:ext uri="{FF2B5EF4-FFF2-40B4-BE49-F238E27FC236}">
                    <a16:creationId xmlns="" xmlns:a16="http://schemas.microsoft.com/office/drawing/2014/main" id="{8EFA1CC8-0444-4599-AC49-BA67BBF07DD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 xmlns:a16="http://schemas.microsoft.com/office/drawing/2014/main" id="{E768C533-0E1A-45D1-A3AF-081C6C4A09E2}"/>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Shape 10">
              <a:extLst>
                <a:ext uri="{FF2B5EF4-FFF2-40B4-BE49-F238E27FC236}">
                  <a16:creationId xmlns="" xmlns:a16="http://schemas.microsoft.com/office/drawing/2014/main" id="{9F295247-3F7C-4048-9891-FA9EC6DCF741}"/>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6" name="Picture Placeholder 2">
            <a:extLst>
              <a:ext uri="{FF2B5EF4-FFF2-40B4-BE49-F238E27FC236}">
                <a16:creationId xmlns="" xmlns:a16="http://schemas.microsoft.com/office/drawing/2014/main" id="{7BB75F30-01AA-4ED9-8798-66B87A667AAA}"/>
              </a:ext>
            </a:extLst>
          </p:cNvPr>
          <p:cNvSpPr>
            <a:spLocks noGrp="1"/>
          </p:cNvSpPr>
          <p:nvPr>
            <p:ph type="pic" idx="11" hasCustomPrompt="1"/>
          </p:nvPr>
        </p:nvSpPr>
        <p:spPr>
          <a:xfrm>
            <a:off x="1560919" y="2771971"/>
            <a:ext cx="4535081" cy="272359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17" name="Text Placeholder 9">
            <a:extLst>
              <a:ext uri="{FF2B5EF4-FFF2-40B4-BE49-F238E27FC236}">
                <a16:creationId xmlns="" xmlns:a16="http://schemas.microsoft.com/office/drawing/2014/main" id="{B3616A90-E1DE-47A7-83AE-E8FD3279FFFD}"/>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99585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9" r:id="rId14"/>
    <p:sldLayoutId id="2147483687" r:id="rId15"/>
    <p:sldLayoutId id="2147483688" r:id="rId16"/>
    <p:sldLayoutId id="2147483671" r:id="rId17"/>
    <p:sldLayoutId id="2147483672" r:id="rId18"/>
    <p:sldLayoutId id="2147483692" r:id="rId19"/>
    <p:sldLayoutId id="2147483694" r:id="rId20"/>
    <p:sldLayoutId id="2147483695" r:id="rId21"/>
    <p:sldLayoutId id="2147483696" r:id="rId22"/>
    <p:sldLayoutId id="2147483697"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28.emf"/></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vi.wikipedia.org/wiki/Vi%E1%BB%85n_th%C3%B4ng" TargetMode="External"/><Relationship Id="rId1" Type="http://schemas.openxmlformats.org/officeDocument/2006/relationships/slideLayout" Target="../slideLayouts/slideLayout5.xml"/><Relationship Id="rId5" Type="http://schemas.openxmlformats.org/officeDocument/2006/relationships/image" Target="../media/image16.jp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9B85F3A-0D98-4AE5-8CED-AA4A4CF82188}"/>
              </a:ext>
            </a:extLst>
          </p:cNvPr>
          <p:cNvSpPr>
            <a:spLocks noGrp="1"/>
          </p:cNvSpPr>
          <p:nvPr>
            <p:ph type="body" sz="quarter" idx="10"/>
          </p:nvPr>
        </p:nvSpPr>
        <p:spPr>
          <a:xfrm>
            <a:off x="329012" y="624734"/>
            <a:ext cx="11573197" cy="724247"/>
          </a:xfrm>
        </p:spPr>
        <p:txBody>
          <a:bodyPr/>
          <a:lstStyle/>
          <a:p>
            <a:r>
              <a:rPr lang="en-US" sz="3600" dirty="0">
                <a:solidFill>
                  <a:srgbClr val="FF0000"/>
                </a:solidFill>
                <a:latin typeface="Raleway Thin"/>
                <a:cs typeface="Arial" charset="0"/>
                <a:sym typeface="Raleway Thin"/>
              </a:rPr>
              <a:t>CHỦ ĐỀ 9: MỘT SỐ QUYỀN TỰ DO CƠ BẢN CỦA CÔNG DÂN</a:t>
            </a:r>
            <a:endParaRPr lang="en-US" sz="3600" dirty="0">
              <a:solidFill>
                <a:srgbClr val="FF0000"/>
              </a:solidFill>
            </a:endParaRPr>
          </a:p>
        </p:txBody>
      </p:sp>
      <p:sp>
        <p:nvSpPr>
          <p:cNvPr id="3" name="Rounded Rectangle 1">
            <a:extLst>
              <a:ext uri="{FF2B5EF4-FFF2-40B4-BE49-F238E27FC236}">
                <a16:creationId xmlns="" xmlns:a16="http://schemas.microsoft.com/office/drawing/2014/main" id="{C764B49E-C1B8-4637-A382-31B55D998655}"/>
              </a:ext>
            </a:extLst>
          </p:cNvPr>
          <p:cNvSpPr/>
          <p:nvPr/>
        </p:nvSpPr>
        <p:spPr>
          <a:xfrm>
            <a:off x="949611" y="3869228"/>
            <a:ext cx="10332000" cy="96391"/>
          </a:xfrm>
          <a:prstGeom prst="roundRect">
            <a:avLst>
              <a:gd name="adj" fmla="val 50000"/>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Oval 3">
            <a:extLst>
              <a:ext uri="{FF2B5EF4-FFF2-40B4-BE49-F238E27FC236}">
                <a16:creationId xmlns="" xmlns:a16="http://schemas.microsoft.com/office/drawing/2014/main" id="{111150F9-7F06-4C77-8B30-44A86B25F715}"/>
              </a:ext>
            </a:extLst>
          </p:cNvPr>
          <p:cNvSpPr/>
          <p:nvPr/>
        </p:nvSpPr>
        <p:spPr>
          <a:xfrm flipH="1">
            <a:off x="1476455" y="3787396"/>
            <a:ext cx="261716" cy="261716"/>
          </a:xfrm>
          <a:prstGeom prst="ellipse">
            <a:avLst/>
          </a:prstGeom>
          <a:solidFill>
            <a:schemeClr val="accent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5" name="Rounded Rectangle 8">
            <a:extLst>
              <a:ext uri="{FF2B5EF4-FFF2-40B4-BE49-F238E27FC236}">
                <a16:creationId xmlns="" xmlns:a16="http://schemas.microsoft.com/office/drawing/2014/main" id="{CE22BD83-6058-4EB4-A481-D2EFD59C8582}"/>
              </a:ext>
            </a:extLst>
          </p:cNvPr>
          <p:cNvSpPr/>
          <p:nvPr/>
        </p:nvSpPr>
        <p:spPr>
          <a:xfrm>
            <a:off x="561637" y="4162052"/>
            <a:ext cx="2091351" cy="2434664"/>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rgbClr val="92D050"/>
          </a:solidFill>
          <a:ln w="12700">
            <a:gradFill flip="none" rotWithShape="1">
              <a:gsLst>
                <a:gs pos="0">
                  <a:schemeClr val="bg1"/>
                </a:gs>
                <a:gs pos="100000">
                  <a:schemeClr val="bg1">
                    <a:alpha val="98000"/>
                    <a:lumMod val="0"/>
                    <a:lumOff val="100000"/>
                  </a:schemeClr>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bg2"/>
              </a:solidFill>
            </a:endParaRPr>
          </a:p>
        </p:txBody>
      </p:sp>
      <p:sp>
        <p:nvSpPr>
          <p:cNvPr id="10" name="Oval 9">
            <a:extLst>
              <a:ext uri="{FF2B5EF4-FFF2-40B4-BE49-F238E27FC236}">
                <a16:creationId xmlns="" xmlns:a16="http://schemas.microsoft.com/office/drawing/2014/main" id="{03778983-9DCA-4F53-A3A1-11ACAAAB3451}"/>
              </a:ext>
            </a:extLst>
          </p:cNvPr>
          <p:cNvSpPr/>
          <p:nvPr/>
        </p:nvSpPr>
        <p:spPr>
          <a:xfrm flipH="1">
            <a:off x="5941515" y="3780101"/>
            <a:ext cx="261716" cy="261716"/>
          </a:xfrm>
          <a:prstGeom prst="ellipse">
            <a:avLst/>
          </a:prstGeom>
          <a:solidFill>
            <a:schemeClr val="accent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11" name="Rounded Rectangle 8">
            <a:extLst>
              <a:ext uri="{FF2B5EF4-FFF2-40B4-BE49-F238E27FC236}">
                <a16:creationId xmlns="" xmlns:a16="http://schemas.microsoft.com/office/drawing/2014/main" id="{2CAC82EB-B75B-4C65-AE7F-21A40C72C56C}"/>
              </a:ext>
            </a:extLst>
          </p:cNvPr>
          <p:cNvSpPr/>
          <p:nvPr/>
        </p:nvSpPr>
        <p:spPr>
          <a:xfrm>
            <a:off x="5155053" y="4228776"/>
            <a:ext cx="1910282" cy="2434664"/>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accent1">
              <a:lumMod val="40000"/>
              <a:lumOff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 name="TextBox 12">
            <a:extLst>
              <a:ext uri="{FF2B5EF4-FFF2-40B4-BE49-F238E27FC236}">
                <a16:creationId xmlns="" xmlns:a16="http://schemas.microsoft.com/office/drawing/2014/main" id="{BDF17BBB-4ADB-452F-923D-01483892C64B}"/>
              </a:ext>
            </a:extLst>
          </p:cNvPr>
          <p:cNvSpPr txBox="1"/>
          <p:nvPr/>
        </p:nvSpPr>
        <p:spPr>
          <a:xfrm>
            <a:off x="5117232" y="4770392"/>
            <a:ext cx="1910282" cy="1785104"/>
          </a:xfrm>
          <a:prstGeom prst="rect">
            <a:avLst/>
          </a:prstGeom>
          <a:noFill/>
        </p:spPr>
        <p:txBody>
          <a:bodyPr wrap="square" rtlCol="0">
            <a:spAutoFit/>
          </a:bodyPr>
          <a:lstStyle/>
          <a:p>
            <a:pPr algn="ctr"/>
            <a:r>
              <a:rPr lang="en-US" sz="1600" dirty="0">
                <a:solidFill>
                  <a:srgbClr val="FF0000"/>
                </a:solidFill>
              </a:rPr>
              <a:t>QUYỀN ĐƯỢC ĐẢM BẢO AN TOÀN VÀ BÍ MẬT VỀ THƯ TÍN, ĐIÊN THOẠI, ĐIỆN TÍN</a:t>
            </a:r>
            <a:endParaRPr lang="vi-VN" sz="1600" dirty="0">
              <a:solidFill>
                <a:srgbClr val="FF0000"/>
              </a:solidFill>
            </a:endParaRPr>
          </a:p>
          <a:p>
            <a:pPr algn="ctr"/>
            <a:endParaRPr lang="ko-KR" altLang="en-US" sz="1400" b="1" dirty="0">
              <a:solidFill>
                <a:schemeClr val="bg1"/>
              </a:solidFill>
              <a:latin typeface="Calibri" pitchFamily="34" charset="0"/>
              <a:cs typeface="Calibri" pitchFamily="34" charset="0"/>
            </a:endParaRPr>
          </a:p>
        </p:txBody>
      </p:sp>
      <p:sp>
        <p:nvSpPr>
          <p:cNvPr id="16" name="Oval 15">
            <a:extLst>
              <a:ext uri="{FF2B5EF4-FFF2-40B4-BE49-F238E27FC236}">
                <a16:creationId xmlns="" xmlns:a16="http://schemas.microsoft.com/office/drawing/2014/main" id="{519F6B78-9CF0-4E2C-B385-C1EA691BE863}"/>
              </a:ext>
            </a:extLst>
          </p:cNvPr>
          <p:cNvSpPr/>
          <p:nvPr/>
        </p:nvSpPr>
        <p:spPr>
          <a:xfrm flipH="1">
            <a:off x="10406573" y="3785434"/>
            <a:ext cx="261716" cy="261716"/>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17" name="Rounded Rectangle 8">
            <a:extLst>
              <a:ext uri="{FF2B5EF4-FFF2-40B4-BE49-F238E27FC236}">
                <a16:creationId xmlns="" xmlns:a16="http://schemas.microsoft.com/office/drawing/2014/main" id="{7F113D51-73BE-4F3F-831B-32EBECB4F6EA}"/>
              </a:ext>
            </a:extLst>
          </p:cNvPr>
          <p:cNvSpPr/>
          <p:nvPr/>
        </p:nvSpPr>
        <p:spPr>
          <a:xfrm>
            <a:off x="9650994" y="4201526"/>
            <a:ext cx="1801640" cy="2434664"/>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 name="TextBox 18">
            <a:extLst>
              <a:ext uri="{FF2B5EF4-FFF2-40B4-BE49-F238E27FC236}">
                <a16:creationId xmlns="" xmlns:a16="http://schemas.microsoft.com/office/drawing/2014/main" id="{C277358F-8F24-45C3-9955-20886CB9EDE6}"/>
              </a:ext>
            </a:extLst>
          </p:cNvPr>
          <p:cNvSpPr txBox="1"/>
          <p:nvPr/>
        </p:nvSpPr>
        <p:spPr>
          <a:xfrm>
            <a:off x="9650994" y="4626410"/>
            <a:ext cx="1801640" cy="1785104"/>
          </a:xfrm>
          <a:prstGeom prst="rect">
            <a:avLst/>
          </a:prstGeom>
          <a:noFill/>
        </p:spPr>
        <p:txBody>
          <a:bodyPr wrap="square" rtlCol="0">
            <a:spAutoFit/>
          </a:bodyPr>
          <a:lstStyle/>
          <a:p>
            <a:pPr algn="ctr">
              <a:buClr>
                <a:schemeClr val="accent1"/>
              </a:buClr>
              <a:buSzPts val="1400"/>
            </a:pPr>
            <a:r>
              <a:rPr lang="vi-VN" sz="1600" dirty="0">
                <a:solidFill>
                  <a:schemeClr val="accent1"/>
                </a:solidFill>
              </a:rPr>
              <a:t>QUYỀN </a:t>
            </a:r>
          </a:p>
          <a:p>
            <a:pPr algn="ctr">
              <a:buClr>
                <a:schemeClr val="accent1"/>
              </a:buClr>
              <a:buSzPts val="1400"/>
            </a:pPr>
            <a:r>
              <a:rPr lang="en-US" sz="1600" dirty="0">
                <a:solidFill>
                  <a:schemeClr val="accent1"/>
                </a:solidFill>
              </a:rPr>
              <a:t> VÀ NGHĨA VỤ CỦA CÔNG DÂN VỀ TỰ DO TÍN NGƯỠNG, TÔN GIÁO</a:t>
            </a:r>
            <a:endParaRPr lang="vi-VN" sz="1600" dirty="0">
              <a:solidFill>
                <a:schemeClr val="accent1"/>
              </a:solidFill>
            </a:endParaRPr>
          </a:p>
          <a:p>
            <a:pPr algn="ctr"/>
            <a:endParaRPr lang="ko-KR" altLang="en-US" sz="1400" b="1" dirty="0">
              <a:solidFill>
                <a:schemeClr val="bg1"/>
              </a:solidFill>
              <a:latin typeface="Calibri" pitchFamily="34" charset="0"/>
              <a:cs typeface="Calibri" pitchFamily="34" charset="0"/>
            </a:endParaRPr>
          </a:p>
        </p:txBody>
      </p:sp>
      <p:sp>
        <p:nvSpPr>
          <p:cNvPr id="21" name="TextBox 20">
            <a:extLst>
              <a:ext uri="{FF2B5EF4-FFF2-40B4-BE49-F238E27FC236}">
                <a16:creationId xmlns="" xmlns:a16="http://schemas.microsoft.com/office/drawing/2014/main" id="{2FBC111F-A111-488E-8F1A-1853EDE45769}"/>
              </a:ext>
            </a:extLst>
          </p:cNvPr>
          <p:cNvSpPr txBox="1"/>
          <p:nvPr/>
        </p:nvSpPr>
        <p:spPr>
          <a:xfrm>
            <a:off x="9907361" y="3319775"/>
            <a:ext cx="1260140" cy="338554"/>
          </a:xfrm>
          <a:prstGeom prst="rect">
            <a:avLst/>
          </a:prstGeom>
          <a:noFill/>
        </p:spPr>
        <p:txBody>
          <a:bodyPr wrap="square" rtlCol="0">
            <a:spAutoFit/>
          </a:bodyPr>
          <a:lstStyle/>
          <a:p>
            <a:pPr algn="ctr"/>
            <a:endParaRPr lang="ko-KR" altLang="en-US" sz="1600" b="1" dirty="0">
              <a:solidFill>
                <a:schemeClr val="tx1">
                  <a:lumMod val="65000"/>
                  <a:lumOff val="35000"/>
                </a:schemeClr>
              </a:solidFill>
              <a:latin typeface="Calibri" pitchFamily="34" charset="0"/>
              <a:cs typeface="Calibri" pitchFamily="34" charset="0"/>
            </a:endParaRPr>
          </a:p>
        </p:txBody>
      </p:sp>
      <p:sp>
        <p:nvSpPr>
          <p:cNvPr id="22" name="Oval 21">
            <a:extLst>
              <a:ext uri="{FF2B5EF4-FFF2-40B4-BE49-F238E27FC236}">
                <a16:creationId xmlns="" xmlns:a16="http://schemas.microsoft.com/office/drawing/2014/main" id="{AF7423F3-768C-4CD1-847E-79EED30FC91D}"/>
              </a:ext>
            </a:extLst>
          </p:cNvPr>
          <p:cNvSpPr/>
          <p:nvPr/>
        </p:nvSpPr>
        <p:spPr>
          <a:xfrm rot="10800000" flipH="1">
            <a:off x="3708985" y="3781232"/>
            <a:ext cx="261716" cy="261716"/>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23" name="Rounded Rectangle 8">
            <a:extLst>
              <a:ext uri="{FF2B5EF4-FFF2-40B4-BE49-F238E27FC236}">
                <a16:creationId xmlns="" xmlns:a16="http://schemas.microsoft.com/office/drawing/2014/main" id="{E48DF0E8-2FAA-4CD9-A4CB-00963E468BEC}"/>
              </a:ext>
            </a:extLst>
          </p:cNvPr>
          <p:cNvSpPr/>
          <p:nvPr/>
        </p:nvSpPr>
        <p:spPr>
          <a:xfrm rot="10800000">
            <a:off x="2978588" y="1575303"/>
            <a:ext cx="1674892" cy="2063042"/>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tx1">
              <a:lumMod val="50000"/>
              <a:lumOff val="50000"/>
            </a:schemeClr>
          </a:solidFill>
          <a:ln w="12700">
            <a:gradFill flip="none" rotWithShape="1">
              <a:gsLst>
                <a:gs pos="0">
                  <a:schemeClr val="bg1">
                    <a:alpha val="0"/>
                  </a:schemeClr>
                </a:gs>
                <a:gs pos="100000">
                  <a:schemeClr val="bg1">
                    <a:lumMod val="0"/>
                    <a:lumOff val="100000"/>
                  </a:schemeClr>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6" name="TextBox 25">
            <a:extLst>
              <a:ext uri="{FF2B5EF4-FFF2-40B4-BE49-F238E27FC236}">
                <a16:creationId xmlns="" xmlns:a16="http://schemas.microsoft.com/office/drawing/2014/main" id="{0C110A5F-4752-48B9-97CC-4B87C7638566}"/>
              </a:ext>
            </a:extLst>
          </p:cNvPr>
          <p:cNvSpPr txBox="1"/>
          <p:nvPr/>
        </p:nvSpPr>
        <p:spPr>
          <a:xfrm>
            <a:off x="3185963" y="1672758"/>
            <a:ext cx="1260140" cy="1631216"/>
          </a:xfrm>
          <a:prstGeom prst="rect">
            <a:avLst/>
          </a:prstGeom>
          <a:noFill/>
        </p:spPr>
        <p:txBody>
          <a:bodyPr wrap="square" rtlCol="0">
            <a:spAutoFit/>
          </a:bodyPr>
          <a:lstStyle/>
          <a:p>
            <a:pPr algn="ctr"/>
            <a:r>
              <a:rPr lang="en-US" dirty="0">
                <a:solidFill>
                  <a:schemeClr val="bg1"/>
                </a:solidFill>
              </a:rPr>
              <a:t>QUYỀN BẤT KHẢ XÂM PHẠM VỀ CHỖ Ở</a:t>
            </a:r>
            <a:endParaRPr lang="vi-VN" dirty="0">
              <a:solidFill>
                <a:schemeClr val="bg1"/>
              </a:solidFill>
            </a:endParaRPr>
          </a:p>
          <a:p>
            <a:pPr algn="ctr"/>
            <a:endParaRPr lang="ko-KR" altLang="en-US" sz="1050" dirty="0">
              <a:solidFill>
                <a:schemeClr val="bg1"/>
              </a:solidFill>
            </a:endParaRPr>
          </a:p>
        </p:txBody>
      </p:sp>
      <p:sp>
        <p:nvSpPr>
          <p:cNvPr id="28" name="Oval 27">
            <a:extLst>
              <a:ext uri="{FF2B5EF4-FFF2-40B4-BE49-F238E27FC236}">
                <a16:creationId xmlns="" xmlns:a16="http://schemas.microsoft.com/office/drawing/2014/main" id="{113A7903-F910-4136-9ACA-87A877D4A2A9}"/>
              </a:ext>
            </a:extLst>
          </p:cNvPr>
          <p:cNvSpPr/>
          <p:nvPr/>
        </p:nvSpPr>
        <p:spPr>
          <a:xfrm rot="10800000" flipH="1">
            <a:off x="8174045" y="3780398"/>
            <a:ext cx="261716" cy="261716"/>
          </a:xfrm>
          <a:prstGeom prst="ellipse">
            <a:avLst/>
          </a:prstGeom>
          <a:solidFill>
            <a:schemeClr val="accent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29" name="Rounded Rectangle 8">
            <a:extLst>
              <a:ext uri="{FF2B5EF4-FFF2-40B4-BE49-F238E27FC236}">
                <a16:creationId xmlns="" xmlns:a16="http://schemas.microsoft.com/office/drawing/2014/main" id="{366206C6-7E04-4BFA-A040-BEA054A14090}"/>
              </a:ext>
            </a:extLst>
          </p:cNvPr>
          <p:cNvSpPr/>
          <p:nvPr/>
        </p:nvSpPr>
        <p:spPr>
          <a:xfrm rot="10800000">
            <a:off x="7395429" y="1575300"/>
            <a:ext cx="1901228" cy="2077901"/>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rgbClr val="FFFF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1" name="TextBox 30">
            <a:extLst>
              <a:ext uri="{FF2B5EF4-FFF2-40B4-BE49-F238E27FC236}">
                <a16:creationId xmlns="" xmlns:a16="http://schemas.microsoft.com/office/drawing/2014/main" id="{C05429D2-A206-4B69-9467-A853D1F92879}"/>
              </a:ext>
            </a:extLst>
          </p:cNvPr>
          <p:cNvSpPr txBox="1"/>
          <p:nvPr/>
        </p:nvSpPr>
        <p:spPr>
          <a:xfrm>
            <a:off x="7422589" y="1575303"/>
            <a:ext cx="1874068" cy="2031325"/>
          </a:xfrm>
          <a:prstGeom prst="rect">
            <a:avLst/>
          </a:prstGeom>
          <a:noFill/>
        </p:spPr>
        <p:txBody>
          <a:bodyPr wrap="square" rtlCol="0">
            <a:spAutoFit/>
          </a:bodyPr>
          <a:lstStyle/>
          <a:p>
            <a:pPr algn="ctr"/>
            <a:r>
              <a:rPr lang="en-US" sz="1600" dirty="0"/>
              <a:t>QUYỀN VÀ NGHĨA VỤ CỦA CÔNG DÂN VỀ TỰ DO NGÔN LUẬN, BÁO CHÍ VÀ TIẾP CẬN THÔNG TIN</a:t>
            </a:r>
            <a:endParaRPr lang="vi-VN" sz="1600" dirty="0"/>
          </a:p>
          <a:p>
            <a:pPr algn="ctr"/>
            <a:endParaRPr lang="ko-KR" altLang="en-US" sz="1400" b="1" dirty="0">
              <a:solidFill>
                <a:schemeClr val="bg1"/>
              </a:solidFill>
              <a:latin typeface="Calibri" pitchFamily="34" charset="0"/>
              <a:cs typeface="Calibri" pitchFamily="34" charset="0"/>
            </a:endParaRPr>
          </a:p>
        </p:txBody>
      </p:sp>
      <p:sp>
        <p:nvSpPr>
          <p:cNvPr id="33" name="TextBox 32">
            <a:extLst>
              <a:ext uri="{FF2B5EF4-FFF2-40B4-BE49-F238E27FC236}">
                <a16:creationId xmlns="" xmlns:a16="http://schemas.microsoft.com/office/drawing/2014/main" id="{73EB1827-1226-46A4-8988-5071421A2F50}"/>
              </a:ext>
            </a:extLst>
          </p:cNvPr>
          <p:cNvSpPr txBox="1"/>
          <p:nvPr/>
        </p:nvSpPr>
        <p:spPr>
          <a:xfrm>
            <a:off x="7674833" y="4169219"/>
            <a:ext cx="1260140" cy="338554"/>
          </a:xfrm>
          <a:prstGeom prst="rect">
            <a:avLst/>
          </a:prstGeom>
          <a:noFill/>
        </p:spPr>
        <p:txBody>
          <a:bodyPr wrap="square" rtlCol="0">
            <a:spAutoFit/>
          </a:bodyPr>
          <a:lstStyle/>
          <a:p>
            <a:pPr algn="ctr"/>
            <a:endParaRPr lang="ko-KR" altLang="en-US" sz="1600" b="1" dirty="0">
              <a:solidFill>
                <a:schemeClr val="tx1">
                  <a:lumMod val="65000"/>
                  <a:lumOff val="35000"/>
                </a:schemeClr>
              </a:solidFill>
              <a:latin typeface="Calibri" pitchFamily="34" charset="0"/>
              <a:cs typeface="Calibri" pitchFamily="34" charset="0"/>
            </a:endParaRPr>
          </a:p>
        </p:txBody>
      </p:sp>
      <p:sp>
        <p:nvSpPr>
          <p:cNvPr id="34" name="TextBox 33"/>
          <p:cNvSpPr txBox="1"/>
          <p:nvPr/>
        </p:nvSpPr>
        <p:spPr>
          <a:xfrm>
            <a:off x="570799" y="4518898"/>
            <a:ext cx="2091351" cy="2339102"/>
          </a:xfrm>
          <a:prstGeom prst="rect">
            <a:avLst/>
          </a:prstGeom>
          <a:noFill/>
        </p:spPr>
        <p:txBody>
          <a:bodyPr wrap="square" rtlCol="0">
            <a:spAutoFit/>
          </a:bodyPr>
          <a:lstStyle/>
          <a:p>
            <a:pPr algn="ctr"/>
            <a:r>
              <a:rPr lang="en-US" sz="1600" dirty="0">
                <a:solidFill>
                  <a:schemeClr val="tx1">
                    <a:lumMod val="75000"/>
                    <a:lumOff val="25000"/>
                  </a:schemeClr>
                </a:solidFill>
              </a:rPr>
              <a:t>QUYỀN BẤT KHẢ XÂM PHẠM VỀ THÂN THỂ, ĐƯỢC PHÁP LUẬT BẢO HỘ VỀ TÍNH MẠNG SỨC KHỎE, DANH DỰ VÀ NHÂN PHẨM</a:t>
            </a:r>
            <a:endParaRPr lang="vi-VN" sz="1600" dirty="0">
              <a:solidFill>
                <a:schemeClr val="tx1">
                  <a:lumMod val="75000"/>
                  <a:lumOff val="25000"/>
                </a:schemeClr>
              </a:solidFill>
            </a:endParaRPr>
          </a:p>
          <a:p>
            <a:endParaRPr lang="en-US" dirty="0"/>
          </a:p>
        </p:txBody>
      </p:sp>
    </p:spTree>
    <p:extLst>
      <p:ext uri="{BB962C8B-B14F-4D97-AF65-F5344CB8AC3E}">
        <p14:creationId xmlns:p14="http://schemas.microsoft.com/office/powerpoint/2010/main" val="3979649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11731" y="1222886"/>
            <a:ext cx="5453644" cy="5470477"/>
            <a:chOff x="3246438" y="1068388"/>
            <a:chExt cx="5711825" cy="4678363"/>
          </a:xfrm>
          <a:solidFill>
            <a:srgbClr val="00B050"/>
          </a:solidFill>
        </p:grpSpPr>
        <p:sp>
          <p:nvSpPr>
            <p:cNvPr id="233" name="Freeform 5"/>
            <p:cNvSpPr>
              <a:spLocks/>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34" name="Freeform 6"/>
            <p:cNvSpPr>
              <a:spLocks/>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35" name="Freeform 7"/>
            <p:cNvSpPr>
              <a:spLocks/>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36" name="Freeform 8"/>
            <p:cNvSpPr>
              <a:spLocks/>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37" name="Freeform 9"/>
            <p:cNvSpPr>
              <a:spLocks/>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38" name="Freeform 10"/>
            <p:cNvSpPr>
              <a:spLocks/>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39" name="Freeform 11"/>
            <p:cNvSpPr>
              <a:spLocks/>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grpSp>
          <p:nvGrpSpPr>
            <p:cNvPr id="240" name="组合 239"/>
            <p:cNvGrpSpPr/>
            <p:nvPr/>
          </p:nvGrpSpPr>
          <p:grpSpPr>
            <a:xfrm>
              <a:off x="3517901" y="1225551"/>
              <a:ext cx="5260975" cy="4090987"/>
              <a:chOff x="3517901" y="1225551"/>
              <a:chExt cx="5260975" cy="4090987"/>
            </a:xfrm>
            <a:grpFill/>
          </p:grpSpPr>
          <p:sp>
            <p:nvSpPr>
              <p:cNvPr id="241" name="Freeform 12"/>
              <p:cNvSpPr>
                <a:spLocks/>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42" name="Freeform 13"/>
              <p:cNvSpPr>
                <a:spLocks/>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43" name="Freeform 14"/>
              <p:cNvSpPr>
                <a:spLocks/>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44" name="Freeform 15"/>
              <p:cNvSpPr>
                <a:spLocks/>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45" name="Freeform 16"/>
              <p:cNvSpPr>
                <a:spLocks/>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46" name="Freeform 17"/>
              <p:cNvSpPr>
                <a:spLocks/>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47" name="Freeform 18"/>
              <p:cNvSpPr>
                <a:spLocks/>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48" name="Freeform 19"/>
              <p:cNvSpPr>
                <a:spLocks/>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49" name="Freeform 20"/>
              <p:cNvSpPr>
                <a:spLocks/>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50" name="Freeform 21"/>
              <p:cNvSpPr>
                <a:spLocks/>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51" name="Freeform 22"/>
              <p:cNvSpPr>
                <a:spLocks/>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52" name="Freeform 23"/>
              <p:cNvSpPr>
                <a:spLocks/>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53" name="Freeform 24"/>
              <p:cNvSpPr>
                <a:spLocks/>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54" name="Freeform 25"/>
              <p:cNvSpPr>
                <a:spLocks/>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55" name="Freeform 26"/>
              <p:cNvSpPr>
                <a:spLocks/>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56" name="Freeform 27"/>
              <p:cNvSpPr>
                <a:spLocks/>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57" name="Freeform 28"/>
              <p:cNvSpPr>
                <a:spLocks/>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58" name="Freeform 29"/>
              <p:cNvSpPr>
                <a:spLocks/>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59" name="Freeform 30"/>
              <p:cNvSpPr>
                <a:spLocks/>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60" name="Freeform 31"/>
              <p:cNvSpPr>
                <a:spLocks/>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61" name="Freeform 32"/>
              <p:cNvSpPr>
                <a:spLocks/>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62" name="Freeform 33"/>
              <p:cNvSpPr>
                <a:spLocks/>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63" name="Freeform 34"/>
              <p:cNvSpPr>
                <a:spLocks/>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64" name="Freeform 35"/>
              <p:cNvSpPr>
                <a:spLocks/>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65" name="Freeform 36"/>
              <p:cNvSpPr>
                <a:spLocks/>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66" name="Freeform 37"/>
              <p:cNvSpPr>
                <a:spLocks/>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67" name="Freeform 38"/>
              <p:cNvSpPr>
                <a:spLocks/>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68" name="Freeform 39"/>
              <p:cNvSpPr>
                <a:spLocks/>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69" name="Freeform 40"/>
              <p:cNvSpPr>
                <a:spLocks/>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70" name="Freeform 41"/>
              <p:cNvSpPr>
                <a:spLocks/>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71" name="Freeform 42"/>
              <p:cNvSpPr>
                <a:spLocks/>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72" name="Freeform 43"/>
              <p:cNvSpPr>
                <a:spLocks/>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73" name="Freeform 44"/>
              <p:cNvSpPr>
                <a:spLocks/>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74" name="Freeform 45"/>
              <p:cNvSpPr>
                <a:spLocks/>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75" name="Freeform 46"/>
              <p:cNvSpPr>
                <a:spLocks/>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76" name="Freeform 47"/>
              <p:cNvSpPr>
                <a:spLocks/>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77" name="Freeform 48"/>
              <p:cNvSpPr>
                <a:spLocks/>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78" name="Freeform 49"/>
              <p:cNvSpPr>
                <a:spLocks/>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79" name="Freeform 50"/>
              <p:cNvSpPr>
                <a:spLocks/>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80" name="Freeform 51"/>
              <p:cNvSpPr>
                <a:spLocks/>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81" name="Freeform 52"/>
              <p:cNvSpPr>
                <a:spLocks/>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82" name="Freeform 53"/>
              <p:cNvSpPr>
                <a:spLocks/>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83" name="Freeform 54"/>
              <p:cNvSpPr>
                <a:spLocks/>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84" name="Freeform 55"/>
              <p:cNvSpPr>
                <a:spLocks/>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85" name="Freeform 56"/>
              <p:cNvSpPr>
                <a:spLocks/>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86" name="Freeform 57"/>
              <p:cNvSpPr>
                <a:spLocks/>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87" name="Freeform 58"/>
              <p:cNvSpPr>
                <a:spLocks/>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88" name="Freeform 59"/>
              <p:cNvSpPr>
                <a:spLocks/>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89" name="Freeform 60"/>
              <p:cNvSpPr>
                <a:spLocks/>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90" name="Freeform 61"/>
              <p:cNvSpPr>
                <a:spLocks/>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91" name="Freeform 62"/>
              <p:cNvSpPr>
                <a:spLocks/>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92" name="Freeform 63"/>
              <p:cNvSpPr>
                <a:spLocks/>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93" name="Freeform 64"/>
              <p:cNvSpPr>
                <a:spLocks/>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94" name="Freeform 65"/>
              <p:cNvSpPr>
                <a:spLocks/>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95" name="Freeform 66"/>
              <p:cNvSpPr>
                <a:spLocks/>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96" name="Freeform 67"/>
              <p:cNvSpPr>
                <a:spLocks/>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97" name="Freeform 68"/>
              <p:cNvSpPr>
                <a:spLocks/>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98" name="Freeform 69"/>
              <p:cNvSpPr>
                <a:spLocks/>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99" name="Freeform 70"/>
              <p:cNvSpPr>
                <a:spLocks/>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300" name="Freeform 71"/>
              <p:cNvSpPr>
                <a:spLocks/>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301" name="Freeform 72"/>
              <p:cNvSpPr>
                <a:spLocks/>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302" name="Freeform 73"/>
              <p:cNvSpPr>
                <a:spLocks/>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303" name="Freeform 74"/>
              <p:cNvSpPr>
                <a:spLocks/>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304" name="Freeform 75"/>
              <p:cNvSpPr>
                <a:spLocks/>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305" name="Freeform 76"/>
              <p:cNvSpPr>
                <a:spLocks/>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306" name="Freeform 77"/>
              <p:cNvSpPr>
                <a:spLocks/>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307" name="Freeform 78"/>
              <p:cNvSpPr>
                <a:spLocks/>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308" name="Freeform 79"/>
              <p:cNvSpPr>
                <a:spLocks/>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309" name="Freeform 80"/>
              <p:cNvSpPr>
                <a:spLocks/>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310" name="Freeform 81"/>
              <p:cNvSpPr>
                <a:spLocks/>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311" name="Freeform 82"/>
              <p:cNvSpPr>
                <a:spLocks/>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312" name="Freeform 83"/>
              <p:cNvSpPr>
                <a:spLocks/>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313" name="Freeform 84"/>
              <p:cNvSpPr>
                <a:spLocks/>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314" name="Freeform 85"/>
              <p:cNvSpPr>
                <a:spLocks/>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315" name="Freeform 86"/>
              <p:cNvSpPr>
                <a:spLocks/>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316" name="Freeform 87"/>
              <p:cNvSpPr>
                <a:spLocks/>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317" name="Freeform 88"/>
              <p:cNvSpPr>
                <a:spLocks/>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318" name="Freeform 89"/>
              <p:cNvSpPr>
                <a:spLocks/>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319" name="Freeform 90"/>
              <p:cNvSpPr>
                <a:spLocks/>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320" name="Freeform 91"/>
              <p:cNvSpPr>
                <a:spLocks/>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321" name="Freeform 92"/>
              <p:cNvSpPr>
                <a:spLocks/>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grpSp>
      </p:grpSp>
      <p:grpSp>
        <p:nvGrpSpPr>
          <p:cNvPr id="6" name="组合 5"/>
          <p:cNvGrpSpPr/>
          <p:nvPr/>
        </p:nvGrpSpPr>
        <p:grpSpPr>
          <a:xfrm flipH="1">
            <a:off x="5820371" y="1204707"/>
            <a:ext cx="6371627" cy="5392645"/>
            <a:chOff x="3246438" y="1068388"/>
            <a:chExt cx="5711825" cy="4678363"/>
          </a:xfrm>
          <a:solidFill>
            <a:schemeClr val="tx1"/>
          </a:solidFill>
        </p:grpSpPr>
        <p:sp>
          <p:nvSpPr>
            <p:cNvPr id="144" name="Freeform 5"/>
            <p:cNvSpPr>
              <a:spLocks/>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45" name="Freeform 6"/>
            <p:cNvSpPr>
              <a:spLocks/>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46" name="Freeform 7"/>
            <p:cNvSpPr>
              <a:spLocks/>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47" name="Freeform 8"/>
            <p:cNvSpPr>
              <a:spLocks/>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48" name="Freeform 9"/>
            <p:cNvSpPr>
              <a:spLocks/>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49" name="Freeform 10"/>
            <p:cNvSpPr>
              <a:spLocks/>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50" name="Freeform 11"/>
            <p:cNvSpPr>
              <a:spLocks/>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grpSp>
          <p:nvGrpSpPr>
            <p:cNvPr id="151" name="组合 150"/>
            <p:cNvGrpSpPr/>
            <p:nvPr/>
          </p:nvGrpSpPr>
          <p:grpSpPr>
            <a:xfrm>
              <a:off x="3517901" y="1225551"/>
              <a:ext cx="5260975" cy="4090987"/>
              <a:chOff x="3517901" y="1225551"/>
              <a:chExt cx="5260975" cy="4090987"/>
            </a:xfrm>
            <a:grpFill/>
          </p:grpSpPr>
          <p:sp>
            <p:nvSpPr>
              <p:cNvPr id="152" name="Freeform 12"/>
              <p:cNvSpPr>
                <a:spLocks/>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53" name="Freeform 13"/>
              <p:cNvSpPr>
                <a:spLocks/>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54" name="Freeform 14"/>
              <p:cNvSpPr>
                <a:spLocks/>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55" name="Freeform 15"/>
              <p:cNvSpPr>
                <a:spLocks/>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56" name="Freeform 16"/>
              <p:cNvSpPr>
                <a:spLocks/>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57" name="Freeform 17"/>
              <p:cNvSpPr>
                <a:spLocks/>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58" name="Freeform 18"/>
              <p:cNvSpPr>
                <a:spLocks/>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59" name="Freeform 19"/>
              <p:cNvSpPr>
                <a:spLocks/>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60" name="Freeform 20"/>
              <p:cNvSpPr>
                <a:spLocks/>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61" name="Freeform 21"/>
              <p:cNvSpPr>
                <a:spLocks/>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62" name="Freeform 22"/>
              <p:cNvSpPr>
                <a:spLocks/>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63" name="Freeform 23"/>
              <p:cNvSpPr>
                <a:spLocks/>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64" name="Freeform 24"/>
              <p:cNvSpPr>
                <a:spLocks/>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65" name="Freeform 25"/>
              <p:cNvSpPr>
                <a:spLocks/>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66" name="Freeform 26"/>
              <p:cNvSpPr>
                <a:spLocks/>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67" name="Freeform 27"/>
              <p:cNvSpPr>
                <a:spLocks/>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68" name="Freeform 28"/>
              <p:cNvSpPr>
                <a:spLocks/>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69" name="Freeform 29"/>
              <p:cNvSpPr>
                <a:spLocks/>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70" name="Freeform 30"/>
              <p:cNvSpPr>
                <a:spLocks/>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71" name="Freeform 31"/>
              <p:cNvSpPr>
                <a:spLocks/>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72" name="Freeform 32"/>
              <p:cNvSpPr>
                <a:spLocks/>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73" name="Freeform 33"/>
              <p:cNvSpPr>
                <a:spLocks/>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74" name="Freeform 34"/>
              <p:cNvSpPr>
                <a:spLocks/>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75" name="Freeform 35"/>
              <p:cNvSpPr>
                <a:spLocks/>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76" name="Freeform 36"/>
              <p:cNvSpPr>
                <a:spLocks/>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77" name="Freeform 37"/>
              <p:cNvSpPr>
                <a:spLocks/>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78" name="Freeform 38"/>
              <p:cNvSpPr>
                <a:spLocks/>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79" name="Freeform 39"/>
              <p:cNvSpPr>
                <a:spLocks/>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80" name="Freeform 40"/>
              <p:cNvSpPr>
                <a:spLocks/>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81" name="Freeform 41"/>
              <p:cNvSpPr>
                <a:spLocks/>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82" name="Freeform 42"/>
              <p:cNvSpPr>
                <a:spLocks/>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83" name="Freeform 43"/>
              <p:cNvSpPr>
                <a:spLocks/>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84" name="Freeform 44"/>
              <p:cNvSpPr>
                <a:spLocks/>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85" name="Freeform 45"/>
              <p:cNvSpPr>
                <a:spLocks/>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86" name="Freeform 46"/>
              <p:cNvSpPr>
                <a:spLocks/>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87" name="Freeform 47"/>
              <p:cNvSpPr>
                <a:spLocks/>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88" name="Freeform 48"/>
              <p:cNvSpPr>
                <a:spLocks/>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89" name="Freeform 49"/>
              <p:cNvSpPr>
                <a:spLocks/>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90" name="Freeform 50"/>
              <p:cNvSpPr>
                <a:spLocks/>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91" name="Freeform 51"/>
              <p:cNvSpPr>
                <a:spLocks/>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92" name="Freeform 52"/>
              <p:cNvSpPr>
                <a:spLocks/>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93" name="Freeform 53"/>
              <p:cNvSpPr>
                <a:spLocks/>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94" name="Freeform 54"/>
              <p:cNvSpPr>
                <a:spLocks/>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95" name="Freeform 55"/>
              <p:cNvSpPr>
                <a:spLocks/>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96" name="Freeform 56"/>
              <p:cNvSpPr>
                <a:spLocks/>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97" name="Freeform 57"/>
              <p:cNvSpPr>
                <a:spLocks/>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98" name="Freeform 58"/>
              <p:cNvSpPr>
                <a:spLocks/>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199" name="Freeform 59"/>
              <p:cNvSpPr>
                <a:spLocks/>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00" name="Freeform 60"/>
              <p:cNvSpPr>
                <a:spLocks/>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01" name="Freeform 61"/>
              <p:cNvSpPr>
                <a:spLocks/>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02" name="Freeform 62"/>
              <p:cNvSpPr>
                <a:spLocks/>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03" name="Freeform 63"/>
              <p:cNvSpPr>
                <a:spLocks/>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04" name="Freeform 64"/>
              <p:cNvSpPr>
                <a:spLocks/>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05" name="Freeform 65"/>
              <p:cNvSpPr>
                <a:spLocks/>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06" name="Freeform 66"/>
              <p:cNvSpPr>
                <a:spLocks/>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07" name="Freeform 67"/>
              <p:cNvSpPr>
                <a:spLocks/>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08" name="Freeform 68"/>
              <p:cNvSpPr>
                <a:spLocks/>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09" name="Freeform 69"/>
              <p:cNvSpPr>
                <a:spLocks/>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10" name="Freeform 70"/>
              <p:cNvSpPr>
                <a:spLocks/>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11" name="Freeform 71"/>
              <p:cNvSpPr>
                <a:spLocks/>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12" name="Freeform 72"/>
              <p:cNvSpPr>
                <a:spLocks/>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13" name="Freeform 73"/>
              <p:cNvSpPr>
                <a:spLocks/>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14" name="Freeform 74"/>
              <p:cNvSpPr>
                <a:spLocks/>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15" name="Freeform 75"/>
              <p:cNvSpPr>
                <a:spLocks/>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16" name="Freeform 76"/>
              <p:cNvSpPr>
                <a:spLocks/>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17" name="Freeform 77"/>
              <p:cNvSpPr>
                <a:spLocks/>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18" name="Freeform 78"/>
              <p:cNvSpPr>
                <a:spLocks/>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19" name="Freeform 79"/>
              <p:cNvSpPr>
                <a:spLocks/>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20" name="Freeform 80"/>
              <p:cNvSpPr>
                <a:spLocks/>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21" name="Freeform 81"/>
              <p:cNvSpPr>
                <a:spLocks/>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22" name="Freeform 82"/>
              <p:cNvSpPr>
                <a:spLocks/>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23" name="Freeform 83"/>
              <p:cNvSpPr>
                <a:spLocks/>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24" name="Freeform 84"/>
              <p:cNvSpPr>
                <a:spLocks/>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25" name="Freeform 85"/>
              <p:cNvSpPr>
                <a:spLocks/>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26" name="Freeform 86"/>
              <p:cNvSpPr>
                <a:spLocks/>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27" name="Freeform 87"/>
              <p:cNvSpPr>
                <a:spLocks/>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28" name="Freeform 88"/>
              <p:cNvSpPr>
                <a:spLocks/>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29" name="Freeform 89"/>
              <p:cNvSpPr>
                <a:spLocks/>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30" name="Freeform 90"/>
              <p:cNvSpPr>
                <a:spLocks/>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31" name="Freeform 91"/>
              <p:cNvSpPr>
                <a:spLocks/>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sp>
            <p:nvSpPr>
              <p:cNvPr id="232" name="Freeform 92"/>
              <p:cNvSpPr>
                <a:spLocks/>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zh-CN" altLang="en-US" sz="3200">
                  <a:solidFill>
                    <a:prstClr val="black"/>
                  </a:solidFill>
                  <a:latin typeface="方正静蕾简体" panose="02000000000000000000" pitchFamily="2" charset="-122"/>
                  <a:ea typeface="方正静蕾简体" panose="02000000000000000000" pitchFamily="2" charset="-122"/>
                </a:endParaRPr>
              </a:p>
            </p:txBody>
          </p:sp>
        </p:grpSp>
      </p:grpSp>
      <p:sp>
        <p:nvSpPr>
          <p:cNvPr id="468" name="任意多边形 467"/>
          <p:cNvSpPr/>
          <p:nvPr/>
        </p:nvSpPr>
        <p:spPr>
          <a:xfrm>
            <a:off x="1469712" y="1133686"/>
            <a:ext cx="8256917" cy="246221"/>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1" name="矩形 470"/>
          <p:cNvSpPr/>
          <p:nvPr/>
        </p:nvSpPr>
        <p:spPr>
          <a:xfrm>
            <a:off x="6838190" y="2234387"/>
            <a:ext cx="5077790" cy="3477875"/>
          </a:xfrm>
          <a:prstGeom prst="rect">
            <a:avLst/>
          </a:prstGeom>
        </p:spPr>
        <p:txBody>
          <a:bodyPr wrap="square">
            <a:spAutoFit/>
          </a:bodyPr>
          <a:lstStyle/>
          <a:p>
            <a:pPr algn="ctr"/>
            <a:r>
              <a:rPr lang="en-US" altLang="zh-CN" sz="2000" dirty="0" err="1" smtClean="0">
                <a:ea typeface="微软雅黑" pitchFamily="34" charset="-122"/>
              </a:rPr>
              <a:t>Chị</a:t>
            </a:r>
            <a:r>
              <a:rPr lang="en-US" altLang="zh-CN" sz="2000" dirty="0" smtClean="0">
                <a:ea typeface="微软雅黑" pitchFamily="34" charset="-122"/>
              </a:rPr>
              <a:t> D </a:t>
            </a:r>
            <a:r>
              <a:rPr lang="en-US" altLang="zh-CN" sz="2000" dirty="0" err="1" smtClean="0">
                <a:ea typeface="微软雅黑" pitchFamily="34" charset="-122"/>
              </a:rPr>
              <a:t>và</a:t>
            </a:r>
            <a:r>
              <a:rPr lang="en-US" altLang="zh-CN" sz="2000" dirty="0" smtClean="0">
                <a:ea typeface="微软雅黑" pitchFamily="34" charset="-122"/>
              </a:rPr>
              <a:t> </a:t>
            </a:r>
            <a:r>
              <a:rPr lang="en-US" altLang="zh-CN" sz="2000" dirty="0" err="1" smtClean="0">
                <a:ea typeface="微软雅黑" pitchFamily="34" charset="-122"/>
              </a:rPr>
              <a:t>anh</a:t>
            </a:r>
            <a:r>
              <a:rPr lang="en-US" altLang="zh-CN" sz="2000" dirty="0" smtClean="0">
                <a:ea typeface="微软雅黑" pitchFamily="34" charset="-122"/>
              </a:rPr>
              <a:t> A </a:t>
            </a:r>
            <a:r>
              <a:rPr lang="en-US" altLang="zh-CN" sz="2000" dirty="0" err="1" smtClean="0">
                <a:ea typeface="微软雅黑" pitchFamily="34" charset="-122"/>
              </a:rPr>
              <a:t>cùng</a:t>
            </a:r>
            <a:r>
              <a:rPr lang="en-US" altLang="zh-CN" sz="2000" dirty="0" smtClean="0">
                <a:ea typeface="微软雅黑" pitchFamily="34" charset="-122"/>
              </a:rPr>
              <a:t> </a:t>
            </a:r>
            <a:r>
              <a:rPr lang="en-US" altLang="zh-CN" sz="2000" dirty="0" err="1" smtClean="0">
                <a:ea typeface="微软雅黑" pitchFamily="34" charset="-122"/>
              </a:rPr>
              <a:t>làm</a:t>
            </a:r>
            <a:r>
              <a:rPr lang="en-US" altLang="zh-CN" sz="2000" dirty="0" smtClean="0">
                <a:ea typeface="微软雅黑" pitchFamily="34" charset="-122"/>
              </a:rPr>
              <a:t> </a:t>
            </a:r>
            <a:r>
              <a:rPr lang="en-US" altLang="zh-CN" sz="2000" dirty="0" err="1" smtClean="0">
                <a:ea typeface="微软雅黑" pitchFamily="34" charset="-122"/>
              </a:rPr>
              <a:t>việc</a:t>
            </a:r>
            <a:r>
              <a:rPr lang="en-US" altLang="zh-CN" sz="2000" dirty="0" smtClean="0">
                <a:ea typeface="微软雅黑" pitchFamily="34" charset="-122"/>
              </a:rPr>
              <a:t> </a:t>
            </a:r>
            <a:r>
              <a:rPr lang="en-US" altLang="zh-CN" sz="2000" dirty="0" err="1" smtClean="0">
                <a:ea typeface="微软雅黑" pitchFamily="34" charset="-122"/>
              </a:rPr>
              <a:t>trong</a:t>
            </a:r>
            <a:r>
              <a:rPr lang="en-US" altLang="zh-CN" sz="2000" dirty="0" smtClean="0">
                <a:ea typeface="微软雅黑" pitchFamily="34" charset="-122"/>
              </a:rPr>
              <a:t> </a:t>
            </a:r>
            <a:r>
              <a:rPr lang="en-US" altLang="zh-CN" sz="2000" dirty="0" err="1" smtClean="0">
                <a:ea typeface="微软雅黑" pitchFamily="34" charset="-122"/>
              </a:rPr>
              <a:t>cùng</a:t>
            </a:r>
            <a:r>
              <a:rPr lang="en-US" altLang="zh-CN" sz="2000" dirty="0" smtClean="0">
                <a:ea typeface="微软雅黑" pitchFamily="34" charset="-122"/>
              </a:rPr>
              <a:t> 1 </a:t>
            </a:r>
            <a:r>
              <a:rPr lang="en-US" altLang="zh-CN" sz="2000" dirty="0" err="1" smtClean="0">
                <a:ea typeface="微软雅黑" pitchFamily="34" charset="-122"/>
              </a:rPr>
              <a:t>công</a:t>
            </a:r>
            <a:r>
              <a:rPr lang="en-US" altLang="zh-CN" sz="2000" dirty="0" smtClean="0">
                <a:ea typeface="微软雅黑" pitchFamily="34" charset="-122"/>
              </a:rPr>
              <a:t> </a:t>
            </a:r>
            <a:r>
              <a:rPr lang="en-US" altLang="zh-CN" sz="2000" dirty="0" err="1" smtClean="0">
                <a:ea typeface="微软雅黑" pitchFamily="34" charset="-122"/>
              </a:rPr>
              <a:t>ty</a:t>
            </a:r>
            <a:r>
              <a:rPr lang="en-US" altLang="zh-CN" sz="2000" dirty="0" smtClean="0">
                <a:ea typeface="微软雅黑" pitchFamily="34" charset="-122"/>
              </a:rPr>
              <a:t>. </a:t>
            </a:r>
            <a:r>
              <a:rPr lang="en-US" altLang="zh-CN" sz="2000" dirty="0" err="1" smtClean="0">
                <a:ea typeface="微软雅黑" pitchFamily="34" charset="-122"/>
              </a:rPr>
              <a:t>Một</a:t>
            </a:r>
            <a:r>
              <a:rPr lang="en-US" altLang="zh-CN" sz="2000" dirty="0" smtClean="0">
                <a:ea typeface="微软雅黑" pitchFamily="34" charset="-122"/>
              </a:rPr>
              <a:t> </a:t>
            </a:r>
            <a:r>
              <a:rPr lang="en-US" altLang="zh-CN" sz="2000" dirty="0" err="1" smtClean="0">
                <a:ea typeface="微软雅黑" pitchFamily="34" charset="-122"/>
              </a:rPr>
              <a:t>lần</a:t>
            </a:r>
            <a:r>
              <a:rPr lang="en-US" altLang="zh-CN" sz="2000" dirty="0" smtClean="0">
                <a:ea typeface="微软雅黑" pitchFamily="34" charset="-122"/>
              </a:rPr>
              <a:t>, </a:t>
            </a:r>
            <a:r>
              <a:rPr lang="en-US" altLang="zh-CN" sz="2000" dirty="0" err="1" smtClean="0">
                <a:ea typeface="微软雅黑" pitchFamily="34" charset="-122"/>
              </a:rPr>
              <a:t>chị</a:t>
            </a:r>
            <a:r>
              <a:rPr lang="en-US" altLang="zh-CN" sz="2000" dirty="0" smtClean="0">
                <a:ea typeface="微软雅黑" pitchFamily="34" charset="-122"/>
              </a:rPr>
              <a:t> D </a:t>
            </a:r>
            <a:r>
              <a:rPr lang="en-US" altLang="zh-CN" sz="2000" dirty="0" err="1" smtClean="0">
                <a:ea typeface="微软雅黑" pitchFamily="34" charset="-122"/>
              </a:rPr>
              <a:t>truy</a:t>
            </a:r>
            <a:r>
              <a:rPr lang="en-US" altLang="zh-CN" sz="2000" dirty="0" smtClean="0">
                <a:ea typeface="微软雅黑" pitchFamily="34" charset="-122"/>
              </a:rPr>
              <a:t> </a:t>
            </a:r>
            <a:r>
              <a:rPr lang="en-US" altLang="zh-CN" sz="2000" dirty="0" err="1" smtClean="0">
                <a:ea typeface="微软雅黑" pitchFamily="34" charset="-122"/>
              </a:rPr>
              <a:t>cập</a:t>
            </a:r>
            <a:r>
              <a:rPr lang="en-US" altLang="zh-CN" sz="2000" dirty="0" smtClean="0">
                <a:ea typeface="微软雅黑" pitchFamily="34" charset="-122"/>
              </a:rPr>
              <a:t> </a:t>
            </a:r>
            <a:r>
              <a:rPr lang="en-US" altLang="zh-CN" sz="2000" dirty="0" err="1" smtClean="0">
                <a:ea typeface="微软雅黑" pitchFamily="34" charset="-122"/>
              </a:rPr>
              <a:t>trái</a:t>
            </a:r>
            <a:r>
              <a:rPr lang="en-US" altLang="zh-CN" sz="2000" dirty="0" smtClean="0">
                <a:ea typeface="微软雅黑" pitchFamily="34" charset="-122"/>
              </a:rPr>
              <a:t> </a:t>
            </a:r>
            <a:r>
              <a:rPr lang="en-US" altLang="zh-CN" sz="2000" dirty="0" err="1" smtClean="0">
                <a:ea typeface="微软雅黑" pitchFamily="34" charset="-122"/>
              </a:rPr>
              <a:t>pháp</a:t>
            </a:r>
            <a:r>
              <a:rPr lang="en-US" altLang="zh-CN" sz="2000" dirty="0" smtClean="0">
                <a:ea typeface="微软雅黑" pitchFamily="34" charset="-122"/>
              </a:rPr>
              <a:t> </a:t>
            </a:r>
            <a:r>
              <a:rPr lang="en-US" altLang="zh-CN" sz="2000" dirty="0" err="1" smtClean="0">
                <a:ea typeface="微软雅黑" pitchFamily="34" charset="-122"/>
              </a:rPr>
              <a:t>vào</a:t>
            </a:r>
            <a:r>
              <a:rPr lang="en-US" altLang="zh-CN" sz="2000" dirty="0" smtClean="0">
                <a:ea typeface="微软雅黑" pitchFamily="34" charset="-122"/>
              </a:rPr>
              <a:t> </a:t>
            </a:r>
            <a:r>
              <a:rPr lang="en-US" altLang="zh-CN" sz="2000" dirty="0" err="1" smtClean="0">
                <a:ea typeface="微软雅黑" pitchFamily="34" charset="-122"/>
              </a:rPr>
              <a:t>tài</a:t>
            </a:r>
            <a:r>
              <a:rPr lang="en-US" altLang="zh-CN" sz="2000" dirty="0" smtClean="0">
                <a:ea typeface="微软雅黑" pitchFamily="34" charset="-122"/>
              </a:rPr>
              <a:t> </a:t>
            </a:r>
            <a:r>
              <a:rPr lang="en-US" altLang="zh-CN" sz="2000" dirty="0" err="1" smtClean="0">
                <a:ea typeface="微软雅黑" pitchFamily="34" charset="-122"/>
              </a:rPr>
              <a:t>khoản</a:t>
            </a:r>
            <a:r>
              <a:rPr lang="en-US" altLang="zh-CN" sz="2000" dirty="0" smtClean="0">
                <a:ea typeface="微软雅黑" pitchFamily="34" charset="-122"/>
              </a:rPr>
              <a:t> </a:t>
            </a:r>
            <a:r>
              <a:rPr lang="en-US" altLang="zh-CN" sz="2000" dirty="0" err="1" smtClean="0">
                <a:ea typeface="微软雅黑" pitchFamily="34" charset="-122"/>
              </a:rPr>
              <a:t>facebook</a:t>
            </a:r>
            <a:r>
              <a:rPr lang="en-US" altLang="zh-CN" sz="2000" dirty="0" smtClean="0">
                <a:ea typeface="微软雅黑" pitchFamily="34" charset="-122"/>
              </a:rPr>
              <a:t> </a:t>
            </a:r>
            <a:r>
              <a:rPr lang="en-US" altLang="zh-CN" sz="2000" dirty="0" err="1" smtClean="0">
                <a:ea typeface="微软雅黑" pitchFamily="34" charset="-122"/>
              </a:rPr>
              <a:t>của</a:t>
            </a:r>
            <a:r>
              <a:rPr lang="en-US" altLang="zh-CN" sz="2000" dirty="0" smtClean="0">
                <a:ea typeface="微软雅黑" pitchFamily="34" charset="-122"/>
              </a:rPr>
              <a:t> A </a:t>
            </a:r>
            <a:r>
              <a:rPr lang="en-US" altLang="zh-CN" sz="2000" dirty="0" err="1" smtClean="0">
                <a:ea typeface="微软雅黑" pitchFamily="34" charset="-122"/>
              </a:rPr>
              <a:t>để</a:t>
            </a:r>
            <a:r>
              <a:rPr lang="en-US" altLang="zh-CN" sz="2000" dirty="0" smtClean="0">
                <a:ea typeface="微软雅黑" pitchFamily="34" charset="-122"/>
              </a:rPr>
              <a:t> </a:t>
            </a:r>
            <a:r>
              <a:rPr lang="en-US" altLang="zh-CN" sz="2000" dirty="0" err="1" smtClean="0">
                <a:ea typeface="微软雅黑" pitchFamily="34" charset="-122"/>
              </a:rPr>
              <a:t>đọc</a:t>
            </a:r>
            <a:r>
              <a:rPr lang="en-US" altLang="zh-CN" sz="2000" dirty="0" smtClean="0">
                <a:ea typeface="微软雅黑" pitchFamily="34" charset="-122"/>
              </a:rPr>
              <a:t>, </a:t>
            </a:r>
            <a:r>
              <a:rPr lang="en-US" altLang="zh-CN" sz="2000" dirty="0" err="1" smtClean="0">
                <a:ea typeface="微软雅黑" pitchFamily="34" charset="-122"/>
              </a:rPr>
              <a:t>chụp</a:t>
            </a:r>
            <a:r>
              <a:rPr lang="en-US" altLang="zh-CN" sz="2000" dirty="0" smtClean="0">
                <a:ea typeface="微软雅黑" pitchFamily="34" charset="-122"/>
              </a:rPr>
              <a:t> </a:t>
            </a:r>
            <a:r>
              <a:rPr lang="en-US" altLang="zh-CN" sz="2000" dirty="0" err="1" smtClean="0">
                <a:ea typeface="微软雅黑" pitchFamily="34" charset="-122"/>
              </a:rPr>
              <a:t>lại</a:t>
            </a:r>
            <a:r>
              <a:rPr lang="en-US" altLang="zh-CN" sz="2000" dirty="0" smtClean="0">
                <a:ea typeface="微软雅黑" pitchFamily="34" charset="-122"/>
              </a:rPr>
              <a:t> tin </a:t>
            </a:r>
            <a:r>
              <a:rPr lang="en-US" altLang="zh-CN" sz="2000" dirty="0" err="1" smtClean="0">
                <a:ea typeface="微软雅黑" pitchFamily="34" charset="-122"/>
              </a:rPr>
              <a:t>nhắn</a:t>
            </a:r>
            <a:r>
              <a:rPr lang="en-US" altLang="zh-CN" sz="2000" dirty="0" smtClean="0">
                <a:ea typeface="微软雅黑" pitchFamily="34" charset="-122"/>
              </a:rPr>
              <a:t> </a:t>
            </a:r>
            <a:r>
              <a:rPr lang="en-US" altLang="zh-CN" sz="2000" dirty="0" err="1" smtClean="0">
                <a:ea typeface="微软雅黑" pitchFamily="34" charset="-122"/>
              </a:rPr>
              <a:t>và</a:t>
            </a:r>
            <a:r>
              <a:rPr lang="en-US" altLang="zh-CN" sz="2000" dirty="0" smtClean="0">
                <a:ea typeface="微软雅黑" pitchFamily="34" charset="-122"/>
              </a:rPr>
              <a:t> </a:t>
            </a:r>
            <a:r>
              <a:rPr lang="en-US" altLang="zh-CN" sz="2000" dirty="0" err="1" smtClean="0">
                <a:ea typeface="微软雅黑" pitchFamily="34" charset="-122"/>
              </a:rPr>
              <a:t>chỉnh</a:t>
            </a:r>
            <a:r>
              <a:rPr lang="en-US" altLang="zh-CN" sz="2000" dirty="0" smtClean="0">
                <a:ea typeface="微软雅黑" pitchFamily="34" charset="-122"/>
              </a:rPr>
              <a:t> </a:t>
            </a:r>
            <a:r>
              <a:rPr lang="en-US" altLang="zh-CN" sz="2000" dirty="0" err="1" smtClean="0">
                <a:ea typeface="微软雅黑" pitchFamily="34" charset="-122"/>
              </a:rPr>
              <a:t>sửa</a:t>
            </a:r>
            <a:r>
              <a:rPr lang="en-US" altLang="zh-CN" sz="2000" dirty="0" smtClean="0">
                <a:ea typeface="微软雅黑" pitchFamily="34" charset="-122"/>
              </a:rPr>
              <a:t> </a:t>
            </a:r>
            <a:r>
              <a:rPr lang="en-US" altLang="zh-CN" sz="2000" dirty="0" err="1" smtClean="0">
                <a:ea typeface="微软雅黑" pitchFamily="34" charset="-122"/>
              </a:rPr>
              <a:t>và</a:t>
            </a:r>
            <a:r>
              <a:rPr lang="en-US" altLang="zh-CN" sz="2000" dirty="0" smtClean="0">
                <a:ea typeface="微软雅黑" pitchFamily="34" charset="-122"/>
              </a:rPr>
              <a:t> </a:t>
            </a:r>
            <a:r>
              <a:rPr lang="en-US" altLang="zh-CN" sz="2000" dirty="0" err="1" smtClean="0">
                <a:ea typeface="微软雅黑" pitchFamily="34" charset="-122"/>
              </a:rPr>
              <a:t>phát</a:t>
            </a:r>
            <a:r>
              <a:rPr lang="en-US" altLang="zh-CN" sz="2000" dirty="0" smtClean="0">
                <a:ea typeface="微软雅黑" pitchFamily="34" charset="-122"/>
              </a:rPr>
              <a:t> </a:t>
            </a:r>
            <a:r>
              <a:rPr lang="en-US" altLang="zh-CN" sz="2000" dirty="0" err="1" smtClean="0">
                <a:ea typeface="微软雅黑" pitchFamily="34" charset="-122"/>
              </a:rPr>
              <a:t>tán</a:t>
            </a:r>
            <a:r>
              <a:rPr lang="en-US" altLang="zh-CN" sz="2000" dirty="0" smtClean="0">
                <a:ea typeface="微软雅黑" pitchFamily="34" charset="-122"/>
              </a:rPr>
              <a:t> </a:t>
            </a:r>
            <a:r>
              <a:rPr lang="en-US" altLang="zh-CN" sz="2000" dirty="0" err="1" smtClean="0">
                <a:ea typeface="微软雅黑" pitchFamily="34" charset="-122"/>
              </a:rPr>
              <a:t>trong</a:t>
            </a:r>
            <a:r>
              <a:rPr lang="en-US" altLang="zh-CN" sz="2000" dirty="0" smtClean="0">
                <a:ea typeface="微软雅黑" pitchFamily="34" charset="-122"/>
              </a:rPr>
              <a:t> </a:t>
            </a:r>
            <a:r>
              <a:rPr lang="en-US" altLang="zh-CN" sz="2000" dirty="0" err="1" smtClean="0">
                <a:ea typeface="微软雅黑" pitchFamily="34" charset="-122"/>
              </a:rPr>
              <a:t>công</a:t>
            </a:r>
            <a:r>
              <a:rPr lang="en-US" altLang="zh-CN" sz="2000" dirty="0" smtClean="0">
                <a:ea typeface="微软雅黑" pitchFamily="34" charset="-122"/>
              </a:rPr>
              <a:t> </a:t>
            </a:r>
            <a:r>
              <a:rPr lang="en-US" altLang="zh-CN" sz="2000" dirty="0" err="1" smtClean="0">
                <a:ea typeface="微软雅黑" pitchFamily="34" charset="-122"/>
              </a:rPr>
              <a:t>ty</a:t>
            </a:r>
            <a:r>
              <a:rPr lang="en-US" altLang="zh-CN" sz="2000" dirty="0" smtClean="0">
                <a:ea typeface="微软雅黑" pitchFamily="34" charset="-122"/>
              </a:rPr>
              <a:t> </a:t>
            </a:r>
            <a:r>
              <a:rPr lang="en-US" altLang="zh-CN" sz="2000" dirty="0" err="1" smtClean="0">
                <a:ea typeface="微软雅黑" pitchFamily="34" charset="-122"/>
              </a:rPr>
              <a:t>nhằm</a:t>
            </a:r>
            <a:r>
              <a:rPr lang="en-US" altLang="zh-CN" sz="2000" dirty="0" smtClean="0">
                <a:ea typeface="微软雅黑" pitchFamily="34" charset="-122"/>
              </a:rPr>
              <a:t> </a:t>
            </a:r>
            <a:r>
              <a:rPr lang="en-US" altLang="zh-CN" sz="2000" dirty="0" err="1" smtClean="0">
                <a:ea typeface="微软雅黑" pitchFamily="34" charset="-122"/>
              </a:rPr>
              <a:t>boi</a:t>
            </a:r>
            <a:r>
              <a:rPr lang="en-US" altLang="zh-CN" sz="2000" dirty="0" smtClean="0">
                <a:ea typeface="微软雅黑" pitchFamily="34" charset="-122"/>
              </a:rPr>
              <a:t> </a:t>
            </a:r>
            <a:r>
              <a:rPr lang="en-US" altLang="zh-CN" sz="2000" dirty="0" err="1" smtClean="0">
                <a:ea typeface="微软雅黑" pitchFamily="34" charset="-122"/>
              </a:rPr>
              <a:t>nhọ</a:t>
            </a:r>
            <a:r>
              <a:rPr lang="en-US" altLang="zh-CN" sz="2000" dirty="0" smtClean="0">
                <a:ea typeface="微软雅黑" pitchFamily="34" charset="-122"/>
              </a:rPr>
              <a:t> </a:t>
            </a:r>
            <a:r>
              <a:rPr lang="en-US" altLang="zh-CN" sz="2000" dirty="0" err="1" smtClean="0">
                <a:ea typeface="微软雅黑" pitchFamily="34" charset="-122"/>
              </a:rPr>
              <a:t>danh</a:t>
            </a:r>
            <a:r>
              <a:rPr lang="en-US" altLang="zh-CN" sz="2000" dirty="0" smtClean="0">
                <a:ea typeface="微软雅黑" pitchFamily="34" charset="-122"/>
              </a:rPr>
              <a:t> </a:t>
            </a:r>
            <a:r>
              <a:rPr lang="en-US" altLang="zh-CN" sz="2000" dirty="0" err="1" smtClean="0">
                <a:ea typeface="微软雅黑" pitchFamily="34" charset="-122"/>
              </a:rPr>
              <a:t>dự</a:t>
            </a:r>
            <a:r>
              <a:rPr lang="en-US" altLang="zh-CN" sz="2000" dirty="0" smtClean="0">
                <a:ea typeface="微软雅黑" pitchFamily="34" charset="-122"/>
              </a:rPr>
              <a:t> </a:t>
            </a:r>
            <a:r>
              <a:rPr lang="en-US" altLang="zh-CN" sz="2000" dirty="0" err="1" smtClean="0">
                <a:ea typeface="微软雅黑" pitchFamily="34" charset="-122"/>
              </a:rPr>
              <a:t>của</a:t>
            </a:r>
            <a:r>
              <a:rPr lang="en-US" altLang="zh-CN" sz="2000" dirty="0" smtClean="0">
                <a:ea typeface="微软雅黑" pitchFamily="34" charset="-122"/>
              </a:rPr>
              <a:t> </a:t>
            </a:r>
            <a:r>
              <a:rPr lang="en-US" altLang="zh-CN" sz="2000" dirty="0" err="1" smtClean="0">
                <a:ea typeface="微软雅黑" pitchFamily="34" charset="-122"/>
              </a:rPr>
              <a:t>anh</a:t>
            </a:r>
            <a:r>
              <a:rPr lang="en-US" altLang="zh-CN" sz="2000" dirty="0" smtClean="0">
                <a:ea typeface="微软雅黑" pitchFamily="34" charset="-122"/>
              </a:rPr>
              <a:t> A. </a:t>
            </a:r>
            <a:r>
              <a:rPr lang="en-US" altLang="zh-CN" sz="2000" dirty="0" err="1" smtClean="0">
                <a:ea typeface="微软雅黑" pitchFamily="34" charset="-122"/>
              </a:rPr>
              <a:t>Việc</a:t>
            </a:r>
            <a:r>
              <a:rPr lang="en-US" altLang="zh-CN" sz="2000" dirty="0" smtClean="0">
                <a:ea typeface="微软雅黑" pitchFamily="34" charset="-122"/>
              </a:rPr>
              <a:t> </a:t>
            </a:r>
            <a:r>
              <a:rPr lang="en-US" altLang="zh-CN" sz="2000" dirty="0" err="1" smtClean="0">
                <a:ea typeface="微软雅黑" pitchFamily="34" charset="-122"/>
              </a:rPr>
              <a:t>làm</a:t>
            </a:r>
            <a:r>
              <a:rPr lang="en-US" altLang="zh-CN" sz="2000" dirty="0" smtClean="0">
                <a:ea typeface="微软雅黑" pitchFamily="34" charset="-122"/>
              </a:rPr>
              <a:t> </a:t>
            </a:r>
            <a:r>
              <a:rPr lang="en-US" altLang="zh-CN" sz="2000" dirty="0" err="1" smtClean="0">
                <a:ea typeface="微软雅黑" pitchFamily="34" charset="-122"/>
              </a:rPr>
              <a:t>đó</a:t>
            </a:r>
            <a:r>
              <a:rPr lang="en-US" altLang="zh-CN" sz="2000" dirty="0" smtClean="0">
                <a:ea typeface="微软雅黑" pitchFamily="34" charset="-122"/>
              </a:rPr>
              <a:t> </a:t>
            </a:r>
            <a:r>
              <a:rPr lang="en-US" altLang="zh-CN" sz="2000" dirty="0" err="1" smtClean="0">
                <a:ea typeface="微软雅黑" pitchFamily="34" charset="-122"/>
              </a:rPr>
              <a:t>đã</a:t>
            </a:r>
            <a:r>
              <a:rPr lang="en-US" altLang="zh-CN" sz="2000" dirty="0" smtClean="0">
                <a:ea typeface="微软雅黑" pitchFamily="34" charset="-122"/>
              </a:rPr>
              <a:t> </a:t>
            </a:r>
            <a:r>
              <a:rPr lang="en-US" altLang="zh-CN" sz="2000" dirty="0" err="1" smtClean="0">
                <a:ea typeface="微软雅黑" pitchFamily="34" charset="-122"/>
              </a:rPr>
              <a:t>làm</a:t>
            </a:r>
            <a:r>
              <a:rPr lang="en-US" altLang="zh-CN" sz="2000" dirty="0" smtClean="0">
                <a:ea typeface="微软雅黑" pitchFamily="34" charset="-122"/>
              </a:rPr>
              <a:t> </a:t>
            </a:r>
            <a:r>
              <a:rPr lang="en-US" altLang="zh-CN" sz="2000" dirty="0" err="1" smtClean="0">
                <a:ea typeface="微软雅黑" pitchFamily="34" charset="-122"/>
              </a:rPr>
              <a:t>cho</a:t>
            </a:r>
            <a:r>
              <a:rPr lang="en-US" altLang="zh-CN" sz="2000" dirty="0" smtClean="0">
                <a:ea typeface="微软雅黑" pitchFamily="34" charset="-122"/>
              </a:rPr>
              <a:t> </a:t>
            </a:r>
            <a:r>
              <a:rPr lang="en-US" altLang="zh-CN" sz="2000" dirty="0" err="1" smtClean="0">
                <a:ea typeface="微软雅黑" pitchFamily="34" charset="-122"/>
              </a:rPr>
              <a:t>một</a:t>
            </a:r>
            <a:r>
              <a:rPr lang="en-US" altLang="zh-CN" sz="2000" dirty="0" smtClean="0">
                <a:ea typeface="微软雅黑" pitchFamily="34" charset="-122"/>
              </a:rPr>
              <a:t> </a:t>
            </a:r>
            <a:r>
              <a:rPr lang="en-US" altLang="zh-CN" sz="2000" dirty="0" err="1" smtClean="0">
                <a:ea typeface="微软雅黑" pitchFamily="34" charset="-122"/>
              </a:rPr>
              <a:t>số</a:t>
            </a:r>
            <a:r>
              <a:rPr lang="en-US" altLang="zh-CN" sz="2000" dirty="0" smtClean="0">
                <a:ea typeface="微软雅黑" pitchFamily="34" charset="-122"/>
              </a:rPr>
              <a:t> </a:t>
            </a:r>
            <a:r>
              <a:rPr lang="en-US" altLang="zh-CN" sz="2000" dirty="0" err="1" smtClean="0">
                <a:ea typeface="微软雅黑" pitchFamily="34" charset="-122"/>
              </a:rPr>
              <a:t>người</a:t>
            </a:r>
            <a:r>
              <a:rPr lang="en-US" altLang="zh-CN" sz="2000" dirty="0" smtClean="0">
                <a:ea typeface="微软雅黑" pitchFamily="34" charset="-122"/>
              </a:rPr>
              <a:t> </a:t>
            </a:r>
            <a:r>
              <a:rPr lang="en-US" altLang="zh-CN" sz="2000" dirty="0" err="1" smtClean="0">
                <a:ea typeface="微软雅黑" pitchFamily="34" charset="-122"/>
              </a:rPr>
              <a:t>trong</a:t>
            </a:r>
            <a:r>
              <a:rPr lang="en-US" altLang="zh-CN" sz="2000" dirty="0" smtClean="0">
                <a:ea typeface="微软雅黑" pitchFamily="34" charset="-122"/>
              </a:rPr>
              <a:t> </a:t>
            </a:r>
            <a:r>
              <a:rPr lang="en-US" altLang="zh-CN" sz="2000" dirty="0" err="1" smtClean="0">
                <a:ea typeface="微软雅黑" pitchFamily="34" charset="-122"/>
              </a:rPr>
              <a:t>công</a:t>
            </a:r>
            <a:r>
              <a:rPr lang="en-US" altLang="zh-CN" sz="2000" dirty="0" smtClean="0">
                <a:ea typeface="微软雅黑" pitchFamily="34" charset="-122"/>
              </a:rPr>
              <a:t> </a:t>
            </a:r>
            <a:r>
              <a:rPr lang="en-US" altLang="zh-CN" sz="2000" dirty="0" err="1" smtClean="0">
                <a:ea typeface="微软雅黑" pitchFamily="34" charset="-122"/>
              </a:rPr>
              <a:t>ty</a:t>
            </a:r>
            <a:r>
              <a:rPr lang="en-US" altLang="zh-CN" sz="2000" dirty="0" smtClean="0">
                <a:ea typeface="微软雅黑" pitchFamily="34" charset="-122"/>
              </a:rPr>
              <a:t> </a:t>
            </a:r>
            <a:r>
              <a:rPr lang="en-US" altLang="zh-CN" sz="2000" dirty="0" err="1" smtClean="0">
                <a:ea typeface="微软雅黑" pitchFamily="34" charset="-122"/>
              </a:rPr>
              <a:t>hiểu</a:t>
            </a:r>
            <a:r>
              <a:rPr lang="en-US" altLang="zh-CN" sz="2000" dirty="0" smtClean="0">
                <a:ea typeface="微软雅黑" pitchFamily="34" charset="-122"/>
              </a:rPr>
              <a:t> </a:t>
            </a:r>
            <a:r>
              <a:rPr lang="en-US" altLang="zh-CN" sz="2000" dirty="0" err="1" smtClean="0">
                <a:ea typeface="微软雅黑" pitchFamily="34" charset="-122"/>
              </a:rPr>
              <a:t>làm</a:t>
            </a:r>
            <a:r>
              <a:rPr lang="en-US" altLang="zh-CN" sz="2000" dirty="0" smtClean="0">
                <a:ea typeface="微软雅黑" pitchFamily="34" charset="-122"/>
              </a:rPr>
              <a:t>, </a:t>
            </a:r>
            <a:r>
              <a:rPr lang="en-US" altLang="zh-CN" sz="2000" dirty="0" err="1" smtClean="0">
                <a:ea typeface="微软雅黑" pitchFamily="34" charset="-122"/>
              </a:rPr>
              <a:t>làm</a:t>
            </a:r>
            <a:r>
              <a:rPr lang="en-US" altLang="zh-CN" sz="2000" dirty="0" smtClean="0">
                <a:ea typeface="微软雅黑" pitchFamily="34" charset="-122"/>
              </a:rPr>
              <a:t> </a:t>
            </a:r>
            <a:r>
              <a:rPr lang="en-US" altLang="zh-CN" sz="2000" dirty="0" err="1" smtClean="0">
                <a:ea typeface="微软雅黑" pitchFamily="34" charset="-122"/>
              </a:rPr>
              <a:t>cho</a:t>
            </a:r>
            <a:r>
              <a:rPr lang="en-US" altLang="zh-CN" sz="2000" dirty="0" smtClean="0">
                <a:ea typeface="微软雅黑" pitchFamily="34" charset="-122"/>
              </a:rPr>
              <a:t> </a:t>
            </a:r>
            <a:r>
              <a:rPr lang="en-US" altLang="zh-CN" sz="2000" dirty="0" err="1" smtClean="0">
                <a:ea typeface="微软雅黑" pitchFamily="34" charset="-122"/>
              </a:rPr>
              <a:t>uy</a:t>
            </a:r>
            <a:r>
              <a:rPr lang="en-US" altLang="zh-CN" sz="2000" dirty="0" smtClean="0">
                <a:ea typeface="微软雅黑" pitchFamily="34" charset="-122"/>
              </a:rPr>
              <a:t> </a:t>
            </a:r>
            <a:r>
              <a:rPr lang="en-US" altLang="zh-CN" sz="2000" dirty="0" err="1" smtClean="0">
                <a:ea typeface="微软雅黑" pitchFamily="34" charset="-122"/>
              </a:rPr>
              <a:t>tín</a:t>
            </a:r>
            <a:r>
              <a:rPr lang="en-US" altLang="zh-CN" sz="2000" dirty="0" smtClean="0">
                <a:ea typeface="微软雅黑" pitchFamily="34" charset="-122"/>
              </a:rPr>
              <a:t> </a:t>
            </a:r>
            <a:r>
              <a:rPr lang="en-US" altLang="zh-CN" sz="2000" dirty="0" err="1" smtClean="0">
                <a:ea typeface="微软雅黑" pitchFamily="34" charset="-122"/>
              </a:rPr>
              <a:t>của</a:t>
            </a:r>
            <a:r>
              <a:rPr lang="en-US" altLang="zh-CN" sz="2000" dirty="0" smtClean="0">
                <a:ea typeface="微软雅黑" pitchFamily="34" charset="-122"/>
              </a:rPr>
              <a:t> </a:t>
            </a:r>
            <a:r>
              <a:rPr lang="en-US" altLang="zh-CN" sz="2000" dirty="0" err="1" smtClean="0">
                <a:ea typeface="微软雅黑" pitchFamily="34" charset="-122"/>
              </a:rPr>
              <a:t>anh</a:t>
            </a:r>
            <a:r>
              <a:rPr lang="en-US" altLang="zh-CN" sz="2000" dirty="0" smtClean="0">
                <a:ea typeface="微软雅黑" pitchFamily="34" charset="-122"/>
              </a:rPr>
              <a:t> A </a:t>
            </a:r>
            <a:r>
              <a:rPr lang="en-US" altLang="zh-CN" sz="2000" dirty="0" err="1" smtClean="0">
                <a:ea typeface="微软雅黑" pitchFamily="34" charset="-122"/>
              </a:rPr>
              <a:t>bị</a:t>
            </a:r>
            <a:r>
              <a:rPr lang="en-US" altLang="zh-CN" sz="2000" dirty="0" smtClean="0">
                <a:ea typeface="微软雅黑" pitchFamily="34" charset="-122"/>
              </a:rPr>
              <a:t> </a:t>
            </a:r>
            <a:r>
              <a:rPr lang="en-US" altLang="zh-CN" sz="2000" dirty="0" err="1" smtClean="0">
                <a:ea typeface="微软雅黑" pitchFamily="34" charset="-122"/>
              </a:rPr>
              <a:t>ảnh</a:t>
            </a:r>
            <a:r>
              <a:rPr lang="en-US" altLang="zh-CN" sz="2000" dirty="0" smtClean="0">
                <a:ea typeface="微软雅黑" pitchFamily="34" charset="-122"/>
              </a:rPr>
              <a:t> </a:t>
            </a:r>
            <a:r>
              <a:rPr lang="en-US" altLang="zh-CN" sz="2000" dirty="0" err="1" smtClean="0">
                <a:ea typeface="微软雅黑" pitchFamily="34" charset="-122"/>
              </a:rPr>
              <a:t>hưởng</a:t>
            </a:r>
            <a:r>
              <a:rPr lang="en-US" altLang="zh-CN" sz="2000" dirty="0" smtClean="0">
                <a:ea typeface="微软雅黑" pitchFamily="34" charset="-122"/>
              </a:rPr>
              <a:t>. </a:t>
            </a:r>
            <a:r>
              <a:rPr lang="en-US" altLang="zh-CN" sz="2000" dirty="0" err="1" smtClean="0">
                <a:ea typeface="微软雅黑" pitchFamily="34" charset="-122"/>
              </a:rPr>
              <a:t>Có</a:t>
            </a:r>
            <a:r>
              <a:rPr lang="en-US" altLang="zh-CN" sz="2000" dirty="0" smtClean="0">
                <a:ea typeface="微软雅黑" pitchFamily="34" charset="-122"/>
              </a:rPr>
              <a:t> </a:t>
            </a:r>
            <a:r>
              <a:rPr lang="en-US" altLang="zh-CN" sz="2000" dirty="0" err="1" smtClean="0">
                <a:ea typeface="微软雅黑" pitchFamily="34" charset="-122"/>
              </a:rPr>
              <a:t>người</a:t>
            </a:r>
            <a:r>
              <a:rPr lang="en-US" altLang="zh-CN" sz="2000" dirty="0" smtClean="0">
                <a:ea typeface="微软雅黑" pitchFamily="34" charset="-122"/>
              </a:rPr>
              <a:t> </a:t>
            </a:r>
            <a:r>
              <a:rPr lang="en-US" altLang="zh-CN" sz="2000" dirty="0" err="1" smtClean="0">
                <a:ea typeface="微软雅黑" pitchFamily="34" charset="-122"/>
              </a:rPr>
              <a:t>khuyên</a:t>
            </a:r>
            <a:r>
              <a:rPr lang="en-US" altLang="zh-CN" sz="2000" dirty="0" smtClean="0">
                <a:ea typeface="微软雅黑" pitchFamily="34" charset="-122"/>
              </a:rPr>
              <a:t> </a:t>
            </a:r>
            <a:r>
              <a:rPr lang="en-US" altLang="zh-CN" sz="2000" dirty="0" err="1" smtClean="0">
                <a:ea typeface="微软雅黑" pitchFamily="34" charset="-122"/>
              </a:rPr>
              <a:t>anh</a:t>
            </a:r>
            <a:r>
              <a:rPr lang="en-US" altLang="zh-CN" sz="2000" dirty="0" smtClean="0">
                <a:ea typeface="微软雅黑" pitchFamily="34" charset="-122"/>
              </a:rPr>
              <a:t> A </a:t>
            </a:r>
            <a:r>
              <a:rPr lang="en-US" altLang="zh-CN" sz="2000" dirty="0" err="1" smtClean="0">
                <a:ea typeface="微软雅黑" pitchFamily="34" charset="-122"/>
              </a:rPr>
              <a:t>nên</a:t>
            </a:r>
            <a:r>
              <a:rPr lang="en-US" altLang="zh-CN" sz="2000" dirty="0" smtClean="0">
                <a:ea typeface="微软雅黑" pitchFamily="34" charset="-122"/>
              </a:rPr>
              <a:t> </a:t>
            </a:r>
            <a:r>
              <a:rPr lang="en-US" altLang="zh-CN" sz="2000" dirty="0" err="1" smtClean="0">
                <a:ea typeface="微软雅黑" pitchFamily="34" charset="-122"/>
              </a:rPr>
              <a:t>khởi</a:t>
            </a:r>
            <a:r>
              <a:rPr lang="en-US" altLang="zh-CN" sz="2000" dirty="0" smtClean="0">
                <a:ea typeface="微软雅黑" pitchFamily="34" charset="-122"/>
              </a:rPr>
              <a:t> </a:t>
            </a:r>
            <a:r>
              <a:rPr lang="en-US" altLang="zh-CN" sz="2000" dirty="0" err="1" smtClean="0">
                <a:ea typeface="微软雅黑" pitchFamily="34" charset="-122"/>
              </a:rPr>
              <a:t>kiện</a:t>
            </a:r>
            <a:r>
              <a:rPr lang="en-US" altLang="zh-CN" sz="2000" dirty="0" smtClean="0">
                <a:ea typeface="微软雅黑" pitchFamily="34" charset="-122"/>
              </a:rPr>
              <a:t> </a:t>
            </a:r>
            <a:r>
              <a:rPr lang="en-US" altLang="zh-CN" sz="2000" dirty="0" err="1" smtClean="0">
                <a:ea typeface="微软雅黑" pitchFamily="34" charset="-122"/>
              </a:rPr>
              <a:t>chị</a:t>
            </a:r>
            <a:r>
              <a:rPr lang="en-US" altLang="zh-CN" sz="2000" dirty="0" smtClean="0">
                <a:ea typeface="微软雅黑" pitchFamily="34" charset="-122"/>
              </a:rPr>
              <a:t> D </a:t>
            </a:r>
            <a:r>
              <a:rPr lang="en-US" altLang="zh-CN" sz="2000" dirty="0" err="1" smtClean="0">
                <a:ea typeface="微软雅黑" pitchFamily="34" charset="-122"/>
              </a:rPr>
              <a:t>để</a:t>
            </a:r>
            <a:r>
              <a:rPr lang="en-US" altLang="zh-CN" sz="2000" dirty="0" smtClean="0">
                <a:ea typeface="微软雅黑" pitchFamily="34" charset="-122"/>
              </a:rPr>
              <a:t> </a:t>
            </a:r>
            <a:r>
              <a:rPr lang="en-US" altLang="zh-CN" sz="2000" dirty="0" err="1" smtClean="0">
                <a:ea typeface="微软雅黑" pitchFamily="34" charset="-122"/>
              </a:rPr>
              <a:t>chị</a:t>
            </a:r>
            <a:r>
              <a:rPr lang="en-US" altLang="zh-CN" sz="2000" dirty="0" smtClean="0">
                <a:ea typeface="微软雅黑" pitchFamily="34" charset="-122"/>
              </a:rPr>
              <a:t> D </a:t>
            </a:r>
            <a:r>
              <a:rPr lang="en-US" altLang="zh-CN" sz="2000" dirty="0" err="1" smtClean="0">
                <a:ea typeface="微软雅黑" pitchFamily="34" charset="-122"/>
              </a:rPr>
              <a:t>bị</a:t>
            </a:r>
            <a:r>
              <a:rPr lang="en-US" altLang="zh-CN" sz="2000" dirty="0" smtClean="0">
                <a:ea typeface="微软雅黑" pitchFamily="34" charset="-122"/>
              </a:rPr>
              <a:t> </a:t>
            </a:r>
            <a:r>
              <a:rPr lang="en-US" altLang="zh-CN" sz="2000" dirty="0" err="1" smtClean="0">
                <a:ea typeface="微软雅黑" pitchFamily="34" charset="-122"/>
              </a:rPr>
              <a:t>cơ</a:t>
            </a:r>
            <a:r>
              <a:rPr lang="en-US" altLang="zh-CN" sz="2000" dirty="0" smtClean="0">
                <a:ea typeface="微软雅黑" pitchFamily="34" charset="-122"/>
              </a:rPr>
              <a:t> </a:t>
            </a:r>
            <a:r>
              <a:rPr lang="en-US" altLang="zh-CN" sz="2000" dirty="0" err="1" smtClean="0">
                <a:ea typeface="微软雅黑" pitchFamily="34" charset="-122"/>
              </a:rPr>
              <a:t>quan</a:t>
            </a:r>
            <a:r>
              <a:rPr lang="en-US" altLang="zh-CN" sz="2000" dirty="0" smtClean="0">
                <a:ea typeface="微软雅黑" pitchFamily="34" charset="-122"/>
              </a:rPr>
              <a:t> </a:t>
            </a:r>
            <a:r>
              <a:rPr lang="en-US" altLang="zh-CN" sz="2000" dirty="0" err="1" smtClean="0">
                <a:ea typeface="微软雅黑" pitchFamily="34" charset="-122"/>
              </a:rPr>
              <a:t>chức</a:t>
            </a:r>
            <a:r>
              <a:rPr lang="en-US" altLang="zh-CN" sz="2000" dirty="0" smtClean="0">
                <a:ea typeface="微软雅黑" pitchFamily="34" charset="-122"/>
              </a:rPr>
              <a:t> </a:t>
            </a:r>
            <a:r>
              <a:rPr lang="en-US" altLang="zh-CN" sz="2000" dirty="0" err="1" smtClean="0">
                <a:ea typeface="微软雅黑" pitchFamily="34" charset="-122"/>
              </a:rPr>
              <a:t>năng</a:t>
            </a:r>
            <a:r>
              <a:rPr lang="en-US" altLang="zh-CN" sz="2000" dirty="0" smtClean="0">
                <a:ea typeface="微软雅黑" pitchFamily="34" charset="-122"/>
              </a:rPr>
              <a:t> </a:t>
            </a:r>
            <a:r>
              <a:rPr lang="en-US" altLang="zh-CN" sz="2000" dirty="0" err="1" smtClean="0">
                <a:ea typeface="微软雅黑" pitchFamily="34" charset="-122"/>
              </a:rPr>
              <a:t>xử</a:t>
            </a:r>
            <a:r>
              <a:rPr lang="en-US" altLang="zh-CN" sz="2000" dirty="0" smtClean="0">
                <a:ea typeface="微软雅黑" pitchFamily="34" charset="-122"/>
              </a:rPr>
              <a:t> </a:t>
            </a:r>
            <a:r>
              <a:rPr lang="en-US" altLang="zh-CN" sz="2000" dirty="0" err="1" smtClean="0">
                <a:ea typeface="微软雅黑" pitchFamily="34" charset="-122"/>
              </a:rPr>
              <a:t>lí</a:t>
            </a:r>
            <a:r>
              <a:rPr lang="en-US" altLang="zh-CN" sz="2000" dirty="0" smtClean="0">
                <a:ea typeface="微软雅黑" pitchFamily="34" charset="-122"/>
              </a:rPr>
              <a:t> </a:t>
            </a:r>
            <a:r>
              <a:rPr lang="en-US" altLang="zh-CN" sz="2000" dirty="0" err="1" smtClean="0">
                <a:ea typeface="微软雅黑" pitchFamily="34" charset="-122"/>
              </a:rPr>
              <a:t>theo</a:t>
            </a:r>
            <a:r>
              <a:rPr lang="en-US" altLang="zh-CN" sz="2000" dirty="0" smtClean="0">
                <a:ea typeface="微软雅黑" pitchFamily="34" charset="-122"/>
              </a:rPr>
              <a:t> </a:t>
            </a:r>
            <a:r>
              <a:rPr lang="en-US" altLang="zh-CN" sz="2000" dirty="0" err="1" smtClean="0">
                <a:ea typeface="微软雅黑" pitchFamily="34" charset="-122"/>
              </a:rPr>
              <a:t>đúng</a:t>
            </a:r>
            <a:r>
              <a:rPr lang="en-US" altLang="zh-CN" sz="2000" dirty="0" smtClean="0">
                <a:ea typeface="微软雅黑" pitchFamily="34" charset="-122"/>
              </a:rPr>
              <a:t> </a:t>
            </a:r>
            <a:r>
              <a:rPr lang="en-US" altLang="zh-CN" sz="2000" dirty="0" err="1" smtClean="0">
                <a:ea typeface="微软雅黑" pitchFamily="34" charset="-122"/>
              </a:rPr>
              <a:t>quy</a:t>
            </a:r>
            <a:r>
              <a:rPr lang="en-US" altLang="zh-CN" sz="2000" dirty="0" smtClean="0">
                <a:ea typeface="微软雅黑" pitchFamily="34" charset="-122"/>
              </a:rPr>
              <a:t> </a:t>
            </a:r>
            <a:r>
              <a:rPr lang="en-US" altLang="zh-CN" sz="2000" dirty="0" err="1" smtClean="0">
                <a:ea typeface="微软雅黑" pitchFamily="34" charset="-122"/>
              </a:rPr>
              <a:t>định</a:t>
            </a:r>
            <a:r>
              <a:rPr lang="en-US" altLang="zh-CN" sz="2000" dirty="0" smtClean="0">
                <a:ea typeface="微软雅黑" pitchFamily="34" charset="-122"/>
              </a:rPr>
              <a:t> </a:t>
            </a:r>
            <a:r>
              <a:rPr lang="en-US" altLang="zh-CN" sz="2000" dirty="0" err="1" smtClean="0">
                <a:ea typeface="微软雅黑" pitchFamily="34" charset="-122"/>
              </a:rPr>
              <a:t>của</a:t>
            </a:r>
            <a:r>
              <a:rPr lang="en-US" altLang="zh-CN" sz="2000" dirty="0" smtClean="0">
                <a:ea typeface="微软雅黑" pitchFamily="34" charset="-122"/>
              </a:rPr>
              <a:t> </a:t>
            </a:r>
            <a:r>
              <a:rPr lang="en-US" altLang="zh-CN" sz="2000" dirty="0" err="1" smtClean="0">
                <a:ea typeface="微软雅黑" pitchFamily="34" charset="-122"/>
              </a:rPr>
              <a:t>pháp</a:t>
            </a:r>
            <a:r>
              <a:rPr lang="en-US" altLang="zh-CN" sz="2000" dirty="0" smtClean="0">
                <a:ea typeface="微软雅黑" pitchFamily="34" charset="-122"/>
              </a:rPr>
              <a:t> </a:t>
            </a:r>
            <a:r>
              <a:rPr lang="en-US" altLang="zh-CN" sz="2000" dirty="0" err="1" smtClean="0">
                <a:ea typeface="微软雅黑" pitchFamily="34" charset="-122"/>
              </a:rPr>
              <a:t>luật</a:t>
            </a:r>
            <a:r>
              <a:rPr lang="en-US" altLang="zh-CN" sz="2000" dirty="0" smtClean="0">
                <a:ea typeface="微软雅黑" pitchFamily="34" charset="-122"/>
              </a:rPr>
              <a:t>.</a:t>
            </a:r>
            <a:endParaRPr lang="vi-VN" altLang="zh-CN" sz="2000" dirty="0">
              <a:ea typeface="微软雅黑" pitchFamily="34" charset="-122"/>
            </a:endParaRPr>
          </a:p>
        </p:txBody>
      </p:sp>
      <p:pic>
        <p:nvPicPr>
          <p:cNvPr id="413" name="图片 412"/>
          <p:cNvPicPr>
            <a:picLocks noChangeAspect="1"/>
          </p:cNvPicPr>
          <p:nvPr/>
        </p:nvPicPr>
        <p:blipFill rotWithShape="1">
          <a:blip r:embed="rId3" cstate="print">
            <a:extLst>
              <a:ext uri="{28A0092B-C50C-407E-A947-70E740481C1C}">
                <a14:useLocalDpi xmlns:a14="http://schemas.microsoft.com/office/drawing/2010/main" val="0"/>
              </a:ext>
            </a:extLst>
          </a:blip>
          <a:srcRect t="25626"/>
          <a:stretch/>
        </p:blipFill>
        <p:spPr>
          <a:xfrm>
            <a:off x="4639218" y="1903460"/>
            <a:ext cx="2362309" cy="3161939"/>
          </a:xfrm>
          <a:prstGeom prst="rect">
            <a:avLst/>
          </a:prstGeom>
        </p:spPr>
      </p:pic>
      <p:pic>
        <p:nvPicPr>
          <p:cNvPr id="324" name="图片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720" y="569954"/>
            <a:ext cx="3463770" cy="936154"/>
          </a:xfrm>
          <a:prstGeom prst="rect">
            <a:avLst/>
          </a:prstGeom>
          <a:solidFill>
            <a:schemeClr val="accent2">
              <a:lumMod val="60000"/>
              <a:lumOff val="40000"/>
            </a:schemeClr>
          </a:solidFill>
          <a:ln>
            <a:noFill/>
          </a:ln>
        </p:spPr>
      </p:pic>
      <p:sp>
        <p:nvSpPr>
          <p:cNvPr id="3" name="TextBox 2"/>
          <p:cNvSpPr txBox="1"/>
          <p:nvPr/>
        </p:nvSpPr>
        <p:spPr>
          <a:xfrm>
            <a:off x="1305949" y="1010008"/>
            <a:ext cx="3061545" cy="369332"/>
          </a:xfrm>
          <a:prstGeom prst="rect">
            <a:avLst/>
          </a:prstGeom>
          <a:noFill/>
        </p:spPr>
        <p:txBody>
          <a:bodyPr wrap="square" rtlCol="0">
            <a:spAutoFit/>
          </a:bodyPr>
          <a:lstStyle/>
          <a:p>
            <a:pPr algn="ctr"/>
            <a:r>
              <a:rPr lang="en-US" b="1" dirty="0" err="1" smtClean="0"/>
              <a:t>Tình</a:t>
            </a:r>
            <a:r>
              <a:rPr lang="en-US" b="1" dirty="0" smtClean="0"/>
              <a:t> </a:t>
            </a:r>
            <a:r>
              <a:rPr lang="en-US" b="1" dirty="0" err="1" smtClean="0"/>
              <a:t>huống</a:t>
            </a:r>
            <a:r>
              <a:rPr lang="en-US" b="1" dirty="0" smtClean="0"/>
              <a:t> 1</a:t>
            </a:r>
            <a:endParaRPr lang="en-US" b="1" dirty="0"/>
          </a:p>
        </p:txBody>
      </p:sp>
      <p:pic>
        <p:nvPicPr>
          <p:cNvPr id="325" name="图片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8047" y="522090"/>
            <a:ext cx="3602822" cy="857250"/>
          </a:xfrm>
          <a:prstGeom prst="rect">
            <a:avLst/>
          </a:prstGeom>
          <a:solidFill>
            <a:schemeClr val="bg2">
              <a:lumMod val="75000"/>
            </a:schemeClr>
          </a:solidFill>
          <a:ln>
            <a:noFill/>
          </a:ln>
        </p:spPr>
      </p:pic>
      <p:sp>
        <p:nvSpPr>
          <p:cNvPr id="4" name="Rectangle 3"/>
          <p:cNvSpPr/>
          <p:nvPr/>
        </p:nvSpPr>
        <p:spPr>
          <a:xfrm>
            <a:off x="7458595" y="887464"/>
            <a:ext cx="3229266" cy="369332"/>
          </a:xfrm>
          <a:prstGeom prst="rect">
            <a:avLst/>
          </a:prstGeom>
        </p:spPr>
        <p:txBody>
          <a:bodyPr wrap="square">
            <a:spAutoFit/>
          </a:bodyPr>
          <a:lstStyle/>
          <a:p>
            <a:pPr algn="ctr"/>
            <a:r>
              <a:rPr lang="en-US" b="1" dirty="0" err="1" smtClean="0"/>
              <a:t>Tình</a:t>
            </a:r>
            <a:r>
              <a:rPr lang="en-US" b="1" dirty="0" smtClean="0"/>
              <a:t> </a:t>
            </a:r>
            <a:r>
              <a:rPr lang="en-US" b="1" dirty="0" err="1" smtClean="0"/>
              <a:t>huống</a:t>
            </a:r>
            <a:r>
              <a:rPr lang="en-US" b="1" dirty="0" smtClean="0"/>
              <a:t> 2 </a:t>
            </a:r>
            <a:endParaRPr lang="en-US" dirty="0"/>
          </a:p>
        </p:txBody>
      </p:sp>
      <p:sp>
        <p:nvSpPr>
          <p:cNvPr id="7" name="TextBox 6"/>
          <p:cNvSpPr txBox="1"/>
          <p:nvPr/>
        </p:nvSpPr>
        <p:spPr>
          <a:xfrm>
            <a:off x="1099121" y="2236757"/>
            <a:ext cx="3566528" cy="3785652"/>
          </a:xfrm>
          <a:prstGeom prst="rect">
            <a:avLst/>
          </a:prstGeom>
          <a:noFill/>
        </p:spPr>
        <p:txBody>
          <a:bodyPr wrap="square" rtlCol="0">
            <a:spAutoFit/>
          </a:bodyPr>
          <a:lstStyle/>
          <a:p>
            <a:pPr algn="ctr"/>
            <a:r>
              <a:rPr lang="en-US" sz="2000" dirty="0" err="1" smtClean="0"/>
              <a:t>Đang</a:t>
            </a:r>
            <a:r>
              <a:rPr lang="en-US" sz="2000" dirty="0" smtClean="0"/>
              <a:t> </a:t>
            </a:r>
            <a:r>
              <a:rPr lang="en-US" sz="2000" dirty="0" err="1" smtClean="0"/>
              <a:t>sử</a:t>
            </a:r>
            <a:r>
              <a:rPr lang="en-US" sz="2000" dirty="0" smtClean="0"/>
              <a:t> </a:t>
            </a:r>
            <a:r>
              <a:rPr lang="en-US" sz="2000" dirty="0" err="1" smtClean="0"/>
              <a:t>dụng</a:t>
            </a:r>
            <a:r>
              <a:rPr lang="en-US" sz="2000" dirty="0" smtClean="0"/>
              <a:t> </a:t>
            </a:r>
            <a:r>
              <a:rPr lang="en-US" sz="2000" dirty="0" err="1" smtClean="0"/>
              <a:t>máy</a:t>
            </a:r>
            <a:r>
              <a:rPr lang="en-US" sz="2000" dirty="0" smtClean="0"/>
              <a:t> </a:t>
            </a:r>
            <a:r>
              <a:rPr lang="en-US" sz="2000" dirty="0" err="1" smtClean="0"/>
              <a:t>tính</a:t>
            </a:r>
            <a:r>
              <a:rPr lang="en-US" sz="2000" dirty="0" smtClean="0"/>
              <a:t> </a:t>
            </a:r>
            <a:r>
              <a:rPr lang="en-US" sz="2000" dirty="0" err="1" smtClean="0"/>
              <a:t>cá</a:t>
            </a:r>
            <a:r>
              <a:rPr lang="en-US" sz="2000" dirty="0" smtClean="0"/>
              <a:t> </a:t>
            </a:r>
            <a:r>
              <a:rPr lang="en-US" sz="2000" dirty="0" err="1" smtClean="0"/>
              <a:t>nhân</a:t>
            </a:r>
            <a:r>
              <a:rPr lang="en-US" sz="2000" dirty="0" smtClean="0"/>
              <a:t>, C </a:t>
            </a:r>
            <a:r>
              <a:rPr lang="en-US" sz="2000" dirty="0" err="1" smtClean="0"/>
              <a:t>có</a:t>
            </a:r>
            <a:r>
              <a:rPr lang="en-US" sz="2000" dirty="0" smtClean="0"/>
              <a:t> </a:t>
            </a:r>
            <a:r>
              <a:rPr lang="en-US" sz="2000" dirty="0" err="1" smtClean="0"/>
              <a:t>việc</a:t>
            </a:r>
            <a:r>
              <a:rPr lang="en-US" sz="2000" dirty="0" smtClean="0"/>
              <a:t> </a:t>
            </a:r>
            <a:r>
              <a:rPr lang="en-US" sz="2000" dirty="0" err="1" smtClean="0"/>
              <a:t>nên</a:t>
            </a:r>
            <a:r>
              <a:rPr lang="en-US" sz="2000" dirty="0" smtClean="0"/>
              <a:t> </a:t>
            </a:r>
            <a:r>
              <a:rPr lang="en-US" sz="2000" dirty="0" err="1" smtClean="0"/>
              <a:t>phải</a:t>
            </a:r>
            <a:r>
              <a:rPr lang="en-US" sz="2000" dirty="0" smtClean="0"/>
              <a:t> </a:t>
            </a:r>
            <a:r>
              <a:rPr lang="en-US" sz="2000" dirty="0" err="1" smtClean="0"/>
              <a:t>đi</a:t>
            </a:r>
            <a:r>
              <a:rPr lang="en-US" sz="2000" dirty="0" smtClean="0"/>
              <a:t> </a:t>
            </a:r>
            <a:r>
              <a:rPr lang="en-US" sz="2000" dirty="0" err="1" smtClean="0"/>
              <a:t>ra</a:t>
            </a:r>
            <a:r>
              <a:rPr lang="en-US" sz="2000" dirty="0" smtClean="0"/>
              <a:t> </a:t>
            </a:r>
            <a:r>
              <a:rPr lang="en-US" sz="2000" dirty="0" err="1" smtClean="0"/>
              <a:t>khỏi</a:t>
            </a:r>
            <a:r>
              <a:rPr lang="en-US" sz="2000" dirty="0" smtClean="0"/>
              <a:t> </a:t>
            </a:r>
            <a:r>
              <a:rPr lang="en-US" sz="2000" dirty="0" err="1" smtClean="0"/>
              <a:t>phòng</a:t>
            </a:r>
            <a:r>
              <a:rPr lang="en-US" sz="2000" dirty="0" smtClean="0"/>
              <a:t>. </a:t>
            </a:r>
            <a:r>
              <a:rPr lang="en-US" sz="2000" dirty="0" err="1" smtClean="0"/>
              <a:t>Nhân</a:t>
            </a:r>
            <a:r>
              <a:rPr lang="en-US" sz="2000" dirty="0" smtClean="0"/>
              <a:t> </a:t>
            </a:r>
            <a:r>
              <a:rPr lang="en-US" sz="2000" dirty="0" err="1" smtClean="0"/>
              <a:t>lúc</a:t>
            </a:r>
            <a:r>
              <a:rPr lang="en-US" sz="2000" dirty="0" smtClean="0"/>
              <a:t> </a:t>
            </a:r>
            <a:r>
              <a:rPr lang="en-US" sz="2000" dirty="0" err="1" smtClean="0"/>
              <a:t>đó</a:t>
            </a:r>
            <a:r>
              <a:rPr lang="en-US" sz="2000" dirty="0" smtClean="0"/>
              <a:t>, s </a:t>
            </a:r>
            <a:r>
              <a:rPr lang="en-US" sz="2000" dirty="0" err="1" smtClean="0"/>
              <a:t>là</a:t>
            </a:r>
            <a:r>
              <a:rPr lang="en-US" sz="2000" dirty="0" smtClean="0"/>
              <a:t> </a:t>
            </a:r>
            <a:r>
              <a:rPr lang="en-US" sz="2000" dirty="0" err="1" smtClean="0"/>
              <a:t>bạn</a:t>
            </a:r>
            <a:r>
              <a:rPr lang="en-US" sz="2000" dirty="0" smtClean="0"/>
              <a:t> ở </a:t>
            </a:r>
            <a:r>
              <a:rPr lang="en-US" sz="2000" dirty="0" err="1" smtClean="0"/>
              <a:t>cùng</a:t>
            </a:r>
            <a:r>
              <a:rPr lang="en-US" sz="2000" dirty="0" smtClean="0"/>
              <a:t> </a:t>
            </a:r>
            <a:r>
              <a:rPr lang="en-US" sz="2000" dirty="0" err="1" smtClean="0"/>
              <a:t>phòng</a:t>
            </a:r>
            <a:r>
              <a:rPr lang="en-US" sz="2000" dirty="0" smtClean="0"/>
              <a:t> </a:t>
            </a:r>
            <a:r>
              <a:rPr lang="en-US" sz="2000" dirty="0" err="1" smtClean="0"/>
              <a:t>với</a:t>
            </a:r>
            <a:r>
              <a:rPr lang="en-US" sz="2000" dirty="0" smtClean="0"/>
              <a:t> C </a:t>
            </a:r>
            <a:r>
              <a:rPr lang="en-US" sz="2000" dirty="0" err="1" smtClean="0"/>
              <a:t>đã</a:t>
            </a:r>
            <a:r>
              <a:rPr lang="en-US" sz="2000" dirty="0" smtClean="0"/>
              <a:t> </a:t>
            </a:r>
            <a:r>
              <a:rPr lang="en-US" sz="2000" dirty="0" err="1" smtClean="0"/>
              <a:t>tự</a:t>
            </a:r>
            <a:r>
              <a:rPr lang="en-US" sz="2000" dirty="0" smtClean="0"/>
              <a:t> ý </a:t>
            </a:r>
            <a:r>
              <a:rPr lang="en-US" sz="2000" dirty="0" err="1" smtClean="0"/>
              <a:t>đọc</a:t>
            </a:r>
            <a:r>
              <a:rPr lang="en-US" sz="2000" dirty="0" smtClean="0"/>
              <a:t> email </a:t>
            </a:r>
            <a:r>
              <a:rPr lang="en-US" sz="2000" dirty="0" err="1" smtClean="0"/>
              <a:t>của</a:t>
            </a:r>
            <a:r>
              <a:rPr lang="en-US" sz="2000" dirty="0" smtClean="0"/>
              <a:t> C </a:t>
            </a:r>
            <a:r>
              <a:rPr lang="en-US" sz="2000" dirty="0" err="1" smtClean="0"/>
              <a:t>để</a:t>
            </a:r>
            <a:r>
              <a:rPr lang="en-US" sz="2000" dirty="0" smtClean="0"/>
              <a:t> </a:t>
            </a:r>
            <a:r>
              <a:rPr lang="en-US" sz="2000" dirty="0" err="1" smtClean="0"/>
              <a:t>tìm</a:t>
            </a:r>
            <a:r>
              <a:rPr lang="en-US" sz="2000" dirty="0" smtClean="0"/>
              <a:t> </a:t>
            </a:r>
            <a:r>
              <a:rPr lang="en-US" sz="2000" dirty="0" err="1" smtClean="0"/>
              <a:t>kiếm</a:t>
            </a:r>
            <a:r>
              <a:rPr lang="en-US" sz="2000" dirty="0" smtClean="0"/>
              <a:t> 1 </a:t>
            </a:r>
            <a:r>
              <a:rPr lang="en-US" sz="2000" dirty="0" err="1" smtClean="0"/>
              <a:t>số</a:t>
            </a:r>
            <a:r>
              <a:rPr lang="en-US" sz="2000" dirty="0" smtClean="0"/>
              <a:t> </a:t>
            </a:r>
            <a:r>
              <a:rPr lang="en-US" sz="2000" dirty="0" err="1" smtClean="0"/>
              <a:t>thông</a:t>
            </a:r>
            <a:r>
              <a:rPr lang="en-US" sz="2000" dirty="0" smtClean="0"/>
              <a:t> tin </a:t>
            </a:r>
            <a:r>
              <a:rPr lang="en-US" sz="2000" dirty="0" err="1" smtClean="0"/>
              <a:t>mà</a:t>
            </a:r>
            <a:r>
              <a:rPr lang="en-US" sz="2000" dirty="0" smtClean="0"/>
              <a:t> c </a:t>
            </a:r>
            <a:r>
              <a:rPr lang="en-US" sz="2000" dirty="0" err="1" smtClean="0"/>
              <a:t>không</a:t>
            </a:r>
            <a:r>
              <a:rPr lang="en-US" sz="2000" dirty="0" smtClean="0"/>
              <a:t> </a:t>
            </a:r>
            <a:r>
              <a:rPr lang="en-US" sz="2000" dirty="0" err="1" smtClean="0"/>
              <a:t>nói</a:t>
            </a:r>
            <a:r>
              <a:rPr lang="en-US" sz="2000" dirty="0" smtClean="0"/>
              <a:t> </a:t>
            </a:r>
            <a:r>
              <a:rPr lang="en-US" sz="2000" dirty="0" err="1" smtClean="0"/>
              <a:t>với</a:t>
            </a:r>
            <a:r>
              <a:rPr lang="en-US" sz="2000" dirty="0" smtClean="0"/>
              <a:t> S. </a:t>
            </a:r>
            <a:r>
              <a:rPr lang="en-US" sz="2000" dirty="0" err="1" smtClean="0"/>
              <a:t>Một</a:t>
            </a:r>
            <a:r>
              <a:rPr lang="en-US" sz="2000" dirty="0" smtClean="0"/>
              <a:t> </a:t>
            </a:r>
            <a:r>
              <a:rPr lang="en-US" sz="2000" dirty="0" err="1" smtClean="0"/>
              <a:t>lát</a:t>
            </a:r>
            <a:r>
              <a:rPr lang="en-US" sz="2000" dirty="0" smtClean="0"/>
              <a:t> </a:t>
            </a:r>
            <a:r>
              <a:rPr lang="en-US" sz="2000" dirty="0" err="1" smtClean="0"/>
              <a:t>sau</a:t>
            </a:r>
            <a:r>
              <a:rPr lang="en-US" sz="2000" dirty="0" smtClean="0"/>
              <a:t> C quay </a:t>
            </a:r>
            <a:r>
              <a:rPr lang="en-US" sz="2000" dirty="0" err="1" smtClean="0"/>
              <a:t>lại</a:t>
            </a:r>
            <a:r>
              <a:rPr lang="en-US" sz="2000" dirty="0" smtClean="0"/>
              <a:t> </a:t>
            </a:r>
            <a:r>
              <a:rPr lang="en-US" sz="2000" dirty="0" err="1" smtClean="0"/>
              <a:t>phòng</a:t>
            </a:r>
            <a:r>
              <a:rPr lang="en-US" sz="2000" dirty="0" smtClean="0"/>
              <a:t>, </a:t>
            </a:r>
            <a:r>
              <a:rPr lang="en-US" sz="2000" dirty="0" err="1" smtClean="0"/>
              <a:t>bắt</a:t>
            </a:r>
            <a:r>
              <a:rPr lang="en-US" sz="2000" dirty="0" smtClean="0"/>
              <a:t> </a:t>
            </a:r>
            <a:r>
              <a:rPr lang="en-US" sz="2000" dirty="0" err="1" smtClean="0"/>
              <a:t>gặp</a:t>
            </a:r>
            <a:r>
              <a:rPr lang="en-US" sz="2000" dirty="0" smtClean="0"/>
              <a:t> S </a:t>
            </a:r>
            <a:r>
              <a:rPr lang="en-US" sz="2000" dirty="0" err="1" smtClean="0"/>
              <a:t>đang</a:t>
            </a:r>
            <a:r>
              <a:rPr lang="en-US" sz="2000" dirty="0" smtClean="0"/>
              <a:t> </a:t>
            </a:r>
            <a:r>
              <a:rPr lang="en-US" sz="2000" dirty="0" err="1" smtClean="0"/>
              <a:t>đọc</a:t>
            </a:r>
            <a:r>
              <a:rPr lang="en-US" sz="2000" dirty="0" smtClean="0"/>
              <a:t> </a:t>
            </a:r>
            <a:r>
              <a:rPr lang="en-US" sz="2000" dirty="0" err="1" smtClean="0"/>
              <a:t>eail</a:t>
            </a:r>
            <a:r>
              <a:rPr lang="en-US" sz="2000" dirty="0" smtClean="0"/>
              <a:t> </a:t>
            </a:r>
            <a:r>
              <a:rPr lang="en-US" sz="2000" dirty="0" err="1" smtClean="0"/>
              <a:t>của</a:t>
            </a:r>
            <a:r>
              <a:rPr lang="en-US" sz="2000" dirty="0" smtClean="0"/>
              <a:t> </a:t>
            </a:r>
            <a:r>
              <a:rPr lang="en-US" sz="2000" dirty="0" err="1" smtClean="0"/>
              <a:t>mình</a:t>
            </a:r>
            <a:r>
              <a:rPr lang="en-US" sz="2000" dirty="0" smtClean="0"/>
              <a:t>. </a:t>
            </a:r>
            <a:r>
              <a:rPr lang="en-US" sz="2000" dirty="0" err="1" smtClean="0"/>
              <a:t>Sau</a:t>
            </a:r>
            <a:r>
              <a:rPr lang="en-US" sz="2000" dirty="0" smtClean="0"/>
              <a:t> </a:t>
            </a:r>
            <a:r>
              <a:rPr lang="en-US" sz="2000" dirty="0" err="1" smtClean="0"/>
              <a:t>sự</a:t>
            </a:r>
            <a:r>
              <a:rPr lang="en-US" sz="2000" dirty="0" smtClean="0"/>
              <a:t> </a:t>
            </a:r>
            <a:r>
              <a:rPr lang="en-US" sz="2000" dirty="0" err="1" smtClean="0"/>
              <a:t>việc</a:t>
            </a:r>
            <a:r>
              <a:rPr lang="en-US" sz="2000" dirty="0" smtClean="0"/>
              <a:t> </a:t>
            </a:r>
            <a:r>
              <a:rPr lang="en-US" sz="2000" dirty="0" err="1" smtClean="0"/>
              <a:t>này</a:t>
            </a:r>
            <a:r>
              <a:rPr lang="en-US" sz="2000" dirty="0" smtClean="0"/>
              <a:t> C </a:t>
            </a:r>
            <a:r>
              <a:rPr lang="en-US" sz="2000" dirty="0" err="1" smtClean="0"/>
              <a:t>không</a:t>
            </a:r>
            <a:r>
              <a:rPr lang="en-US" sz="2000" dirty="0" smtClean="0"/>
              <a:t> </a:t>
            </a:r>
            <a:r>
              <a:rPr lang="en-US" sz="2000" dirty="0" err="1" smtClean="0"/>
              <a:t>còn</a:t>
            </a:r>
            <a:r>
              <a:rPr lang="en-US" sz="2000" dirty="0" smtClean="0"/>
              <a:t> tin </a:t>
            </a:r>
            <a:r>
              <a:rPr lang="en-US" sz="2000" dirty="0" err="1" smtClean="0"/>
              <a:t>tưởng</a:t>
            </a:r>
            <a:r>
              <a:rPr lang="en-US" sz="2000" dirty="0" smtClean="0"/>
              <a:t> S </a:t>
            </a:r>
            <a:r>
              <a:rPr lang="en-US" sz="2000" dirty="0" err="1" smtClean="0"/>
              <a:t>và</a:t>
            </a:r>
            <a:r>
              <a:rPr lang="en-US" sz="2000" dirty="0" smtClean="0"/>
              <a:t> </a:t>
            </a:r>
            <a:r>
              <a:rPr lang="en-US" sz="2000" dirty="0" err="1" smtClean="0"/>
              <a:t>không</a:t>
            </a:r>
            <a:r>
              <a:rPr lang="en-US" sz="2000" dirty="0" smtClean="0"/>
              <a:t> </a:t>
            </a:r>
            <a:r>
              <a:rPr lang="en-US" sz="2000" dirty="0" err="1" smtClean="0"/>
              <a:t>chơi</a:t>
            </a:r>
            <a:r>
              <a:rPr lang="en-US" sz="2000" dirty="0" smtClean="0"/>
              <a:t> </a:t>
            </a:r>
            <a:r>
              <a:rPr lang="en-US" sz="2000" dirty="0" err="1" smtClean="0"/>
              <a:t>với</a:t>
            </a:r>
            <a:r>
              <a:rPr lang="en-US" sz="2000" dirty="0" smtClean="0"/>
              <a:t> S </a:t>
            </a:r>
            <a:r>
              <a:rPr lang="en-US" sz="2000" dirty="0" err="1" smtClean="0"/>
              <a:t>nữa</a:t>
            </a:r>
            <a:r>
              <a:rPr lang="en-US" sz="2000" dirty="0" smtClean="0"/>
              <a:t> </a:t>
            </a:r>
            <a:endParaRPr lang="en-US" sz="2000" dirty="0"/>
          </a:p>
        </p:txBody>
      </p:sp>
    </p:spTree>
    <p:extLst>
      <p:ext uri="{BB962C8B-B14F-4D97-AF65-F5344CB8AC3E}">
        <p14:creationId xmlns:p14="http://schemas.microsoft.com/office/powerpoint/2010/main" val="533656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4"/>
                                        </p:tgtEl>
                                        <p:attrNameLst>
                                          <p:attrName>style.visibility</p:attrName>
                                        </p:attrNameLst>
                                      </p:cBhvr>
                                      <p:to>
                                        <p:strVal val="visible"/>
                                      </p:to>
                                    </p:set>
                                    <p:anim calcmode="lin" valueType="num">
                                      <p:cBhvr>
                                        <p:cTn id="7" dur="500" fill="hold"/>
                                        <p:tgtEl>
                                          <p:spTgt spid="324"/>
                                        </p:tgtEl>
                                        <p:attrNameLst>
                                          <p:attrName>ppt_w</p:attrName>
                                        </p:attrNameLst>
                                      </p:cBhvr>
                                      <p:tavLst>
                                        <p:tav tm="0">
                                          <p:val>
                                            <p:fltVal val="0"/>
                                          </p:val>
                                        </p:tav>
                                        <p:tav tm="100000">
                                          <p:val>
                                            <p:strVal val="#ppt_w"/>
                                          </p:val>
                                        </p:tav>
                                      </p:tavLst>
                                    </p:anim>
                                    <p:anim calcmode="lin" valueType="num">
                                      <p:cBhvr>
                                        <p:cTn id="8" dur="500" fill="hold"/>
                                        <p:tgtEl>
                                          <p:spTgt spid="324"/>
                                        </p:tgtEl>
                                        <p:attrNameLst>
                                          <p:attrName>ppt_h</p:attrName>
                                        </p:attrNameLst>
                                      </p:cBhvr>
                                      <p:tavLst>
                                        <p:tav tm="0">
                                          <p:val>
                                            <p:fltVal val="0"/>
                                          </p:val>
                                        </p:tav>
                                        <p:tav tm="100000">
                                          <p:val>
                                            <p:strVal val="#ppt_h"/>
                                          </p:val>
                                        </p:tav>
                                      </p:tavLst>
                                    </p:anim>
                                    <p:animEffect transition="in" filter="fade">
                                      <p:cBhvr>
                                        <p:cTn id="9" dur="500"/>
                                        <p:tgtEl>
                                          <p:spTgt spid="32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71"/>
                                        </p:tgtEl>
                                        <p:attrNameLst>
                                          <p:attrName>style.visibility</p:attrName>
                                        </p:attrNameLst>
                                      </p:cBhvr>
                                      <p:to>
                                        <p:strVal val="visible"/>
                                      </p:to>
                                    </p:set>
                                    <p:animEffect transition="in" filter="fade">
                                      <p:cBhvr>
                                        <p:cTn id="14" dur="1000"/>
                                        <p:tgtEl>
                                          <p:spTgt spid="471"/>
                                        </p:tgtEl>
                                      </p:cBhvr>
                                    </p:animEffect>
                                    <p:anim calcmode="lin" valueType="num">
                                      <p:cBhvr>
                                        <p:cTn id="15" dur="1000" fill="hold"/>
                                        <p:tgtEl>
                                          <p:spTgt spid="471"/>
                                        </p:tgtEl>
                                        <p:attrNameLst>
                                          <p:attrName>ppt_x</p:attrName>
                                        </p:attrNameLst>
                                      </p:cBhvr>
                                      <p:tavLst>
                                        <p:tav tm="0">
                                          <p:val>
                                            <p:strVal val="#ppt_x"/>
                                          </p:val>
                                        </p:tav>
                                        <p:tav tm="100000">
                                          <p:val>
                                            <p:strVal val="#ppt_x"/>
                                          </p:val>
                                        </p:tav>
                                      </p:tavLst>
                                    </p:anim>
                                    <p:anim calcmode="lin" valueType="num">
                                      <p:cBhvr>
                                        <p:cTn id="16" dur="1000" fill="hold"/>
                                        <p:tgtEl>
                                          <p:spTgt spid="4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9" name="Google Shape;2329;p44"/>
          <p:cNvSpPr txBox="1">
            <a:spLocks noGrp="1"/>
          </p:cNvSpPr>
          <p:nvPr>
            <p:ph type="title"/>
          </p:nvPr>
        </p:nvSpPr>
        <p:spPr>
          <a:xfrm>
            <a:off x="4843604" y="534155"/>
            <a:ext cx="7058413" cy="1783533"/>
          </a:xfrm>
        </p:spPr>
        <p:txBody>
          <a:bodyPr/>
          <a:lstStyle/>
          <a:p>
            <a:pPr marL="342900" indent="-342900" algn="l"/>
            <a:r>
              <a:rPr lang="en-US" sz="1800" b="1" dirty="0">
                <a:solidFill>
                  <a:schemeClr val="tx1"/>
                </a:solidFill>
              </a:rPr>
              <a:t>	</a:t>
            </a:r>
            <a:r>
              <a:rPr lang="en-US" sz="1800" b="1" dirty="0" smtClean="0">
                <a:solidFill>
                  <a:schemeClr val="tx1"/>
                </a:solidFill>
              </a:rPr>
              <a:t>	a) </a:t>
            </a:r>
            <a:r>
              <a:rPr lang="en-US" sz="1800" b="1" dirty="0" err="1" smtClean="0">
                <a:solidFill>
                  <a:schemeClr val="tx1"/>
                </a:solidFill>
              </a:rPr>
              <a:t>Trong</a:t>
            </a:r>
            <a:r>
              <a:rPr lang="en-US" sz="1800" b="1" dirty="0" smtClean="0">
                <a:solidFill>
                  <a:schemeClr val="tx1"/>
                </a:solidFill>
              </a:rPr>
              <a:t> </a:t>
            </a:r>
            <a:r>
              <a:rPr lang="en-US" sz="1800" b="1" dirty="0" err="1">
                <a:solidFill>
                  <a:schemeClr val="tx1"/>
                </a:solidFill>
              </a:rPr>
              <a:t>hai</a:t>
            </a:r>
            <a:r>
              <a:rPr lang="en-US" sz="1800" b="1" dirty="0">
                <a:solidFill>
                  <a:schemeClr val="tx1"/>
                </a:solidFill>
              </a:rPr>
              <a:t> </a:t>
            </a:r>
            <a:r>
              <a:rPr lang="en-US" sz="1800" b="1" dirty="0" err="1">
                <a:solidFill>
                  <a:schemeClr val="tx1"/>
                </a:solidFill>
              </a:rPr>
              <a:t>tình</a:t>
            </a:r>
            <a:r>
              <a:rPr lang="en-US" sz="1800" b="1" dirty="0">
                <a:solidFill>
                  <a:schemeClr val="tx1"/>
                </a:solidFill>
              </a:rPr>
              <a:t> </a:t>
            </a:r>
            <a:r>
              <a:rPr lang="en-US" sz="1800" b="1" dirty="0" err="1">
                <a:solidFill>
                  <a:schemeClr val="tx1"/>
                </a:solidFill>
              </a:rPr>
              <a:t>huống</a:t>
            </a:r>
            <a:r>
              <a:rPr lang="en-US" sz="1800" b="1" dirty="0">
                <a:solidFill>
                  <a:schemeClr val="tx1"/>
                </a:solidFill>
              </a:rPr>
              <a:t> </a:t>
            </a:r>
            <a:r>
              <a:rPr lang="en-US" sz="1800" b="1" dirty="0" err="1">
                <a:solidFill>
                  <a:schemeClr val="tx1"/>
                </a:solidFill>
              </a:rPr>
              <a:t>trên</a:t>
            </a:r>
            <a:r>
              <a:rPr lang="en-US" sz="1800" b="1" dirty="0">
                <a:solidFill>
                  <a:schemeClr val="tx1"/>
                </a:solidFill>
              </a:rPr>
              <a:t> </a:t>
            </a:r>
            <a:r>
              <a:rPr lang="en-US" sz="1800" b="1" dirty="0" err="1">
                <a:solidFill>
                  <a:schemeClr val="tx1"/>
                </a:solidFill>
              </a:rPr>
              <a:t>quyền</a:t>
            </a:r>
            <a:r>
              <a:rPr lang="en-US" sz="1800" b="1" dirty="0">
                <a:solidFill>
                  <a:schemeClr val="tx1"/>
                </a:solidFill>
              </a:rPr>
              <a:t> </a:t>
            </a:r>
            <a:r>
              <a:rPr lang="en-US" sz="1800" b="1" dirty="0" err="1">
                <a:solidFill>
                  <a:schemeClr val="tx1"/>
                </a:solidFill>
              </a:rPr>
              <a:t>được</a:t>
            </a:r>
            <a:r>
              <a:rPr lang="en-US" sz="1800" b="1" dirty="0">
                <a:solidFill>
                  <a:schemeClr val="tx1"/>
                </a:solidFill>
              </a:rPr>
              <a:t> </a:t>
            </a:r>
            <a:r>
              <a:rPr lang="en-US" sz="1800" b="1" dirty="0" err="1">
                <a:solidFill>
                  <a:schemeClr val="tx1"/>
                </a:solidFill>
              </a:rPr>
              <a:t>bảo</a:t>
            </a:r>
            <a:r>
              <a:rPr lang="en-US" sz="1800" b="1" dirty="0">
                <a:solidFill>
                  <a:schemeClr val="tx1"/>
                </a:solidFill>
              </a:rPr>
              <a:t> </a:t>
            </a:r>
            <a:r>
              <a:rPr lang="en-US" sz="1800" b="1" dirty="0" err="1">
                <a:solidFill>
                  <a:schemeClr val="tx1"/>
                </a:solidFill>
              </a:rPr>
              <a:t>đảm</a:t>
            </a:r>
            <a:r>
              <a:rPr lang="en-US" sz="1800" b="1" dirty="0">
                <a:solidFill>
                  <a:schemeClr val="tx1"/>
                </a:solidFill>
              </a:rPr>
              <a:t> an </a:t>
            </a:r>
            <a:r>
              <a:rPr lang="en-US" sz="1800" b="1" dirty="0" err="1" smtClean="0">
                <a:solidFill>
                  <a:schemeClr val="tx1"/>
                </a:solidFill>
              </a:rPr>
              <a:t>toàn</a:t>
            </a:r>
            <a:r>
              <a:rPr lang="en-US" sz="1800" b="1" dirty="0" smtClean="0">
                <a:solidFill>
                  <a:schemeClr val="tx1"/>
                </a:solidFill>
              </a:rPr>
              <a:t> </a:t>
            </a:r>
            <a:r>
              <a:rPr lang="en-US" sz="1800" b="1" dirty="0" err="1" smtClean="0">
                <a:solidFill>
                  <a:schemeClr val="tx1"/>
                </a:solidFill>
              </a:rPr>
              <a:t>và</a:t>
            </a:r>
            <a:r>
              <a:rPr lang="en-US" sz="1800" b="1" dirty="0" smtClean="0">
                <a:solidFill>
                  <a:schemeClr val="tx1"/>
                </a:solidFill>
              </a:rPr>
              <a:t> </a:t>
            </a:r>
            <a:r>
              <a:rPr lang="en-US" sz="1800" b="1" dirty="0" err="1">
                <a:solidFill>
                  <a:schemeClr val="tx1"/>
                </a:solidFill>
              </a:rPr>
              <a:t>bí</a:t>
            </a:r>
            <a:r>
              <a:rPr lang="en-US" sz="1800" b="1" dirty="0">
                <a:solidFill>
                  <a:schemeClr val="tx1"/>
                </a:solidFill>
              </a:rPr>
              <a:t> </a:t>
            </a:r>
            <a:r>
              <a:rPr lang="en-US" sz="1800" b="1" dirty="0" err="1">
                <a:solidFill>
                  <a:schemeClr val="tx1"/>
                </a:solidFill>
              </a:rPr>
              <a:t>mật</a:t>
            </a:r>
            <a:r>
              <a:rPr lang="en-US" sz="1800" b="1" dirty="0">
                <a:solidFill>
                  <a:schemeClr val="tx1"/>
                </a:solidFill>
              </a:rPr>
              <a:t> </a:t>
            </a:r>
            <a:r>
              <a:rPr lang="en-US" sz="1800" b="1" dirty="0" err="1">
                <a:solidFill>
                  <a:schemeClr val="tx1"/>
                </a:solidFill>
              </a:rPr>
              <a:t>thư</a:t>
            </a:r>
            <a:r>
              <a:rPr lang="en-US" sz="1800" b="1" dirty="0">
                <a:solidFill>
                  <a:schemeClr val="tx1"/>
                </a:solidFill>
              </a:rPr>
              <a:t> </a:t>
            </a:r>
            <a:r>
              <a:rPr lang="en-US" sz="1800" b="1" dirty="0" err="1">
                <a:solidFill>
                  <a:schemeClr val="tx1"/>
                </a:solidFill>
              </a:rPr>
              <a:t>tín</a:t>
            </a:r>
            <a:r>
              <a:rPr lang="en-US" sz="1800" b="1" dirty="0">
                <a:solidFill>
                  <a:schemeClr val="tx1"/>
                </a:solidFill>
              </a:rPr>
              <a:t>, </a:t>
            </a:r>
            <a:r>
              <a:rPr lang="en-US" sz="1800" b="1" dirty="0" err="1">
                <a:solidFill>
                  <a:schemeClr val="tx1"/>
                </a:solidFill>
              </a:rPr>
              <a:t>điện</a:t>
            </a:r>
            <a:r>
              <a:rPr lang="en-US" sz="1800" b="1" dirty="0">
                <a:solidFill>
                  <a:schemeClr val="tx1"/>
                </a:solidFill>
              </a:rPr>
              <a:t> </a:t>
            </a:r>
            <a:r>
              <a:rPr lang="en-US" sz="1800" b="1" dirty="0" err="1">
                <a:solidFill>
                  <a:schemeClr val="tx1"/>
                </a:solidFill>
              </a:rPr>
              <a:t>thoại</a:t>
            </a:r>
            <a:r>
              <a:rPr lang="en-US" sz="1800" b="1" dirty="0">
                <a:solidFill>
                  <a:schemeClr val="tx1"/>
                </a:solidFill>
              </a:rPr>
              <a:t>, </a:t>
            </a:r>
            <a:r>
              <a:rPr lang="en-US" sz="1800" b="1" dirty="0" err="1">
                <a:solidFill>
                  <a:schemeClr val="tx1"/>
                </a:solidFill>
              </a:rPr>
              <a:t>điện</a:t>
            </a:r>
            <a:r>
              <a:rPr lang="en-US" sz="1800" b="1" dirty="0">
                <a:solidFill>
                  <a:schemeClr val="tx1"/>
                </a:solidFill>
              </a:rPr>
              <a:t> </a:t>
            </a:r>
            <a:r>
              <a:rPr lang="en-US" sz="1800" b="1" dirty="0" err="1">
                <a:solidFill>
                  <a:schemeClr val="tx1"/>
                </a:solidFill>
              </a:rPr>
              <a:t>tín</a:t>
            </a:r>
            <a:r>
              <a:rPr lang="en-US" sz="1800" b="1" dirty="0">
                <a:solidFill>
                  <a:schemeClr val="tx1"/>
                </a:solidFill>
              </a:rPr>
              <a:t> </a:t>
            </a:r>
            <a:r>
              <a:rPr lang="en-US" sz="1800" b="1" dirty="0" err="1">
                <a:solidFill>
                  <a:schemeClr val="tx1"/>
                </a:solidFill>
              </a:rPr>
              <a:t>của</a:t>
            </a:r>
            <a:r>
              <a:rPr lang="en-US" sz="1800" b="1" dirty="0">
                <a:solidFill>
                  <a:schemeClr val="tx1"/>
                </a:solidFill>
              </a:rPr>
              <a:t> C </a:t>
            </a:r>
            <a:r>
              <a:rPr lang="en-US" sz="1800" b="1" dirty="0" err="1">
                <a:solidFill>
                  <a:schemeClr val="tx1"/>
                </a:solidFill>
              </a:rPr>
              <a:t>và</a:t>
            </a:r>
            <a:r>
              <a:rPr lang="en-US" sz="1800" b="1" dirty="0">
                <a:solidFill>
                  <a:schemeClr val="tx1"/>
                </a:solidFill>
              </a:rPr>
              <a:t> </a:t>
            </a:r>
            <a:r>
              <a:rPr lang="en-US" sz="1800" b="1" dirty="0" err="1">
                <a:solidFill>
                  <a:schemeClr val="tx1"/>
                </a:solidFill>
              </a:rPr>
              <a:t>anh</a:t>
            </a:r>
            <a:r>
              <a:rPr lang="en-US" sz="1800" b="1" dirty="0">
                <a:solidFill>
                  <a:schemeClr val="tx1"/>
                </a:solidFill>
              </a:rPr>
              <a:t> A </a:t>
            </a:r>
            <a:r>
              <a:rPr lang="en-US" sz="1800" b="1" dirty="0" err="1">
                <a:solidFill>
                  <a:schemeClr val="tx1"/>
                </a:solidFill>
              </a:rPr>
              <a:t>đã</a:t>
            </a:r>
            <a:r>
              <a:rPr lang="en-US" sz="1800" b="1" dirty="0">
                <a:solidFill>
                  <a:schemeClr val="tx1"/>
                </a:solidFill>
              </a:rPr>
              <a:t> </a:t>
            </a:r>
            <a:r>
              <a:rPr lang="en-US" sz="1800" b="1" dirty="0" err="1">
                <a:solidFill>
                  <a:schemeClr val="tx1"/>
                </a:solidFill>
              </a:rPr>
              <a:t>bị</a:t>
            </a:r>
            <a:r>
              <a:rPr lang="en-US" sz="1800" b="1" dirty="0">
                <a:solidFill>
                  <a:schemeClr val="tx1"/>
                </a:solidFill>
              </a:rPr>
              <a:t> </a:t>
            </a:r>
            <a:r>
              <a:rPr lang="en-US" sz="1800" b="1" dirty="0" err="1">
                <a:solidFill>
                  <a:schemeClr val="tx1"/>
                </a:solidFill>
              </a:rPr>
              <a:t>xâm</a:t>
            </a:r>
            <a:r>
              <a:rPr lang="en-US" sz="1800" b="1" dirty="0">
                <a:solidFill>
                  <a:schemeClr val="tx1"/>
                </a:solidFill>
              </a:rPr>
              <a:t> </a:t>
            </a:r>
            <a:r>
              <a:rPr lang="en-US" sz="1800" b="1" dirty="0" err="1">
                <a:solidFill>
                  <a:schemeClr val="tx1"/>
                </a:solidFill>
              </a:rPr>
              <a:t>phạm</a:t>
            </a:r>
            <a:r>
              <a:rPr lang="en-US" sz="1800" b="1" dirty="0">
                <a:solidFill>
                  <a:schemeClr val="tx1"/>
                </a:solidFill>
              </a:rPr>
              <a:t> </a:t>
            </a:r>
            <a:r>
              <a:rPr lang="en-US" sz="1800" b="1" dirty="0" err="1">
                <a:solidFill>
                  <a:schemeClr val="tx1"/>
                </a:solidFill>
              </a:rPr>
              <a:t>như</a:t>
            </a:r>
            <a:r>
              <a:rPr lang="en-US" sz="1800" b="1" dirty="0">
                <a:solidFill>
                  <a:schemeClr val="tx1"/>
                </a:solidFill>
              </a:rPr>
              <a:t> </a:t>
            </a:r>
            <a:r>
              <a:rPr lang="en-US" sz="1800" b="1" dirty="0" err="1">
                <a:solidFill>
                  <a:schemeClr val="tx1"/>
                </a:solidFill>
              </a:rPr>
              <a:t>thế</a:t>
            </a:r>
            <a:r>
              <a:rPr lang="en-US" sz="1800" b="1" dirty="0">
                <a:solidFill>
                  <a:schemeClr val="tx1"/>
                </a:solidFill>
              </a:rPr>
              <a:t> </a:t>
            </a:r>
            <a:r>
              <a:rPr lang="en-US" sz="1800" b="1" dirty="0" err="1">
                <a:solidFill>
                  <a:schemeClr val="tx1"/>
                </a:solidFill>
              </a:rPr>
              <a:t>nào</a:t>
            </a:r>
            <a:r>
              <a:rPr lang="en-US" sz="1800" b="1" dirty="0">
                <a:solidFill>
                  <a:schemeClr val="tx1"/>
                </a:solidFill>
              </a:rPr>
              <a:t>? </a:t>
            </a:r>
            <a:r>
              <a:rPr lang="en-US" sz="1800" b="1" dirty="0" err="1">
                <a:solidFill>
                  <a:schemeClr val="tx1"/>
                </a:solidFill>
              </a:rPr>
              <a:t>Hậu</a:t>
            </a:r>
            <a:r>
              <a:rPr lang="en-US" sz="1800" b="1" dirty="0">
                <a:solidFill>
                  <a:schemeClr val="tx1"/>
                </a:solidFill>
              </a:rPr>
              <a:t> </a:t>
            </a:r>
            <a:r>
              <a:rPr lang="en-US" sz="1800" b="1" dirty="0" err="1">
                <a:solidFill>
                  <a:schemeClr val="tx1"/>
                </a:solidFill>
              </a:rPr>
              <a:t>quả</a:t>
            </a:r>
            <a:r>
              <a:rPr lang="en-US" sz="1800" b="1" dirty="0">
                <a:solidFill>
                  <a:schemeClr val="tx1"/>
                </a:solidFill>
              </a:rPr>
              <a:t> </a:t>
            </a:r>
            <a:r>
              <a:rPr lang="en-US" sz="1800" b="1" dirty="0" err="1">
                <a:solidFill>
                  <a:schemeClr val="tx1"/>
                </a:solidFill>
              </a:rPr>
              <a:t>gì</a:t>
            </a:r>
            <a:r>
              <a:rPr lang="en-US" sz="1800" b="1" dirty="0">
                <a:solidFill>
                  <a:schemeClr val="tx1"/>
                </a:solidFill>
              </a:rPr>
              <a:t> </a:t>
            </a:r>
            <a:r>
              <a:rPr lang="en-US" sz="1800" b="1" dirty="0" err="1">
                <a:solidFill>
                  <a:schemeClr val="tx1"/>
                </a:solidFill>
              </a:rPr>
              <a:t>có</a:t>
            </a:r>
            <a:r>
              <a:rPr lang="en-US" sz="1800" b="1" dirty="0">
                <a:solidFill>
                  <a:schemeClr val="tx1"/>
                </a:solidFill>
              </a:rPr>
              <a:t> </a:t>
            </a:r>
            <a:r>
              <a:rPr lang="en-US" sz="1800" b="1" dirty="0" err="1">
                <a:solidFill>
                  <a:schemeClr val="tx1"/>
                </a:solidFill>
              </a:rPr>
              <a:t>thể</a:t>
            </a:r>
            <a:r>
              <a:rPr lang="en-US" sz="1800" b="1" dirty="0">
                <a:solidFill>
                  <a:schemeClr val="tx1"/>
                </a:solidFill>
              </a:rPr>
              <a:t> </a:t>
            </a:r>
            <a:r>
              <a:rPr lang="en-US" sz="1800" b="1" dirty="0" err="1">
                <a:solidFill>
                  <a:schemeClr val="tx1"/>
                </a:solidFill>
              </a:rPr>
              <a:t>sảy</a:t>
            </a:r>
            <a:r>
              <a:rPr lang="en-US" sz="1800" b="1" dirty="0">
                <a:solidFill>
                  <a:schemeClr val="tx1"/>
                </a:solidFill>
              </a:rPr>
              <a:t> </a:t>
            </a:r>
            <a:r>
              <a:rPr lang="en-US" sz="1800" b="1" dirty="0" err="1">
                <a:solidFill>
                  <a:schemeClr val="tx1"/>
                </a:solidFill>
              </a:rPr>
              <a:t>ra</a:t>
            </a:r>
            <a:r>
              <a:rPr lang="en-US" sz="1800" b="1" dirty="0">
                <a:solidFill>
                  <a:schemeClr val="tx1"/>
                </a:solidFill>
              </a:rPr>
              <a:t> </a:t>
            </a:r>
            <a:r>
              <a:rPr lang="en-US" sz="1800" b="1" dirty="0" err="1">
                <a:solidFill>
                  <a:schemeClr val="tx1"/>
                </a:solidFill>
              </a:rPr>
              <a:t>khi</a:t>
            </a:r>
            <a:r>
              <a:rPr lang="en-US" sz="1800" b="1" dirty="0">
                <a:solidFill>
                  <a:schemeClr val="tx1"/>
                </a:solidFill>
              </a:rPr>
              <a:t> </a:t>
            </a:r>
            <a:r>
              <a:rPr lang="en-US" sz="1800" b="1" dirty="0" err="1">
                <a:solidFill>
                  <a:schemeClr val="tx1"/>
                </a:solidFill>
              </a:rPr>
              <a:t>quyền</a:t>
            </a:r>
            <a:r>
              <a:rPr lang="en-US" sz="1800" b="1" dirty="0">
                <a:solidFill>
                  <a:schemeClr val="tx1"/>
                </a:solidFill>
              </a:rPr>
              <a:t> </a:t>
            </a:r>
            <a:r>
              <a:rPr lang="en-US" sz="1800" b="1" dirty="0" err="1">
                <a:solidFill>
                  <a:schemeClr val="tx1"/>
                </a:solidFill>
              </a:rPr>
              <a:t>này</a:t>
            </a:r>
            <a:r>
              <a:rPr lang="en-US" sz="1800" b="1" dirty="0">
                <a:solidFill>
                  <a:schemeClr val="tx1"/>
                </a:solidFill>
              </a:rPr>
              <a:t> </a:t>
            </a:r>
            <a:r>
              <a:rPr lang="en-US" sz="1800" b="1" dirty="0" err="1">
                <a:solidFill>
                  <a:schemeClr val="tx1"/>
                </a:solidFill>
              </a:rPr>
              <a:t>bị</a:t>
            </a:r>
            <a:r>
              <a:rPr lang="en-US" sz="1800" b="1" dirty="0">
                <a:solidFill>
                  <a:schemeClr val="tx1"/>
                </a:solidFill>
              </a:rPr>
              <a:t> </a:t>
            </a:r>
            <a:r>
              <a:rPr lang="en-US" sz="1800" b="1" dirty="0" err="1">
                <a:solidFill>
                  <a:schemeClr val="tx1"/>
                </a:solidFill>
              </a:rPr>
              <a:t>xâm</a:t>
            </a:r>
            <a:r>
              <a:rPr lang="en-US" sz="1800" b="1" dirty="0">
                <a:solidFill>
                  <a:schemeClr val="tx1"/>
                </a:solidFill>
              </a:rPr>
              <a:t> </a:t>
            </a:r>
            <a:r>
              <a:rPr lang="en-US" sz="1800" b="1" dirty="0" err="1" smtClean="0">
                <a:solidFill>
                  <a:schemeClr val="tx1"/>
                </a:solidFill>
              </a:rPr>
              <a:t>phạm</a:t>
            </a:r>
            <a:r>
              <a:rPr lang="en-US" sz="1800" b="1" dirty="0" smtClean="0">
                <a:solidFill>
                  <a:schemeClr val="tx1"/>
                </a:solidFill>
              </a:rPr>
              <a:t>? </a:t>
            </a:r>
            <a:br>
              <a:rPr lang="en-US" sz="1800" b="1" dirty="0" smtClean="0">
                <a:solidFill>
                  <a:schemeClr val="tx1"/>
                </a:solidFill>
              </a:rPr>
            </a:br>
            <a:r>
              <a:rPr lang="en-US" sz="1800" b="1" dirty="0" smtClean="0">
                <a:solidFill>
                  <a:schemeClr val="tx1"/>
                </a:solidFill>
              </a:rPr>
              <a:t>	b) </a:t>
            </a:r>
            <a:r>
              <a:rPr lang="en-US" sz="1800" b="1" dirty="0" err="1" smtClean="0">
                <a:solidFill>
                  <a:schemeClr val="tx1"/>
                </a:solidFill>
              </a:rPr>
              <a:t>Hành</a:t>
            </a:r>
            <a:r>
              <a:rPr lang="en-US" sz="1800" b="1" dirty="0" smtClean="0">
                <a:solidFill>
                  <a:schemeClr val="tx1"/>
                </a:solidFill>
              </a:rPr>
              <a:t> </a:t>
            </a:r>
            <a:r>
              <a:rPr lang="en-US" sz="1800" b="1" dirty="0" err="1">
                <a:solidFill>
                  <a:schemeClr val="tx1"/>
                </a:solidFill>
              </a:rPr>
              <a:t>vì</a:t>
            </a:r>
            <a:r>
              <a:rPr lang="en-US" sz="1800" b="1" dirty="0">
                <a:solidFill>
                  <a:schemeClr val="tx1"/>
                </a:solidFill>
              </a:rPr>
              <a:t> </a:t>
            </a:r>
            <a:r>
              <a:rPr lang="en-US" sz="1800" b="1" dirty="0" err="1">
                <a:solidFill>
                  <a:schemeClr val="tx1"/>
                </a:solidFill>
              </a:rPr>
              <a:t>của</a:t>
            </a:r>
            <a:r>
              <a:rPr lang="en-US" sz="1800" b="1" dirty="0">
                <a:solidFill>
                  <a:schemeClr val="tx1"/>
                </a:solidFill>
              </a:rPr>
              <a:t> S </a:t>
            </a:r>
            <a:r>
              <a:rPr lang="en-US" sz="1800" b="1" dirty="0" err="1">
                <a:solidFill>
                  <a:schemeClr val="tx1"/>
                </a:solidFill>
              </a:rPr>
              <a:t>và</a:t>
            </a:r>
            <a:r>
              <a:rPr lang="en-US" sz="1800" b="1" dirty="0">
                <a:solidFill>
                  <a:schemeClr val="tx1"/>
                </a:solidFill>
              </a:rPr>
              <a:t> D </a:t>
            </a:r>
            <a:r>
              <a:rPr lang="en-US" sz="1800" b="1" dirty="0" err="1">
                <a:solidFill>
                  <a:schemeClr val="tx1"/>
                </a:solidFill>
              </a:rPr>
              <a:t>dẫn</a:t>
            </a:r>
            <a:r>
              <a:rPr lang="en-US" sz="1800" b="1" dirty="0">
                <a:solidFill>
                  <a:schemeClr val="tx1"/>
                </a:solidFill>
              </a:rPr>
              <a:t> </a:t>
            </a:r>
            <a:r>
              <a:rPr lang="en-US" sz="1800" b="1" dirty="0" err="1">
                <a:solidFill>
                  <a:schemeClr val="tx1"/>
                </a:solidFill>
              </a:rPr>
              <a:t>đến</a:t>
            </a:r>
            <a:r>
              <a:rPr lang="en-US" sz="1800" b="1" dirty="0">
                <a:solidFill>
                  <a:schemeClr val="tx1"/>
                </a:solidFill>
              </a:rPr>
              <a:t> </a:t>
            </a:r>
            <a:r>
              <a:rPr lang="en-US" sz="1800" b="1" dirty="0" err="1">
                <a:solidFill>
                  <a:schemeClr val="tx1"/>
                </a:solidFill>
              </a:rPr>
              <a:t>hậu</a:t>
            </a:r>
            <a:r>
              <a:rPr lang="en-US" sz="1800" b="1" dirty="0">
                <a:solidFill>
                  <a:schemeClr val="tx1"/>
                </a:solidFill>
              </a:rPr>
              <a:t> </a:t>
            </a:r>
            <a:r>
              <a:rPr lang="en-US" sz="1800" b="1" dirty="0" err="1">
                <a:solidFill>
                  <a:schemeClr val="tx1"/>
                </a:solidFill>
              </a:rPr>
              <a:t>quả</a:t>
            </a:r>
            <a:r>
              <a:rPr lang="en-US" sz="1800" b="1" dirty="0">
                <a:solidFill>
                  <a:schemeClr val="tx1"/>
                </a:solidFill>
              </a:rPr>
              <a:t> </a:t>
            </a:r>
            <a:r>
              <a:rPr lang="en-US" sz="1800" b="1" dirty="0" err="1">
                <a:solidFill>
                  <a:schemeClr val="tx1"/>
                </a:solidFill>
              </a:rPr>
              <a:t>gì</a:t>
            </a:r>
            <a:r>
              <a:rPr lang="en-US" sz="1800" b="1" dirty="0">
                <a:solidFill>
                  <a:schemeClr val="tx1"/>
                </a:solidFill>
              </a:rPr>
              <a:t> </a:t>
            </a:r>
            <a:r>
              <a:rPr lang="en-US" sz="1800" b="1" dirty="0" err="1">
                <a:solidFill>
                  <a:schemeClr val="tx1"/>
                </a:solidFill>
              </a:rPr>
              <a:t>và</a:t>
            </a:r>
            <a:r>
              <a:rPr lang="en-US" sz="1800" b="1" dirty="0">
                <a:solidFill>
                  <a:schemeClr val="tx1"/>
                </a:solidFill>
              </a:rPr>
              <a:t> </a:t>
            </a:r>
            <a:r>
              <a:rPr lang="en-US" sz="1800" b="1" dirty="0" err="1">
                <a:solidFill>
                  <a:schemeClr val="tx1"/>
                </a:solidFill>
              </a:rPr>
              <a:t>có</a:t>
            </a:r>
            <a:r>
              <a:rPr lang="en-US" sz="1800" b="1" dirty="0">
                <a:solidFill>
                  <a:schemeClr val="tx1"/>
                </a:solidFill>
              </a:rPr>
              <a:t> </a:t>
            </a:r>
            <a:r>
              <a:rPr lang="en-US" sz="1800" b="1" dirty="0" err="1">
                <a:solidFill>
                  <a:schemeClr val="tx1"/>
                </a:solidFill>
              </a:rPr>
              <a:t>thể</a:t>
            </a:r>
            <a:r>
              <a:rPr lang="en-US" sz="1800" b="1" dirty="0">
                <a:solidFill>
                  <a:schemeClr val="tx1"/>
                </a:solidFill>
              </a:rPr>
              <a:t> </a:t>
            </a:r>
            <a:r>
              <a:rPr lang="en-US" sz="1800" b="1" dirty="0" err="1">
                <a:solidFill>
                  <a:schemeClr val="tx1"/>
                </a:solidFill>
              </a:rPr>
              <a:t>áp</a:t>
            </a:r>
            <a:r>
              <a:rPr lang="en-US" sz="1800" b="1" dirty="0">
                <a:solidFill>
                  <a:schemeClr val="tx1"/>
                </a:solidFill>
              </a:rPr>
              <a:t> </a:t>
            </a:r>
            <a:r>
              <a:rPr lang="en-US" sz="1800" b="1" dirty="0" err="1">
                <a:solidFill>
                  <a:schemeClr val="tx1"/>
                </a:solidFill>
              </a:rPr>
              <a:t>dụng</a:t>
            </a:r>
            <a:r>
              <a:rPr lang="en-US" sz="1800" b="1" dirty="0">
                <a:solidFill>
                  <a:schemeClr val="tx1"/>
                </a:solidFill>
              </a:rPr>
              <a:t> </a:t>
            </a:r>
            <a:r>
              <a:rPr lang="en-US" sz="1800" b="1" dirty="0" err="1">
                <a:solidFill>
                  <a:schemeClr val="tx1"/>
                </a:solidFill>
              </a:rPr>
              <a:t>trách</a:t>
            </a:r>
            <a:r>
              <a:rPr lang="en-US" sz="1800" b="1" dirty="0">
                <a:solidFill>
                  <a:schemeClr val="tx1"/>
                </a:solidFill>
              </a:rPr>
              <a:t> </a:t>
            </a:r>
            <a:r>
              <a:rPr lang="en-US" sz="1800" b="1" dirty="0" err="1">
                <a:solidFill>
                  <a:schemeClr val="tx1"/>
                </a:solidFill>
              </a:rPr>
              <a:t>nhiệm</a:t>
            </a:r>
            <a:r>
              <a:rPr lang="en-US" sz="1800" b="1" dirty="0">
                <a:solidFill>
                  <a:schemeClr val="tx1"/>
                </a:solidFill>
              </a:rPr>
              <a:t> </a:t>
            </a:r>
            <a:r>
              <a:rPr lang="en-US" sz="1800" b="1" dirty="0" err="1">
                <a:solidFill>
                  <a:schemeClr val="tx1"/>
                </a:solidFill>
              </a:rPr>
              <a:t>pháp</a:t>
            </a:r>
            <a:r>
              <a:rPr lang="en-US" sz="1800" b="1" dirty="0">
                <a:solidFill>
                  <a:schemeClr val="tx1"/>
                </a:solidFill>
              </a:rPr>
              <a:t> </a:t>
            </a:r>
            <a:r>
              <a:rPr lang="en-US" sz="1800" b="1" dirty="0" err="1">
                <a:solidFill>
                  <a:schemeClr val="tx1"/>
                </a:solidFill>
              </a:rPr>
              <a:t>lí</a:t>
            </a:r>
            <a:r>
              <a:rPr lang="en-US" sz="1800" b="1" dirty="0">
                <a:solidFill>
                  <a:schemeClr val="tx1"/>
                </a:solidFill>
              </a:rPr>
              <a:t> </a:t>
            </a:r>
            <a:r>
              <a:rPr lang="en-US" sz="1800" b="1" dirty="0" err="1">
                <a:solidFill>
                  <a:schemeClr val="tx1"/>
                </a:solidFill>
              </a:rPr>
              <a:t>nào</a:t>
            </a:r>
            <a:r>
              <a:rPr lang="en-US" sz="1800" b="1" dirty="0">
                <a:solidFill>
                  <a:schemeClr val="tx1"/>
                </a:solidFill>
              </a:rPr>
              <a:t>?</a:t>
            </a:r>
            <a:br>
              <a:rPr lang="en-US" sz="1800" b="1" dirty="0">
                <a:solidFill>
                  <a:schemeClr val="tx1"/>
                </a:solidFill>
              </a:rPr>
            </a:br>
            <a:endParaRPr lang="vi-VN" sz="19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722" name="Google Shape;2330;p44"/>
          <p:cNvSpPr txBox="1">
            <a:spLocks noGrp="1"/>
          </p:cNvSpPr>
          <p:nvPr>
            <p:ph type="subTitle" idx="1"/>
          </p:nvPr>
        </p:nvSpPr>
        <p:spPr bwMode="auto">
          <a:xfrm>
            <a:off x="172015" y="2041160"/>
            <a:ext cx="5866645" cy="4166857"/>
          </a:xfrm>
          <a:solidFill>
            <a:srgbClr val="92D050"/>
          </a:solidFill>
          <a:extLst/>
        </p:spPr>
        <p:txBody>
          <a:bodyPr vert="horz" numCol="1" compatLnSpc="1">
            <a:prstTxWarp prst="textNoShape">
              <a:avLst/>
            </a:prstTxWarp>
          </a:bodyPr>
          <a:lstStyle>
            <a:lvl1pPr algn="ctr">
              <a:defRPr sz="1400">
                <a:solidFill>
                  <a:srgbClr val="000000"/>
                </a:solidFill>
                <a:latin typeface="Arial" pitchFamily="34" charset="0"/>
                <a:cs typeface="Arial" pitchFamily="34" charset="0"/>
                <a:sym typeface="Arial" pitchFamily="34" charset="0"/>
              </a:defRPr>
            </a:lvl1pPr>
            <a:lvl2pPr algn="ctr">
              <a:defRPr sz="1400">
                <a:solidFill>
                  <a:srgbClr val="000000"/>
                </a:solidFill>
                <a:latin typeface="Arial" pitchFamily="34" charset="0"/>
                <a:cs typeface="Arial" pitchFamily="34" charset="0"/>
                <a:sym typeface="Arial" pitchFamily="34" charset="0"/>
              </a:defRPr>
            </a:lvl2pPr>
            <a:lvl3pPr algn="ctr">
              <a:defRPr sz="1400">
                <a:solidFill>
                  <a:srgbClr val="000000"/>
                </a:solidFill>
                <a:latin typeface="Arial" pitchFamily="34" charset="0"/>
                <a:cs typeface="Arial" pitchFamily="34" charset="0"/>
                <a:sym typeface="Arial" pitchFamily="34" charset="0"/>
              </a:defRPr>
            </a:lvl3pPr>
            <a:lvl4pPr algn="ctr">
              <a:defRPr sz="1400">
                <a:solidFill>
                  <a:srgbClr val="000000"/>
                </a:solidFill>
                <a:latin typeface="Arial" pitchFamily="34" charset="0"/>
                <a:cs typeface="Arial" pitchFamily="34" charset="0"/>
                <a:sym typeface="Arial" pitchFamily="34" charset="0"/>
              </a:defRPr>
            </a:lvl4pPr>
            <a:lvl5pPr algn="ctr">
              <a:defRPr sz="1400">
                <a:solidFill>
                  <a:srgbClr val="000000"/>
                </a:solidFill>
                <a:latin typeface="Arial" pitchFamily="34" charset="0"/>
                <a:cs typeface="Arial" pitchFamily="34" charset="0"/>
                <a:sym typeface="Arial" pitchFamily="34" charset="0"/>
              </a:defRPr>
            </a:lvl5pPr>
            <a:lvl6pPr marL="2514600" indent="-228600" algn="ctr"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algn="ctr"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algn="ctr"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algn="ctr"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9pPr>
          </a:lstStyle>
          <a:p>
            <a:r>
              <a:rPr lang="en-US" sz="1800" dirty="0" smtClean="0">
                <a:solidFill>
                  <a:srgbClr val="494949"/>
                </a:solidFill>
                <a:latin typeface="+mj-lt"/>
                <a:cs typeface="Barlow Semi Condensed"/>
                <a:sym typeface="Wingdings" pitchFamily="2" charset="2"/>
              </a:rPr>
              <a:t>a) </a:t>
            </a:r>
            <a:r>
              <a:rPr lang="vi-VN" sz="1800" dirty="0">
                <a:latin typeface="+mj-lt"/>
              </a:rPr>
              <a:t>Trong hai tình huống, quyền được bảo đảm an toàn và bí mật thư tín, điện thoại, điện tín của C và anh A:</a:t>
            </a:r>
          </a:p>
          <a:p>
            <a:pPr marL="285750" indent="-285750" algn="l">
              <a:buFontTx/>
              <a:buChar char="-"/>
            </a:pPr>
            <a:r>
              <a:rPr lang="vi-VN" sz="1800" dirty="0" smtClean="0">
                <a:latin typeface="+mj-lt"/>
              </a:rPr>
              <a:t>Đã </a:t>
            </a:r>
            <a:r>
              <a:rPr lang="vi-VN" sz="1800" dirty="0">
                <a:latin typeface="+mj-lt"/>
              </a:rPr>
              <a:t>bị kiểm soát trái pháp luật, bị xâm phạm về bí mật và an toàn thư </a:t>
            </a:r>
            <a:r>
              <a:rPr lang="vi-VN" sz="1800" dirty="0" smtClean="0">
                <a:latin typeface="+mj-lt"/>
              </a:rPr>
              <a:t>tín.</a:t>
            </a:r>
            <a:endParaRPr lang="en-US" sz="1800" dirty="0">
              <a:latin typeface="+mj-lt"/>
            </a:endParaRPr>
          </a:p>
          <a:p>
            <a:pPr marL="285750" indent="-285750" algn="l">
              <a:buFontTx/>
              <a:buChar char="-"/>
            </a:pPr>
            <a:r>
              <a:rPr lang="vi-VN" sz="1800" dirty="0" smtClean="0">
                <a:latin typeface="+mj-lt"/>
              </a:rPr>
              <a:t>Hậu </a:t>
            </a:r>
            <a:r>
              <a:rPr lang="vi-VN" sz="1800" dirty="0">
                <a:latin typeface="+mj-lt"/>
              </a:rPr>
              <a:t>quả có thể xảy ra là:</a:t>
            </a:r>
          </a:p>
          <a:p>
            <a:r>
              <a:rPr lang="vi-VN" sz="1800" dirty="0">
                <a:latin typeface="+mj-lt"/>
              </a:rPr>
              <a:t>+ C và anh A bị xâm phạm về bí mật và an toàn thư tín</a:t>
            </a:r>
            <a:r>
              <a:rPr lang="vi-VN" sz="1800" dirty="0" smtClean="0">
                <a:latin typeface="+mj-lt"/>
              </a:rPr>
              <a:t>.</a:t>
            </a:r>
            <a:endParaRPr lang="en-US" sz="1800" dirty="0" smtClean="0">
              <a:latin typeface="+mj-lt"/>
            </a:endParaRPr>
          </a:p>
          <a:p>
            <a:r>
              <a:rPr lang="vi-VN" sz="1800" dirty="0" smtClean="0">
                <a:latin typeface="+mj-lt"/>
              </a:rPr>
              <a:t>+ </a:t>
            </a:r>
            <a:r>
              <a:rPr lang="vi-VN" sz="1800" dirty="0">
                <a:latin typeface="+mj-lt"/>
              </a:rPr>
              <a:t>Có thể phải chịu trách nhiệm kỉ luật, bị xử phạt hành chính, bị truy cứu trách nhiệm hình sự, nếu gây thiệt hại thì phải bồi thường theo quy định của pháp luật.</a:t>
            </a:r>
          </a:p>
          <a:p>
            <a:pPr marL="0" indent="0" algn="just">
              <a:spcBef>
                <a:spcPct val="0"/>
              </a:spcBef>
              <a:spcAft>
                <a:spcPct val="0"/>
              </a:spcAft>
            </a:pPr>
            <a:r>
              <a:rPr lang="en-US" sz="1800" dirty="0" smtClean="0">
                <a:solidFill>
                  <a:srgbClr val="494949"/>
                </a:solidFill>
                <a:latin typeface="+mj-lt"/>
                <a:cs typeface="Barlow Semi Condensed"/>
                <a:sym typeface="Barlow Semi Condensed"/>
              </a:rPr>
              <a:t>b) </a:t>
            </a:r>
            <a:r>
              <a:rPr lang="vi-VN" sz="1800" dirty="0"/>
              <a:t>Hành vi vi phạm của S và chị D dẫn đến hậu quả là cả hai người sẽ phải chịu trách nhiệm pháp lí từ hành vi vi phạm của mình, tuỳ theo tính chất và mức độ vi phạm có thể phải chịu trách nhiệm kỉ luật, bị xử phạt hành chính, bị truy cứu trách nhiệm hình sự, nếu gây thiệt hại thì phải bồi thường theo quy định của pháp luật.</a:t>
            </a:r>
            <a:endParaRPr lang="vi-VN" sz="1800" dirty="0">
              <a:solidFill>
                <a:srgbClr val="494949"/>
              </a:solidFill>
              <a:latin typeface="+mj-lt"/>
              <a:cs typeface="Barlow Semi Condensed"/>
              <a:sym typeface="Barlow Semi Condensed"/>
            </a:endParaRPr>
          </a:p>
        </p:txBody>
      </p:sp>
      <p:sp>
        <p:nvSpPr>
          <p:cNvPr id="2" name="Rounded Rectangle 1">
            <a:extLst>
              <a:ext uri="{FF2B5EF4-FFF2-40B4-BE49-F238E27FC236}"/>
            </a:extLst>
          </p:cNvPr>
          <p:cNvSpPr/>
          <p:nvPr/>
        </p:nvSpPr>
        <p:spPr>
          <a:xfrm>
            <a:off x="6255945" y="2497709"/>
            <a:ext cx="5646072" cy="4034367"/>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buClr>
                <a:srgbClr val="000000"/>
              </a:buClr>
              <a:defRPr/>
            </a:pPr>
            <a:endParaRPr lang="x-none" kern="0">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5533" y="2616452"/>
            <a:ext cx="5413972" cy="3700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7553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22">
                                            <p:bg/>
                                          </p:spTgt>
                                        </p:tgtEl>
                                        <p:attrNameLst>
                                          <p:attrName>style.visibility</p:attrName>
                                        </p:attrNameLst>
                                      </p:cBhvr>
                                      <p:to>
                                        <p:strVal val="visible"/>
                                      </p:to>
                                    </p:set>
                                    <p:animEffect transition="in" filter="barn(inVertical)">
                                      <p:cBhvr>
                                        <p:cTn id="7" dur="500"/>
                                        <p:tgtEl>
                                          <p:spTgt spid="3072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22">
                                            <p:txEl>
                                              <p:pRg st="0" end="0"/>
                                            </p:txEl>
                                          </p:spTgt>
                                        </p:tgtEl>
                                        <p:attrNameLst>
                                          <p:attrName>style.visibility</p:attrName>
                                        </p:attrNameLst>
                                      </p:cBhvr>
                                      <p:to>
                                        <p:strVal val="visible"/>
                                      </p:to>
                                    </p:set>
                                    <p:animEffect transition="in" filter="barn(inVertical)">
                                      <p:cBhvr>
                                        <p:cTn id="12" dur="500"/>
                                        <p:tgtEl>
                                          <p:spTgt spid="3072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0722">
                                            <p:txEl>
                                              <p:pRg st="1" end="1"/>
                                            </p:txEl>
                                          </p:spTgt>
                                        </p:tgtEl>
                                        <p:attrNameLst>
                                          <p:attrName>style.visibility</p:attrName>
                                        </p:attrNameLst>
                                      </p:cBhvr>
                                      <p:to>
                                        <p:strVal val="visible"/>
                                      </p:to>
                                    </p:set>
                                    <p:animEffect transition="in" filter="barn(inVertical)">
                                      <p:cBhvr>
                                        <p:cTn id="15" dur="500"/>
                                        <p:tgtEl>
                                          <p:spTgt spid="30722">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0722">
                                            <p:txEl>
                                              <p:pRg st="2" end="2"/>
                                            </p:txEl>
                                          </p:spTgt>
                                        </p:tgtEl>
                                        <p:attrNameLst>
                                          <p:attrName>style.visibility</p:attrName>
                                        </p:attrNameLst>
                                      </p:cBhvr>
                                      <p:to>
                                        <p:strVal val="visible"/>
                                      </p:to>
                                    </p:set>
                                    <p:animEffect transition="in" filter="barn(inVertical)">
                                      <p:cBhvr>
                                        <p:cTn id="18" dur="500"/>
                                        <p:tgtEl>
                                          <p:spTgt spid="30722">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0722">
                                            <p:txEl>
                                              <p:pRg st="3" end="3"/>
                                            </p:txEl>
                                          </p:spTgt>
                                        </p:tgtEl>
                                        <p:attrNameLst>
                                          <p:attrName>style.visibility</p:attrName>
                                        </p:attrNameLst>
                                      </p:cBhvr>
                                      <p:to>
                                        <p:strVal val="visible"/>
                                      </p:to>
                                    </p:set>
                                    <p:animEffect transition="in" filter="barn(inVertical)">
                                      <p:cBhvr>
                                        <p:cTn id="21" dur="500"/>
                                        <p:tgtEl>
                                          <p:spTgt spid="30722">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0722">
                                            <p:txEl>
                                              <p:pRg st="4" end="4"/>
                                            </p:txEl>
                                          </p:spTgt>
                                        </p:tgtEl>
                                        <p:attrNameLst>
                                          <p:attrName>style.visibility</p:attrName>
                                        </p:attrNameLst>
                                      </p:cBhvr>
                                      <p:to>
                                        <p:strVal val="visible"/>
                                      </p:to>
                                    </p:set>
                                    <p:animEffect transition="in" filter="barn(inVertical)">
                                      <p:cBhvr>
                                        <p:cTn id="24" dur="500"/>
                                        <p:tgtEl>
                                          <p:spTgt spid="30722">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0722">
                                            <p:txEl>
                                              <p:pRg st="5" end="5"/>
                                            </p:txEl>
                                          </p:spTgt>
                                        </p:tgtEl>
                                        <p:attrNameLst>
                                          <p:attrName>style.visibility</p:attrName>
                                        </p:attrNameLst>
                                      </p:cBhvr>
                                      <p:to>
                                        <p:strVal val="visible"/>
                                      </p:to>
                                    </p:set>
                                    <p:animEffect transition="in" filter="barn(inVertical)">
                                      <p:cBhvr>
                                        <p:cTn id="27" dur="500"/>
                                        <p:tgtEl>
                                          <p:spTgt spid="307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DC14AD00-B6CF-4B35-AA3A-E036594E83C4}"/>
              </a:ext>
            </a:extLst>
          </p:cNvPr>
          <p:cNvGrpSpPr/>
          <p:nvPr/>
        </p:nvGrpSpPr>
        <p:grpSpPr>
          <a:xfrm rot="20222813">
            <a:off x="3781464" y="1144613"/>
            <a:ext cx="4606425" cy="4483590"/>
            <a:chOff x="3512816" y="2353309"/>
            <a:chExt cx="2978565" cy="2971371"/>
          </a:xfrm>
        </p:grpSpPr>
        <p:sp>
          <p:nvSpPr>
            <p:cNvPr id="4" name="Block Arc 3">
              <a:extLst>
                <a:ext uri="{FF2B5EF4-FFF2-40B4-BE49-F238E27FC236}">
                  <a16:creationId xmlns="" xmlns:a16="http://schemas.microsoft.com/office/drawing/2014/main" id="{B3346FA8-0376-4DC3-B844-3CF7B6864749}"/>
                </a:ext>
              </a:extLst>
            </p:cNvPr>
            <p:cNvSpPr/>
            <p:nvPr/>
          </p:nvSpPr>
          <p:spPr>
            <a:xfrm rot="5400000">
              <a:off x="4979213" y="3080572"/>
              <a:ext cx="1512168" cy="1512168"/>
            </a:xfrm>
            <a:prstGeom prst="blockArc">
              <a:avLst>
                <a:gd name="adj1" fmla="val 11310558"/>
                <a:gd name="adj2" fmla="val 1418851"/>
                <a:gd name="adj3" fmla="val 2582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cs typeface="Arial" pitchFamily="34" charset="0"/>
              </a:endParaRPr>
            </a:p>
          </p:txBody>
        </p:sp>
        <p:sp>
          <p:nvSpPr>
            <p:cNvPr id="5" name="Block Arc 4">
              <a:extLst>
                <a:ext uri="{FF2B5EF4-FFF2-40B4-BE49-F238E27FC236}">
                  <a16:creationId xmlns="" xmlns:a16="http://schemas.microsoft.com/office/drawing/2014/main" id="{4F145239-292C-4AA5-AAF6-5A78A56DD1F2}"/>
                </a:ext>
              </a:extLst>
            </p:cNvPr>
            <p:cNvSpPr/>
            <p:nvPr/>
          </p:nvSpPr>
          <p:spPr>
            <a:xfrm rot="10800000">
              <a:off x="4240657" y="3812512"/>
              <a:ext cx="1512168" cy="1512168"/>
            </a:xfrm>
            <a:prstGeom prst="blockArc">
              <a:avLst>
                <a:gd name="adj1" fmla="val 11340239"/>
                <a:gd name="adj2" fmla="val 1418851"/>
                <a:gd name="adj3" fmla="val 2582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cs typeface="Arial" pitchFamily="34" charset="0"/>
              </a:endParaRPr>
            </a:p>
          </p:txBody>
        </p:sp>
        <p:sp>
          <p:nvSpPr>
            <p:cNvPr id="6" name="Block Arc 5">
              <a:extLst>
                <a:ext uri="{FF2B5EF4-FFF2-40B4-BE49-F238E27FC236}">
                  <a16:creationId xmlns="" xmlns:a16="http://schemas.microsoft.com/office/drawing/2014/main" id="{42236ADB-0829-42FB-BCEE-039E36964210}"/>
                </a:ext>
              </a:extLst>
            </p:cNvPr>
            <p:cNvSpPr/>
            <p:nvPr/>
          </p:nvSpPr>
          <p:spPr>
            <a:xfrm rot="16200000">
              <a:off x="3512816" y="3080572"/>
              <a:ext cx="1512168" cy="1512168"/>
            </a:xfrm>
            <a:prstGeom prst="blockArc">
              <a:avLst>
                <a:gd name="adj1" fmla="val 11319132"/>
                <a:gd name="adj2" fmla="val 1418851"/>
                <a:gd name="adj3" fmla="val 2582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cs typeface="Arial" pitchFamily="34" charset="0"/>
              </a:endParaRPr>
            </a:p>
          </p:txBody>
        </p:sp>
        <p:sp>
          <p:nvSpPr>
            <p:cNvPr id="7" name="Block Arc 6">
              <a:extLst>
                <a:ext uri="{FF2B5EF4-FFF2-40B4-BE49-F238E27FC236}">
                  <a16:creationId xmlns="" xmlns:a16="http://schemas.microsoft.com/office/drawing/2014/main" id="{E2485B13-D8B6-4009-AE28-DA3E98BE30D5}"/>
                </a:ext>
              </a:extLst>
            </p:cNvPr>
            <p:cNvSpPr/>
            <p:nvPr/>
          </p:nvSpPr>
          <p:spPr>
            <a:xfrm>
              <a:off x="4240656" y="2353309"/>
              <a:ext cx="1512168" cy="1512168"/>
            </a:xfrm>
            <a:prstGeom prst="blockArc">
              <a:avLst>
                <a:gd name="adj1" fmla="val 11339965"/>
                <a:gd name="adj2" fmla="val 1418851"/>
                <a:gd name="adj3" fmla="val 2582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cs typeface="Arial" pitchFamily="34" charset="0"/>
              </a:endParaRPr>
            </a:p>
          </p:txBody>
        </p:sp>
      </p:grpSp>
      <p:sp>
        <p:nvSpPr>
          <p:cNvPr id="11" name="TextBox 10">
            <a:extLst>
              <a:ext uri="{FF2B5EF4-FFF2-40B4-BE49-F238E27FC236}">
                <a16:creationId xmlns="" xmlns:a16="http://schemas.microsoft.com/office/drawing/2014/main" id="{23B44932-E2E0-47D1-B3EF-198D38550DAB}"/>
              </a:ext>
            </a:extLst>
          </p:cNvPr>
          <p:cNvSpPr txBox="1"/>
          <p:nvPr/>
        </p:nvSpPr>
        <p:spPr>
          <a:xfrm>
            <a:off x="8028020" y="372579"/>
            <a:ext cx="3424066" cy="2123658"/>
          </a:xfrm>
          <a:prstGeom prst="rect">
            <a:avLst/>
          </a:prstGeom>
          <a:noFill/>
        </p:spPr>
        <p:txBody>
          <a:bodyPr wrap="square" rtlCol="0">
            <a:spAutoFit/>
          </a:bodyPr>
          <a:lstStyle/>
          <a:p>
            <a:pPr algn="ctr"/>
            <a:r>
              <a:rPr lang="en-US" sz="2000" b="1" dirty="0" err="1">
                <a:solidFill>
                  <a:schemeClr val="accent2"/>
                </a:solidFill>
              </a:rPr>
              <a:t>Đối</a:t>
            </a:r>
            <a:r>
              <a:rPr lang="en-US" sz="2000" b="1" dirty="0">
                <a:solidFill>
                  <a:schemeClr val="accent2"/>
                </a:solidFill>
              </a:rPr>
              <a:t> </a:t>
            </a:r>
            <a:r>
              <a:rPr lang="en-US" sz="2000" b="1" dirty="0" err="1">
                <a:solidFill>
                  <a:schemeClr val="accent2"/>
                </a:solidFill>
              </a:rPr>
              <a:t>với</a:t>
            </a:r>
            <a:r>
              <a:rPr lang="en-US" sz="2000" b="1" dirty="0">
                <a:solidFill>
                  <a:schemeClr val="accent2"/>
                </a:solidFill>
              </a:rPr>
              <a:t> </a:t>
            </a:r>
            <a:r>
              <a:rPr lang="en-US" sz="2000" b="1" dirty="0" err="1">
                <a:solidFill>
                  <a:schemeClr val="accent2"/>
                </a:solidFill>
              </a:rPr>
              <a:t>người</a:t>
            </a:r>
            <a:r>
              <a:rPr lang="en-US" sz="2000" b="1" dirty="0">
                <a:solidFill>
                  <a:schemeClr val="accent2"/>
                </a:solidFill>
              </a:rPr>
              <a:t> </a:t>
            </a:r>
            <a:r>
              <a:rPr lang="en-US" sz="2000" b="1" dirty="0" err="1">
                <a:solidFill>
                  <a:schemeClr val="accent2"/>
                </a:solidFill>
              </a:rPr>
              <a:t>bị</a:t>
            </a:r>
            <a:r>
              <a:rPr lang="en-US" sz="2000" b="1" dirty="0">
                <a:solidFill>
                  <a:schemeClr val="accent2"/>
                </a:solidFill>
              </a:rPr>
              <a:t> vi </a:t>
            </a:r>
            <a:r>
              <a:rPr lang="en-US" sz="2000" b="1" dirty="0" err="1">
                <a:solidFill>
                  <a:schemeClr val="accent2"/>
                </a:solidFill>
              </a:rPr>
              <a:t>phạm</a:t>
            </a:r>
            <a:r>
              <a:rPr lang="en-US" sz="2000" b="1" dirty="0">
                <a:solidFill>
                  <a:schemeClr val="accent2"/>
                </a:solidFill>
              </a:rPr>
              <a:t>: </a:t>
            </a:r>
            <a:r>
              <a:rPr lang="en-US" sz="2000" b="1" dirty="0" err="1">
                <a:solidFill>
                  <a:schemeClr val="accent2"/>
                </a:solidFill>
              </a:rPr>
              <a:t>Hành</a:t>
            </a:r>
            <a:r>
              <a:rPr lang="en-US" sz="2000" b="1" dirty="0">
                <a:solidFill>
                  <a:schemeClr val="accent2"/>
                </a:solidFill>
              </a:rPr>
              <a:t> vi </a:t>
            </a:r>
            <a:r>
              <a:rPr lang="en-US" sz="2000" b="1" dirty="0" err="1">
                <a:solidFill>
                  <a:schemeClr val="accent2"/>
                </a:solidFill>
              </a:rPr>
              <a:t>vi</a:t>
            </a:r>
            <a:r>
              <a:rPr lang="en-US" sz="2000" b="1" dirty="0">
                <a:solidFill>
                  <a:schemeClr val="accent2"/>
                </a:solidFill>
              </a:rPr>
              <a:t> </a:t>
            </a:r>
            <a:r>
              <a:rPr lang="en-US" sz="2000" b="1" dirty="0" err="1">
                <a:solidFill>
                  <a:schemeClr val="accent2"/>
                </a:solidFill>
              </a:rPr>
              <a:t>phạm</a:t>
            </a:r>
            <a:r>
              <a:rPr lang="en-US" sz="2000" b="1" dirty="0">
                <a:solidFill>
                  <a:schemeClr val="accent2"/>
                </a:solidFill>
              </a:rPr>
              <a:t> </a:t>
            </a:r>
            <a:r>
              <a:rPr lang="en-US" sz="2000" b="1" dirty="0" err="1">
                <a:solidFill>
                  <a:schemeClr val="accent2"/>
                </a:solidFill>
              </a:rPr>
              <a:t>của</a:t>
            </a:r>
            <a:r>
              <a:rPr lang="en-US" sz="2000" b="1" dirty="0">
                <a:solidFill>
                  <a:schemeClr val="accent2"/>
                </a:solidFill>
              </a:rPr>
              <a:t> </a:t>
            </a:r>
            <a:r>
              <a:rPr lang="en-US" sz="2000" b="1" dirty="0" err="1">
                <a:solidFill>
                  <a:schemeClr val="accent2"/>
                </a:solidFill>
              </a:rPr>
              <a:t>người</a:t>
            </a:r>
            <a:r>
              <a:rPr lang="en-US" sz="2000" b="1" dirty="0">
                <a:solidFill>
                  <a:schemeClr val="accent2"/>
                </a:solidFill>
              </a:rPr>
              <a:t> </a:t>
            </a:r>
            <a:r>
              <a:rPr lang="en-US" sz="2000" b="1" dirty="0" err="1">
                <a:solidFill>
                  <a:schemeClr val="accent2"/>
                </a:solidFill>
              </a:rPr>
              <a:t>khác</a:t>
            </a:r>
            <a:r>
              <a:rPr lang="en-US" sz="2000" b="1" dirty="0">
                <a:solidFill>
                  <a:schemeClr val="accent2"/>
                </a:solidFill>
              </a:rPr>
              <a:t> </a:t>
            </a:r>
            <a:r>
              <a:rPr lang="en-US" sz="2000" b="1" dirty="0" err="1">
                <a:solidFill>
                  <a:schemeClr val="accent2"/>
                </a:solidFill>
              </a:rPr>
              <a:t>xâm</a:t>
            </a:r>
            <a:r>
              <a:rPr lang="en-US" sz="2000" b="1" dirty="0">
                <a:solidFill>
                  <a:schemeClr val="accent2"/>
                </a:solidFill>
              </a:rPr>
              <a:t> </a:t>
            </a:r>
            <a:r>
              <a:rPr lang="en-US" sz="2000" b="1" dirty="0" err="1">
                <a:solidFill>
                  <a:schemeClr val="accent2"/>
                </a:solidFill>
              </a:rPr>
              <a:t>phạm</a:t>
            </a:r>
            <a:r>
              <a:rPr lang="en-US" sz="2000" b="1" dirty="0">
                <a:solidFill>
                  <a:schemeClr val="accent2"/>
                </a:solidFill>
              </a:rPr>
              <a:t> an </a:t>
            </a:r>
            <a:r>
              <a:rPr lang="en-US" sz="2000" b="1" dirty="0" err="1">
                <a:solidFill>
                  <a:schemeClr val="accent2"/>
                </a:solidFill>
              </a:rPr>
              <a:t>toàn</a:t>
            </a:r>
            <a:r>
              <a:rPr lang="en-US" sz="2000" b="1" dirty="0">
                <a:solidFill>
                  <a:schemeClr val="accent2"/>
                </a:solidFill>
              </a:rPr>
              <a:t> </a:t>
            </a:r>
            <a:r>
              <a:rPr lang="en-US" sz="2000" b="1" dirty="0" err="1">
                <a:solidFill>
                  <a:schemeClr val="accent2"/>
                </a:solidFill>
              </a:rPr>
              <a:t>và</a:t>
            </a:r>
            <a:r>
              <a:rPr lang="en-US" sz="2000" b="1" dirty="0">
                <a:solidFill>
                  <a:schemeClr val="accent2"/>
                </a:solidFill>
              </a:rPr>
              <a:t> </a:t>
            </a:r>
            <a:r>
              <a:rPr lang="en-US" sz="2000" b="1" dirty="0" err="1">
                <a:solidFill>
                  <a:schemeClr val="accent2"/>
                </a:solidFill>
              </a:rPr>
              <a:t>bí</a:t>
            </a:r>
            <a:r>
              <a:rPr lang="en-US" sz="2000" b="1" dirty="0">
                <a:solidFill>
                  <a:schemeClr val="accent2"/>
                </a:solidFill>
              </a:rPr>
              <a:t> </a:t>
            </a:r>
            <a:r>
              <a:rPr lang="en-US" sz="2000" b="1" dirty="0" err="1">
                <a:solidFill>
                  <a:schemeClr val="accent2"/>
                </a:solidFill>
              </a:rPr>
              <a:t>mật</a:t>
            </a:r>
            <a:r>
              <a:rPr lang="en-US" sz="2000" b="1" dirty="0">
                <a:solidFill>
                  <a:schemeClr val="accent2"/>
                </a:solidFill>
              </a:rPr>
              <a:t> </a:t>
            </a:r>
            <a:r>
              <a:rPr lang="en-US" sz="2000" b="1" dirty="0" err="1">
                <a:solidFill>
                  <a:schemeClr val="accent2"/>
                </a:solidFill>
              </a:rPr>
              <a:t>cá</a:t>
            </a:r>
            <a:r>
              <a:rPr lang="en-US" sz="2000" b="1" dirty="0">
                <a:solidFill>
                  <a:schemeClr val="accent2"/>
                </a:solidFill>
              </a:rPr>
              <a:t> </a:t>
            </a:r>
            <a:r>
              <a:rPr lang="en-US" sz="2000" b="1" dirty="0" err="1">
                <a:solidFill>
                  <a:schemeClr val="accent2"/>
                </a:solidFill>
              </a:rPr>
              <a:t>nhân</a:t>
            </a:r>
            <a:r>
              <a:rPr lang="en-US" sz="2000" b="1" dirty="0">
                <a:solidFill>
                  <a:schemeClr val="accent2"/>
                </a:solidFill>
              </a:rPr>
              <a:t> </a:t>
            </a:r>
            <a:r>
              <a:rPr lang="en-US" sz="2000" b="1" dirty="0" err="1">
                <a:solidFill>
                  <a:schemeClr val="accent2"/>
                </a:solidFill>
              </a:rPr>
              <a:t>trong</a:t>
            </a:r>
            <a:r>
              <a:rPr lang="en-US" sz="2000" b="1" dirty="0">
                <a:solidFill>
                  <a:schemeClr val="accent2"/>
                </a:solidFill>
              </a:rPr>
              <a:t> </a:t>
            </a:r>
            <a:r>
              <a:rPr lang="en-US" sz="2000" b="1" dirty="0" err="1">
                <a:solidFill>
                  <a:schemeClr val="accent2"/>
                </a:solidFill>
              </a:rPr>
              <a:t>thư</a:t>
            </a:r>
            <a:r>
              <a:rPr lang="en-US" sz="2000" b="1" dirty="0">
                <a:solidFill>
                  <a:schemeClr val="accent2"/>
                </a:solidFill>
              </a:rPr>
              <a:t> </a:t>
            </a:r>
            <a:r>
              <a:rPr lang="en-US" sz="2000" b="1" dirty="0" err="1">
                <a:solidFill>
                  <a:schemeClr val="accent2"/>
                </a:solidFill>
              </a:rPr>
              <a:t>tín</a:t>
            </a:r>
            <a:r>
              <a:rPr lang="en-US" sz="2000" b="1" dirty="0">
                <a:solidFill>
                  <a:schemeClr val="accent2"/>
                </a:solidFill>
              </a:rPr>
              <a:t>, </a:t>
            </a:r>
            <a:r>
              <a:rPr lang="en-US" sz="2000" b="1" dirty="0" err="1">
                <a:solidFill>
                  <a:schemeClr val="accent2"/>
                </a:solidFill>
              </a:rPr>
              <a:t>điện</a:t>
            </a:r>
            <a:r>
              <a:rPr lang="en-US" sz="2000" b="1" dirty="0">
                <a:solidFill>
                  <a:schemeClr val="accent2"/>
                </a:solidFill>
              </a:rPr>
              <a:t> </a:t>
            </a:r>
            <a:r>
              <a:rPr lang="en-US" sz="2000" b="1" dirty="0" err="1">
                <a:solidFill>
                  <a:schemeClr val="accent2"/>
                </a:solidFill>
              </a:rPr>
              <a:t>thoại</a:t>
            </a:r>
            <a:r>
              <a:rPr lang="en-US" sz="2000" b="1" dirty="0">
                <a:solidFill>
                  <a:schemeClr val="accent2"/>
                </a:solidFill>
              </a:rPr>
              <a:t>, </a:t>
            </a:r>
            <a:r>
              <a:rPr lang="en-US" sz="2000" b="1" dirty="0" err="1">
                <a:solidFill>
                  <a:schemeClr val="accent2"/>
                </a:solidFill>
              </a:rPr>
              <a:t>điện</a:t>
            </a:r>
            <a:r>
              <a:rPr lang="en-US" sz="2000" b="1" dirty="0">
                <a:solidFill>
                  <a:schemeClr val="accent2"/>
                </a:solidFill>
              </a:rPr>
              <a:t> </a:t>
            </a:r>
            <a:r>
              <a:rPr lang="en-US" sz="2000" b="1" dirty="0" err="1">
                <a:solidFill>
                  <a:schemeClr val="accent2"/>
                </a:solidFill>
              </a:rPr>
              <a:t>tín</a:t>
            </a:r>
            <a:r>
              <a:rPr lang="en-US" b="1" dirty="0">
                <a:solidFill>
                  <a:schemeClr val="accent2"/>
                </a:solidFill>
              </a:rPr>
              <a:t>.</a:t>
            </a:r>
          </a:p>
          <a:p>
            <a:endParaRPr lang="ko-KR" altLang="en-US" sz="1200" b="1" dirty="0">
              <a:solidFill>
                <a:schemeClr val="accent3"/>
              </a:solidFill>
              <a:cs typeface="Arial" pitchFamily="34" charset="0"/>
            </a:endParaRPr>
          </a:p>
        </p:txBody>
      </p:sp>
      <p:sp>
        <p:nvSpPr>
          <p:cNvPr id="14" name="TextBox 13">
            <a:extLst>
              <a:ext uri="{FF2B5EF4-FFF2-40B4-BE49-F238E27FC236}">
                <a16:creationId xmlns="" xmlns:a16="http://schemas.microsoft.com/office/drawing/2014/main" id="{A663363D-2031-401F-8ABA-08F31A7C1688}"/>
              </a:ext>
            </a:extLst>
          </p:cNvPr>
          <p:cNvSpPr txBox="1"/>
          <p:nvPr/>
        </p:nvSpPr>
        <p:spPr>
          <a:xfrm>
            <a:off x="7708605" y="3727779"/>
            <a:ext cx="4380614" cy="3139321"/>
          </a:xfrm>
          <a:prstGeom prst="rect">
            <a:avLst/>
          </a:prstGeom>
          <a:noFill/>
        </p:spPr>
        <p:txBody>
          <a:bodyPr wrap="square" rtlCol="0">
            <a:spAutoFit/>
          </a:bodyPr>
          <a:lstStyle/>
          <a:p>
            <a:r>
              <a:rPr lang="en-US" dirty="0" err="1" smtClean="0">
                <a:solidFill>
                  <a:srgbClr val="7030A0"/>
                </a:solidFill>
              </a:rPr>
              <a:t>Đối</a:t>
            </a:r>
            <a:r>
              <a:rPr lang="en-US" dirty="0" smtClean="0">
                <a:solidFill>
                  <a:srgbClr val="7030A0"/>
                </a:solidFill>
              </a:rPr>
              <a:t> </a:t>
            </a:r>
            <a:r>
              <a:rPr lang="en-US" dirty="0" err="1">
                <a:solidFill>
                  <a:srgbClr val="7030A0"/>
                </a:solidFill>
              </a:rPr>
              <a:t>với</a:t>
            </a:r>
            <a:r>
              <a:rPr lang="en-US" dirty="0">
                <a:solidFill>
                  <a:srgbClr val="7030A0"/>
                </a:solidFill>
              </a:rPr>
              <a:t> </a:t>
            </a:r>
            <a:r>
              <a:rPr lang="en-US" dirty="0" err="1">
                <a:solidFill>
                  <a:srgbClr val="7030A0"/>
                </a:solidFill>
              </a:rPr>
              <a:t>người</a:t>
            </a:r>
            <a:r>
              <a:rPr lang="en-US" dirty="0">
                <a:solidFill>
                  <a:srgbClr val="7030A0"/>
                </a:solidFill>
              </a:rPr>
              <a:t> </a:t>
            </a:r>
            <a:r>
              <a:rPr lang="en-US" dirty="0" err="1">
                <a:solidFill>
                  <a:srgbClr val="7030A0"/>
                </a:solidFill>
              </a:rPr>
              <a:t>có</a:t>
            </a:r>
            <a:r>
              <a:rPr lang="en-US" dirty="0">
                <a:solidFill>
                  <a:srgbClr val="7030A0"/>
                </a:solidFill>
              </a:rPr>
              <a:t> </a:t>
            </a:r>
            <a:r>
              <a:rPr lang="en-US" dirty="0" err="1">
                <a:solidFill>
                  <a:srgbClr val="7030A0"/>
                </a:solidFill>
              </a:rPr>
              <a:t>hành</a:t>
            </a:r>
            <a:r>
              <a:rPr lang="en-US" dirty="0">
                <a:solidFill>
                  <a:srgbClr val="7030A0"/>
                </a:solidFill>
              </a:rPr>
              <a:t> vi </a:t>
            </a:r>
            <a:r>
              <a:rPr lang="en-US" dirty="0" err="1">
                <a:solidFill>
                  <a:srgbClr val="7030A0"/>
                </a:solidFill>
              </a:rPr>
              <a:t>vi</a:t>
            </a:r>
            <a:r>
              <a:rPr lang="en-US" dirty="0">
                <a:solidFill>
                  <a:srgbClr val="7030A0"/>
                </a:solidFill>
              </a:rPr>
              <a:t> </a:t>
            </a:r>
            <a:r>
              <a:rPr lang="en-US" dirty="0" err="1">
                <a:solidFill>
                  <a:srgbClr val="7030A0"/>
                </a:solidFill>
              </a:rPr>
              <a:t>phạm</a:t>
            </a:r>
            <a:r>
              <a:rPr lang="en-US" dirty="0">
                <a:solidFill>
                  <a:srgbClr val="7030A0"/>
                </a:solidFill>
              </a:rPr>
              <a:t>: </a:t>
            </a:r>
            <a:r>
              <a:rPr lang="en-US" dirty="0" err="1">
                <a:solidFill>
                  <a:srgbClr val="7030A0"/>
                </a:solidFill>
              </a:rPr>
              <a:t>Phải</a:t>
            </a:r>
            <a:r>
              <a:rPr lang="en-US" dirty="0">
                <a:solidFill>
                  <a:srgbClr val="7030A0"/>
                </a:solidFill>
              </a:rPr>
              <a:t> </a:t>
            </a:r>
            <a:r>
              <a:rPr lang="en-US" dirty="0" err="1">
                <a:solidFill>
                  <a:srgbClr val="7030A0"/>
                </a:solidFill>
              </a:rPr>
              <a:t>chịu</a:t>
            </a:r>
            <a:r>
              <a:rPr lang="en-US" dirty="0">
                <a:solidFill>
                  <a:srgbClr val="7030A0"/>
                </a:solidFill>
              </a:rPr>
              <a:t> </a:t>
            </a:r>
            <a:r>
              <a:rPr lang="en-US" dirty="0" err="1">
                <a:solidFill>
                  <a:srgbClr val="7030A0"/>
                </a:solidFill>
              </a:rPr>
              <a:t>trách</a:t>
            </a:r>
            <a:r>
              <a:rPr lang="en-US" dirty="0">
                <a:solidFill>
                  <a:srgbClr val="7030A0"/>
                </a:solidFill>
              </a:rPr>
              <a:t> </a:t>
            </a:r>
            <a:r>
              <a:rPr lang="en-US" dirty="0" err="1">
                <a:solidFill>
                  <a:srgbClr val="7030A0"/>
                </a:solidFill>
              </a:rPr>
              <a:t>nhiệm</a:t>
            </a:r>
            <a:r>
              <a:rPr lang="en-US" dirty="0">
                <a:solidFill>
                  <a:srgbClr val="7030A0"/>
                </a:solidFill>
              </a:rPr>
              <a:t> </a:t>
            </a:r>
            <a:r>
              <a:rPr lang="en-US" dirty="0" err="1">
                <a:solidFill>
                  <a:srgbClr val="7030A0"/>
                </a:solidFill>
              </a:rPr>
              <a:t>pháp</a:t>
            </a:r>
            <a:r>
              <a:rPr lang="en-US" dirty="0">
                <a:solidFill>
                  <a:srgbClr val="7030A0"/>
                </a:solidFill>
              </a:rPr>
              <a:t> </a:t>
            </a:r>
            <a:r>
              <a:rPr lang="en-US" dirty="0" err="1">
                <a:solidFill>
                  <a:srgbClr val="7030A0"/>
                </a:solidFill>
              </a:rPr>
              <a:t>lí</a:t>
            </a:r>
            <a:r>
              <a:rPr lang="en-US" dirty="0">
                <a:solidFill>
                  <a:srgbClr val="7030A0"/>
                </a:solidFill>
              </a:rPr>
              <a:t> </a:t>
            </a:r>
            <a:r>
              <a:rPr lang="en-US" dirty="0" err="1">
                <a:solidFill>
                  <a:srgbClr val="7030A0"/>
                </a:solidFill>
              </a:rPr>
              <a:t>về</a:t>
            </a:r>
            <a:r>
              <a:rPr lang="en-US" dirty="0">
                <a:solidFill>
                  <a:srgbClr val="7030A0"/>
                </a:solidFill>
              </a:rPr>
              <a:t> </a:t>
            </a:r>
            <a:r>
              <a:rPr lang="en-US" dirty="0" err="1">
                <a:solidFill>
                  <a:srgbClr val="7030A0"/>
                </a:solidFill>
              </a:rPr>
              <a:t>hành</a:t>
            </a:r>
            <a:r>
              <a:rPr lang="en-US" dirty="0">
                <a:solidFill>
                  <a:srgbClr val="7030A0"/>
                </a:solidFill>
              </a:rPr>
              <a:t> vi </a:t>
            </a:r>
            <a:r>
              <a:rPr lang="en-US" dirty="0" err="1">
                <a:solidFill>
                  <a:srgbClr val="7030A0"/>
                </a:solidFill>
              </a:rPr>
              <a:t>vi</a:t>
            </a:r>
            <a:r>
              <a:rPr lang="en-US" dirty="0">
                <a:solidFill>
                  <a:srgbClr val="7030A0"/>
                </a:solidFill>
              </a:rPr>
              <a:t> </a:t>
            </a:r>
            <a:r>
              <a:rPr lang="en-US" dirty="0" err="1">
                <a:solidFill>
                  <a:srgbClr val="7030A0"/>
                </a:solidFill>
              </a:rPr>
              <a:t>phạm</a:t>
            </a:r>
            <a:r>
              <a:rPr lang="en-US" dirty="0">
                <a:solidFill>
                  <a:srgbClr val="7030A0"/>
                </a:solidFill>
              </a:rPr>
              <a:t> </a:t>
            </a:r>
            <a:r>
              <a:rPr lang="en-US" dirty="0" err="1">
                <a:solidFill>
                  <a:srgbClr val="7030A0"/>
                </a:solidFill>
              </a:rPr>
              <a:t>của</a:t>
            </a:r>
            <a:r>
              <a:rPr lang="en-US" dirty="0">
                <a:solidFill>
                  <a:srgbClr val="7030A0"/>
                </a:solidFill>
              </a:rPr>
              <a:t> </a:t>
            </a:r>
            <a:r>
              <a:rPr lang="en-US" dirty="0" err="1">
                <a:solidFill>
                  <a:srgbClr val="7030A0"/>
                </a:solidFill>
              </a:rPr>
              <a:t>mình</a:t>
            </a:r>
            <a:r>
              <a:rPr lang="en-US" dirty="0">
                <a:solidFill>
                  <a:srgbClr val="7030A0"/>
                </a:solidFill>
              </a:rPr>
              <a:t>. </a:t>
            </a:r>
            <a:r>
              <a:rPr lang="en-US" dirty="0" err="1">
                <a:solidFill>
                  <a:srgbClr val="7030A0"/>
                </a:solidFill>
              </a:rPr>
              <a:t>Người</a:t>
            </a:r>
            <a:r>
              <a:rPr lang="en-US" dirty="0">
                <a:solidFill>
                  <a:srgbClr val="7030A0"/>
                </a:solidFill>
              </a:rPr>
              <a:t> vi </a:t>
            </a:r>
            <a:r>
              <a:rPr lang="en-US" dirty="0" err="1">
                <a:solidFill>
                  <a:srgbClr val="7030A0"/>
                </a:solidFill>
              </a:rPr>
              <a:t>phạm</a:t>
            </a:r>
            <a:r>
              <a:rPr lang="en-US" dirty="0">
                <a:solidFill>
                  <a:srgbClr val="7030A0"/>
                </a:solidFill>
              </a:rPr>
              <a:t> </a:t>
            </a:r>
            <a:r>
              <a:rPr lang="en-US" dirty="0" err="1">
                <a:solidFill>
                  <a:srgbClr val="7030A0"/>
                </a:solidFill>
              </a:rPr>
              <a:t>xâm</a:t>
            </a:r>
            <a:r>
              <a:rPr lang="en-US" dirty="0">
                <a:solidFill>
                  <a:srgbClr val="7030A0"/>
                </a:solidFill>
              </a:rPr>
              <a:t> </a:t>
            </a:r>
            <a:r>
              <a:rPr lang="en-US" dirty="0" err="1">
                <a:solidFill>
                  <a:srgbClr val="7030A0"/>
                </a:solidFill>
              </a:rPr>
              <a:t>phạm</a:t>
            </a:r>
            <a:r>
              <a:rPr lang="en-US" dirty="0">
                <a:solidFill>
                  <a:srgbClr val="7030A0"/>
                </a:solidFill>
              </a:rPr>
              <a:t> </a:t>
            </a:r>
            <a:r>
              <a:rPr lang="en-US" dirty="0" err="1">
                <a:solidFill>
                  <a:srgbClr val="7030A0"/>
                </a:solidFill>
              </a:rPr>
              <a:t>đến</a:t>
            </a:r>
            <a:r>
              <a:rPr lang="en-US" dirty="0">
                <a:solidFill>
                  <a:srgbClr val="7030A0"/>
                </a:solidFill>
              </a:rPr>
              <a:t> </a:t>
            </a:r>
            <a:r>
              <a:rPr lang="en-US" dirty="0" err="1">
                <a:solidFill>
                  <a:srgbClr val="7030A0"/>
                </a:solidFill>
              </a:rPr>
              <a:t>quyền</a:t>
            </a:r>
            <a:r>
              <a:rPr lang="en-US" dirty="0">
                <a:solidFill>
                  <a:srgbClr val="7030A0"/>
                </a:solidFill>
              </a:rPr>
              <a:t> </a:t>
            </a:r>
            <a:r>
              <a:rPr lang="en-US" dirty="0" err="1">
                <a:solidFill>
                  <a:srgbClr val="7030A0"/>
                </a:solidFill>
              </a:rPr>
              <a:t>được</a:t>
            </a:r>
            <a:r>
              <a:rPr lang="en-US" dirty="0">
                <a:solidFill>
                  <a:srgbClr val="7030A0"/>
                </a:solidFill>
              </a:rPr>
              <a:t> </a:t>
            </a:r>
            <a:r>
              <a:rPr lang="en-US" dirty="0" err="1">
                <a:solidFill>
                  <a:srgbClr val="7030A0"/>
                </a:solidFill>
              </a:rPr>
              <a:t>bảo</a:t>
            </a:r>
            <a:r>
              <a:rPr lang="en-US" dirty="0">
                <a:solidFill>
                  <a:srgbClr val="7030A0"/>
                </a:solidFill>
              </a:rPr>
              <a:t> </a:t>
            </a:r>
            <a:r>
              <a:rPr lang="en-US" dirty="0" err="1">
                <a:solidFill>
                  <a:srgbClr val="7030A0"/>
                </a:solidFill>
              </a:rPr>
              <a:t>đảm</a:t>
            </a:r>
            <a:r>
              <a:rPr lang="en-US" dirty="0">
                <a:solidFill>
                  <a:srgbClr val="7030A0"/>
                </a:solidFill>
              </a:rPr>
              <a:t> an </a:t>
            </a:r>
            <a:r>
              <a:rPr lang="en-US" dirty="0" err="1">
                <a:solidFill>
                  <a:srgbClr val="7030A0"/>
                </a:solidFill>
              </a:rPr>
              <a:t>toàn</a:t>
            </a:r>
            <a:r>
              <a:rPr lang="en-US" dirty="0">
                <a:solidFill>
                  <a:srgbClr val="7030A0"/>
                </a:solidFill>
              </a:rPr>
              <a:t> </a:t>
            </a:r>
            <a:r>
              <a:rPr lang="en-US" dirty="0" err="1">
                <a:solidFill>
                  <a:srgbClr val="7030A0"/>
                </a:solidFill>
              </a:rPr>
              <a:t>và</a:t>
            </a:r>
            <a:r>
              <a:rPr lang="en-US" dirty="0">
                <a:solidFill>
                  <a:srgbClr val="7030A0"/>
                </a:solidFill>
              </a:rPr>
              <a:t> </a:t>
            </a:r>
            <a:r>
              <a:rPr lang="en-US" dirty="0" err="1">
                <a:solidFill>
                  <a:srgbClr val="7030A0"/>
                </a:solidFill>
              </a:rPr>
              <a:t>bí</a:t>
            </a:r>
            <a:r>
              <a:rPr lang="en-US" dirty="0">
                <a:solidFill>
                  <a:srgbClr val="7030A0"/>
                </a:solidFill>
              </a:rPr>
              <a:t> </a:t>
            </a:r>
            <a:r>
              <a:rPr lang="en-US" dirty="0" err="1">
                <a:solidFill>
                  <a:srgbClr val="7030A0"/>
                </a:solidFill>
              </a:rPr>
              <a:t>mật</a:t>
            </a:r>
            <a:r>
              <a:rPr lang="en-US" dirty="0">
                <a:solidFill>
                  <a:srgbClr val="7030A0"/>
                </a:solidFill>
              </a:rPr>
              <a:t> </a:t>
            </a:r>
            <a:r>
              <a:rPr lang="en-US" dirty="0" err="1">
                <a:solidFill>
                  <a:srgbClr val="7030A0"/>
                </a:solidFill>
              </a:rPr>
              <a:t>thư</a:t>
            </a:r>
            <a:r>
              <a:rPr lang="en-US" dirty="0">
                <a:solidFill>
                  <a:srgbClr val="7030A0"/>
                </a:solidFill>
              </a:rPr>
              <a:t> </a:t>
            </a:r>
            <a:r>
              <a:rPr lang="en-US" dirty="0" err="1">
                <a:solidFill>
                  <a:srgbClr val="7030A0"/>
                </a:solidFill>
              </a:rPr>
              <a:t>tín</a:t>
            </a:r>
            <a:r>
              <a:rPr lang="en-US" dirty="0">
                <a:solidFill>
                  <a:srgbClr val="7030A0"/>
                </a:solidFill>
              </a:rPr>
              <a:t>, </a:t>
            </a:r>
            <a:r>
              <a:rPr lang="en-US" dirty="0" err="1">
                <a:solidFill>
                  <a:srgbClr val="7030A0"/>
                </a:solidFill>
              </a:rPr>
              <a:t>điện</a:t>
            </a:r>
            <a:r>
              <a:rPr lang="en-US" dirty="0">
                <a:solidFill>
                  <a:srgbClr val="7030A0"/>
                </a:solidFill>
              </a:rPr>
              <a:t> </a:t>
            </a:r>
            <a:r>
              <a:rPr lang="en-US" dirty="0" err="1">
                <a:solidFill>
                  <a:srgbClr val="7030A0"/>
                </a:solidFill>
              </a:rPr>
              <a:t>thoại</a:t>
            </a:r>
            <a:r>
              <a:rPr lang="en-US" dirty="0">
                <a:solidFill>
                  <a:srgbClr val="7030A0"/>
                </a:solidFill>
              </a:rPr>
              <a:t>, </a:t>
            </a:r>
            <a:r>
              <a:rPr lang="en-US" dirty="0" err="1">
                <a:solidFill>
                  <a:srgbClr val="7030A0"/>
                </a:solidFill>
              </a:rPr>
              <a:t>điện</a:t>
            </a:r>
            <a:r>
              <a:rPr lang="en-US" dirty="0">
                <a:solidFill>
                  <a:srgbClr val="7030A0"/>
                </a:solidFill>
              </a:rPr>
              <a:t> </a:t>
            </a:r>
            <a:r>
              <a:rPr lang="en-US" dirty="0" err="1">
                <a:solidFill>
                  <a:srgbClr val="7030A0"/>
                </a:solidFill>
              </a:rPr>
              <a:t>tín</a:t>
            </a:r>
            <a:r>
              <a:rPr lang="en-US" dirty="0">
                <a:solidFill>
                  <a:srgbClr val="7030A0"/>
                </a:solidFill>
              </a:rPr>
              <a:t> </a:t>
            </a:r>
            <a:r>
              <a:rPr lang="en-US" dirty="0" err="1">
                <a:solidFill>
                  <a:srgbClr val="7030A0"/>
                </a:solidFill>
              </a:rPr>
              <a:t>của</a:t>
            </a:r>
            <a:r>
              <a:rPr lang="en-US" dirty="0">
                <a:solidFill>
                  <a:srgbClr val="7030A0"/>
                </a:solidFill>
              </a:rPr>
              <a:t> </a:t>
            </a:r>
            <a:r>
              <a:rPr lang="en-US" dirty="0" err="1">
                <a:solidFill>
                  <a:srgbClr val="7030A0"/>
                </a:solidFill>
              </a:rPr>
              <a:t>người</a:t>
            </a:r>
            <a:r>
              <a:rPr lang="en-US" dirty="0">
                <a:solidFill>
                  <a:srgbClr val="7030A0"/>
                </a:solidFill>
              </a:rPr>
              <a:t> </a:t>
            </a:r>
            <a:r>
              <a:rPr lang="en-US" dirty="0" err="1">
                <a:solidFill>
                  <a:srgbClr val="7030A0"/>
                </a:solidFill>
              </a:rPr>
              <a:t>khác</a:t>
            </a:r>
            <a:r>
              <a:rPr lang="en-US" dirty="0">
                <a:solidFill>
                  <a:srgbClr val="7030A0"/>
                </a:solidFill>
              </a:rPr>
              <a:t> </a:t>
            </a:r>
            <a:r>
              <a:rPr lang="en-US" dirty="0" err="1">
                <a:solidFill>
                  <a:srgbClr val="7030A0"/>
                </a:solidFill>
              </a:rPr>
              <a:t>tùy</a:t>
            </a:r>
            <a:r>
              <a:rPr lang="en-US" dirty="0">
                <a:solidFill>
                  <a:srgbClr val="7030A0"/>
                </a:solidFill>
              </a:rPr>
              <a:t> </a:t>
            </a:r>
            <a:r>
              <a:rPr lang="en-US" dirty="0" err="1">
                <a:solidFill>
                  <a:srgbClr val="7030A0"/>
                </a:solidFill>
              </a:rPr>
              <a:t>theo</a:t>
            </a:r>
            <a:r>
              <a:rPr lang="en-US" dirty="0">
                <a:solidFill>
                  <a:srgbClr val="7030A0"/>
                </a:solidFill>
              </a:rPr>
              <a:t> </a:t>
            </a:r>
            <a:r>
              <a:rPr lang="en-US" dirty="0" err="1">
                <a:solidFill>
                  <a:srgbClr val="7030A0"/>
                </a:solidFill>
              </a:rPr>
              <a:t>tính</a:t>
            </a:r>
            <a:r>
              <a:rPr lang="en-US" dirty="0">
                <a:solidFill>
                  <a:srgbClr val="7030A0"/>
                </a:solidFill>
              </a:rPr>
              <a:t> </a:t>
            </a:r>
            <a:r>
              <a:rPr lang="en-US" dirty="0" err="1">
                <a:solidFill>
                  <a:srgbClr val="7030A0"/>
                </a:solidFill>
              </a:rPr>
              <a:t>chất</a:t>
            </a:r>
            <a:r>
              <a:rPr lang="en-US" dirty="0">
                <a:solidFill>
                  <a:srgbClr val="7030A0"/>
                </a:solidFill>
              </a:rPr>
              <a:t> </a:t>
            </a:r>
            <a:r>
              <a:rPr lang="en-US" dirty="0" err="1">
                <a:solidFill>
                  <a:srgbClr val="7030A0"/>
                </a:solidFill>
              </a:rPr>
              <a:t>và</a:t>
            </a:r>
            <a:r>
              <a:rPr lang="en-US" dirty="0">
                <a:solidFill>
                  <a:srgbClr val="7030A0"/>
                </a:solidFill>
              </a:rPr>
              <a:t> </a:t>
            </a:r>
            <a:r>
              <a:rPr lang="en-US" dirty="0" err="1">
                <a:solidFill>
                  <a:srgbClr val="7030A0"/>
                </a:solidFill>
              </a:rPr>
              <a:t>mức</a:t>
            </a:r>
            <a:r>
              <a:rPr lang="en-US" dirty="0">
                <a:solidFill>
                  <a:srgbClr val="7030A0"/>
                </a:solidFill>
              </a:rPr>
              <a:t> </a:t>
            </a:r>
            <a:r>
              <a:rPr lang="en-US" dirty="0" err="1">
                <a:solidFill>
                  <a:srgbClr val="7030A0"/>
                </a:solidFill>
              </a:rPr>
              <a:t>độ</a:t>
            </a:r>
            <a:r>
              <a:rPr lang="en-US" dirty="0">
                <a:solidFill>
                  <a:srgbClr val="7030A0"/>
                </a:solidFill>
              </a:rPr>
              <a:t> vi </a:t>
            </a:r>
            <a:r>
              <a:rPr lang="en-US" dirty="0" err="1">
                <a:solidFill>
                  <a:srgbClr val="7030A0"/>
                </a:solidFill>
              </a:rPr>
              <a:t>phạm</a:t>
            </a:r>
            <a:r>
              <a:rPr lang="en-US" dirty="0">
                <a:solidFill>
                  <a:srgbClr val="7030A0"/>
                </a:solidFill>
              </a:rPr>
              <a:t> </a:t>
            </a:r>
            <a:r>
              <a:rPr lang="en-US" dirty="0" err="1">
                <a:solidFill>
                  <a:srgbClr val="7030A0"/>
                </a:solidFill>
              </a:rPr>
              <a:t>có</a:t>
            </a:r>
            <a:r>
              <a:rPr lang="en-US" dirty="0">
                <a:solidFill>
                  <a:srgbClr val="7030A0"/>
                </a:solidFill>
              </a:rPr>
              <a:t> </a:t>
            </a:r>
            <a:r>
              <a:rPr lang="en-US" dirty="0" err="1">
                <a:solidFill>
                  <a:srgbClr val="7030A0"/>
                </a:solidFill>
              </a:rPr>
              <a:t>thể</a:t>
            </a:r>
            <a:r>
              <a:rPr lang="en-US" dirty="0">
                <a:solidFill>
                  <a:srgbClr val="7030A0"/>
                </a:solidFill>
              </a:rPr>
              <a:t> </a:t>
            </a:r>
            <a:r>
              <a:rPr lang="en-US" dirty="0" err="1">
                <a:solidFill>
                  <a:srgbClr val="7030A0"/>
                </a:solidFill>
              </a:rPr>
              <a:t>phải</a:t>
            </a:r>
            <a:r>
              <a:rPr lang="en-US" dirty="0">
                <a:solidFill>
                  <a:srgbClr val="7030A0"/>
                </a:solidFill>
              </a:rPr>
              <a:t> </a:t>
            </a:r>
            <a:r>
              <a:rPr lang="en-US" dirty="0" err="1">
                <a:solidFill>
                  <a:srgbClr val="7030A0"/>
                </a:solidFill>
              </a:rPr>
              <a:t>chịu</a:t>
            </a:r>
            <a:r>
              <a:rPr lang="en-US" dirty="0">
                <a:solidFill>
                  <a:srgbClr val="7030A0"/>
                </a:solidFill>
              </a:rPr>
              <a:t> </a:t>
            </a:r>
            <a:r>
              <a:rPr lang="en-US" dirty="0" err="1">
                <a:solidFill>
                  <a:srgbClr val="7030A0"/>
                </a:solidFill>
              </a:rPr>
              <a:t>trách</a:t>
            </a:r>
            <a:r>
              <a:rPr lang="en-US" dirty="0">
                <a:solidFill>
                  <a:srgbClr val="7030A0"/>
                </a:solidFill>
              </a:rPr>
              <a:t> </a:t>
            </a:r>
            <a:r>
              <a:rPr lang="en-US" dirty="0" err="1">
                <a:solidFill>
                  <a:srgbClr val="7030A0"/>
                </a:solidFill>
              </a:rPr>
              <a:t>nhiệm</a:t>
            </a:r>
            <a:r>
              <a:rPr lang="en-US" dirty="0">
                <a:solidFill>
                  <a:srgbClr val="7030A0"/>
                </a:solidFill>
              </a:rPr>
              <a:t> </a:t>
            </a:r>
            <a:r>
              <a:rPr lang="en-US" dirty="0" err="1">
                <a:solidFill>
                  <a:srgbClr val="7030A0"/>
                </a:solidFill>
              </a:rPr>
              <a:t>kỉ</a:t>
            </a:r>
            <a:r>
              <a:rPr lang="en-US" dirty="0">
                <a:solidFill>
                  <a:srgbClr val="7030A0"/>
                </a:solidFill>
              </a:rPr>
              <a:t> </a:t>
            </a:r>
            <a:r>
              <a:rPr lang="en-US" dirty="0" err="1">
                <a:solidFill>
                  <a:srgbClr val="7030A0"/>
                </a:solidFill>
              </a:rPr>
              <a:t>luật</a:t>
            </a:r>
            <a:r>
              <a:rPr lang="en-US" dirty="0">
                <a:solidFill>
                  <a:srgbClr val="7030A0"/>
                </a:solidFill>
              </a:rPr>
              <a:t>, </a:t>
            </a:r>
            <a:r>
              <a:rPr lang="en-US" dirty="0" err="1">
                <a:solidFill>
                  <a:srgbClr val="7030A0"/>
                </a:solidFill>
              </a:rPr>
              <a:t>bị</a:t>
            </a:r>
            <a:r>
              <a:rPr lang="en-US" dirty="0">
                <a:solidFill>
                  <a:srgbClr val="7030A0"/>
                </a:solidFill>
              </a:rPr>
              <a:t> </a:t>
            </a:r>
            <a:r>
              <a:rPr lang="en-US" dirty="0" err="1">
                <a:solidFill>
                  <a:srgbClr val="7030A0"/>
                </a:solidFill>
              </a:rPr>
              <a:t>xử</a:t>
            </a:r>
            <a:r>
              <a:rPr lang="en-US" dirty="0">
                <a:solidFill>
                  <a:srgbClr val="7030A0"/>
                </a:solidFill>
              </a:rPr>
              <a:t> </a:t>
            </a:r>
            <a:r>
              <a:rPr lang="en-US" dirty="0" err="1">
                <a:solidFill>
                  <a:srgbClr val="7030A0"/>
                </a:solidFill>
              </a:rPr>
              <a:t>phạt</a:t>
            </a:r>
            <a:r>
              <a:rPr lang="en-US" dirty="0">
                <a:solidFill>
                  <a:srgbClr val="7030A0"/>
                </a:solidFill>
              </a:rPr>
              <a:t> </a:t>
            </a:r>
            <a:r>
              <a:rPr lang="en-US" dirty="0" err="1">
                <a:solidFill>
                  <a:srgbClr val="7030A0"/>
                </a:solidFill>
              </a:rPr>
              <a:t>hành</a:t>
            </a:r>
            <a:r>
              <a:rPr lang="en-US" dirty="0">
                <a:solidFill>
                  <a:srgbClr val="7030A0"/>
                </a:solidFill>
              </a:rPr>
              <a:t> </a:t>
            </a:r>
            <a:r>
              <a:rPr lang="en-US" dirty="0" err="1">
                <a:solidFill>
                  <a:srgbClr val="7030A0"/>
                </a:solidFill>
              </a:rPr>
              <a:t>chính</a:t>
            </a:r>
            <a:r>
              <a:rPr lang="en-US" dirty="0">
                <a:solidFill>
                  <a:srgbClr val="7030A0"/>
                </a:solidFill>
              </a:rPr>
              <a:t>, </a:t>
            </a:r>
            <a:r>
              <a:rPr lang="en-US" dirty="0" err="1">
                <a:solidFill>
                  <a:srgbClr val="7030A0"/>
                </a:solidFill>
              </a:rPr>
              <a:t>bị</a:t>
            </a:r>
            <a:r>
              <a:rPr lang="en-US" dirty="0">
                <a:solidFill>
                  <a:srgbClr val="7030A0"/>
                </a:solidFill>
              </a:rPr>
              <a:t> </a:t>
            </a:r>
            <a:r>
              <a:rPr lang="en-US" dirty="0" err="1">
                <a:solidFill>
                  <a:srgbClr val="7030A0"/>
                </a:solidFill>
              </a:rPr>
              <a:t>truy</a:t>
            </a:r>
            <a:r>
              <a:rPr lang="en-US" dirty="0">
                <a:solidFill>
                  <a:srgbClr val="7030A0"/>
                </a:solidFill>
              </a:rPr>
              <a:t> </a:t>
            </a:r>
            <a:r>
              <a:rPr lang="en-US" dirty="0" err="1">
                <a:solidFill>
                  <a:srgbClr val="7030A0"/>
                </a:solidFill>
              </a:rPr>
              <a:t>cứu</a:t>
            </a:r>
            <a:r>
              <a:rPr lang="en-US" dirty="0">
                <a:solidFill>
                  <a:srgbClr val="7030A0"/>
                </a:solidFill>
              </a:rPr>
              <a:t> </a:t>
            </a:r>
            <a:r>
              <a:rPr lang="en-US" dirty="0" err="1">
                <a:solidFill>
                  <a:srgbClr val="7030A0"/>
                </a:solidFill>
              </a:rPr>
              <a:t>trách</a:t>
            </a:r>
            <a:r>
              <a:rPr lang="en-US" dirty="0">
                <a:solidFill>
                  <a:srgbClr val="7030A0"/>
                </a:solidFill>
              </a:rPr>
              <a:t> </a:t>
            </a:r>
            <a:r>
              <a:rPr lang="en-US" dirty="0" err="1">
                <a:solidFill>
                  <a:srgbClr val="7030A0"/>
                </a:solidFill>
              </a:rPr>
              <a:t>nhiệm</a:t>
            </a:r>
            <a:r>
              <a:rPr lang="en-US" dirty="0">
                <a:solidFill>
                  <a:srgbClr val="7030A0"/>
                </a:solidFill>
              </a:rPr>
              <a:t> </a:t>
            </a:r>
            <a:r>
              <a:rPr lang="en-US" dirty="0" err="1">
                <a:solidFill>
                  <a:srgbClr val="7030A0"/>
                </a:solidFill>
              </a:rPr>
              <a:t>hình</a:t>
            </a:r>
            <a:r>
              <a:rPr lang="en-US" dirty="0">
                <a:solidFill>
                  <a:srgbClr val="7030A0"/>
                </a:solidFill>
              </a:rPr>
              <a:t> </a:t>
            </a:r>
            <a:r>
              <a:rPr lang="en-US" dirty="0" err="1">
                <a:solidFill>
                  <a:srgbClr val="7030A0"/>
                </a:solidFill>
              </a:rPr>
              <a:t>sự</a:t>
            </a:r>
            <a:r>
              <a:rPr lang="en-US" dirty="0">
                <a:solidFill>
                  <a:srgbClr val="7030A0"/>
                </a:solidFill>
              </a:rPr>
              <a:t>, </a:t>
            </a:r>
            <a:r>
              <a:rPr lang="en-US" dirty="0" err="1">
                <a:solidFill>
                  <a:srgbClr val="7030A0"/>
                </a:solidFill>
              </a:rPr>
              <a:t>nếu</a:t>
            </a:r>
            <a:r>
              <a:rPr lang="en-US" dirty="0">
                <a:solidFill>
                  <a:srgbClr val="7030A0"/>
                </a:solidFill>
              </a:rPr>
              <a:t> </a:t>
            </a:r>
            <a:r>
              <a:rPr lang="en-US" dirty="0" err="1">
                <a:solidFill>
                  <a:srgbClr val="7030A0"/>
                </a:solidFill>
              </a:rPr>
              <a:t>gây</a:t>
            </a:r>
            <a:r>
              <a:rPr lang="en-US" dirty="0">
                <a:solidFill>
                  <a:srgbClr val="7030A0"/>
                </a:solidFill>
              </a:rPr>
              <a:t> </a:t>
            </a:r>
            <a:r>
              <a:rPr lang="en-US" dirty="0" err="1">
                <a:solidFill>
                  <a:srgbClr val="7030A0"/>
                </a:solidFill>
              </a:rPr>
              <a:t>thiệt</a:t>
            </a:r>
            <a:r>
              <a:rPr lang="en-US" dirty="0">
                <a:solidFill>
                  <a:srgbClr val="7030A0"/>
                </a:solidFill>
              </a:rPr>
              <a:t> </a:t>
            </a:r>
            <a:r>
              <a:rPr lang="en-US" dirty="0" err="1">
                <a:solidFill>
                  <a:srgbClr val="7030A0"/>
                </a:solidFill>
              </a:rPr>
              <a:t>hại</a:t>
            </a:r>
            <a:r>
              <a:rPr lang="en-US" dirty="0">
                <a:solidFill>
                  <a:srgbClr val="7030A0"/>
                </a:solidFill>
              </a:rPr>
              <a:t> </a:t>
            </a:r>
            <a:r>
              <a:rPr lang="en-US" dirty="0" err="1">
                <a:solidFill>
                  <a:srgbClr val="7030A0"/>
                </a:solidFill>
              </a:rPr>
              <a:t>thì</a:t>
            </a:r>
            <a:r>
              <a:rPr lang="en-US" dirty="0">
                <a:solidFill>
                  <a:srgbClr val="7030A0"/>
                </a:solidFill>
              </a:rPr>
              <a:t> </a:t>
            </a:r>
            <a:r>
              <a:rPr lang="en-US" dirty="0" err="1">
                <a:solidFill>
                  <a:srgbClr val="7030A0"/>
                </a:solidFill>
              </a:rPr>
              <a:t>phải</a:t>
            </a:r>
            <a:r>
              <a:rPr lang="en-US" dirty="0">
                <a:solidFill>
                  <a:srgbClr val="7030A0"/>
                </a:solidFill>
              </a:rPr>
              <a:t> </a:t>
            </a:r>
            <a:r>
              <a:rPr lang="en-US" dirty="0" err="1">
                <a:solidFill>
                  <a:srgbClr val="7030A0"/>
                </a:solidFill>
              </a:rPr>
              <a:t>bồi</a:t>
            </a:r>
            <a:r>
              <a:rPr lang="en-US" dirty="0">
                <a:solidFill>
                  <a:srgbClr val="7030A0"/>
                </a:solidFill>
              </a:rPr>
              <a:t> </a:t>
            </a:r>
            <a:r>
              <a:rPr lang="en-US" dirty="0" err="1">
                <a:solidFill>
                  <a:srgbClr val="7030A0"/>
                </a:solidFill>
              </a:rPr>
              <a:t>thường</a:t>
            </a:r>
            <a:r>
              <a:rPr lang="en-US" dirty="0">
                <a:solidFill>
                  <a:srgbClr val="7030A0"/>
                </a:solidFill>
              </a:rPr>
              <a:t> </a:t>
            </a:r>
            <a:r>
              <a:rPr lang="en-US" dirty="0" err="1">
                <a:solidFill>
                  <a:srgbClr val="7030A0"/>
                </a:solidFill>
              </a:rPr>
              <a:t>theo</a:t>
            </a:r>
            <a:r>
              <a:rPr lang="en-US" dirty="0">
                <a:solidFill>
                  <a:srgbClr val="7030A0"/>
                </a:solidFill>
              </a:rPr>
              <a:t> </a:t>
            </a:r>
            <a:r>
              <a:rPr lang="en-US" dirty="0" err="1">
                <a:solidFill>
                  <a:srgbClr val="7030A0"/>
                </a:solidFill>
              </a:rPr>
              <a:t>quy</a:t>
            </a:r>
            <a:r>
              <a:rPr lang="en-US" dirty="0">
                <a:solidFill>
                  <a:srgbClr val="7030A0"/>
                </a:solidFill>
              </a:rPr>
              <a:t> </a:t>
            </a:r>
            <a:r>
              <a:rPr lang="en-US" dirty="0" err="1">
                <a:solidFill>
                  <a:srgbClr val="7030A0"/>
                </a:solidFill>
              </a:rPr>
              <a:t>định</a:t>
            </a:r>
            <a:r>
              <a:rPr lang="en-US" dirty="0">
                <a:solidFill>
                  <a:srgbClr val="7030A0"/>
                </a:solidFill>
              </a:rPr>
              <a:t> </a:t>
            </a:r>
            <a:r>
              <a:rPr lang="en-US" dirty="0" err="1">
                <a:solidFill>
                  <a:srgbClr val="7030A0"/>
                </a:solidFill>
              </a:rPr>
              <a:t>của</a:t>
            </a:r>
            <a:r>
              <a:rPr lang="en-US" dirty="0">
                <a:solidFill>
                  <a:srgbClr val="7030A0"/>
                </a:solidFill>
              </a:rPr>
              <a:t> </a:t>
            </a:r>
            <a:r>
              <a:rPr lang="en-US" dirty="0" err="1">
                <a:solidFill>
                  <a:srgbClr val="7030A0"/>
                </a:solidFill>
              </a:rPr>
              <a:t>pháp</a:t>
            </a:r>
            <a:r>
              <a:rPr lang="en-US" dirty="0">
                <a:solidFill>
                  <a:srgbClr val="7030A0"/>
                </a:solidFill>
              </a:rPr>
              <a:t> </a:t>
            </a:r>
            <a:r>
              <a:rPr lang="en-US" dirty="0" err="1">
                <a:solidFill>
                  <a:srgbClr val="7030A0"/>
                </a:solidFill>
              </a:rPr>
              <a:t>luật</a:t>
            </a:r>
            <a:r>
              <a:rPr lang="en-US" dirty="0">
                <a:solidFill>
                  <a:srgbClr val="7030A0"/>
                </a:solidFill>
              </a:rPr>
              <a:t>.</a:t>
            </a:r>
            <a:endParaRPr lang="ko-KR" altLang="en-US" b="1" dirty="0">
              <a:solidFill>
                <a:srgbClr val="7030A0"/>
              </a:solidFill>
              <a:cs typeface="Arial" pitchFamily="34" charset="0"/>
            </a:endParaRPr>
          </a:p>
        </p:txBody>
      </p:sp>
      <p:sp>
        <p:nvSpPr>
          <p:cNvPr id="17" name="TextBox 16">
            <a:extLst>
              <a:ext uri="{FF2B5EF4-FFF2-40B4-BE49-F238E27FC236}">
                <a16:creationId xmlns="" xmlns:a16="http://schemas.microsoft.com/office/drawing/2014/main" id="{21633066-7DC1-40C8-820C-E55B9ADE7821}"/>
              </a:ext>
            </a:extLst>
          </p:cNvPr>
          <p:cNvSpPr txBox="1"/>
          <p:nvPr/>
        </p:nvSpPr>
        <p:spPr>
          <a:xfrm>
            <a:off x="596714" y="277105"/>
            <a:ext cx="3426322" cy="1477328"/>
          </a:xfrm>
          <a:prstGeom prst="rect">
            <a:avLst/>
          </a:prstGeom>
          <a:noFill/>
        </p:spPr>
        <p:txBody>
          <a:bodyPr wrap="square" rtlCol="0">
            <a:spAutoFit/>
          </a:bodyPr>
          <a:lstStyle/>
          <a:p>
            <a:pPr algn="ctr"/>
            <a:r>
              <a:rPr lang="en-US" altLang="ko-KR" b="1" dirty="0" err="1" smtClean="0">
                <a:solidFill>
                  <a:schemeClr val="accent4"/>
                </a:solidFill>
                <a:cs typeface="Arial" pitchFamily="34" charset="0"/>
              </a:rPr>
              <a:t>Quyền</a:t>
            </a:r>
            <a:r>
              <a:rPr lang="en-US" altLang="ko-KR" b="1" dirty="0" smtClean="0">
                <a:solidFill>
                  <a:schemeClr val="accent4"/>
                </a:solidFill>
                <a:cs typeface="Arial" pitchFamily="34" charset="0"/>
              </a:rPr>
              <a:t> </a:t>
            </a:r>
            <a:r>
              <a:rPr lang="en-US" altLang="ko-KR" b="1" dirty="0" err="1" smtClean="0">
                <a:solidFill>
                  <a:schemeClr val="accent4"/>
                </a:solidFill>
                <a:cs typeface="Arial" pitchFamily="34" charset="0"/>
              </a:rPr>
              <a:t>được</a:t>
            </a:r>
            <a:r>
              <a:rPr lang="en-US" altLang="ko-KR" b="1" dirty="0" smtClean="0">
                <a:solidFill>
                  <a:schemeClr val="accent4"/>
                </a:solidFill>
                <a:cs typeface="Arial" pitchFamily="34" charset="0"/>
              </a:rPr>
              <a:t> </a:t>
            </a:r>
            <a:r>
              <a:rPr lang="en-US" altLang="ko-KR" b="1" dirty="0" err="1" smtClean="0">
                <a:solidFill>
                  <a:schemeClr val="accent4"/>
                </a:solidFill>
                <a:cs typeface="Arial" pitchFamily="34" charset="0"/>
              </a:rPr>
              <a:t>đảm</a:t>
            </a:r>
            <a:r>
              <a:rPr lang="en-US" altLang="ko-KR" b="1" dirty="0" smtClean="0">
                <a:solidFill>
                  <a:schemeClr val="accent4"/>
                </a:solidFill>
                <a:cs typeface="Arial" pitchFamily="34" charset="0"/>
              </a:rPr>
              <a:t> </a:t>
            </a:r>
            <a:r>
              <a:rPr lang="en-US" altLang="ko-KR" b="1" dirty="0" err="1" smtClean="0">
                <a:solidFill>
                  <a:schemeClr val="accent4"/>
                </a:solidFill>
                <a:cs typeface="Arial" pitchFamily="34" charset="0"/>
              </a:rPr>
              <a:t>bảo</a:t>
            </a:r>
            <a:r>
              <a:rPr lang="en-US" altLang="ko-KR" b="1" dirty="0" smtClean="0">
                <a:solidFill>
                  <a:schemeClr val="accent4"/>
                </a:solidFill>
                <a:cs typeface="Arial" pitchFamily="34" charset="0"/>
              </a:rPr>
              <a:t> an </a:t>
            </a:r>
            <a:r>
              <a:rPr lang="en-US" altLang="ko-KR" b="1" dirty="0" err="1" smtClean="0">
                <a:solidFill>
                  <a:schemeClr val="accent4"/>
                </a:solidFill>
                <a:cs typeface="Arial" pitchFamily="34" charset="0"/>
              </a:rPr>
              <a:t>toàn</a:t>
            </a:r>
            <a:r>
              <a:rPr lang="en-US" altLang="ko-KR" b="1" dirty="0" smtClean="0">
                <a:solidFill>
                  <a:schemeClr val="accent4"/>
                </a:solidFill>
                <a:cs typeface="Arial" pitchFamily="34" charset="0"/>
              </a:rPr>
              <a:t> </a:t>
            </a:r>
            <a:r>
              <a:rPr lang="en-US" altLang="ko-KR" b="1" dirty="0" err="1" smtClean="0">
                <a:solidFill>
                  <a:schemeClr val="accent4"/>
                </a:solidFill>
                <a:cs typeface="Arial" pitchFamily="34" charset="0"/>
              </a:rPr>
              <a:t>và</a:t>
            </a:r>
            <a:r>
              <a:rPr lang="en-US" altLang="ko-KR" b="1" dirty="0" smtClean="0">
                <a:solidFill>
                  <a:schemeClr val="accent4"/>
                </a:solidFill>
                <a:cs typeface="Arial" pitchFamily="34" charset="0"/>
              </a:rPr>
              <a:t> </a:t>
            </a:r>
            <a:r>
              <a:rPr lang="en-US" altLang="ko-KR" b="1" dirty="0" err="1" smtClean="0">
                <a:solidFill>
                  <a:schemeClr val="accent4"/>
                </a:solidFill>
                <a:cs typeface="Arial" pitchFamily="34" charset="0"/>
              </a:rPr>
              <a:t>bí</a:t>
            </a:r>
            <a:r>
              <a:rPr lang="en-US" altLang="ko-KR" b="1" dirty="0" smtClean="0">
                <a:solidFill>
                  <a:schemeClr val="accent4"/>
                </a:solidFill>
                <a:cs typeface="Arial" pitchFamily="34" charset="0"/>
              </a:rPr>
              <a:t> </a:t>
            </a:r>
            <a:r>
              <a:rPr lang="en-US" altLang="ko-KR" b="1" dirty="0" err="1" smtClean="0">
                <a:solidFill>
                  <a:schemeClr val="accent4"/>
                </a:solidFill>
                <a:cs typeface="Arial" pitchFamily="34" charset="0"/>
              </a:rPr>
              <a:t>mật</a:t>
            </a:r>
            <a:r>
              <a:rPr lang="en-US" altLang="ko-KR" b="1" dirty="0" smtClean="0">
                <a:solidFill>
                  <a:schemeClr val="accent4"/>
                </a:solidFill>
                <a:cs typeface="Arial" pitchFamily="34" charset="0"/>
              </a:rPr>
              <a:t> </a:t>
            </a:r>
            <a:r>
              <a:rPr lang="en-US" altLang="ko-KR" b="1" dirty="0" err="1" smtClean="0">
                <a:solidFill>
                  <a:schemeClr val="accent4"/>
                </a:solidFill>
                <a:cs typeface="Arial" pitchFamily="34" charset="0"/>
              </a:rPr>
              <a:t>thưu</a:t>
            </a:r>
            <a:r>
              <a:rPr lang="en-US" altLang="ko-KR" b="1" dirty="0" smtClean="0">
                <a:solidFill>
                  <a:schemeClr val="accent4"/>
                </a:solidFill>
                <a:cs typeface="Arial" pitchFamily="34" charset="0"/>
              </a:rPr>
              <a:t> </a:t>
            </a:r>
            <a:r>
              <a:rPr lang="en-US" altLang="ko-KR" b="1" dirty="0" err="1" smtClean="0">
                <a:solidFill>
                  <a:schemeClr val="accent4"/>
                </a:solidFill>
                <a:cs typeface="Arial" pitchFamily="34" charset="0"/>
              </a:rPr>
              <a:t>tín</a:t>
            </a:r>
            <a:r>
              <a:rPr lang="en-US" altLang="ko-KR" b="1" dirty="0" smtClean="0">
                <a:solidFill>
                  <a:schemeClr val="accent4"/>
                </a:solidFill>
                <a:cs typeface="Arial" pitchFamily="34" charset="0"/>
              </a:rPr>
              <a:t>, </a:t>
            </a:r>
            <a:r>
              <a:rPr lang="en-US" altLang="ko-KR" b="1" dirty="0" err="1" smtClean="0">
                <a:solidFill>
                  <a:schemeClr val="accent4"/>
                </a:solidFill>
                <a:cs typeface="Arial" pitchFamily="34" charset="0"/>
              </a:rPr>
              <a:t>điện</a:t>
            </a:r>
            <a:r>
              <a:rPr lang="en-US" altLang="ko-KR" b="1" dirty="0" smtClean="0">
                <a:solidFill>
                  <a:schemeClr val="accent4"/>
                </a:solidFill>
                <a:cs typeface="Arial" pitchFamily="34" charset="0"/>
              </a:rPr>
              <a:t> </a:t>
            </a:r>
            <a:r>
              <a:rPr lang="en-US" altLang="ko-KR" b="1" dirty="0" err="1" smtClean="0">
                <a:solidFill>
                  <a:schemeClr val="accent4"/>
                </a:solidFill>
                <a:cs typeface="Arial" pitchFamily="34" charset="0"/>
              </a:rPr>
              <a:t>thoại</a:t>
            </a:r>
            <a:r>
              <a:rPr lang="en-US" altLang="ko-KR" b="1" dirty="0" smtClean="0">
                <a:solidFill>
                  <a:schemeClr val="accent4"/>
                </a:solidFill>
                <a:cs typeface="Arial" pitchFamily="34" charset="0"/>
              </a:rPr>
              <a:t>, </a:t>
            </a:r>
            <a:r>
              <a:rPr lang="en-US" altLang="ko-KR" b="1" dirty="0" err="1" smtClean="0">
                <a:solidFill>
                  <a:schemeClr val="accent4"/>
                </a:solidFill>
                <a:cs typeface="Arial" pitchFamily="34" charset="0"/>
              </a:rPr>
              <a:t>điện</a:t>
            </a:r>
            <a:r>
              <a:rPr lang="en-US" altLang="ko-KR" b="1" dirty="0" smtClean="0">
                <a:solidFill>
                  <a:schemeClr val="accent4"/>
                </a:solidFill>
                <a:cs typeface="Arial" pitchFamily="34" charset="0"/>
              </a:rPr>
              <a:t> </a:t>
            </a:r>
            <a:r>
              <a:rPr lang="en-US" altLang="ko-KR" b="1" dirty="0" err="1" smtClean="0">
                <a:solidFill>
                  <a:schemeClr val="accent4"/>
                </a:solidFill>
                <a:cs typeface="Arial" pitchFamily="34" charset="0"/>
              </a:rPr>
              <a:t>tín</a:t>
            </a:r>
            <a:r>
              <a:rPr lang="en-US" altLang="ko-KR" b="1" dirty="0" smtClean="0">
                <a:solidFill>
                  <a:schemeClr val="accent4"/>
                </a:solidFill>
                <a:cs typeface="Arial" pitchFamily="34" charset="0"/>
              </a:rPr>
              <a:t> </a:t>
            </a:r>
            <a:r>
              <a:rPr lang="en-US" altLang="ko-KR" b="1" dirty="0" err="1" smtClean="0">
                <a:solidFill>
                  <a:schemeClr val="accent4"/>
                </a:solidFill>
                <a:cs typeface="Arial" pitchFamily="34" charset="0"/>
              </a:rPr>
              <a:t>thuộc</a:t>
            </a:r>
            <a:r>
              <a:rPr lang="en-US" altLang="ko-KR" b="1" dirty="0" smtClean="0">
                <a:solidFill>
                  <a:schemeClr val="accent4"/>
                </a:solidFill>
                <a:cs typeface="Arial" pitchFamily="34" charset="0"/>
              </a:rPr>
              <a:t> </a:t>
            </a:r>
            <a:r>
              <a:rPr lang="en-US" altLang="ko-KR" b="1" dirty="0" err="1" smtClean="0">
                <a:solidFill>
                  <a:schemeClr val="accent4"/>
                </a:solidFill>
                <a:cs typeface="Arial" pitchFamily="34" charset="0"/>
              </a:rPr>
              <a:t>quyền</a:t>
            </a:r>
            <a:r>
              <a:rPr lang="en-US" altLang="ko-KR" b="1" dirty="0" smtClean="0">
                <a:solidFill>
                  <a:schemeClr val="accent4"/>
                </a:solidFill>
                <a:cs typeface="Arial" pitchFamily="34" charset="0"/>
              </a:rPr>
              <a:t> </a:t>
            </a:r>
            <a:r>
              <a:rPr lang="en-US" altLang="ko-KR" b="1" dirty="0" err="1" smtClean="0">
                <a:solidFill>
                  <a:schemeClr val="accent4"/>
                </a:solidFill>
                <a:cs typeface="Arial" pitchFamily="34" charset="0"/>
              </a:rPr>
              <a:t>riêng</a:t>
            </a:r>
            <a:r>
              <a:rPr lang="en-US" altLang="ko-KR" b="1" dirty="0" smtClean="0">
                <a:solidFill>
                  <a:schemeClr val="accent4"/>
                </a:solidFill>
                <a:cs typeface="Arial" pitchFamily="34" charset="0"/>
              </a:rPr>
              <a:t> </a:t>
            </a:r>
            <a:r>
              <a:rPr lang="en-US" altLang="ko-KR" b="1" dirty="0" err="1" smtClean="0">
                <a:solidFill>
                  <a:schemeClr val="accent4"/>
                </a:solidFill>
                <a:cs typeface="Arial" pitchFamily="34" charset="0"/>
              </a:rPr>
              <a:t>tư</a:t>
            </a:r>
            <a:r>
              <a:rPr lang="en-US" altLang="ko-KR" b="1" dirty="0" smtClean="0">
                <a:solidFill>
                  <a:schemeClr val="accent4"/>
                </a:solidFill>
                <a:cs typeface="Arial" pitchFamily="34" charset="0"/>
              </a:rPr>
              <a:t> </a:t>
            </a:r>
            <a:r>
              <a:rPr lang="en-US" altLang="ko-KR" b="1" dirty="0" err="1" smtClean="0">
                <a:solidFill>
                  <a:schemeClr val="accent4"/>
                </a:solidFill>
                <a:cs typeface="Arial" pitchFamily="34" charset="0"/>
              </a:rPr>
              <a:t>của</a:t>
            </a:r>
            <a:r>
              <a:rPr lang="en-US" altLang="ko-KR" b="1" dirty="0" smtClean="0">
                <a:solidFill>
                  <a:schemeClr val="accent4"/>
                </a:solidFill>
                <a:cs typeface="Arial" pitchFamily="34" charset="0"/>
              </a:rPr>
              <a:t> </a:t>
            </a:r>
            <a:r>
              <a:rPr lang="en-US" altLang="ko-KR" b="1" dirty="0" err="1" smtClean="0">
                <a:solidFill>
                  <a:schemeClr val="accent4"/>
                </a:solidFill>
                <a:cs typeface="Arial" pitchFamily="34" charset="0"/>
              </a:rPr>
              <a:t>mỗi</a:t>
            </a:r>
            <a:r>
              <a:rPr lang="en-US" altLang="ko-KR" b="1" dirty="0" smtClean="0">
                <a:solidFill>
                  <a:schemeClr val="accent4"/>
                </a:solidFill>
                <a:cs typeface="Arial" pitchFamily="34" charset="0"/>
              </a:rPr>
              <a:t> </a:t>
            </a:r>
            <a:r>
              <a:rPr lang="en-US" altLang="ko-KR" b="1" dirty="0" err="1" smtClean="0">
                <a:solidFill>
                  <a:schemeClr val="accent4"/>
                </a:solidFill>
                <a:cs typeface="Arial" pitchFamily="34" charset="0"/>
              </a:rPr>
              <a:t>cá</a:t>
            </a:r>
            <a:r>
              <a:rPr lang="en-US" altLang="ko-KR" b="1" dirty="0" smtClean="0">
                <a:solidFill>
                  <a:schemeClr val="accent4"/>
                </a:solidFill>
                <a:cs typeface="Arial" pitchFamily="34" charset="0"/>
              </a:rPr>
              <a:t> </a:t>
            </a:r>
            <a:r>
              <a:rPr lang="en-US" altLang="ko-KR" b="1" dirty="0" err="1" smtClean="0">
                <a:solidFill>
                  <a:schemeClr val="accent4"/>
                </a:solidFill>
                <a:cs typeface="Arial" pitchFamily="34" charset="0"/>
              </a:rPr>
              <a:t>nhân</a:t>
            </a:r>
            <a:r>
              <a:rPr lang="en-US" altLang="ko-KR" b="1" dirty="0" smtClean="0">
                <a:solidFill>
                  <a:schemeClr val="accent4"/>
                </a:solidFill>
                <a:cs typeface="Arial" pitchFamily="34" charset="0"/>
              </a:rPr>
              <a:t>, </a:t>
            </a:r>
            <a:r>
              <a:rPr lang="en-US" altLang="ko-KR" b="1" dirty="0" err="1" smtClean="0">
                <a:solidFill>
                  <a:schemeClr val="accent4"/>
                </a:solidFill>
                <a:cs typeface="Arial" pitchFamily="34" charset="0"/>
              </a:rPr>
              <a:t>không</a:t>
            </a:r>
            <a:r>
              <a:rPr lang="en-US" altLang="ko-KR" b="1" dirty="0" smtClean="0">
                <a:solidFill>
                  <a:schemeClr val="accent4"/>
                </a:solidFill>
                <a:cs typeface="Arial" pitchFamily="34" charset="0"/>
              </a:rPr>
              <a:t> </a:t>
            </a:r>
            <a:r>
              <a:rPr lang="en-US" altLang="ko-KR" b="1" dirty="0" err="1" smtClean="0">
                <a:solidFill>
                  <a:schemeClr val="accent4"/>
                </a:solidFill>
                <a:cs typeface="Arial" pitchFamily="34" charset="0"/>
              </a:rPr>
              <a:t>ai</a:t>
            </a:r>
            <a:r>
              <a:rPr lang="en-US" altLang="ko-KR" b="1" dirty="0" smtClean="0">
                <a:solidFill>
                  <a:schemeClr val="accent4"/>
                </a:solidFill>
                <a:cs typeface="Arial" pitchFamily="34" charset="0"/>
              </a:rPr>
              <a:t> </a:t>
            </a:r>
            <a:r>
              <a:rPr lang="en-US" altLang="ko-KR" b="1" dirty="0" err="1" smtClean="0">
                <a:solidFill>
                  <a:schemeClr val="accent4"/>
                </a:solidFill>
                <a:cs typeface="Arial" pitchFamily="34" charset="0"/>
              </a:rPr>
              <a:t>được</a:t>
            </a:r>
            <a:r>
              <a:rPr lang="en-US" altLang="ko-KR" b="1" dirty="0" smtClean="0">
                <a:solidFill>
                  <a:schemeClr val="accent4"/>
                </a:solidFill>
                <a:cs typeface="Arial" pitchFamily="34" charset="0"/>
              </a:rPr>
              <a:t> </a:t>
            </a:r>
            <a:r>
              <a:rPr lang="en-US" altLang="ko-KR" b="1" dirty="0" err="1" smtClean="0">
                <a:solidFill>
                  <a:schemeClr val="accent4"/>
                </a:solidFill>
                <a:cs typeface="Arial" pitchFamily="34" charset="0"/>
              </a:rPr>
              <a:t>xâm</a:t>
            </a:r>
            <a:r>
              <a:rPr lang="en-US" altLang="ko-KR" b="1" dirty="0" smtClean="0">
                <a:solidFill>
                  <a:schemeClr val="accent4"/>
                </a:solidFill>
                <a:cs typeface="Arial" pitchFamily="34" charset="0"/>
              </a:rPr>
              <a:t> </a:t>
            </a:r>
            <a:r>
              <a:rPr lang="en-US" altLang="ko-KR" b="1" dirty="0" err="1" smtClean="0">
                <a:solidFill>
                  <a:schemeClr val="accent4"/>
                </a:solidFill>
                <a:cs typeface="Arial" pitchFamily="34" charset="0"/>
              </a:rPr>
              <a:t>phạm</a:t>
            </a:r>
            <a:r>
              <a:rPr lang="en-US" altLang="ko-KR" b="1" dirty="0" smtClean="0">
                <a:solidFill>
                  <a:schemeClr val="accent4"/>
                </a:solidFill>
                <a:cs typeface="Arial" pitchFamily="34" charset="0"/>
              </a:rPr>
              <a:t> </a:t>
            </a:r>
            <a:r>
              <a:rPr lang="en-US" altLang="ko-KR" b="1" dirty="0" err="1" smtClean="0">
                <a:solidFill>
                  <a:schemeClr val="accent4"/>
                </a:solidFill>
                <a:cs typeface="Arial" pitchFamily="34" charset="0"/>
              </a:rPr>
              <a:t>tời</a:t>
            </a:r>
            <a:endParaRPr lang="ko-KR" altLang="en-US" b="1" dirty="0">
              <a:solidFill>
                <a:schemeClr val="accent4"/>
              </a:solidFill>
              <a:cs typeface="Arial" pitchFamily="34" charset="0"/>
            </a:endParaRPr>
          </a:p>
        </p:txBody>
      </p:sp>
      <p:sp>
        <p:nvSpPr>
          <p:cNvPr id="19" name="TextBox 18">
            <a:extLst>
              <a:ext uri="{FF2B5EF4-FFF2-40B4-BE49-F238E27FC236}">
                <a16:creationId xmlns="" xmlns:a16="http://schemas.microsoft.com/office/drawing/2014/main" id="{A4DC7C26-3A51-411E-ABA7-7B8A8A656BFF}"/>
              </a:ext>
            </a:extLst>
          </p:cNvPr>
          <p:cNvSpPr txBox="1"/>
          <p:nvPr/>
        </p:nvSpPr>
        <p:spPr>
          <a:xfrm>
            <a:off x="127591" y="3386409"/>
            <a:ext cx="3992109" cy="3170099"/>
          </a:xfrm>
          <a:prstGeom prst="rect">
            <a:avLst/>
          </a:prstGeom>
          <a:noFill/>
        </p:spPr>
        <p:txBody>
          <a:bodyPr wrap="square" rtlCol="0">
            <a:spAutoFit/>
          </a:bodyPr>
          <a:lstStyle/>
          <a:p>
            <a:pPr algn="ctr"/>
            <a:r>
              <a:rPr lang="en-US" altLang="ko-KR" sz="2000" dirty="0" err="1" smtClean="0">
                <a:solidFill>
                  <a:schemeClr val="accent3"/>
                </a:solidFill>
                <a:cs typeface="Arial" pitchFamily="34" charset="0"/>
              </a:rPr>
              <a:t>Hành</a:t>
            </a:r>
            <a:r>
              <a:rPr lang="en-US" altLang="ko-KR" sz="2000" dirty="0" smtClean="0">
                <a:solidFill>
                  <a:schemeClr val="accent3"/>
                </a:solidFill>
                <a:cs typeface="Arial" pitchFamily="34" charset="0"/>
              </a:rPr>
              <a:t> vi </a:t>
            </a:r>
            <a:r>
              <a:rPr lang="en-US" altLang="ko-KR" sz="2000" dirty="0" err="1" smtClean="0">
                <a:solidFill>
                  <a:schemeClr val="accent3"/>
                </a:solidFill>
                <a:cs typeface="Arial" pitchFamily="34" charset="0"/>
              </a:rPr>
              <a:t>vi</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phạm</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quyền</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được</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bảo</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đảm</a:t>
            </a:r>
            <a:r>
              <a:rPr lang="en-US" altLang="ko-KR" sz="2000" dirty="0" smtClean="0">
                <a:solidFill>
                  <a:schemeClr val="accent3"/>
                </a:solidFill>
                <a:cs typeface="Arial" pitchFamily="34" charset="0"/>
              </a:rPr>
              <a:t> an </a:t>
            </a:r>
            <a:r>
              <a:rPr lang="en-US" altLang="ko-KR" sz="2000" dirty="0" err="1" smtClean="0">
                <a:solidFill>
                  <a:schemeClr val="accent3"/>
                </a:solidFill>
                <a:cs typeface="Arial" pitchFamily="34" charset="0"/>
              </a:rPr>
              <a:t>toàn</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và</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bí</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mật</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thưu</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tín</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điện</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thoại</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điện</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tín</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của</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công</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dân</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có</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thể</a:t>
            </a:r>
            <a:r>
              <a:rPr lang="en-US" altLang="ko-KR" sz="2000" dirty="0" smtClean="0">
                <a:solidFill>
                  <a:schemeClr val="accent3"/>
                </a:solidFill>
                <a:cs typeface="Arial" pitchFamily="34" charset="0"/>
              </a:rPr>
              <a:t> gay </a:t>
            </a:r>
            <a:r>
              <a:rPr lang="en-US" altLang="ko-KR" sz="2000" dirty="0" err="1" smtClean="0">
                <a:solidFill>
                  <a:schemeClr val="accent3"/>
                </a:solidFill>
                <a:cs typeface="Arial" pitchFamily="34" charset="0"/>
              </a:rPr>
              <a:t>thiện</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hại</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về</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vật</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chât</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và</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tinh</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thần</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cho</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người</a:t>
            </a:r>
            <a:r>
              <a:rPr lang="en-US" altLang="ko-KR" sz="2000" dirty="0" smtClean="0">
                <a:solidFill>
                  <a:schemeClr val="accent3"/>
                </a:solidFill>
                <a:cs typeface="Arial" pitchFamily="34" charset="0"/>
              </a:rPr>
              <a:t> bi </a:t>
            </a:r>
            <a:r>
              <a:rPr lang="en-US" altLang="ko-KR" sz="2000" dirty="0" err="1" smtClean="0">
                <a:solidFill>
                  <a:schemeClr val="accent3"/>
                </a:solidFill>
                <a:cs typeface="Arial" pitchFamily="34" charset="0"/>
              </a:rPr>
              <a:t>xâm</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hại</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hoạc</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làm</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ảnh</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hưởng</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đến</a:t>
            </a:r>
            <a:r>
              <a:rPr lang="en-US" altLang="ko-KR" sz="2000" dirty="0" smtClean="0">
                <a:solidFill>
                  <a:schemeClr val="accent3"/>
                </a:solidFill>
                <a:cs typeface="Arial" pitchFamily="34" charset="0"/>
              </a:rPr>
              <a:t> an </a:t>
            </a:r>
            <a:r>
              <a:rPr lang="en-US" altLang="ko-KR" sz="2000" dirty="0" err="1" smtClean="0">
                <a:solidFill>
                  <a:schemeClr val="accent3"/>
                </a:solidFill>
                <a:cs typeface="Arial" pitchFamily="34" charset="0"/>
              </a:rPr>
              <a:t>ninh</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trật</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tụ</a:t>
            </a:r>
            <a:r>
              <a:rPr lang="en-US" altLang="ko-KR" sz="2000" dirty="0" smtClean="0">
                <a:solidFill>
                  <a:schemeClr val="accent3"/>
                </a:solidFill>
                <a:cs typeface="Arial" pitchFamily="34" charset="0"/>
              </a:rPr>
              <a:t>, an </a:t>
            </a:r>
            <a:r>
              <a:rPr lang="en-US" altLang="ko-KR" sz="2000" dirty="0" err="1" smtClean="0">
                <a:solidFill>
                  <a:schemeClr val="accent3"/>
                </a:solidFill>
                <a:cs typeface="Arial" pitchFamily="34" charset="0"/>
              </a:rPr>
              <a:t>toàn</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xã</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hội</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Hành</a:t>
            </a:r>
            <a:r>
              <a:rPr lang="en-US" altLang="ko-KR" sz="2000" dirty="0" smtClean="0">
                <a:solidFill>
                  <a:schemeClr val="accent3"/>
                </a:solidFill>
                <a:cs typeface="Arial" pitchFamily="34" charset="0"/>
              </a:rPr>
              <a:t> vi </a:t>
            </a:r>
            <a:r>
              <a:rPr lang="en-US" altLang="ko-KR" sz="2000" dirty="0" err="1" smtClean="0">
                <a:solidFill>
                  <a:schemeClr val="accent3"/>
                </a:solidFill>
                <a:cs typeface="Arial" pitchFamily="34" charset="0"/>
              </a:rPr>
              <a:t>này</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có</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thể</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vừa</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gây</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hậu</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quả</a:t>
            </a:r>
            <a:r>
              <a:rPr lang="en-US" altLang="ko-KR" sz="2000" dirty="0">
                <a:solidFill>
                  <a:schemeClr val="accent3"/>
                </a:solidFill>
                <a:cs typeface="Arial" pitchFamily="34" charset="0"/>
              </a:rPr>
              <a:t> </a:t>
            </a:r>
            <a:r>
              <a:rPr lang="en-US" altLang="ko-KR" sz="2000" dirty="0" err="1" smtClean="0">
                <a:solidFill>
                  <a:schemeClr val="accent3"/>
                </a:solidFill>
                <a:cs typeface="Arial" pitchFamily="34" charset="0"/>
              </a:rPr>
              <a:t>cho</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người</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bị</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hại</a:t>
            </a:r>
            <a:r>
              <a:rPr lang="en-US" altLang="ko-KR" sz="2000" dirty="0" smtClean="0">
                <a:solidFill>
                  <a:schemeClr val="accent3"/>
                </a:solidFill>
                <a:cs typeface="Arial" pitchFamily="34" charset="0"/>
              </a:rPr>
              <a:t> , </a:t>
            </a:r>
            <a:r>
              <a:rPr lang="en-US" altLang="ko-KR" sz="2000" dirty="0" err="1" smtClean="0">
                <a:solidFill>
                  <a:schemeClr val="accent3"/>
                </a:solidFill>
                <a:cs typeface="Arial" pitchFamily="34" charset="0"/>
              </a:rPr>
              <a:t>vừa</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gây</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hâu</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quả</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cho</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người</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có</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hành</a:t>
            </a:r>
            <a:r>
              <a:rPr lang="en-US" altLang="ko-KR" sz="2000" dirty="0" smtClean="0">
                <a:solidFill>
                  <a:schemeClr val="accent3"/>
                </a:solidFill>
                <a:cs typeface="Arial" pitchFamily="34" charset="0"/>
              </a:rPr>
              <a:t> vi </a:t>
            </a:r>
            <a:r>
              <a:rPr lang="en-US" altLang="ko-KR" sz="2000" dirty="0" err="1" smtClean="0">
                <a:solidFill>
                  <a:schemeClr val="accent3"/>
                </a:solidFill>
                <a:cs typeface="Arial" pitchFamily="34" charset="0"/>
              </a:rPr>
              <a:t>vi</a:t>
            </a:r>
            <a:r>
              <a:rPr lang="en-US" altLang="ko-KR" sz="2000" dirty="0" smtClean="0">
                <a:solidFill>
                  <a:schemeClr val="accent3"/>
                </a:solidFill>
                <a:cs typeface="Arial" pitchFamily="34" charset="0"/>
              </a:rPr>
              <a:t> </a:t>
            </a:r>
            <a:r>
              <a:rPr lang="en-US" altLang="ko-KR" sz="2000" dirty="0" err="1" smtClean="0">
                <a:solidFill>
                  <a:schemeClr val="accent3"/>
                </a:solidFill>
                <a:cs typeface="Arial" pitchFamily="34" charset="0"/>
              </a:rPr>
              <a:t>phạm</a:t>
            </a:r>
            <a:r>
              <a:rPr lang="en-US" altLang="ko-KR" sz="2000" dirty="0" smtClean="0">
                <a:solidFill>
                  <a:schemeClr val="accent3"/>
                </a:solidFill>
                <a:cs typeface="Arial" pitchFamily="34" charset="0"/>
              </a:rPr>
              <a:t>  </a:t>
            </a:r>
            <a:endParaRPr lang="ko-KR" altLang="en-US" sz="2000" dirty="0">
              <a:solidFill>
                <a:schemeClr val="accent3"/>
              </a:solidFill>
              <a:cs typeface="Arial" pitchFamily="34" charset="0"/>
            </a:endParaRP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7814" y="2375888"/>
            <a:ext cx="2604977" cy="2220477"/>
          </a:xfrm>
          <a:prstGeom prst="ellipse">
            <a:avLst/>
          </a:prstGeom>
          <a:ln>
            <a:noFill/>
          </a:ln>
          <a:effectLst>
            <a:softEdge rad="112500"/>
          </a:effectLst>
        </p:spPr>
      </p:pic>
    </p:spTree>
    <p:extLst>
      <p:ext uri="{BB962C8B-B14F-4D97-AF65-F5344CB8AC3E}">
        <p14:creationId xmlns:p14="http://schemas.microsoft.com/office/powerpoint/2010/main" val="2682271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oogle Shape;2326;p44"/>
          <p:cNvGrpSpPr>
            <a:grpSpLocks/>
          </p:cNvGrpSpPr>
          <p:nvPr/>
        </p:nvGrpSpPr>
        <p:grpSpPr bwMode="auto">
          <a:xfrm>
            <a:off x="6369544" y="1680178"/>
            <a:ext cx="5173133" cy="4938443"/>
            <a:chOff x="4522050" y="622650"/>
            <a:chExt cx="3898200" cy="3898200"/>
          </a:xfrm>
        </p:grpSpPr>
        <p:sp>
          <p:nvSpPr>
            <p:cNvPr id="23558" name="Google Shape;2327;p44"/>
            <p:cNvSpPr>
              <a:spLocks noChangeArrowheads="1"/>
            </p:cNvSpPr>
            <p:nvPr/>
          </p:nvSpPr>
          <p:spPr bwMode="auto">
            <a:xfrm>
              <a:off x="4522050" y="622650"/>
              <a:ext cx="3898200" cy="3898200"/>
            </a:xfrm>
            <a:prstGeom prst="ellipse">
              <a:avLst/>
            </a:prstGeom>
            <a:solidFill>
              <a:schemeClr val="accent1"/>
            </a:solidFill>
            <a:ln w="9525">
              <a:solidFill>
                <a:schemeClr val="bg2"/>
              </a:solidFill>
              <a:round/>
              <a:headEnd type="none" w="sm" len="sm"/>
              <a:tailEnd type="none" w="sm" len="sm"/>
            </a:ln>
          </p:spPr>
          <p:txBody>
            <a:bodyPr lIns="91425" tIns="91425" rIns="91425" bIns="91425" anchor="ctr"/>
            <a:lstStyle/>
            <a:p>
              <a:pPr>
                <a:buClr>
                  <a:srgbClr val="000000"/>
                </a:buClr>
                <a:buFont typeface="Arial" pitchFamily="34" charset="0"/>
                <a:buNone/>
              </a:pPr>
              <a:endParaRPr lang="vi-VN"/>
            </a:p>
          </p:txBody>
        </p:sp>
        <p:sp>
          <p:nvSpPr>
            <p:cNvPr id="23559" name="Google Shape;2328;p44"/>
            <p:cNvSpPr>
              <a:spLocks noChangeArrowheads="1"/>
            </p:cNvSpPr>
            <p:nvPr/>
          </p:nvSpPr>
          <p:spPr bwMode="auto">
            <a:xfrm>
              <a:off x="4698900" y="799500"/>
              <a:ext cx="3544500" cy="3544500"/>
            </a:xfrm>
            <a:prstGeom prst="ellipse">
              <a:avLst/>
            </a:prstGeom>
            <a:solidFill>
              <a:srgbClr val="FFFFFF"/>
            </a:solidFill>
            <a:ln w="9525">
              <a:solidFill>
                <a:srgbClr val="595959"/>
              </a:solidFill>
              <a:round/>
              <a:headEnd type="none" w="sm" len="sm"/>
              <a:tailEnd type="none" w="sm" len="sm"/>
            </a:ln>
          </p:spPr>
          <p:txBody>
            <a:bodyPr lIns="91425" tIns="91425" rIns="91425" bIns="91425" anchor="ctr"/>
            <a:lstStyle/>
            <a:p>
              <a:pPr>
                <a:buClr>
                  <a:srgbClr val="000000"/>
                </a:buClr>
                <a:buFont typeface="Arial" pitchFamily="34" charset="0"/>
                <a:buNone/>
              </a:pPr>
              <a:endParaRPr lang="vi-VN"/>
            </a:p>
          </p:txBody>
        </p:sp>
      </p:grpSp>
      <p:sp>
        <p:nvSpPr>
          <p:cNvPr id="23554" name="Google Shape;2330;p44"/>
          <p:cNvSpPr txBox="1">
            <a:spLocks noGrp="1"/>
          </p:cNvSpPr>
          <p:nvPr>
            <p:ph type="subTitle" idx="1"/>
          </p:nvPr>
        </p:nvSpPr>
        <p:spPr bwMode="auto">
          <a:xfrm>
            <a:off x="1514944" y="2038497"/>
            <a:ext cx="4620684" cy="39179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lvl1pPr algn="ctr">
              <a:defRPr sz="1400">
                <a:solidFill>
                  <a:srgbClr val="000000"/>
                </a:solidFill>
                <a:latin typeface="Arial" pitchFamily="34" charset="0"/>
                <a:cs typeface="Arial" pitchFamily="34" charset="0"/>
                <a:sym typeface="Arial" pitchFamily="34" charset="0"/>
              </a:defRPr>
            </a:lvl1pPr>
            <a:lvl2pPr algn="ctr">
              <a:defRPr sz="1400">
                <a:solidFill>
                  <a:srgbClr val="000000"/>
                </a:solidFill>
                <a:latin typeface="Arial" pitchFamily="34" charset="0"/>
                <a:cs typeface="Arial" pitchFamily="34" charset="0"/>
                <a:sym typeface="Arial" pitchFamily="34" charset="0"/>
              </a:defRPr>
            </a:lvl2pPr>
            <a:lvl3pPr algn="ctr">
              <a:defRPr sz="1400">
                <a:solidFill>
                  <a:srgbClr val="000000"/>
                </a:solidFill>
                <a:latin typeface="Arial" pitchFamily="34" charset="0"/>
                <a:cs typeface="Arial" pitchFamily="34" charset="0"/>
                <a:sym typeface="Arial" pitchFamily="34" charset="0"/>
              </a:defRPr>
            </a:lvl3pPr>
            <a:lvl4pPr algn="ctr">
              <a:defRPr sz="1400">
                <a:solidFill>
                  <a:srgbClr val="000000"/>
                </a:solidFill>
                <a:latin typeface="Arial" pitchFamily="34" charset="0"/>
                <a:cs typeface="Arial" pitchFamily="34" charset="0"/>
                <a:sym typeface="Arial" pitchFamily="34" charset="0"/>
              </a:defRPr>
            </a:lvl4pPr>
            <a:lvl5pPr algn="ctr">
              <a:defRPr sz="1400">
                <a:solidFill>
                  <a:srgbClr val="000000"/>
                </a:solidFill>
                <a:latin typeface="Arial" pitchFamily="34" charset="0"/>
                <a:cs typeface="Arial" pitchFamily="34" charset="0"/>
                <a:sym typeface="Arial" pitchFamily="34" charset="0"/>
              </a:defRPr>
            </a:lvl5pPr>
            <a:lvl6pPr marL="2514600" indent="-228600" algn="ctr"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algn="ctr"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algn="ctr"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algn="ctr"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9pPr>
          </a:lstStyle>
          <a:p>
            <a:pPr marL="0" indent="0" algn="just">
              <a:spcBef>
                <a:spcPct val="0"/>
              </a:spcBef>
              <a:spcAft>
                <a:spcPct val="0"/>
              </a:spcAft>
            </a:pPr>
            <a:r>
              <a:rPr lang="vi-VN" sz="2000" dirty="0" smtClean="0">
                <a:solidFill>
                  <a:srgbClr val="494949"/>
                </a:solidFill>
                <a:latin typeface="Calibri" pitchFamily="34" charset="0"/>
                <a:cs typeface="Barlow Semi Condensed"/>
                <a:sym typeface="Wingdings" pitchFamily="2" charset="2"/>
              </a:rPr>
              <a:t></a:t>
            </a:r>
            <a:r>
              <a:rPr lang="en-US" sz="2000" dirty="0" smtClean="0">
                <a:solidFill>
                  <a:srgbClr val="494949"/>
                </a:solidFill>
                <a:latin typeface="Calibri" pitchFamily="34" charset="0"/>
                <a:cs typeface="Barlow Semi Condensed"/>
                <a:sym typeface="Wingdings" pitchFamily="2" charset="2"/>
              </a:rPr>
              <a:t>H </a:t>
            </a:r>
            <a:r>
              <a:rPr lang="en-US" sz="2000" dirty="0" err="1" smtClean="0">
                <a:solidFill>
                  <a:srgbClr val="494949"/>
                </a:solidFill>
                <a:latin typeface="Calibri" pitchFamily="34" charset="0"/>
                <a:cs typeface="Barlow Semi Condensed"/>
                <a:sym typeface="Wingdings" pitchFamily="2" charset="2"/>
              </a:rPr>
              <a:t>và</a:t>
            </a:r>
            <a:r>
              <a:rPr lang="en-US" sz="2000" dirty="0" smtClean="0">
                <a:solidFill>
                  <a:srgbClr val="494949"/>
                </a:solidFill>
                <a:latin typeface="Calibri" pitchFamily="34" charset="0"/>
                <a:cs typeface="Barlow Semi Condensed"/>
                <a:sym typeface="Wingdings" pitchFamily="2" charset="2"/>
              </a:rPr>
              <a:t> Q </a:t>
            </a:r>
            <a:r>
              <a:rPr lang="en-US" sz="2000" dirty="0" err="1" smtClean="0">
                <a:solidFill>
                  <a:srgbClr val="494949"/>
                </a:solidFill>
                <a:latin typeface="Calibri" pitchFamily="34" charset="0"/>
                <a:cs typeface="Barlow Semi Condensed"/>
                <a:sym typeface="Wingdings" pitchFamily="2" charset="2"/>
              </a:rPr>
              <a:t>là</a:t>
            </a:r>
            <a:r>
              <a:rPr lang="en-US" sz="2000" dirty="0" smtClean="0">
                <a:solidFill>
                  <a:srgbClr val="494949"/>
                </a:solidFill>
                <a:latin typeface="Calibri" pitchFamily="34" charset="0"/>
                <a:cs typeface="Barlow Semi Condensed"/>
                <a:sym typeface="Wingdings" pitchFamily="2" charset="2"/>
              </a:rPr>
              <a:t> </a:t>
            </a:r>
            <a:r>
              <a:rPr lang="en-US" sz="2000" dirty="0" err="1" smtClean="0">
                <a:solidFill>
                  <a:srgbClr val="494949"/>
                </a:solidFill>
                <a:latin typeface="Calibri" pitchFamily="34" charset="0"/>
                <a:cs typeface="Barlow Semi Condensed"/>
                <a:sym typeface="Wingdings" pitchFamily="2" charset="2"/>
              </a:rPr>
              <a:t>bạn</a:t>
            </a:r>
            <a:r>
              <a:rPr lang="en-US" sz="2000" dirty="0" smtClean="0">
                <a:solidFill>
                  <a:srgbClr val="494949"/>
                </a:solidFill>
                <a:latin typeface="Calibri" pitchFamily="34" charset="0"/>
                <a:cs typeface="Barlow Semi Condensed"/>
                <a:sym typeface="Wingdings" pitchFamily="2" charset="2"/>
              </a:rPr>
              <a:t> </a:t>
            </a:r>
            <a:r>
              <a:rPr lang="en-US" sz="2000" dirty="0" err="1" smtClean="0">
                <a:solidFill>
                  <a:srgbClr val="494949"/>
                </a:solidFill>
                <a:latin typeface="Calibri" pitchFamily="34" charset="0"/>
                <a:cs typeface="Barlow Semi Condensed"/>
                <a:sym typeface="Wingdings" pitchFamily="2" charset="2"/>
              </a:rPr>
              <a:t>thân</a:t>
            </a:r>
            <a:r>
              <a:rPr lang="en-US" sz="2000" dirty="0" smtClean="0">
                <a:solidFill>
                  <a:srgbClr val="494949"/>
                </a:solidFill>
                <a:latin typeface="Calibri" pitchFamily="34" charset="0"/>
                <a:cs typeface="Barlow Semi Condensed"/>
                <a:sym typeface="Wingdings" pitchFamily="2" charset="2"/>
              </a:rPr>
              <a:t> </a:t>
            </a:r>
            <a:r>
              <a:rPr lang="en-US" sz="2000" dirty="0" err="1" smtClean="0">
                <a:solidFill>
                  <a:srgbClr val="494949"/>
                </a:solidFill>
                <a:latin typeface="Calibri" pitchFamily="34" charset="0"/>
                <a:cs typeface="Barlow Semi Condensed"/>
                <a:sym typeface="Wingdings" pitchFamily="2" charset="2"/>
              </a:rPr>
              <a:t>của</a:t>
            </a:r>
            <a:r>
              <a:rPr lang="en-US" sz="2000" dirty="0" smtClean="0">
                <a:solidFill>
                  <a:srgbClr val="494949"/>
                </a:solidFill>
                <a:latin typeface="Calibri" pitchFamily="34" charset="0"/>
                <a:cs typeface="Barlow Semi Condensed"/>
                <a:sym typeface="Wingdings" pitchFamily="2" charset="2"/>
              </a:rPr>
              <a:t> </a:t>
            </a:r>
            <a:r>
              <a:rPr lang="en-US" sz="2000" dirty="0" err="1" smtClean="0">
                <a:solidFill>
                  <a:srgbClr val="494949"/>
                </a:solidFill>
                <a:latin typeface="Calibri" pitchFamily="34" charset="0"/>
                <a:cs typeface="Barlow Semi Condensed"/>
                <a:sym typeface="Wingdings" pitchFamily="2" charset="2"/>
              </a:rPr>
              <a:t>nhau</a:t>
            </a:r>
            <a:r>
              <a:rPr lang="en-US" sz="2000" dirty="0" smtClean="0">
                <a:solidFill>
                  <a:srgbClr val="494949"/>
                </a:solidFill>
                <a:latin typeface="Calibri" pitchFamily="34" charset="0"/>
                <a:cs typeface="Barlow Semi Condensed"/>
                <a:sym typeface="Wingdings" pitchFamily="2" charset="2"/>
              </a:rPr>
              <a:t>, H </a:t>
            </a:r>
            <a:r>
              <a:rPr lang="en-US" sz="2000" dirty="0" err="1" smtClean="0">
                <a:solidFill>
                  <a:srgbClr val="494949"/>
                </a:solidFill>
                <a:latin typeface="Calibri" pitchFamily="34" charset="0"/>
                <a:cs typeface="Barlow Semi Condensed"/>
                <a:sym typeface="Wingdings" pitchFamily="2" charset="2"/>
              </a:rPr>
              <a:t>muốn</a:t>
            </a:r>
            <a:r>
              <a:rPr lang="en-US" sz="2000" dirty="0" smtClean="0">
                <a:solidFill>
                  <a:srgbClr val="494949"/>
                </a:solidFill>
                <a:latin typeface="Calibri" pitchFamily="34" charset="0"/>
                <a:cs typeface="Barlow Semi Condensed"/>
                <a:sym typeface="Wingdings" pitchFamily="2" charset="2"/>
              </a:rPr>
              <a:t> Q </a:t>
            </a:r>
            <a:r>
              <a:rPr lang="en-US" sz="2000" dirty="0" err="1" smtClean="0">
                <a:solidFill>
                  <a:srgbClr val="494949"/>
                </a:solidFill>
                <a:latin typeface="Calibri" pitchFamily="34" charset="0"/>
                <a:cs typeface="Barlow Semi Condensed"/>
                <a:sym typeface="Wingdings" pitchFamily="2" charset="2"/>
              </a:rPr>
              <a:t>cho</a:t>
            </a:r>
            <a:r>
              <a:rPr lang="en-US" sz="2000" dirty="0" smtClean="0">
                <a:solidFill>
                  <a:srgbClr val="494949"/>
                </a:solidFill>
                <a:latin typeface="Calibri" pitchFamily="34" charset="0"/>
                <a:cs typeface="Barlow Semi Condensed"/>
                <a:sym typeface="Wingdings" pitchFamily="2" charset="2"/>
              </a:rPr>
              <a:t> </a:t>
            </a:r>
            <a:r>
              <a:rPr lang="en-US" sz="2000" dirty="0" err="1" smtClean="0">
                <a:solidFill>
                  <a:srgbClr val="494949"/>
                </a:solidFill>
                <a:latin typeface="Calibri" pitchFamily="34" charset="0"/>
                <a:cs typeface="Barlow Semi Condensed"/>
                <a:sym typeface="Wingdings" pitchFamily="2" charset="2"/>
              </a:rPr>
              <a:t>mình</a:t>
            </a:r>
            <a:r>
              <a:rPr lang="en-US" sz="2000" dirty="0" smtClean="0">
                <a:solidFill>
                  <a:srgbClr val="494949"/>
                </a:solidFill>
                <a:latin typeface="Calibri" pitchFamily="34" charset="0"/>
                <a:cs typeface="Barlow Semi Condensed"/>
                <a:sym typeface="Wingdings" pitchFamily="2" charset="2"/>
              </a:rPr>
              <a:t> </a:t>
            </a:r>
            <a:r>
              <a:rPr lang="en-US" sz="2000" dirty="0" err="1" smtClean="0">
                <a:solidFill>
                  <a:srgbClr val="494949"/>
                </a:solidFill>
                <a:latin typeface="Calibri" pitchFamily="34" charset="0"/>
                <a:cs typeface="Barlow Semi Condensed"/>
                <a:sym typeface="Wingdings" pitchFamily="2" charset="2"/>
              </a:rPr>
              <a:t>xem</a:t>
            </a:r>
            <a:r>
              <a:rPr lang="en-US" sz="2000" dirty="0" smtClean="0">
                <a:solidFill>
                  <a:srgbClr val="494949"/>
                </a:solidFill>
                <a:latin typeface="Calibri" pitchFamily="34" charset="0"/>
                <a:cs typeface="Barlow Semi Condensed"/>
                <a:sym typeface="Wingdings" pitchFamily="2" charset="2"/>
              </a:rPr>
              <a:t> tin </a:t>
            </a:r>
            <a:r>
              <a:rPr lang="en-US" sz="2000" dirty="0" err="1" smtClean="0">
                <a:solidFill>
                  <a:srgbClr val="494949"/>
                </a:solidFill>
                <a:latin typeface="Calibri" pitchFamily="34" charset="0"/>
                <a:cs typeface="Barlow Semi Condensed"/>
                <a:sym typeface="Wingdings" pitchFamily="2" charset="2"/>
              </a:rPr>
              <a:t>nhắn</a:t>
            </a:r>
            <a:r>
              <a:rPr lang="en-US" sz="2000" dirty="0" smtClean="0">
                <a:solidFill>
                  <a:srgbClr val="494949"/>
                </a:solidFill>
                <a:latin typeface="Calibri" pitchFamily="34" charset="0"/>
                <a:cs typeface="Barlow Semi Condensed"/>
                <a:sym typeface="Wingdings" pitchFamily="2" charset="2"/>
              </a:rPr>
              <a:t> </a:t>
            </a:r>
            <a:r>
              <a:rPr lang="en-US" sz="2000" dirty="0" err="1" smtClean="0">
                <a:solidFill>
                  <a:srgbClr val="494949"/>
                </a:solidFill>
                <a:latin typeface="Calibri" pitchFamily="34" charset="0"/>
                <a:cs typeface="Barlow Semi Condensed"/>
                <a:sym typeface="Wingdings" pitchFamily="2" charset="2"/>
              </a:rPr>
              <a:t>điện</a:t>
            </a:r>
            <a:r>
              <a:rPr lang="en-US" sz="2000" dirty="0" smtClean="0">
                <a:solidFill>
                  <a:srgbClr val="494949"/>
                </a:solidFill>
                <a:latin typeface="Calibri" pitchFamily="34" charset="0"/>
                <a:cs typeface="Barlow Semi Condensed"/>
                <a:sym typeface="Wingdings" pitchFamily="2" charset="2"/>
              </a:rPr>
              <a:t> </a:t>
            </a:r>
            <a:r>
              <a:rPr lang="en-US" sz="2000" dirty="0" err="1" smtClean="0">
                <a:solidFill>
                  <a:srgbClr val="494949"/>
                </a:solidFill>
                <a:latin typeface="Calibri" pitchFamily="34" charset="0"/>
                <a:cs typeface="Barlow Semi Condensed"/>
                <a:sym typeface="Wingdings" pitchFamily="2" charset="2"/>
              </a:rPr>
              <a:t>thoại</a:t>
            </a:r>
            <a:r>
              <a:rPr lang="en-US" sz="2000" dirty="0" smtClean="0">
                <a:solidFill>
                  <a:srgbClr val="494949"/>
                </a:solidFill>
                <a:latin typeface="Calibri" pitchFamily="34" charset="0"/>
                <a:cs typeface="Barlow Semi Condensed"/>
                <a:sym typeface="Wingdings" pitchFamily="2" charset="2"/>
              </a:rPr>
              <a:t> </a:t>
            </a:r>
            <a:r>
              <a:rPr lang="en-US" sz="2000" dirty="0" err="1" smtClean="0">
                <a:solidFill>
                  <a:srgbClr val="494949"/>
                </a:solidFill>
                <a:latin typeface="Calibri" pitchFamily="34" charset="0"/>
                <a:cs typeface="Barlow Semi Condensed"/>
                <a:sym typeface="Wingdings" pitchFamily="2" charset="2"/>
              </a:rPr>
              <a:t>của</a:t>
            </a:r>
            <a:r>
              <a:rPr lang="en-US" sz="2000" dirty="0" smtClean="0">
                <a:solidFill>
                  <a:srgbClr val="494949"/>
                </a:solidFill>
                <a:latin typeface="Calibri" pitchFamily="34" charset="0"/>
                <a:cs typeface="Barlow Semi Condensed"/>
                <a:sym typeface="Wingdings" pitchFamily="2" charset="2"/>
              </a:rPr>
              <a:t> </a:t>
            </a:r>
            <a:r>
              <a:rPr lang="en-US" sz="2000" dirty="0" err="1" smtClean="0">
                <a:solidFill>
                  <a:srgbClr val="494949"/>
                </a:solidFill>
                <a:latin typeface="Calibri" pitchFamily="34" charset="0"/>
                <a:cs typeface="Barlow Semi Condensed"/>
                <a:sym typeface="Wingdings" pitchFamily="2" charset="2"/>
              </a:rPr>
              <a:t>một</a:t>
            </a:r>
            <a:r>
              <a:rPr lang="en-US" sz="2000" dirty="0" smtClean="0">
                <a:solidFill>
                  <a:srgbClr val="494949"/>
                </a:solidFill>
                <a:latin typeface="Calibri" pitchFamily="34" charset="0"/>
                <a:cs typeface="Barlow Semi Condensed"/>
                <a:sym typeface="Wingdings" pitchFamily="2" charset="2"/>
              </a:rPr>
              <a:t> </a:t>
            </a:r>
            <a:r>
              <a:rPr lang="en-US" sz="2000" dirty="0" err="1" smtClean="0">
                <a:solidFill>
                  <a:srgbClr val="494949"/>
                </a:solidFill>
                <a:latin typeface="Calibri" pitchFamily="34" charset="0"/>
                <a:cs typeface="Barlow Semi Condensed"/>
                <a:sym typeface="Wingdings" pitchFamily="2" charset="2"/>
              </a:rPr>
              <a:t>số</a:t>
            </a:r>
            <a:r>
              <a:rPr lang="en-US" sz="2000" dirty="0" smtClean="0">
                <a:solidFill>
                  <a:srgbClr val="494949"/>
                </a:solidFill>
                <a:latin typeface="Calibri" pitchFamily="34" charset="0"/>
                <a:cs typeface="Barlow Semi Condensed"/>
                <a:sym typeface="Wingdings" pitchFamily="2" charset="2"/>
              </a:rPr>
              <a:t> </a:t>
            </a:r>
            <a:r>
              <a:rPr lang="en-US" sz="2000" dirty="0" err="1" smtClean="0">
                <a:solidFill>
                  <a:srgbClr val="494949"/>
                </a:solidFill>
                <a:latin typeface="Calibri" pitchFamily="34" charset="0"/>
                <a:cs typeface="Barlow Semi Condensed"/>
                <a:sym typeface="Wingdings" pitchFamily="2" charset="2"/>
              </a:rPr>
              <a:t>người</a:t>
            </a:r>
            <a:r>
              <a:rPr lang="en-US" sz="2000" dirty="0" smtClean="0">
                <a:solidFill>
                  <a:srgbClr val="494949"/>
                </a:solidFill>
                <a:latin typeface="Calibri" pitchFamily="34" charset="0"/>
                <a:cs typeface="Barlow Semi Condensed"/>
                <a:sym typeface="Wingdings" pitchFamily="2" charset="2"/>
              </a:rPr>
              <a:t> </a:t>
            </a:r>
            <a:r>
              <a:rPr lang="en-US" sz="2000" dirty="0" err="1" smtClean="0">
                <a:solidFill>
                  <a:srgbClr val="494949"/>
                </a:solidFill>
                <a:latin typeface="Calibri" pitchFamily="34" charset="0"/>
                <a:cs typeface="Barlow Semi Condensed"/>
                <a:sym typeface="Wingdings" pitchFamily="2" charset="2"/>
              </a:rPr>
              <a:t>khác</a:t>
            </a:r>
            <a:r>
              <a:rPr lang="en-US" sz="2000" dirty="0" smtClean="0">
                <a:solidFill>
                  <a:srgbClr val="494949"/>
                </a:solidFill>
                <a:latin typeface="Calibri" pitchFamily="34" charset="0"/>
                <a:cs typeface="Barlow Semi Condensed"/>
                <a:sym typeface="Wingdings" pitchFamily="2" charset="2"/>
              </a:rPr>
              <a:t> </a:t>
            </a:r>
            <a:r>
              <a:rPr lang="en-US" sz="2000" dirty="0" err="1" smtClean="0">
                <a:solidFill>
                  <a:srgbClr val="494949"/>
                </a:solidFill>
                <a:latin typeface="Calibri" pitchFamily="34" charset="0"/>
                <a:cs typeface="Barlow Semi Condensed"/>
                <a:sym typeface="Wingdings" pitchFamily="2" charset="2"/>
              </a:rPr>
              <a:t>gửi</a:t>
            </a:r>
            <a:r>
              <a:rPr lang="en-US" sz="2000" dirty="0" smtClean="0">
                <a:solidFill>
                  <a:srgbClr val="494949"/>
                </a:solidFill>
                <a:latin typeface="Calibri" pitchFamily="34" charset="0"/>
                <a:cs typeface="Barlow Semi Condensed"/>
                <a:sym typeface="Wingdings" pitchFamily="2" charset="2"/>
              </a:rPr>
              <a:t> </a:t>
            </a:r>
            <a:r>
              <a:rPr lang="en-US" sz="2000" dirty="0" err="1" smtClean="0">
                <a:solidFill>
                  <a:srgbClr val="494949"/>
                </a:solidFill>
                <a:latin typeface="Calibri" pitchFamily="34" charset="0"/>
                <a:cs typeface="Barlow Semi Condensed"/>
                <a:sym typeface="Wingdings" pitchFamily="2" charset="2"/>
              </a:rPr>
              <a:t>cho</a:t>
            </a:r>
            <a:r>
              <a:rPr lang="en-US" sz="2000" dirty="0" smtClean="0">
                <a:solidFill>
                  <a:srgbClr val="494949"/>
                </a:solidFill>
                <a:latin typeface="Calibri" pitchFamily="34" charset="0"/>
                <a:cs typeface="Barlow Semi Condensed"/>
                <a:sym typeface="Wingdings" pitchFamily="2" charset="2"/>
              </a:rPr>
              <a:t> Q, </a:t>
            </a:r>
            <a:r>
              <a:rPr lang="en-US" sz="2000" dirty="0" err="1" smtClean="0">
                <a:solidFill>
                  <a:srgbClr val="494949"/>
                </a:solidFill>
                <a:latin typeface="Calibri" pitchFamily="34" charset="0"/>
                <a:cs typeface="Barlow Semi Condensed"/>
                <a:sym typeface="Wingdings" pitchFamily="2" charset="2"/>
              </a:rPr>
              <a:t>nhưng</a:t>
            </a:r>
            <a:r>
              <a:rPr lang="en-US" sz="2000" dirty="0" smtClean="0">
                <a:solidFill>
                  <a:srgbClr val="494949"/>
                </a:solidFill>
                <a:latin typeface="Calibri" pitchFamily="34" charset="0"/>
                <a:cs typeface="Barlow Semi Condensed"/>
                <a:sym typeface="Wingdings" pitchFamily="2" charset="2"/>
              </a:rPr>
              <a:t> Q </a:t>
            </a:r>
            <a:r>
              <a:rPr lang="en-US" sz="2000" dirty="0" err="1" smtClean="0">
                <a:solidFill>
                  <a:srgbClr val="494949"/>
                </a:solidFill>
                <a:latin typeface="Calibri" pitchFamily="34" charset="0"/>
                <a:cs typeface="Barlow Semi Condensed"/>
                <a:sym typeface="Wingdings" pitchFamily="2" charset="2"/>
              </a:rPr>
              <a:t>không</a:t>
            </a:r>
            <a:r>
              <a:rPr lang="en-US" sz="2000" dirty="0" smtClean="0">
                <a:solidFill>
                  <a:srgbClr val="494949"/>
                </a:solidFill>
                <a:latin typeface="Calibri" pitchFamily="34" charset="0"/>
                <a:cs typeface="Barlow Semi Condensed"/>
                <a:sym typeface="Wingdings" pitchFamily="2" charset="2"/>
              </a:rPr>
              <a:t> </a:t>
            </a:r>
            <a:r>
              <a:rPr lang="en-US" sz="2000" dirty="0" err="1" smtClean="0">
                <a:solidFill>
                  <a:srgbClr val="494949"/>
                </a:solidFill>
                <a:latin typeface="Calibri" pitchFamily="34" charset="0"/>
                <a:cs typeface="Barlow Semi Condensed"/>
                <a:sym typeface="Wingdings" pitchFamily="2" charset="2"/>
              </a:rPr>
              <a:t>đồng</a:t>
            </a:r>
            <a:r>
              <a:rPr lang="en-US" sz="2000" dirty="0" smtClean="0">
                <a:solidFill>
                  <a:srgbClr val="494949"/>
                </a:solidFill>
                <a:latin typeface="Calibri" pitchFamily="34" charset="0"/>
                <a:cs typeface="Barlow Semi Condensed"/>
                <a:sym typeface="Wingdings" pitchFamily="2" charset="2"/>
              </a:rPr>
              <a:t> ý </a:t>
            </a:r>
            <a:r>
              <a:rPr lang="en-US" sz="2000" dirty="0" err="1" smtClean="0">
                <a:solidFill>
                  <a:srgbClr val="494949"/>
                </a:solidFill>
                <a:latin typeface="Calibri" pitchFamily="34" charset="0"/>
                <a:cs typeface="Barlow Semi Condensed"/>
                <a:sym typeface="Wingdings" pitchFamily="2" charset="2"/>
              </a:rPr>
              <a:t>nên</a:t>
            </a:r>
            <a:r>
              <a:rPr lang="en-US" sz="2000" dirty="0" smtClean="0">
                <a:solidFill>
                  <a:srgbClr val="494949"/>
                </a:solidFill>
                <a:latin typeface="Calibri" pitchFamily="34" charset="0"/>
                <a:cs typeface="Barlow Semi Condensed"/>
                <a:sym typeface="Wingdings" pitchFamily="2" charset="2"/>
              </a:rPr>
              <a:t> h </a:t>
            </a:r>
            <a:r>
              <a:rPr lang="en-US" sz="2000" dirty="0" err="1" smtClean="0">
                <a:solidFill>
                  <a:srgbClr val="494949"/>
                </a:solidFill>
                <a:latin typeface="Calibri" pitchFamily="34" charset="0"/>
                <a:cs typeface="Barlow Semi Condensed"/>
                <a:sym typeface="Wingdings" pitchFamily="2" charset="2"/>
              </a:rPr>
              <a:t>rất</a:t>
            </a:r>
            <a:r>
              <a:rPr lang="en-US" sz="2000" dirty="0" smtClean="0">
                <a:solidFill>
                  <a:srgbClr val="494949"/>
                </a:solidFill>
                <a:latin typeface="Calibri" pitchFamily="34" charset="0"/>
                <a:cs typeface="Barlow Semi Condensed"/>
                <a:sym typeface="Wingdings" pitchFamily="2" charset="2"/>
              </a:rPr>
              <a:t> </a:t>
            </a:r>
            <a:r>
              <a:rPr lang="en-US" sz="2000" dirty="0" err="1" smtClean="0">
                <a:solidFill>
                  <a:srgbClr val="494949"/>
                </a:solidFill>
                <a:latin typeface="Calibri" pitchFamily="34" charset="0"/>
                <a:cs typeface="Barlow Semi Condensed"/>
                <a:sym typeface="Wingdings" pitchFamily="2" charset="2"/>
              </a:rPr>
              <a:t>tức</a:t>
            </a:r>
            <a:r>
              <a:rPr lang="en-US" sz="2000" dirty="0" smtClean="0">
                <a:solidFill>
                  <a:srgbClr val="494949"/>
                </a:solidFill>
                <a:latin typeface="Calibri" pitchFamily="34" charset="0"/>
                <a:cs typeface="Barlow Semi Condensed"/>
                <a:sym typeface="Wingdings" pitchFamily="2" charset="2"/>
              </a:rPr>
              <a:t>, </a:t>
            </a:r>
            <a:r>
              <a:rPr lang="en-US" sz="2000" dirty="0" err="1" smtClean="0">
                <a:solidFill>
                  <a:srgbClr val="494949"/>
                </a:solidFill>
                <a:latin typeface="Calibri" pitchFamily="34" charset="0"/>
                <a:cs typeface="Barlow Semi Condensed"/>
                <a:sym typeface="Wingdings" pitchFamily="2" charset="2"/>
              </a:rPr>
              <a:t>vì</a:t>
            </a:r>
            <a:r>
              <a:rPr lang="en-US" sz="2000" dirty="0" smtClean="0">
                <a:solidFill>
                  <a:srgbClr val="494949"/>
                </a:solidFill>
                <a:latin typeface="Calibri" pitchFamily="34" charset="0"/>
                <a:cs typeface="Barlow Semi Condensed"/>
                <a:sym typeface="Wingdings" pitchFamily="2" charset="2"/>
              </a:rPr>
              <a:t> </a:t>
            </a:r>
            <a:r>
              <a:rPr lang="en-US" sz="2000" dirty="0" err="1" smtClean="0">
                <a:solidFill>
                  <a:srgbClr val="494949"/>
                </a:solidFill>
                <a:latin typeface="Calibri" pitchFamily="34" charset="0"/>
                <a:cs typeface="Barlow Semi Condensed"/>
                <a:sym typeface="Wingdings" pitchFamily="2" charset="2"/>
              </a:rPr>
              <a:t>cho</a:t>
            </a:r>
            <a:r>
              <a:rPr lang="en-US" sz="2000" dirty="0" smtClean="0">
                <a:solidFill>
                  <a:srgbClr val="494949"/>
                </a:solidFill>
                <a:latin typeface="Calibri" pitchFamily="34" charset="0"/>
                <a:cs typeface="Barlow Semi Condensed"/>
                <a:sym typeface="Wingdings" pitchFamily="2" charset="2"/>
              </a:rPr>
              <a:t> </a:t>
            </a:r>
            <a:r>
              <a:rPr lang="en-US" sz="2000" dirty="0" err="1" smtClean="0">
                <a:solidFill>
                  <a:srgbClr val="494949"/>
                </a:solidFill>
                <a:latin typeface="Calibri" pitchFamily="34" charset="0"/>
                <a:cs typeface="Barlow Semi Condensed"/>
                <a:sym typeface="Wingdings" pitchFamily="2" charset="2"/>
              </a:rPr>
              <a:t>rằng</a:t>
            </a:r>
            <a:r>
              <a:rPr lang="en-US" sz="2000" dirty="0" smtClean="0">
                <a:solidFill>
                  <a:srgbClr val="494949"/>
                </a:solidFill>
                <a:latin typeface="Calibri" pitchFamily="34" charset="0"/>
                <a:cs typeface="Barlow Semi Condensed"/>
                <a:sym typeface="Wingdings" pitchFamily="2" charset="2"/>
              </a:rPr>
              <a:t> Q </a:t>
            </a:r>
            <a:r>
              <a:rPr lang="en-US" sz="2000" dirty="0" err="1" smtClean="0">
                <a:solidFill>
                  <a:srgbClr val="494949"/>
                </a:solidFill>
                <a:latin typeface="Calibri" pitchFamily="34" charset="0"/>
                <a:cs typeface="Barlow Semi Condensed"/>
                <a:sym typeface="Wingdings" pitchFamily="2" charset="2"/>
              </a:rPr>
              <a:t>làm</a:t>
            </a:r>
            <a:r>
              <a:rPr lang="en-US" sz="2000" dirty="0" smtClean="0">
                <a:solidFill>
                  <a:srgbClr val="494949"/>
                </a:solidFill>
                <a:latin typeface="Calibri" pitchFamily="34" charset="0"/>
                <a:cs typeface="Barlow Semi Condensed"/>
                <a:sym typeface="Wingdings" pitchFamily="2" charset="2"/>
              </a:rPr>
              <a:t> </a:t>
            </a:r>
            <a:r>
              <a:rPr lang="en-US" sz="2000" dirty="0" err="1" smtClean="0">
                <a:solidFill>
                  <a:srgbClr val="494949"/>
                </a:solidFill>
                <a:latin typeface="Calibri" pitchFamily="34" charset="0"/>
                <a:cs typeface="Barlow Semi Condensed"/>
                <a:sym typeface="Wingdings" pitchFamily="2" charset="2"/>
              </a:rPr>
              <a:t>như</a:t>
            </a:r>
            <a:r>
              <a:rPr lang="en-US" sz="2000" dirty="0" smtClean="0">
                <a:solidFill>
                  <a:srgbClr val="494949"/>
                </a:solidFill>
                <a:latin typeface="Calibri" pitchFamily="34" charset="0"/>
                <a:cs typeface="Barlow Semi Condensed"/>
                <a:sym typeface="Wingdings" pitchFamily="2" charset="2"/>
              </a:rPr>
              <a:t> </a:t>
            </a:r>
            <a:r>
              <a:rPr lang="en-US" sz="2000" dirty="0" err="1" smtClean="0">
                <a:solidFill>
                  <a:srgbClr val="494949"/>
                </a:solidFill>
                <a:latin typeface="Calibri" pitchFamily="34" charset="0"/>
                <a:cs typeface="Barlow Semi Condensed"/>
                <a:sym typeface="Wingdings" pitchFamily="2" charset="2"/>
              </a:rPr>
              <a:t>vậy</a:t>
            </a:r>
            <a:r>
              <a:rPr lang="en-US" sz="2000" dirty="0" smtClean="0">
                <a:solidFill>
                  <a:srgbClr val="494949"/>
                </a:solidFill>
                <a:latin typeface="Calibri" pitchFamily="34" charset="0"/>
                <a:cs typeface="Barlow Semi Condensed"/>
                <a:sym typeface="Wingdings" pitchFamily="2" charset="2"/>
              </a:rPr>
              <a:t> </a:t>
            </a:r>
            <a:r>
              <a:rPr lang="en-US" sz="2000" dirty="0" err="1" smtClean="0">
                <a:solidFill>
                  <a:srgbClr val="494949"/>
                </a:solidFill>
                <a:latin typeface="Calibri" pitchFamily="34" charset="0"/>
                <a:cs typeface="Barlow Semi Condensed"/>
                <a:sym typeface="Wingdings" pitchFamily="2" charset="2"/>
              </a:rPr>
              <a:t>là</a:t>
            </a:r>
            <a:r>
              <a:rPr lang="en-US" sz="2000" dirty="0" smtClean="0">
                <a:solidFill>
                  <a:srgbClr val="494949"/>
                </a:solidFill>
                <a:latin typeface="Calibri" pitchFamily="34" charset="0"/>
                <a:cs typeface="Barlow Semi Condensed"/>
                <a:sym typeface="Wingdings" pitchFamily="2" charset="2"/>
              </a:rPr>
              <a:t> </a:t>
            </a:r>
            <a:r>
              <a:rPr lang="en-US" sz="2000" dirty="0" err="1" smtClean="0">
                <a:solidFill>
                  <a:srgbClr val="494949"/>
                </a:solidFill>
                <a:latin typeface="Calibri" pitchFamily="34" charset="0"/>
                <a:cs typeface="Barlow Semi Condensed"/>
                <a:sym typeface="Wingdings" pitchFamily="2" charset="2"/>
              </a:rPr>
              <a:t>không</a:t>
            </a:r>
            <a:r>
              <a:rPr lang="en-US" sz="2000" dirty="0" smtClean="0">
                <a:solidFill>
                  <a:srgbClr val="494949"/>
                </a:solidFill>
                <a:latin typeface="Calibri" pitchFamily="34" charset="0"/>
                <a:cs typeface="Barlow Semi Condensed"/>
                <a:sym typeface="Wingdings" pitchFamily="2" charset="2"/>
              </a:rPr>
              <a:t> </a:t>
            </a:r>
            <a:r>
              <a:rPr lang="en-US" sz="2000" dirty="0" err="1" smtClean="0">
                <a:solidFill>
                  <a:srgbClr val="494949"/>
                </a:solidFill>
                <a:latin typeface="Calibri" pitchFamily="34" charset="0"/>
                <a:cs typeface="Barlow Semi Condensed"/>
                <a:sym typeface="Wingdings" pitchFamily="2" charset="2"/>
              </a:rPr>
              <a:t>thật</a:t>
            </a:r>
            <a:r>
              <a:rPr lang="en-US" sz="2000" dirty="0" smtClean="0">
                <a:solidFill>
                  <a:srgbClr val="494949"/>
                </a:solidFill>
                <a:latin typeface="Calibri" pitchFamily="34" charset="0"/>
                <a:cs typeface="Barlow Semi Condensed"/>
                <a:sym typeface="Wingdings" pitchFamily="2" charset="2"/>
              </a:rPr>
              <a:t> </a:t>
            </a:r>
            <a:r>
              <a:rPr lang="en-US" sz="2000" dirty="0" err="1" smtClean="0">
                <a:solidFill>
                  <a:srgbClr val="494949"/>
                </a:solidFill>
                <a:latin typeface="Calibri" pitchFamily="34" charset="0"/>
                <a:cs typeface="Barlow Semi Condensed"/>
                <a:sym typeface="Wingdings" pitchFamily="2" charset="2"/>
              </a:rPr>
              <a:t>lòng</a:t>
            </a:r>
            <a:r>
              <a:rPr lang="en-US" sz="2000" dirty="0" smtClean="0">
                <a:solidFill>
                  <a:srgbClr val="494949"/>
                </a:solidFill>
                <a:latin typeface="Calibri" pitchFamily="34" charset="0"/>
                <a:cs typeface="Barlow Semi Condensed"/>
                <a:sym typeface="Wingdings" pitchFamily="2" charset="2"/>
              </a:rPr>
              <a:t> </a:t>
            </a:r>
            <a:r>
              <a:rPr lang="en-US" sz="2000" dirty="0" err="1" smtClean="0">
                <a:solidFill>
                  <a:srgbClr val="494949"/>
                </a:solidFill>
                <a:latin typeface="Calibri" pitchFamily="34" charset="0"/>
                <a:cs typeface="Barlow Semi Condensed"/>
                <a:sym typeface="Wingdings" pitchFamily="2" charset="2"/>
              </a:rPr>
              <a:t>với</a:t>
            </a:r>
            <a:r>
              <a:rPr lang="en-US" sz="2000" dirty="0" smtClean="0">
                <a:solidFill>
                  <a:srgbClr val="494949"/>
                </a:solidFill>
                <a:latin typeface="Calibri" pitchFamily="34" charset="0"/>
                <a:cs typeface="Barlow Semi Condensed"/>
                <a:sym typeface="Wingdings" pitchFamily="2" charset="2"/>
              </a:rPr>
              <a:t> </a:t>
            </a:r>
            <a:r>
              <a:rPr lang="en-US" sz="2000" dirty="0" err="1" smtClean="0">
                <a:solidFill>
                  <a:srgbClr val="494949"/>
                </a:solidFill>
                <a:latin typeface="Calibri" pitchFamily="34" charset="0"/>
                <a:cs typeface="Barlow Semi Condensed"/>
                <a:sym typeface="Wingdings" pitchFamily="2" charset="2"/>
              </a:rPr>
              <a:t>bạn</a:t>
            </a:r>
            <a:r>
              <a:rPr lang="en-US" sz="2000" dirty="0" smtClean="0">
                <a:solidFill>
                  <a:srgbClr val="494949"/>
                </a:solidFill>
                <a:latin typeface="Calibri" pitchFamily="34" charset="0"/>
                <a:cs typeface="Barlow Semi Condensed"/>
                <a:sym typeface="Wingdings" pitchFamily="2" charset="2"/>
              </a:rPr>
              <a:t> </a:t>
            </a:r>
            <a:r>
              <a:rPr lang="en-US" sz="2000" dirty="0" err="1" smtClean="0">
                <a:solidFill>
                  <a:srgbClr val="494949"/>
                </a:solidFill>
                <a:latin typeface="Calibri" pitchFamily="34" charset="0"/>
                <a:cs typeface="Barlow Semi Condensed"/>
                <a:sym typeface="Wingdings" pitchFamily="2" charset="2"/>
              </a:rPr>
              <a:t>bè</a:t>
            </a:r>
            <a:endParaRPr lang="vi-VN" sz="2000" dirty="0">
              <a:solidFill>
                <a:srgbClr val="494949"/>
              </a:solidFill>
              <a:latin typeface="Arial "/>
              <a:cs typeface="Barlow Semi Condensed"/>
              <a:sym typeface="Barlow Semi Condensed"/>
            </a:endParaRPr>
          </a:p>
        </p:txBody>
      </p:sp>
      <p:sp>
        <p:nvSpPr>
          <p:cNvPr id="23556" name="Rectangle 10"/>
          <p:cNvSpPr>
            <a:spLocks noChangeArrowheads="1"/>
          </p:cNvSpPr>
          <p:nvPr/>
        </p:nvSpPr>
        <p:spPr bwMode="auto">
          <a:xfrm>
            <a:off x="4678326" y="207230"/>
            <a:ext cx="7513674" cy="183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buClr>
                <a:srgbClr val="000000"/>
              </a:buClr>
            </a:pPr>
            <a:r>
              <a:rPr lang="en-US" sz="2800" b="1" dirty="0"/>
              <a:t>3. </a:t>
            </a:r>
            <a:r>
              <a:rPr lang="en-US" sz="2800" b="1" dirty="0" err="1"/>
              <a:t>Trách</a:t>
            </a:r>
            <a:r>
              <a:rPr lang="en-US" sz="2800" b="1" dirty="0"/>
              <a:t> </a:t>
            </a:r>
            <a:r>
              <a:rPr lang="en-US" sz="2800" b="1" dirty="0" err="1"/>
              <a:t>nhiệm</a:t>
            </a:r>
            <a:r>
              <a:rPr lang="en-US" sz="2800" b="1" dirty="0"/>
              <a:t> </a:t>
            </a:r>
            <a:r>
              <a:rPr lang="en-US" sz="2800" b="1" dirty="0" err="1"/>
              <a:t>của</a:t>
            </a:r>
            <a:r>
              <a:rPr lang="en-US" sz="2800" b="1" dirty="0"/>
              <a:t> </a:t>
            </a:r>
            <a:r>
              <a:rPr lang="en-US" sz="2800" b="1" dirty="0" err="1"/>
              <a:t>học</a:t>
            </a:r>
            <a:r>
              <a:rPr lang="en-US" sz="2800" b="1" dirty="0"/>
              <a:t> </a:t>
            </a:r>
            <a:r>
              <a:rPr lang="en-US" sz="2800" b="1" dirty="0" err="1"/>
              <a:t>sinh</a:t>
            </a:r>
            <a:r>
              <a:rPr lang="en-US" sz="2800" b="1" dirty="0"/>
              <a:t> </a:t>
            </a:r>
            <a:r>
              <a:rPr lang="en-US" sz="2800" b="1" dirty="0" err="1"/>
              <a:t>trong</a:t>
            </a:r>
            <a:r>
              <a:rPr lang="en-US" sz="2800" b="1" dirty="0"/>
              <a:t> </a:t>
            </a:r>
            <a:r>
              <a:rPr lang="en-US" sz="2800" b="1" dirty="0" err="1"/>
              <a:t>việc</a:t>
            </a:r>
            <a:r>
              <a:rPr lang="en-US" sz="2800" b="1" dirty="0"/>
              <a:t> </a:t>
            </a:r>
            <a:r>
              <a:rPr lang="en-US" sz="2800" b="1" dirty="0" err="1"/>
              <a:t>thực</a:t>
            </a:r>
            <a:r>
              <a:rPr lang="en-US" sz="2800" b="1" dirty="0"/>
              <a:t> </a:t>
            </a:r>
            <a:r>
              <a:rPr lang="en-US" sz="2800" b="1" dirty="0" err="1"/>
              <a:t>hiện</a:t>
            </a:r>
            <a:r>
              <a:rPr lang="en-US" sz="2800" b="1" dirty="0"/>
              <a:t> </a:t>
            </a:r>
            <a:r>
              <a:rPr lang="en-US" sz="2800" b="1" dirty="0" err="1"/>
              <a:t>quyền</a:t>
            </a:r>
            <a:r>
              <a:rPr lang="en-US" sz="2800" b="1" dirty="0"/>
              <a:t> </a:t>
            </a:r>
            <a:r>
              <a:rPr lang="en-US" sz="2800" b="1" dirty="0" err="1"/>
              <a:t>được</a:t>
            </a:r>
            <a:r>
              <a:rPr lang="en-US" sz="2800" b="1" dirty="0"/>
              <a:t> </a:t>
            </a:r>
            <a:r>
              <a:rPr lang="en-US" sz="2800" b="1" dirty="0" err="1"/>
              <a:t>bảo</a:t>
            </a:r>
            <a:r>
              <a:rPr lang="en-US" sz="2800" b="1" dirty="0"/>
              <a:t> </a:t>
            </a:r>
            <a:r>
              <a:rPr lang="en-US" sz="2800" b="1" dirty="0" err="1"/>
              <a:t>đảm</a:t>
            </a:r>
            <a:r>
              <a:rPr lang="en-US" sz="2800" b="1" dirty="0"/>
              <a:t> an </a:t>
            </a:r>
            <a:r>
              <a:rPr lang="en-US" sz="2800" b="1" dirty="0" err="1"/>
              <a:t>toàn</a:t>
            </a:r>
            <a:r>
              <a:rPr lang="en-US" sz="2800" b="1" dirty="0"/>
              <a:t> </a:t>
            </a:r>
            <a:r>
              <a:rPr lang="en-US" sz="2800" b="1" dirty="0" err="1"/>
              <a:t>và</a:t>
            </a:r>
            <a:r>
              <a:rPr lang="en-US" sz="2800" b="1" dirty="0"/>
              <a:t> </a:t>
            </a:r>
            <a:r>
              <a:rPr lang="en-US" sz="2800" b="1" dirty="0" err="1"/>
              <a:t>bí</a:t>
            </a:r>
            <a:r>
              <a:rPr lang="en-US" sz="2800" b="1" dirty="0"/>
              <a:t> </a:t>
            </a:r>
            <a:r>
              <a:rPr lang="en-US" sz="2800" b="1" dirty="0" err="1"/>
              <a:t>mật</a:t>
            </a:r>
            <a:r>
              <a:rPr lang="en-US" sz="2800" b="1" dirty="0"/>
              <a:t> </a:t>
            </a:r>
            <a:r>
              <a:rPr lang="en-US" sz="2800" b="1" dirty="0" err="1"/>
              <a:t>thư</a:t>
            </a:r>
            <a:r>
              <a:rPr lang="en-US" sz="2800" b="1" dirty="0"/>
              <a:t> </a:t>
            </a:r>
            <a:r>
              <a:rPr lang="en-US" sz="2800" b="1" dirty="0" err="1"/>
              <a:t>tín</a:t>
            </a:r>
            <a:r>
              <a:rPr lang="en-US" sz="2800" b="1" dirty="0"/>
              <a:t> </a:t>
            </a:r>
            <a:r>
              <a:rPr lang="en-US" sz="2800" b="1" dirty="0" err="1"/>
              <a:t>điện</a:t>
            </a:r>
            <a:r>
              <a:rPr lang="en-US" sz="2800" b="1" dirty="0"/>
              <a:t> </a:t>
            </a:r>
            <a:r>
              <a:rPr lang="en-US" sz="2800" b="1" dirty="0" err="1"/>
              <a:t>thoại</a:t>
            </a:r>
            <a:r>
              <a:rPr lang="en-US" sz="2800" b="1" dirty="0"/>
              <a:t> </a:t>
            </a:r>
            <a:r>
              <a:rPr lang="en-US" sz="2800" b="1" dirty="0" err="1"/>
              <a:t>điện</a:t>
            </a:r>
            <a:r>
              <a:rPr lang="en-US" sz="2800" b="1" dirty="0"/>
              <a:t> </a:t>
            </a:r>
            <a:r>
              <a:rPr lang="en-US" sz="2800" b="1" dirty="0" err="1"/>
              <a:t>tín</a:t>
            </a:r>
            <a:r>
              <a:rPr lang="en-US" sz="2800" b="1" dirty="0"/>
              <a:t>.</a:t>
            </a:r>
          </a:p>
          <a:p>
            <a:pPr>
              <a:buClr>
                <a:srgbClr val="000000"/>
              </a:buClr>
              <a:buFont typeface="Arial" pitchFamily="34" charset="0"/>
              <a:buNone/>
            </a:pPr>
            <a:endParaRPr lang="en-US" sz="2700" b="1" dirty="0">
              <a:solidFill>
                <a:srgbClr val="C00000"/>
              </a:solidFill>
              <a:latin typeface="Open Sans"/>
              <a:ea typeface="Open Sans"/>
              <a:cs typeface="Open Sans"/>
            </a:endParaRPr>
          </a:p>
        </p:txBody>
      </p:sp>
      <p:sp>
        <p:nvSpPr>
          <p:cNvPr id="2" name="TextBox 1"/>
          <p:cNvSpPr txBox="1"/>
          <p:nvPr/>
        </p:nvSpPr>
        <p:spPr>
          <a:xfrm>
            <a:off x="1475716" y="1530036"/>
            <a:ext cx="4572000" cy="646331"/>
          </a:xfrm>
          <a:prstGeom prst="rect">
            <a:avLst/>
          </a:prstGeom>
          <a:noFill/>
        </p:spPr>
        <p:txBody>
          <a:bodyPr wrap="square" rtlCol="0">
            <a:spAutoFit/>
          </a:bodyPr>
          <a:lstStyle/>
          <a:p>
            <a:r>
              <a:rPr lang="en-US" b="1" dirty="0" err="1" smtClean="0">
                <a:solidFill>
                  <a:schemeClr val="accent3"/>
                </a:solidFill>
              </a:rPr>
              <a:t>Em</a:t>
            </a:r>
            <a:r>
              <a:rPr lang="en-US" b="1" dirty="0" smtClean="0">
                <a:solidFill>
                  <a:schemeClr val="accent3"/>
                </a:solidFill>
              </a:rPr>
              <a:t> </a:t>
            </a:r>
            <a:r>
              <a:rPr lang="en-US" b="1" dirty="0" err="1" smtClean="0">
                <a:solidFill>
                  <a:schemeClr val="accent3"/>
                </a:solidFill>
              </a:rPr>
              <a:t>hãy</a:t>
            </a:r>
            <a:r>
              <a:rPr lang="en-US" b="1" dirty="0" smtClean="0">
                <a:solidFill>
                  <a:schemeClr val="accent3"/>
                </a:solidFill>
              </a:rPr>
              <a:t> </a:t>
            </a:r>
            <a:r>
              <a:rPr lang="en-US" b="1" dirty="0" err="1" smtClean="0">
                <a:solidFill>
                  <a:schemeClr val="accent3"/>
                </a:solidFill>
              </a:rPr>
              <a:t>đọc</a:t>
            </a:r>
            <a:r>
              <a:rPr lang="en-US" b="1" dirty="0" smtClean="0">
                <a:solidFill>
                  <a:schemeClr val="accent3"/>
                </a:solidFill>
              </a:rPr>
              <a:t> </a:t>
            </a:r>
            <a:r>
              <a:rPr lang="en-US" b="1" dirty="0" err="1" smtClean="0">
                <a:solidFill>
                  <a:schemeClr val="accent3"/>
                </a:solidFill>
              </a:rPr>
              <a:t>trường</a:t>
            </a:r>
            <a:r>
              <a:rPr lang="en-US" b="1" dirty="0" smtClean="0">
                <a:solidFill>
                  <a:schemeClr val="accent3"/>
                </a:solidFill>
              </a:rPr>
              <a:t> </a:t>
            </a:r>
            <a:r>
              <a:rPr lang="en-US" b="1" dirty="0" err="1" smtClean="0">
                <a:solidFill>
                  <a:schemeClr val="accent3"/>
                </a:solidFill>
              </a:rPr>
              <a:t>hợp</a:t>
            </a:r>
            <a:r>
              <a:rPr lang="en-US" b="1" dirty="0" smtClean="0">
                <a:solidFill>
                  <a:schemeClr val="accent3"/>
                </a:solidFill>
              </a:rPr>
              <a:t> </a:t>
            </a:r>
            <a:r>
              <a:rPr lang="en-US" b="1" dirty="0" err="1" smtClean="0">
                <a:solidFill>
                  <a:schemeClr val="accent3"/>
                </a:solidFill>
              </a:rPr>
              <a:t>dưới</a:t>
            </a:r>
            <a:r>
              <a:rPr lang="en-US" b="1" dirty="0" smtClean="0">
                <a:solidFill>
                  <a:schemeClr val="accent3"/>
                </a:solidFill>
              </a:rPr>
              <a:t> </a:t>
            </a:r>
            <a:r>
              <a:rPr lang="en-US" b="1" dirty="0" err="1" smtClean="0">
                <a:solidFill>
                  <a:schemeClr val="accent3"/>
                </a:solidFill>
              </a:rPr>
              <a:t>đây</a:t>
            </a:r>
            <a:r>
              <a:rPr lang="en-US" b="1" dirty="0" smtClean="0">
                <a:solidFill>
                  <a:schemeClr val="accent3"/>
                </a:solidFill>
              </a:rPr>
              <a:t> </a:t>
            </a:r>
            <a:r>
              <a:rPr lang="en-US" b="1" dirty="0" err="1" smtClean="0">
                <a:solidFill>
                  <a:schemeClr val="accent3"/>
                </a:solidFill>
              </a:rPr>
              <a:t>và</a:t>
            </a:r>
            <a:r>
              <a:rPr lang="en-US" b="1" dirty="0" smtClean="0">
                <a:solidFill>
                  <a:schemeClr val="accent3"/>
                </a:solidFill>
              </a:rPr>
              <a:t> </a:t>
            </a:r>
            <a:r>
              <a:rPr lang="en-US" b="1" dirty="0" err="1" smtClean="0">
                <a:solidFill>
                  <a:schemeClr val="accent3"/>
                </a:solidFill>
              </a:rPr>
              <a:t>trả</a:t>
            </a:r>
            <a:r>
              <a:rPr lang="en-US" b="1" dirty="0" smtClean="0">
                <a:solidFill>
                  <a:schemeClr val="accent3"/>
                </a:solidFill>
              </a:rPr>
              <a:t> </a:t>
            </a:r>
            <a:r>
              <a:rPr lang="en-US" b="1" dirty="0" err="1" smtClean="0">
                <a:solidFill>
                  <a:schemeClr val="accent3"/>
                </a:solidFill>
              </a:rPr>
              <a:t>lời</a:t>
            </a:r>
            <a:r>
              <a:rPr lang="en-US" b="1" dirty="0" smtClean="0">
                <a:solidFill>
                  <a:schemeClr val="accent3"/>
                </a:solidFill>
              </a:rPr>
              <a:t> </a:t>
            </a:r>
            <a:r>
              <a:rPr lang="en-US" b="1" dirty="0" err="1" smtClean="0">
                <a:solidFill>
                  <a:schemeClr val="accent3"/>
                </a:solidFill>
              </a:rPr>
              <a:t>câu</a:t>
            </a:r>
            <a:r>
              <a:rPr lang="en-US" b="1" dirty="0" smtClean="0">
                <a:solidFill>
                  <a:schemeClr val="accent3"/>
                </a:solidFill>
              </a:rPr>
              <a:t> </a:t>
            </a:r>
            <a:r>
              <a:rPr lang="en-US" b="1" dirty="0" err="1" smtClean="0">
                <a:solidFill>
                  <a:schemeClr val="accent3"/>
                </a:solidFill>
              </a:rPr>
              <a:t>hỏi</a:t>
            </a:r>
            <a:endParaRPr lang="en-US" b="1" dirty="0">
              <a:solidFill>
                <a:schemeClr val="accent3"/>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234" y="1904221"/>
            <a:ext cx="4703753" cy="4488993"/>
          </a:xfrm>
          <a:prstGeom prst="ellipse">
            <a:avLst/>
          </a:prstGeom>
          <a:ln>
            <a:noFill/>
          </a:ln>
          <a:effectLst>
            <a:softEdge rad="112500"/>
          </a:effectLst>
        </p:spPr>
      </p:pic>
      <p:sp>
        <p:nvSpPr>
          <p:cNvPr id="4" name="Oval Callout 3"/>
          <p:cNvSpPr/>
          <p:nvPr/>
        </p:nvSpPr>
        <p:spPr>
          <a:xfrm>
            <a:off x="0" y="3784349"/>
            <a:ext cx="6369543" cy="2981421"/>
          </a:xfrm>
          <a:prstGeom prst="wedgeEllipseCallout">
            <a:avLst>
              <a:gd name="adj1" fmla="val -18897"/>
              <a:gd name="adj2" fmla="val 4609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7942" y="4130610"/>
            <a:ext cx="5549774" cy="2585323"/>
          </a:xfrm>
          <a:prstGeom prst="rect">
            <a:avLst/>
          </a:prstGeom>
          <a:noFill/>
        </p:spPr>
        <p:txBody>
          <a:bodyPr wrap="square" rtlCol="0">
            <a:spAutoFit/>
          </a:bodyPr>
          <a:lstStyle/>
          <a:p>
            <a:pPr algn="ctr"/>
            <a:r>
              <a:rPr lang="vi-VN" dirty="0"/>
              <a:t>- Hành vi đòi xem tin nhắn của H là sai và việc từ chối của Q là đúng, vì thư tín, điện thoại, điện tín của cá nhân bảo đảm an toàn và bí mật, không ai được bóc mở, kiểm soát thư tín, điện thoại, điện tín của người khác nếu không được người đó cho phép.</a:t>
            </a:r>
          </a:p>
          <a:p>
            <a:r>
              <a:rPr lang="vi-VN" dirty="0"/>
              <a:t>- Nếu là bạn của H, em sẽ khuyên H không nên đề nghị kiểm soát thư tín của bạn, vì đó là bí mật đời tư của người khác, cần phải được tôn trọng.</a:t>
            </a:r>
          </a:p>
          <a:p>
            <a:endParaRPr lang="en-US" dirty="0"/>
          </a:p>
        </p:txBody>
      </p:sp>
    </p:spTree>
    <p:extLst>
      <p:ext uri="{BB962C8B-B14F-4D97-AF65-F5344CB8AC3E}">
        <p14:creationId xmlns:p14="http://schemas.microsoft.com/office/powerpoint/2010/main" val="38697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Google Shape;3009;p53"/>
          <p:cNvSpPr>
            <a:spLocks noChangeArrowheads="1"/>
          </p:cNvSpPr>
          <p:nvPr/>
        </p:nvSpPr>
        <p:spPr bwMode="auto">
          <a:xfrm>
            <a:off x="1095154" y="1120738"/>
            <a:ext cx="4901609" cy="1793359"/>
          </a:xfrm>
          <a:prstGeom prst="roundRect">
            <a:avLst>
              <a:gd name="adj" fmla="val 16667"/>
            </a:avLst>
          </a:prstGeom>
          <a:noFill/>
          <a:ln w="28575">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121897" tIns="121897" rIns="121897" bIns="121897" anchor="ctr"/>
          <a:lstStyle/>
          <a:p>
            <a:pPr>
              <a:buClr>
                <a:srgbClr val="000000"/>
              </a:buClr>
              <a:buFont typeface="Arial" pitchFamily="34" charset="0"/>
              <a:buNone/>
            </a:pPr>
            <a:endParaRPr lang="vi-VN"/>
          </a:p>
        </p:txBody>
      </p:sp>
      <p:sp>
        <p:nvSpPr>
          <p:cNvPr id="32770" name="Google Shape;3010;p53"/>
          <p:cNvSpPr>
            <a:spLocks noChangeArrowheads="1"/>
          </p:cNvSpPr>
          <p:nvPr/>
        </p:nvSpPr>
        <p:spPr bwMode="auto">
          <a:xfrm>
            <a:off x="1095154" y="3134039"/>
            <a:ext cx="4901609" cy="1611530"/>
          </a:xfrm>
          <a:prstGeom prst="roundRect">
            <a:avLst>
              <a:gd name="adj" fmla="val 16667"/>
            </a:avLst>
          </a:prstGeom>
          <a:noFill/>
          <a:ln w="28575">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121897" tIns="121897" rIns="121897" bIns="121897" anchor="ctr"/>
          <a:lstStyle/>
          <a:p>
            <a:pPr>
              <a:buClr>
                <a:srgbClr val="000000"/>
              </a:buClr>
              <a:buFont typeface="Arial" pitchFamily="34" charset="0"/>
              <a:buNone/>
            </a:pPr>
            <a:endParaRPr lang="vi-VN"/>
          </a:p>
        </p:txBody>
      </p:sp>
      <p:sp>
        <p:nvSpPr>
          <p:cNvPr id="32771" name="Google Shape;3011;p53"/>
          <p:cNvSpPr>
            <a:spLocks noChangeArrowheads="1"/>
          </p:cNvSpPr>
          <p:nvPr/>
        </p:nvSpPr>
        <p:spPr bwMode="auto">
          <a:xfrm>
            <a:off x="1095154" y="4936229"/>
            <a:ext cx="4901609" cy="1515372"/>
          </a:xfrm>
          <a:prstGeom prst="roundRect">
            <a:avLst>
              <a:gd name="adj" fmla="val 16667"/>
            </a:avLst>
          </a:prstGeom>
          <a:noFill/>
          <a:ln w="28575">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121897" tIns="121897" rIns="121897" bIns="121897" anchor="ctr"/>
          <a:lstStyle/>
          <a:p>
            <a:pPr>
              <a:buClr>
                <a:srgbClr val="000000"/>
              </a:buClr>
              <a:buFont typeface="Arial" pitchFamily="34" charset="0"/>
              <a:buNone/>
            </a:pPr>
            <a:endParaRPr lang="vi-VN"/>
          </a:p>
        </p:txBody>
      </p:sp>
      <p:sp>
        <p:nvSpPr>
          <p:cNvPr id="32772" name="Google Shape;3012;p53"/>
          <p:cNvSpPr txBox="1">
            <a:spLocks noGrp="1"/>
          </p:cNvSpPr>
          <p:nvPr>
            <p:ph type="title"/>
          </p:nvPr>
        </p:nvSpPr>
        <p:spPr>
          <a:xfrm>
            <a:off x="3185585" y="450851"/>
            <a:ext cx="6174316" cy="764116"/>
          </a:xfrm>
        </p:spPr>
        <p:txBody>
          <a:bodyPr/>
          <a:lstStyle/>
          <a:p>
            <a:pPr eaLnBrk="1" hangingPunct="1">
              <a:spcBef>
                <a:spcPct val="0"/>
              </a:spcBef>
              <a:spcAft>
                <a:spcPct val="0"/>
              </a:spcAft>
              <a:buClr>
                <a:srgbClr val="3D3D3D"/>
              </a:buClr>
              <a:buSzPts val="1100"/>
            </a:pPr>
            <a:r>
              <a:rPr lang="en-US" sz="3600" dirty="0" err="1" smtClean="0">
                <a:solidFill>
                  <a:srgbClr val="494949"/>
                </a:solidFill>
                <a:latin typeface="+mn-lt"/>
                <a:ea typeface="Fjalla One"/>
                <a:cs typeface="Fjalla One"/>
                <a:sym typeface="Fjalla One"/>
              </a:rPr>
              <a:t>Trách</a:t>
            </a:r>
            <a:r>
              <a:rPr lang="en-US" sz="3600" dirty="0" smtClean="0">
                <a:solidFill>
                  <a:srgbClr val="494949"/>
                </a:solidFill>
                <a:latin typeface="+mn-lt"/>
                <a:ea typeface="Fjalla One"/>
                <a:cs typeface="Fjalla One"/>
                <a:sym typeface="Fjalla One"/>
              </a:rPr>
              <a:t> </a:t>
            </a:r>
            <a:r>
              <a:rPr lang="en-US" sz="3600" dirty="0" err="1" smtClean="0">
                <a:solidFill>
                  <a:srgbClr val="494949"/>
                </a:solidFill>
                <a:latin typeface="+mn-lt"/>
                <a:ea typeface="Fjalla One"/>
                <a:cs typeface="Fjalla One"/>
                <a:sym typeface="Fjalla One"/>
              </a:rPr>
              <a:t>nhiệm</a:t>
            </a:r>
            <a:r>
              <a:rPr lang="en-US" sz="3600" dirty="0" smtClean="0">
                <a:solidFill>
                  <a:srgbClr val="494949"/>
                </a:solidFill>
                <a:latin typeface="+mn-lt"/>
                <a:ea typeface="Fjalla One"/>
                <a:cs typeface="Fjalla One"/>
                <a:sym typeface="Fjalla One"/>
              </a:rPr>
              <a:t> </a:t>
            </a:r>
            <a:r>
              <a:rPr lang="en-US" sz="3600" dirty="0" err="1" smtClean="0">
                <a:solidFill>
                  <a:srgbClr val="494949"/>
                </a:solidFill>
                <a:latin typeface="+mn-lt"/>
                <a:ea typeface="Fjalla One"/>
                <a:cs typeface="Fjalla One"/>
                <a:sym typeface="Fjalla One"/>
              </a:rPr>
              <a:t>của</a:t>
            </a:r>
            <a:r>
              <a:rPr lang="en-US" sz="3600" dirty="0" smtClean="0">
                <a:solidFill>
                  <a:srgbClr val="494949"/>
                </a:solidFill>
                <a:latin typeface="+mn-lt"/>
                <a:ea typeface="Fjalla One"/>
                <a:cs typeface="Fjalla One"/>
                <a:sym typeface="Fjalla One"/>
              </a:rPr>
              <a:t> </a:t>
            </a:r>
            <a:r>
              <a:rPr lang="en-US" sz="3600" dirty="0" err="1" smtClean="0">
                <a:solidFill>
                  <a:srgbClr val="494949"/>
                </a:solidFill>
                <a:latin typeface="+mn-lt"/>
                <a:ea typeface="Fjalla One"/>
                <a:cs typeface="Fjalla One"/>
                <a:sym typeface="Fjalla One"/>
              </a:rPr>
              <a:t>học</a:t>
            </a:r>
            <a:r>
              <a:rPr lang="en-US" sz="3600" dirty="0" smtClean="0">
                <a:solidFill>
                  <a:srgbClr val="494949"/>
                </a:solidFill>
                <a:latin typeface="+mn-lt"/>
                <a:ea typeface="Fjalla One"/>
                <a:cs typeface="Fjalla One"/>
                <a:sym typeface="Fjalla One"/>
              </a:rPr>
              <a:t> </a:t>
            </a:r>
            <a:r>
              <a:rPr lang="en-US" sz="3600" dirty="0" err="1" smtClean="0">
                <a:solidFill>
                  <a:srgbClr val="494949"/>
                </a:solidFill>
                <a:latin typeface="+mn-lt"/>
                <a:ea typeface="Fjalla One"/>
                <a:cs typeface="Fjalla One"/>
                <a:sym typeface="Fjalla One"/>
              </a:rPr>
              <a:t>sinh</a:t>
            </a:r>
            <a:endParaRPr lang="vi-VN" sz="3600" dirty="0">
              <a:solidFill>
                <a:srgbClr val="494949"/>
              </a:solidFill>
              <a:latin typeface="+mn-lt"/>
              <a:ea typeface="Fjalla One"/>
              <a:cs typeface="Fjalla One"/>
              <a:sym typeface="Fjalla One"/>
            </a:endParaRPr>
          </a:p>
        </p:txBody>
      </p:sp>
      <p:sp>
        <p:nvSpPr>
          <p:cNvPr id="32774" name="Google Shape;3153;p53"/>
          <p:cNvSpPr txBox="1">
            <a:spLocks noGrp="1"/>
          </p:cNvSpPr>
          <p:nvPr>
            <p:ph type="subTitle" idx="4"/>
          </p:nvPr>
        </p:nvSpPr>
        <p:spPr bwMode="auto">
          <a:xfrm>
            <a:off x="1213490" y="3210864"/>
            <a:ext cx="4645050" cy="16230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lvl1pPr algn="ctr">
              <a:defRPr sz="1400">
                <a:solidFill>
                  <a:srgbClr val="000000"/>
                </a:solidFill>
                <a:latin typeface="Arial" pitchFamily="34" charset="0"/>
                <a:cs typeface="Arial" pitchFamily="34" charset="0"/>
                <a:sym typeface="Arial" pitchFamily="34" charset="0"/>
              </a:defRPr>
            </a:lvl1pPr>
            <a:lvl2pPr algn="ctr">
              <a:defRPr sz="1400">
                <a:solidFill>
                  <a:srgbClr val="000000"/>
                </a:solidFill>
                <a:latin typeface="Arial" pitchFamily="34" charset="0"/>
                <a:cs typeface="Arial" pitchFamily="34" charset="0"/>
                <a:sym typeface="Arial" pitchFamily="34" charset="0"/>
              </a:defRPr>
            </a:lvl2pPr>
            <a:lvl3pPr algn="ctr">
              <a:defRPr sz="1400">
                <a:solidFill>
                  <a:srgbClr val="000000"/>
                </a:solidFill>
                <a:latin typeface="Arial" pitchFamily="34" charset="0"/>
                <a:cs typeface="Arial" pitchFamily="34" charset="0"/>
                <a:sym typeface="Arial" pitchFamily="34" charset="0"/>
              </a:defRPr>
            </a:lvl3pPr>
            <a:lvl4pPr algn="ctr">
              <a:defRPr sz="1400">
                <a:solidFill>
                  <a:srgbClr val="000000"/>
                </a:solidFill>
                <a:latin typeface="Arial" pitchFamily="34" charset="0"/>
                <a:cs typeface="Arial" pitchFamily="34" charset="0"/>
                <a:sym typeface="Arial" pitchFamily="34" charset="0"/>
              </a:defRPr>
            </a:lvl4pPr>
            <a:lvl5pPr algn="ctr">
              <a:defRPr sz="1400">
                <a:solidFill>
                  <a:srgbClr val="000000"/>
                </a:solidFill>
                <a:latin typeface="Arial" pitchFamily="34" charset="0"/>
                <a:cs typeface="Arial" pitchFamily="34" charset="0"/>
                <a:sym typeface="Arial" pitchFamily="34" charset="0"/>
              </a:defRPr>
            </a:lvl5pPr>
            <a:lvl6pPr marL="2514600" indent="-228600" algn="ctr"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algn="ctr"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algn="ctr"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algn="ctr"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9pPr>
          </a:lstStyle>
          <a:p>
            <a:pPr marL="0" indent="0" algn="just">
              <a:spcBef>
                <a:spcPct val="0"/>
              </a:spcBef>
              <a:spcAft>
                <a:spcPct val="0"/>
              </a:spcAft>
            </a:pPr>
            <a:r>
              <a:rPr lang="en-US" sz="1800" dirty="0" err="1">
                <a:latin typeface="+mj-lt"/>
              </a:rPr>
              <a:t>Có</a:t>
            </a:r>
            <a:r>
              <a:rPr lang="en-US" sz="1800" dirty="0">
                <a:latin typeface="+mj-lt"/>
              </a:rPr>
              <a:t> ý </a:t>
            </a:r>
            <a:r>
              <a:rPr lang="en-US" sz="1800" dirty="0" err="1">
                <a:latin typeface="+mj-lt"/>
              </a:rPr>
              <a:t>thức</a:t>
            </a:r>
            <a:r>
              <a:rPr lang="en-US" sz="1800" dirty="0">
                <a:latin typeface="+mj-lt"/>
              </a:rPr>
              <a:t> </a:t>
            </a:r>
            <a:r>
              <a:rPr lang="en-US" sz="1800" dirty="0" err="1">
                <a:latin typeface="+mj-lt"/>
              </a:rPr>
              <a:t>bảo</a:t>
            </a:r>
            <a:r>
              <a:rPr lang="en-US" sz="1800" dirty="0">
                <a:latin typeface="+mj-lt"/>
              </a:rPr>
              <a:t> </a:t>
            </a:r>
            <a:r>
              <a:rPr lang="en-US" sz="1800" dirty="0" err="1">
                <a:latin typeface="+mj-lt"/>
              </a:rPr>
              <a:t>đảm</a:t>
            </a:r>
            <a:r>
              <a:rPr lang="en-US" sz="1800" dirty="0">
                <a:latin typeface="+mj-lt"/>
              </a:rPr>
              <a:t>, </a:t>
            </a:r>
            <a:r>
              <a:rPr lang="en-US" sz="1800" dirty="0" err="1">
                <a:latin typeface="+mj-lt"/>
              </a:rPr>
              <a:t>tôn</a:t>
            </a:r>
            <a:r>
              <a:rPr lang="en-US" sz="1800" dirty="0">
                <a:latin typeface="+mj-lt"/>
              </a:rPr>
              <a:t> </a:t>
            </a:r>
            <a:r>
              <a:rPr lang="en-US" sz="1800" dirty="0" err="1">
                <a:latin typeface="+mj-lt"/>
              </a:rPr>
              <a:t>trọng</a:t>
            </a:r>
            <a:r>
              <a:rPr lang="en-US" sz="1800" dirty="0">
                <a:latin typeface="+mj-lt"/>
              </a:rPr>
              <a:t> an </a:t>
            </a:r>
            <a:r>
              <a:rPr lang="en-US" sz="1800" dirty="0" err="1">
                <a:latin typeface="+mj-lt"/>
              </a:rPr>
              <a:t>toàn</a:t>
            </a:r>
            <a:r>
              <a:rPr lang="en-US" sz="1800" dirty="0">
                <a:latin typeface="+mj-lt"/>
              </a:rPr>
              <a:t> </a:t>
            </a:r>
            <a:r>
              <a:rPr lang="en-US" sz="1800" dirty="0" err="1">
                <a:latin typeface="+mj-lt"/>
              </a:rPr>
              <a:t>và</a:t>
            </a:r>
            <a:r>
              <a:rPr lang="en-US" sz="1800" dirty="0">
                <a:latin typeface="+mj-lt"/>
              </a:rPr>
              <a:t> </a:t>
            </a:r>
            <a:r>
              <a:rPr lang="en-US" sz="1800" dirty="0" err="1">
                <a:latin typeface="+mj-lt"/>
              </a:rPr>
              <a:t>bí</a:t>
            </a:r>
            <a:r>
              <a:rPr lang="en-US" sz="1800" dirty="0">
                <a:latin typeface="+mj-lt"/>
              </a:rPr>
              <a:t> </a:t>
            </a:r>
            <a:r>
              <a:rPr lang="en-US" sz="1800" dirty="0" err="1">
                <a:latin typeface="+mj-lt"/>
              </a:rPr>
              <a:t>mật</a:t>
            </a:r>
            <a:r>
              <a:rPr lang="en-US" sz="1800" dirty="0">
                <a:latin typeface="+mj-lt"/>
              </a:rPr>
              <a:t> </a:t>
            </a:r>
            <a:r>
              <a:rPr lang="en-US" sz="1800" dirty="0" err="1">
                <a:latin typeface="+mj-lt"/>
              </a:rPr>
              <a:t>thư</a:t>
            </a:r>
            <a:r>
              <a:rPr lang="en-US" sz="1800" dirty="0">
                <a:latin typeface="+mj-lt"/>
              </a:rPr>
              <a:t> </a:t>
            </a:r>
            <a:r>
              <a:rPr lang="en-US" sz="1800" dirty="0" err="1">
                <a:latin typeface="+mj-lt"/>
              </a:rPr>
              <a:t>tín</a:t>
            </a:r>
            <a:r>
              <a:rPr lang="en-US" sz="1800" dirty="0">
                <a:latin typeface="+mj-lt"/>
              </a:rPr>
              <a:t>, </a:t>
            </a:r>
            <a:r>
              <a:rPr lang="en-US" sz="1800" dirty="0" err="1">
                <a:latin typeface="+mj-lt"/>
              </a:rPr>
              <a:t>điện</a:t>
            </a:r>
            <a:r>
              <a:rPr lang="en-US" sz="1800" dirty="0">
                <a:latin typeface="+mj-lt"/>
              </a:rPr>
              <a:t> </a:t>
            </a:r>
            <a:r>
              <a:rPr lang="en-US" sz="1800" dirty="0" err="1">
                <a:latin typeface="+mj-lt"/>
              </a:rPr>
              <a:t>thoại</a:t>
            </a:r>
            <a:r>
              <a:rPr lang="en-US" sz="1800" dirty="0">
                <a:latin typeface="+mj-lt"/>
              </a:rPr>
              <a:t>, </a:t>
            </a:r>
            <a:r>
              <a:rPr lang="en-US" sz="1800" dirty="0" err="1">
                <a:latin typeface="+mj-lt"/>
              </a:rPr>
              <a:t>điện</a:t>
            </a:r>
            <a:r>
              <a:rPr lang="en-US" sz="1800" dirty="0">
                <a:latin typeface="+mj-lt"/>
              </a:rPr>
              <a:t> </a:t>
            </a:r>
            <a:r>
              <a:rPr lang="en-US" sz="1800" dirty="0" err="1">
                <a:latin typeface="+mj-lt"/>
              </a:rPr>
              <a:t>tín</a:t>
            </a:r>
            <a:r>
              <a:rPr lang="en-US" sz="1800" dirty="0">
                <a:latin typeface="+mj-lt"/>
              </a:rPr>
              <a:t> </a:t>
            </a:r>
            <a:r>
              <a:rPr lang="en-US" sz="1800" dirty="0" err="1">
                <a:latin typeface="+mj-lt"/>
              </a:rPr>
              <a:t>của</a:t>
            </a:r>
            <a:r>
              <a:rPr lang="en-US" sz="1800" dirty="0">
                <a:latin typeface="+mj-lt"/>
              </a:rPr>
              <a:t> </a:t>
            </a:r>
            <a:r>
              <a:rPr lang="en-US" sz="1800" dirty="0" err="1">
                <a:latin typeface="+mj-lt"/>
              </a:rPr>
              <a:t>người</a:t>
            </a:r>
            <a:r>
              <a:rPr lang="en-US" sz="1800" dirty="0">
                <a:latin typeface="+mj-lt"/>
              </a:rPr>
              <a:t> </a:t>
            </a:r>
            <a:r>
              <a:rPr lang="en-US" sz="1800" dirty="0" err="1">
                <a:latin typeface="+mj-lt"/>
              </a:rPr>
              <a:t>khác</a:t>
            </a:r>
            <a:r>
              <a:rPr lang="en-US" sz="1800" dirty="0">
                <a:latin typeface="+mj-lt"/>
              </a:rPr>
              <a:t>. </a:t>
            </a:r>
            <a:r>
              <a:rPr lang="en-US" sz="1800" dirty="0" err="1">
                <a:latin typeface="+mj-lt"/>
              </a:rPr>
              <a:t>Tự</a:t>
            </a:r>
            <a:r>
              <a:rPr lang="en-US" sz="1800" dirty="0">
                <a:latin typeface="+mj-lt"/>
              </a:rPr>
              <a:t> </a:t>
            </a:r>
            <a:r>
              <a:rPr lang="en-US" sz="1800" dirty="0" err="1">
                <a:latin typeface="+mj-lt"/>
              </a:rPr>
              <a:t>giác</a:t>
            </a:r>
            <a:r>
              <a:rPr lang="en-US" sz="1800" dirty="0">
                <a:latin typeface="+mj-lt"/>
              </a:rPr>
              <a:t> </a:t>
            </a:r>
            <a:r>
              <a:rPr lang="en-US" sz="1800" dirty="0" err="1">
                <a:latin typeface="+mj-lt"/>
              </a:rPr>
              <a:t>thực</a:t>
            </a:r>
            <a:r>
              <a:rPr lang="en-US" sz="1800" dirty="0">
                <a:latin typeface="+mj-lt"/>
              </a:rPr>
              <a:t> </a:t>
            </a:r>
            <a:r>
              <a:rPr lang="en-US" sz="1800" dirty="0" err="1">
                <a:latin typeface="+mj-lt"/>
              </a:rPr>
              <a:t>hiện</a:t>
            </a:r>
            <a:r>
              <a:rPr lang="en-US" sz="1800" dirty="0">
                <a:latin typeface="+mj-lt"/>
              </a:rPr>
              <a:t> </a:t>
            </a:r>
            <a:r>
              <a:rPr lang="en-US" sz="1800" dirty="0" err="1">
                <a:latin typeface="+mj-lt"/>
              </a:rPr>
              <a:t>các</a:t>
            </a:r>
            <a:r>
              <a:rPr lang="en-US" sz="1800" dirty="0">
                <a:latin typeface="+mj-lt"/>
              </a:rPr>
              <a:t> </a:t>
            </a:r>
            <a:r>
              <a:rPr lang="en-US" sz="1800" dirty="0" err="1">
                <a:latin typeface="+mj-lt"/>
              </a:rPr>
              <a:t>quy</a:t>
            </a:r>
            <a:r>
              <a:rPr lang="en-US" sz="1800" dirty="0">
                <a:latin typeface="+mj-lt"/>
              </a:rPr>
              <a:t> </a:t>
            </a:r>
            <a:r>
              <a:rPr lang="en-US" sz="1800" dirty="0" err="1">
                <a:latin typeface="+mj-lt"/>
              </a:rPr>
              <a:t>định</a:t>
            </a:r>
            <a:r>
              <a:rPr lang="en-US" sz="1800" dirty="0">
                <a:latin typeface="+mj-lt"/>
              </a:rPr>
              <a:t> </a:t>
            </a:r>
            <a:r>
              <a:rPr lang="en-US" sz="1800" dirty="0" err="1">
                <a:latin typeface="+mj-lt"/>
              </a:rPr>
              <a:t>của</a:t>
            </a:r>
            <a:r>
              <a:rPr lang="en-US" sz="1800" dirty="0">
                <a:latin typeface="+mj-lt"/>
              </a:rPr>
              <a:t> </a:t>
            </a:r>
            <a:r>
              <a:rPr lang="en-US" sz="1800" dirty="0" err="1">
                <a:latin typeface="+mj-lt"/>
              </a:rPr>
              <a:t>pháp</a:t>
            </a:r>
            <a:r>
              <a:rPr lang="en-US" sz="1800" dirty="0">
                <a:latin typeface="+mj-lt"/>
              </a:rPr>
              <a:t> </a:t>
            </a:r>
            <a:r>
              <a:rPr lang="en-US" sz="1800" dirty="0" err="1">
                <a:latin typeface="+mj-lt"/>
              </a:rPr>
              <a:t>luật</a:t>
            </a:r>
            <a:r>
              <a:rPr lang="en-US" sz="1800" dirty="0">
                <a:latin typeface="+mj-lt"/>
              </a:rPr>
              <a:t> </a:t>
            </a:r>
            <a:r>
              <a:rPr lang="en-US" sz="1800" dirty="0" err="1">
                <a:latin typeface="+mj-lt"/>
              </a:rPr>
              <a:t>về</a:t>
            </a:r>
            <a:r>
              <a:rPr lang="en-US" sz="1800" dirty="0">
                <a:latin typeface="+mj-lt"/>
              </a:rPr>
              <a:t> </a:t>
            </a:r>
            <a:r>
              <a:rPr lang="en-US" sz="1800" dirty="0" err="1">
                <a:latin typeface="+mj-lt"/>
              </a:rPr>
              <a:t>quyền</a:t>
            </a:r>
            <a:r>
              <a:rPr lang="en-US" sz="1800" dirty="0">
                <a:latin typeface="+mj-lt"/>
              </a:rPr>
              <a:t> </a:t>
            </a:r>
            <a:r>
              <a:rPr lang="en-US" sz="1800" dirty="0" err="1">
                <a:latin typeface="+mj-lt"/>
              </a:rPr>
              <a:t>được</a:t>
            </a:r>
            <a:r>
              <a:rPr lang="en-US" sz="1800" dirty="0">
                <a:latin typeface="+mj-lt"/>
              </a:rPr>
              <a:t> </a:t>
            </a:r>
            <a:r>
              <a:rPr lang="en-US" sz="1800" dirty="0" err="1">
                <a:latin typeface="+mj-lt"/>
              </a:rPr>
              <a:t>bảo</a:t>
            </a:r>
            <a:r>
              <a:rPr lang="en-US" sz="1800" dirty="0">
                <a:latin typeface="+mj-lt"/>
              </a:rPr>
              <a:t> </a:t>
            </a:r>
            <a:r>
              <a:rPr lang="en-US" sz="1800" dirty="0" err="1">
                <a:latin typeface="+mj-lt"/>
              </a:rPr>
              <a:t>đảm</a:t>
            </a:r>
            <a:r>
              <a:rPr lang="en-US" sz="1800" dirty="0">
                <a:latin typeface="+mj-lt"/>
              </a:rPr>
              <a:t> an </a:t>
            </a:r>
            <a:r>
              <a:rPr lang="en-US" sz="1800" dirty="0" err="1">
                <a:latin typeface="+mj-lt"/>
              </a:rPr>
              <a:t>toàn</a:t>
            </a:r>
            <a:r>
              <a:rPr lang="en-US" sz="1800" dirty="0">
                <a:latin typeface="+mj-lt"/>
              </a:rPr>
              <a:t> </a:t>
            </a:r>
            <a:r>
              <a:rPr lang="en-US" sz="1800" dirty="0" err="1">
                <a:latin typeface="+mj-lt"/>
              </a:rPr>
              <a:t>và</a:t>
            </a:r>
            <a:r>
              <a:rPr lang="en-US" sz="1800" dirty="0">
                <a:latin typeface="+mj-lt"/>
              </a:rPr>
              <a:t> </a:t>
            </a:r>
            <a:r>
              <a:rPr lang="en-US" sz="1800" dirty="0" err="1">
                <a:latin typeface="+mj-lt"/>
              </a:rPr>
              <a:t>bí</a:t>
            </a:r>
            <a:r>
              <a:rPr lang="en-US" sz="1800" dirty="0">
                <a:latin typeface="+mj-lt"/>
              </a:rPr>
              <a:t> </a:t>
            </a:r>
            <a:r>
              <a:rPr lang="en-US" sz="1800" dirty="0" err="1">
                <a:latin typeface="+mj-lt"/>
              </a:rPr>
              <a:t>mật</a:t>
            </a:r>
            <a:r>
              <a:rPr lang="en-US" sz="1800" dirty="0">
                <a:latin typeface="+mj-lt"/>
              </a:rPr>
              <a:t> </a:t>
            </a:r>
            <a:r>
              <a:rPr lang="en-US" sz="1800" dirty="0" err="1">
                <a:latin typeface="+mj-lt"/>
              </a:rPr>
              <a:t>thư</a:t>
            </a:r>
            <a:r>
              <a:rPr lang="en-US" sz="1800" dirty="0">
                <a:latin typeface="+mj-lt"/>
              </a:rPr>
              <a:t> </a:t>
            </a:r>
            <a:r>
              <a:rPr lang="en-US" sz="1800" dirty="0" err="1">
                <a:latin typeface="+mj-lt"/>
              </a:rPr>
              <a:t>tín</a:t>
            </a:r>
            <a:r>
              <a:rPr lang="en-US" sz="1800" dirty="0">
                <a:latin typeface="+mj-lt"/>
              </a:rPr>
              <a:t>, </a:t>
            </a:r>
            <a:r>
              <a:rPr lang="en-US" sz="1800" dirty="0" err="1">
                <a:latin typeface="+mj-lt"/>
              </a:rPr>
              <a:t>điện</a:t>
            </a:r>
            <a:r>
              <a:rPr lang="en-US" sz="1800" dirty="0">
                <a:latin typeface="+mj-lt"/>
              </a:rPr>
              <a:t> </a:t>
            </a:r>
            <a:r>
              <a:rPr lang="en-US" sz="1800" dirty="0" err="1">
                <a:latin typeface="+mj-lt"/>
              </a:rPr>
              <a:t>thoại</a:t>
            </a:r>
            <a:r>
              <a:rPr lang="en-US" sz="1800" dirty="0">
                <a:latin typeface="+mj-lt"/>
              </a:rPr>
              <a:t>, </a:t>
            </a:r>
            <a:r>
              <a:rPr lang="en-US" sz="1800" dirty="0" err="1">
                <a:latin typeface="+mj-lt"/>
              </a:rPr>
              <a:t>điện</a:t>
            </a:r>
            <a:r>
              <a:rPr lang="en-US" sz="1800" dirty="0">
                <a:latin typeface="+mj-lt"/>
              </a:rPr>
              <a:t> </a:t>
            </a:r>
            <a:r>
              <a:rPr lang="en-US" sz="1800" dirty="0" err="1">
                <a:latin typeface="+mj-lt"/>
              </a:rPr>
              <a:t>tín</a:t>
            </a:r>
            <a:r>
              <a:rPr lang="en-US" sz="1800" dirty="0">
                <a:latin typeface="+mj-lt"/>
              </a:rPr>
              <a:t>.</a:t>
            </a:r>
            <a:endParaRPr lang="ko-KR" altLang="en-US" sz="1800" dirty="0">
              <a:solidFill>
                <a:schemeClr val="tx1">
                  <a:lumMod val="75000"/>
                  <a:lumOff val="25000"/>
                </a:schemeClr>
              </a:solidFill>
              <a:latin typeface="+mj-lt"/>
            </a:endParaRPr>
          </a:p>
          <a:p>
            <a:pPr marL="0" indent="0" algn="just">
              <a:spcBef>
                <a:spcPct val="0"/>
              </a:spcBef>
              <a:spcAft>
                <a:spcPct val="0"/>
              </a:spcAft>
            </a:pPr>
            <a:endParaRPr lang="vi-VN" sz="1800" dirty="0">
              <a:solidFill>
                <a:srgbClr val="494949"/>
              </a:solidFill>
              <a:latin typeface="+mj-lt"/>
              <a:cs typeface="Barlow Semi Condensed"/>
              <a:sym typeface="Barlow Semi Condensed"/>
            </a:endParaRPr>
          </a:p>
        </p:txBody>
      </p:sp>
      <p:sp>
        <p:nvSpPr>
          <p:cNvPr id="32775" name="Google Shape;3155;p53"/>
          <p:cNvSpPr txBox="1">
            <a:spLocks noGrp="1"/>
          </p:cNvSpPr>
          <p:nvPr>
            <p:ph type="subTitle" idx="6"/>
          </p:nvPr>
        </p:nvSpPr>
        <p:spPr bwMode="auto">
          <a:xfrm>
            <a:off x="1255331" y="5191385"/>
            <a:ext cx="4581254" cy="81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lvl1pPr algn="ctr">
              <a:defRPr sz="1400">
                <a:solidFill>
                  <a:srgbClr val="000000"/>
                </a:solidFill>
                <a:latin typeface="Arial" pitchFamily="34" charset="0"/>
                <a:cs typeface="Arial" pitchFamily="34" charset="0"/>
                <a:sym typeface="Arial" pitchFamily="34" charset="0"/>
              </a:defRPr>
            </a:lvl1pPr>
            <a:lvl2pPr algn="ctr">
              <a:defRPr sz="1400">
                <a:solidFill>
                  <a:srgbClr val="000000"/>
                </a:solidFill>
                <a:latin typeface="Arial" pitchFamily="34" charset="0"/>
                <a:cs typeface="Arial" pitchFamily="34" charset="0"/>
                <a:sym typeface="Arial" pitchFamily="34" charset="0"/>
              </a:defRPr>
            </a:lvl2pPr>
            <a:lvl3pPr algn="ctr">
              <a:defRPr sz="1400">
                <a:solidFill>
                  <a:srgbClr val="000000"/>
                </a:solidFill>
                <a:latin typeface="Arial" pitchFamily="34" charset="0"/>
                <a:cs typeface="Arial" pitchFamily="34" charset="0"/>
                <a:sym typeface="Arial" pitchFamily="34" charset="0"/>
              </a:defRPr>
            </a:lvl3pPr>
            <a:lvl4pPr algn="ctr">
              <a:defRPr sz="1400">
                <a:solidFill>
                  <a:srgbClr val="000000"/>
                </a:solidFill>
                <a:latin typeface="Arial" pitchFamily="34" charset="0"/>
                <a:cs typeface="Arial" pitchFamily="34" charset="0"/>
                <a:sym typeface="Arial" pitchFamily="34" charset="0"/>
              </a:defRPr>
            </a:lvl4pPr>
            <a:lvl5pPr algn="ctr">
              <a:defRPr sz="1400">
                <a:solidFill>
                  <a:srgbClr val="000000"/>
                </a:solidFill>
                <a:latin typeface="Arial" pitchFamily="34" charset="0"/>
                <a:cs typeface="Arial" pitchFamily="34" charset="0"/>
                <a:sym typeface="Arial" pitchFamily="34" charset="0"/>
              </a:defRPr>
            </a:lvl5pPr>
            <a:lvl6pPr marL="2514600" indent="-228600" algn="ctr"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algn="ctr"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algn="ctr"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algn="ctr" eaLnBrk="0" fontAlgn="base" hangingPunct="0">
              <a:spcBef>
                <a:spcPct val="0"/>
              </a:spcBef>
              <a:spcAft>
                <a:spcPct val="0"/>
              </a:spcAft>
              <a:buFont typeface="Arial" pitchFamily="34" charset="0"/>
              <a:defRPr sz="1400">
                <a:solidFill>
                  <a:srgbClr val="000000"/>
                </a:solidFill>
                <a:latin typeface="Arial" pitchFamily="34" charset="0"/>
                <a:cs typeface="Arial" pitchFamily="34" charset="0"/>
                <a:sym typeface="Arial" pitchFamily="34" charset="0"/>
              </a:defRPr>
            </a:lvl9pPr>
          </a:lstStyle>
          <a:p>
            <a:pPr marL="0" indent="0" algn="just">
              <a:spcBef>
                <a:spcPct val="0"/>
              </a:spcBef>
              <a:spcAft>
                <a:spcPct val="0"/>
              </a:spcAft>
            </a:pPr>
            <a:r>
              <a:rPr lang="en-US" sz="2000" dirty="0" err="1"/>
              <a:t>Tố</a:t>
            </a:r>
            <a:r>
              <a:rPr lang="en-US" sz="2000" dirty="0"/>
              <a:t> </a:t>
            </a:r>
            <a:r>
              <a:rPr lang="en-US" sz="2000" dirty="0" err="1"/>
              <a:t>cáo</a:t>
            </a:r>
            <a:r>
              <a:rPr lang="en-US" sz="2000" dirty="0"/>
              <a:t>, </a:t>
            </a:r>
            <a:r>
              <a:rPr lang="en-US" sz="2000" dirty="0" err="1"/>
              <a:t>phê</a:t>
            </a:r>
            <a:r>
              <a:rPr lang="en-US" sz="2000" dirty="0"/>
              <a:t> </a:t>
            </a:r>
            <a:r>
              <a:rPr lang="en-US" sz="2000" dirty="0" err="1"/>
              <a:t>phán</a:t>
            </a:r>
            <a:r>
              <a:rPr lang="en-US" sz="2000" dirty="0"/>
              <a:t>, </a:t>
            </a:r>
            <a:r>
              <a:rPr lang="en-US" sz="2000" dirty="0" err="1"/>
              <a:t>đấu</a:t>
            </a:r>
            <a:r>
              <a:rPr lang="en-US" sz="2000" dirty="0"/>
              <a:t> </a:t>
            </a:r>
            <a:r>
              <a:rPr lang="en-US" sz="2000" dirty="0" err="1"/>
              <a:t>tranh</a:t>
            </a:r>
            <a:r>
              <a:rPr lang="en-US" sz="2000" dirty="0"/>
              <a:t>  </a:t>
            </a:r>
            <a:r>
              <a:rPr lang="en-US" sz="2000" dirty="0" err="1"/>
              <a:t>với</a:t>
            </a:r>
            <a:r>
              <a:rPr lang="en-US" sz="2000" dirty="0"/>
              <a:t> </a:t>
            </a:r>
            <a:r>
              <a:rPr lang="en-US" sz="2000" dirty="0" err="1"/>
              <a:t>các</a:t>
            </a:r>
            <a:r>
              <a:rPr lang="en-US" sz="2000" dirty="0"/>
              <a:t> </a:t>
            </a:r>
            <a:r>
              <a:rPr lang="en-US" sz="2000" dirty="0" err="1"/>
              <a:t>hành</a:t>
            </a:r>
            <a:r>
              <a:rPr lang="en-US" sz="2000" dirty="0"/>
              <a:t> vi </a:t>
            </a:r>
            <a:r>
              <a:rPr lang="en-US" sz="2000" dirty="0" err="1"/>
              <a:t>vi</a:t>
            </a:r>
            <a:r>
              <a:rPr lang="en-US" sz="2000" dirty="0"/>
              <a:t> </a:t>
            </a:r>
            <a:r>
              <a:rPr lang="en-US" sz="2000" dirty="0" err="1"/>
              <a:t>phạm</a:t>
            </a:r>
            <a:r>
              <a:rPr lang="en-US" sz="2000" dirty="0"/>
              <a:t> </a:t>
            </a:r>
            <a:r>
              <a:rPr lang="en-US" sz="2000" dirty="0" err="1"/>
              <a:t>quyền</a:t>
            </a:r>
            <a:r>
              <a:rPr lang="en-US" sz="2000" dirty="0"/>
              <a:t> </a:t>
            </a:r>
            <a:r>
              <a:rPr lang="en-US" sz="2000" dirty="0" err="1"/>
              <a:t>của</a:t>
            </a:r>
            <a:r>
              <a:rPr lang="en-US" sz="2000" dirty="0"/>
              <a:t> </a:t>
            </a:r>
            <a:r>
              <a:rPr lang="en-US" sz="2000" dirty="0" err="1"/>
              <a:t>mình</a:t>
            </a:r>
            <a:r>
              <a:rPr lang="en-US" sz="2000" dirty="0"/>
              <a:t> </a:t>
            </a:r>
            <a:r>
              <a:rPr lang="en-US" sz="2000" dirty="0" err="1"/>
              <a:t>và</a:t>
            </a:r>
            <a:r>
              <a:rPr lang="en-US" sz="2000" dirty="0"/>
              <a:t> </a:t>
            </a:r>
            <a:r>
              <a:rPr lang="en-US" sz="2000" dirty="0" err="1"/>
              <a:t>của</a:t>
            </a:r>
            <a:r>
              <a:rPr lang="en-US" sz="2000" dirty="0"/>
              <a:t> </a:t>
            </a:r>
            <a:r>
              <a:rPr lang="en-US" sz="2000" dirty="0" err="1"/>
              <a:t>người</a:t>
            </a:r>
            <a:r>
              <a:rPr lang="en-US" sz="2000" dirty="0"/>
              <a:t> </a:t>
            </a:r>
            <a:r>
              <a:rPr lang="en-US" sz="2000" dirty="0" err="1"/>
              <a:t>khác</a:t>
            </a:r>
            <a:r>
              <a:rPr lang="en-US" sz="2000" dirty="0"/>
              <a:t>.</a:t>
            </a:r>
          </a:p>
          <a:p>
            <a:pPr marL="0" indent="0" algn="just">
              <a:spcBef>
                <a:spcPct val="0"/>
              </a:spcBef>
              <a:spcAft>
                <a:spcPct val="0"/>
              </a:spcAft>
            </a:pPr>
            <a:endParaRPr lang="vi-VN" sz="2000" dirty="0">
              <a:solidFill>
                <a:srgbClr val="494949"/>
              </a:solidFill>
              <a:latin typeface="Barlow Semi Condensed"/>
              <a:cs typeface="Barlow Semi Condensed"/>
              <a:sym typeface="Barlow Semi Condensed"/>
            </a:endParaRPr>
          </a:p>
        </p:txBody>
      </p:sp>
      <p:grpSp>
        <p:nvGrpSpPr>
          <p:cNvPr id="32776" name="Google Shape;4241;p64"/>
          <p:cNvGrpSpPr>
            <a:grpSpLocks/>
          </p:cNvGrpSpPr>
          <p:nvPr/>
        </p:nvGrpSpPr>
        <p:grpSpPr bwMode="auto">
          <a:xfrm>
            <a:off x="6096000" y="1703918"/>
            <a:ext cx="5048251" cy="4059767"/>
            <a:chOff x="1338075" y="463925"/>
            <a:chExt cx="5022575" cy="4585450"/>
          </a:xfrm>
        </p:grpSpPr>
        <p:sp>
          <p:nvSpPr>
            <p:cNvPr id="32777" name="Google Shape;4242;p64"/>
            <p:cNvSpPr>
              <a:spLocks/>
            </p:cNvSpPr>
            <p:nvPr/>
          </p:nvSpPr>
          <p:spPr bwMode="auto">
            <a:xfrm>
              <a:off x="1338075" y="522825"/>
              <a:ext cx="5022575" cy="4526325"/>
            </a:xfrm>
            <a:custGeom>
              <a:avLst/>
              <a:gdLst>
                <a:gd name="T0" fmla="*/ 125732 w 200903"/>
                <a:gd name="T1" fmla="*/ 1 h 181053"/>
                <a:gd name="T2" fmla="*/ 92608 w 200903"/>
                <a:gd name="T3" fmla="*/ 11467 h 181053"/>
                <a:gd name="T4" fmla="*/ 30570 w 200903"/>
                <a:gd name="T5" fmla="*/ 65823 h 181053"/>
                <a:gd name="T6" fmla="*/ 6751 w 200903"/>
                <a:gd name="T7" fmla="*/ 125419 h 181053"/>
                <a:gd name="T8" fmla="*/ 56639 w 200903"/>
                <a:gd name="T9" fmla="*/ 167565 h 181053"/>
                <a:gd name="T10" fmla="*/ 60721 w 200903"/>
                <a:gd name="T11" fmla="*/ 167400 h 181053"/>
                <a:gd name="T12" fmla="*/ 73701 w 200903"/>
                <a:gd name="T13" fmla="*/ 166862 h 181053"/>
                <a:gd name="T14" fmla="*/ 120413 w 200903"/>
                <a:gd name="T15" fmla="*/ 177493 h 181053"/>
                <a:gd name="T16" fmla="*/ 135391 w 200903"/>
                <a:gd name="T17" fmla="*/ 181052 h 181053"/>
                <a:gd name="T18" fmla="*/ 187402 w 200903"/>
                <a:gd name="T19" fmla="*/ 154349 h 181053"/>
                <a:gd name="T20" fmla="*/ 195181 w 200903"/>
                <a:gd name="T21" fmla="*/ 105329 h 181053"/>
                <a:gd name="T22" fmla="*/ 188624 w 200903"/>
                <a:gd name="T23" fmla="*/ 73763 h 181053"/>
                <a:gd name="T24" fmla="*/ 183223 w 200903"/>
                <a:gd name="T25" fmla="*/ 51712 h 181053"/>
                <a:gd name="T26" fmla="*/ 141114 w 200903"/>
                <a:gd name="T27" fmla="*/ 2370 h 181053"/>
                <a:gd name="T28" fmla="*/ 125732 w 200903"/>
                <a:gd name="T29" fmla="*/ 1 h 18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903" h="181053" extrusionOk="0">
                  <a:moveTo>
                    <a:pt x="125732" y="1"/>
                  </a:moveTo>
                  <a:cubicBezTo>
                    <a:pt x="113978" y="1"/>
                    <a:pt x="102353" y="4024"/>
                    <a:pt x="92608" y="11467"/>
                  </a:cubicBezTo>
                  <a:cubicBezTo>
                    <a:pt x="70622" y="28310"/>
                    <a:pt x="54646" y="51229"/>
                    <a:pt x="30570" y="65823"/>
                  </a:cubicBezTo>
                  <a:cubicBezTo>
                    <a:pt x="10512" y="77974"/>
                    <a:pt x="0" y="97646"/>
                    <a:pt x="6751" y="125419"/>
                  </a:cubicBezTo>
                  <a:cubicBezTo>
                    <a:pt x="13127" y="151683"/>
                    <a:pt x="33585" y="167565"/>
                    <a:pt x="56639" y="167565"/>
                  </a:cubicBezTo>
                  <a:cubicBezTo>
                    <a:pt x="57991" y="167565"/>
                    <a:pt x="59353" y="167510"/>
                    <a:pt x="60721" y="167400"/>
                  </a:cubicBezTo>
                  <a:cubicBezTo>
                    <a:pt x="65021" y="167056"/>
                    <a:pt x="69362" y="166862"/>
                    <a:pt x="73701" y="166862"/>
                  </a:cubicBezTo>
                  <a:cubicBezTo>
                    <a:pt x="90057" y="166862"/>
                    <a:pt x="106390" y="169618"/>
                    <a:pt x="120413" y="177493"/>
                  </a:cubicBezTo>
                  <a:cubicBezTo>
                    <a:pt x="124643" y="179866"/>
                    <a:pt x="129744" y="181052"/>
                    <a:pt x="135391" y="181052"/>
                  </a:cubicBezTo>
                  <a:cubicBezTo>
                    <a:pt x="150859" y="181052"/>
                    <a:pt x="170424" y="172151"/>
                    <a:pt x="187402" y="154349"/>
                  </a:cubicBezTo>
                  <a:cubicBezTo>
                    <a:pt x="200903" y="140173"/>
                    <a:pt x="199585" y="122172"/>
                    <a:pt x="195181" y="105329"/>
                  </a:cubicBezTo>
                  <a:cubicBezTo>
                    <a:pt x="192481" y="94946"/>
                    <a:pt x="190713" y="84306"/>
                    <a:pt x="188624" y="73763"/>
                  </a:cubicBezTo>
                  <a:cubicBezTo>
                    <a:pt x="187113" y="66337"/>
                    <a:pt x="185473" y="58944"/>
                    <a:pt x="183223" y="51712"/>
                  </a:cubicBezTo>
                  <a:cubicBezTo>
                    <a:pt x="176634" y="30753"/>
                    <a:pt x="163551" y="9506"/>
                    <a:pt x="141114" y="2370"/>
                  </a:cubicBezTo>
                  <a:cubicBezTo>
                    <a:pt x="136060" y="773"/>
                    <a:pt x="130884" y="1"/>
                    <a:pt x="125732"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4243;p64">
              <a:extLst>
                <a:ext uri="{FF2B5EF4-FFF2-40B4-BE49-F238E27FC236}"/>
              </a:extLst>
            </p:cNvPr>
            <p:cNvSpPr/>
            <p:nvPr/>
          </p:nvSpPr>
          <p:spPr>
            <a:xfrm>
              <a:off x="1456005" y="523693"/>
              <a:ext cx="4837256" cy="4525682"/>
            </a:xfrm>
            <a:custGeom>
              <a:avLst/>
              <a:gdLst/>
              <a:ahLst/>
              <a:cxnLst/>
              <a:rect l="l" t="t" r="r" b="b"/>
              <a:pathLst>
                <a:path w="193542" h="181071" extrusionOk="0">
                  <a:moveTo>
                    <a:pt x="50853" y="46128"/>
                  </a:moveTo>
                  <a:cubicBezTo>
                    <a:pt x="50339" y="46610"/>
                    <a:pt x="49824" y="47092"/>
                    <a:pt x="49310" y="47574"/>
                  </a:cubicBezTo>
                  <a:cubicBezTo>
                    <a:pt x="49503" y="47670"/>
                    <a:pt x="49696" y="47767"/>
                    <a:pt x="49889" y="47863"/>
                  </a:cubicBezTo>
                  <a:cubicBezTo>
                    <a:pt x="50821" y="48345"/>
                    <a:pt x="51721" y="48763"/>
                    <a:pt x="52524" y="49149"/>
                  </a:cubicBezTo>
                  <a:cubicBezTo>
                    <a:pt x="51849" y="48185"/>
                    <a:pt x="51303" y="47156"/>
                    <a:pt x="50853" y="46128"/>
                  </a:cubicBezTo>
                  <a:close/>
                  <a:moveTo>
                    <a:pt x="89169" y="37802"/>
                  </a:moveTo>
                  <a:cubicBezTo>
                    <a:pt x="89169" y="38156"/>
                    <a:pt x="89137" y="45549"/>
                    <a:pt x="84572" y="50306"/>
                  </a:cubicBezTo>
                  <a:cubicBezTo>
                    <a:pt x="79879" y="55160"/>
                    <a:pt x="72229" y="55385"/>
                    <a:pt x="72229" y="55385"/>
                  </a:cubicBezTo>
                  <a:cubicBezTo>
                    <a:pt x="72229" y="55032"/>
                    <a:pt x="72293" y="47638"/>
                    <a:pt x="76858" y="42881"/>
                  </a:cubicBezTo>
                  <a:cubicBezTo>
                    <a:pt x="81551" y="38027"/>
                    <a:pt x="89169" y="37802"/>
                    <a:pt x="89169" y="37802"/>
                  </a:cubicBezTo>
                  <a:close/>
                  <a:moveTo>
                    <a:pt x="120992" y="0"/>
                  </a:moveTo>
                  <a:cubicBezTo>
                    <a:pt x="109259" y="0"/>
                    <a:pt x="97655" y="4050"/>
                    <a:pt x="87915" y="11476"/>
                  </a:cubicBezTo>
                  <a:cubicBezTo>
                    <a:pt x="83672" y="14722"/>
                    <a:pt x="79686" y="18194"/>
                    <a:pt x="75797" y="21762"/>
                  </a:cubicBezTo>
                  <a:cubicBezTo>
                    <a:pt x="77147" y="24848"/>
                    <a:pt x="78143" y="28416"/>
                    <a:pt x="78143" y="32209"/>
                  </a:cubicBezTo>
                  <a:cubicBezTo>
                    <a:pt x="78143" y="32241"/>
                    <a:pt x="78143" y="32273"/>
                    <a:pt x="78143" y="32305"/>
                  </a:cubicBezTo>
                  <a:cubicBezTo>
                    <a:pt x="78143" y="43910"/>
                    <a:pt x="69014" y="53296"/>
                    <a:pt x="69014" y="53296"/>
                  </a:cubicBezTo>
                  <a:cubicBezTo>
                    <a:pt x="69014" y="53296"/>
                    <a:pt x="62168" y="46353"/>
                    <a:pt x="60207" y="36966"/>
                  </a:cubicBezTo>
                  <a:cubicBezTo>
                    <a:pt x="59210" y="37963"/>
                    <a:pt x="58214" y="38959"/>
                    <a:pt x="57217" y="39956"/>
                  </a:cubicBezTo>
                  <a:cubicBezTo>
                    <a:pt x="58696" y="40727"/>
                    <a:pt x="60143" y="41756"/>
                    <a:pt x="61364" y="43138"/>
                  </a:cubicBezTo>
                  <a:cubicBezTo>
                    <a:pt x="65286" y="47510"/>
                    <a:pt x="65543" y="53842"/>
                    <a:pt x="65543" y="55417"/>
                  </a:cubicBezTo>
                  <a:cubicBezTo>
                    <a:pt x="65543" y="55674"/>
                    <a:pt x="65543" y="55803"/>
                    <a:pt x="65543" y="55803"/>
                  </a:cubicBezTo>
                  <a:cubicBezTo>
                    <a:pt x="65543" y="55803"/>
                    <a:pt x="59146" y="55353"/>
                    <a:pt x="54646" y="51464"/>
                  </a:cubicBezTo>
                  <a:cubicBezTo>
                    <a:pt x="53232" y="50788"/>
                    <a:pt x="51431" y="49921"/>
                    <a:pt x="49374" y="48796"/>
                  </a:cubicBezTo>
                  <a:cubicBezTo>
                    <a:pt x="49085" y="48667"/>
                    <a:pt x="48796" y="48506"/>
                    <a:pt x="48506" y="48345"/>
                  </a:cubicBezTo>
                  <a:cubicBezTo>
                    <a:pt x="41531" y="54774"/>
                    <a:pt x="34202" y="60785"/>
                    <a:pt x="25877" y="65832"/>
                  </a:cubicBezTo>
                  <a:cubicBezTo>
                    <a:pt x="9933" y="75508"/>
                    <a:pt x="0" y="89908"/>
                    <a:pt x="0" y="109356"/>
                  </a:cubicBezTo>
                  <a:cubicBezTo>
                    <a:pt x="0" y="114370"/>
                    <a:pt x="676" y="119738"/>
                    <a:pt x="2058" y="125428"/>
                  </a:cubicBezTo>
                  <a:cubicBezTo>
                    <a:pt x="8422" y="151690"/>
                    <a:pt x="28898" y="167569"/>
                    <a:pt x="51946" y="167569"/>
                  </a:cubicBezTo>
                  <a:cubicBezTo>
                    <a:pt x="53296" y="167569"/>
                    <a:pt x="54646" y="167537"/>
                    <a:pt x="56028" y="167409"/>
                  </a:cubicBezTo>
                  <a:cubicBezTo>
                    <a:pt x="60335" y="167055"/>
                    <a:pt x="64707" y="166862"/>
                    <a:pt x="69079" y="166862"/>
                  </a:cubicBezTo>
                  <a:cubicBezTo>
                    <a:pt x="85408" y="166862"/>
                    <a:pt x="101705" y="169627"/>
                    <a:pt x="115720" y="177502"/>
                  </a:cubicBezTo>
                  <a:cubicBezTo>
                    <a:pt x="119931" y="179881"/>
                    <a:pt x="125042" y="181070"/>
                    <a:pt x="130700" y="181070"/>
                  </a:cubicBezTo>
                  <a:cubicBezTo>
                    <a:pt x="146193" y="181070"/>
                    <a:pt x="165737" y="172166"/>
                    <a:pt x="182709" y="154358"/>
                  </a:cubicBezTo>
                  <a:cubicBezTo>
                    <a:pt x="190745" y="145904"/>
                    <a:pt x="193542" y="136068"/>
                    <a:pt x="193542" y="125942"/>
                  </a:cubicBezTo>
                  <a:cubicBezTo>
                    <a:pt x="193542" y="119096"/>
                    <a:pt x="192256" y="112120"/>
                    <a:pt x="190488" y="105338"/>
                  </a:cubicBezTo>
                  <a:cubicBezTo>
                    <a:pt x="187788" y="94955"/>
                    <a:pt x="186020" y="84315"/>
                    <a:pt x="183931" y="73772"/>
                  </a:cubicBezTo>
                  <a:cubicBezTo>
                    <a:pt x="182420" y="66346"/>
                    <a:pt x="180780" y="58953"/>
                    <a:pt x="178530" y="51721"/>
                  </a:cubicBezTo>
                  <a:cubicBezTo>
                    <a:pt x="171941" y="30762"/>
                    <a:pt x="158858" y="9515"/>
                    <a:pt x="136421" y="2379"/>
                  </a:cubicBezTo>
                  <a:cubicBezTo>
                    <a:pt x="131342" y="772"/>
                    <a:pt x="126167" y="0"/>
                    <a:pt x="120992" y="0"/>
                  </a:cubicBezTo>
                  <a:close/>
                </a:path>
              </a:pathLst>
            </a:custGeom>
            <a:solidFill>
              <a:schemeClr val="accent3"/>
            </a:solidFill>
            <a:ln>
              <a:noFill/>
            </a:ln>
          </p:spPr>
          <p:txBody>
            <a:bodyPr spcFirstLastPara="1" lIns="91425" tIns="91425" rIns="91425" bIns="91425" anchor="ctr"/>
            <a:lstStyle/>
            <a:p>
              <a:pPr>
                <a:buClr>
                  <a:srgbClr val="000000"/>
                </a:buClr>
                <a:defRPr/>
              </a:pPr>
              <a:endParaRPr kern="0">
                <a:latin typeface="Arial"/>
                <a:ea typeface="Arial"/>
                <a:cs typeface="Arial"/>
                <a:sym typeface="Arial"/>
              </a:endParaRPr>
            </a:p>
          </p:txBody>
        </p:sp>
        <p:sp>
          <p:nvSpPr>
            <p:cNvPr id="32779" name="Google Shape;4244;p64"/>
            <p:cNvSpPr>
              <a:spLocks/>
            </p:cNvSpPr>
            <p:nvPr/>
          </p:nvSpPr>
          <p:spPr bwMode="auto">
            <a:xfrm>
              <a:off x="2412500" y="519875"/>
              <a:ext cx="132625" cy="207650"/>
            </a:xfrm>
            <a:custGeom>
              <a:avLst/>
              <a:gdLst>
                <a:gd name="T0" fmla="*/ 2754 w 5305"/>
                <a:gd name="T1" fmla="*/ 1 h 8306"/>
                <a:gd name="T2" fmla="*/ 1704 w 5305"/>
                <a:gd name="T3" fmla="*/ 302 h 8306"/>
                <a:gd name="T4" fmla="*/ 386 w 5305"/>
                <a:gd name="T5" fmla="*/ 6120 h 8306"/>
                <a:gd name="T6" fmla="*/ 1222 w 5305"/>
                <a:gd name="T7" fmla="*/ 8306 h 8306"/>
                <a:gd name="T8" fmla="*/ 4372 w 5305"/>
                <a:gd name="T9" fmla="*/ 5059 h 8306"/>
                <a:gd name="T10" fmla="*/ 4758 w 5305"/>
                <a:gd name="T11" fmla="*/ 1299 h 8306"/>
                <a:gd name="T12" fmla="*/ 2754 w 5305"/>
                <a:gd name="T13" fmla="*/ 1 h 8306"/>
              </a:gdLst>
              <a:ahLst/>
              <a:cxnLst>
                <a:cxn ang="0">
                  <a:pos x="T0" y="T1"/>
                </a:cxn>
                <a:cxn ang="0">
                  <a:pos x="T2" y="T3"/>
                </a:cxn>
                <a:cxn ang="0">
                  <a:pos x="T4" y="T5"/>
                </a:cxn>
                <a:cxn ang="0">
                  <a:pos x="T6" y="T7"/>
                </a:cxn>
                <a:cxn ang="0">
                  <a:pos x="T8" y="T9"/>
                </a:cxn>
                <a:cxn ang="0">
                  <a:pos x="T10" y="T11"/>
                </a:cxn>
                <a:cxn ang="0">
                  <a:pos x="T12" y="T13"/>
                </a:cxn>
              </a:cxnLst>
              <a:rect l="0" t="0" r="r" b="b"/>
              <a:pathLst>
                <a:path w="5305" h="8306" extrusionOk="0">
                  <a:moveTo>
                    <a:pt x="2754" y="1"/>
                  </a:moveTo>
                  <a:cubicBezTo>
                    <a:pt x="2398" y="1"/>
                    <a:pt x="2038" y="96"/>
                    <a:pt x="1704" y="302"/>
                  </a:cubicBezTo>
                  <a:cubicBezTo>
                    <a:pt x="161" y="1266"/>
                    <a:pt x="0" y="4545"/>
                    <a:pt x="386" y="6120"/>
                  </a:cubicBezTo>
                  <a:cubicBezTo>
                    <a:pt x="418" y="6249"/>
                    <a:pt x="1190" y="8306"/>
                    <a:pt x="1222" y="8306"/>
                  </a:cubicBezTo>
                  <a:cubicBezTo>
                    <a:pt x="1222" y="8306"/>
                    <a:pt x="3729" y="6313"/>
                    <a:pt x="4372" y="5059"/>
                  </a:cubicBezTo>
                  <a:cubicBezTo>
                    <a:pt x="4919" y="3966"/>
                    <a:pt x="5304" y="2424"/>
                    <a:pt x="4758" y="1299"/>
                  </a:cubicBezTo>
                  <a:cubicBezTo>
                    <a:pt x="4356" y="494"/>
                    <a:pt x="3566" y="1"/>
                    <a:pt x="2754"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780" name="Google Shape;4245;p64"/>
            <p:cNvSpPr>
              <a:spLocks/>
            </p:cNvSpPr>
            <p:nvPr/>
          </p:nvSpPr>
          <p:spPr bwMode="auto">
            <a:xfrm>
              <a:off x="1792100" y="970475"/>
              <a:ext cx="143875" cy="203075"/>
            </a:xfrm>
            <a:custGeom>
              <a:avLst/>
              <a:gdLst>
                <a:gd name="T0" fmla="*/ 2663 w 5755"/>
                <a:gd name="T1" fmla="*/ 0 h 8123"/>
                <a:gd name="T2" fmla="*/ 772 w 5755"/>
                <a:gd name="T3" fmla="*/ 1179 h 8123"/>
                <a:gd name="T4" fmla="*/ 2862 w 5755"/>
                <a:gd name="T5" fmla="*/ 6772 h 8123"/>
                <a:gd name="T6" fmla="*/ 4758 w 5755"/>
                <a:gd name="T7" fmla="*/ 8123 h 8123"/>
                <a:gd name="T8" fmla="*/ 4758 w 5755"/>
                <a:gd name="T9" fmla="*/ 8122 h 8123"/>
                <a:gd name="T10" fmla="*/ 5594 w 5755"/>
                <a:gd name="T11" fmla="*/ 3686 h 8123"/>
                <a:gd name="T12" fmla="*/ 3826 w 5755"/>
                <a:gd name="T13" fmla="*/ 311 h 8123"/>
                <a:gd name="T14" fmla="*/ 2663 w 5755"/>
                <a:gd name="T15" fmla="*/ 0 h 8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55" h="8123" extrusionOk="0">
                  <a:moveTo>
                    <a:pt x="2663" y="0"/>
                  </a:moveTo>
                  <a:cubicBezTo>
                    <a:pt x="1887" y="0"/>
                    <a:pt x="1133" y="393"/>
                    <a:pt x="772" y="1179"/>
                  </a:cubicBezTo>
                  <a:cubicBezTo>
                    <a:pt x="1" y="2851"/>
                    <a:pt x="1672" y="5679"/>
                    <a:pt x="2862" y="6772"/>
                  </a:cubicBezTo>
                  <a:cubicBezTo>
                    <a:pt x="2957" y="6867"/>
                    <a:pt x="4714" y="8123"/>
                    <a:pt x="4758" y="8123"/>
                  </a:cubicBezTo>
                  <a:cubicBezTo>
                    <a:pt x="4758" y="8123"/>
                    <a:pt x="4758" y="8123"/>
                    <a:pt x="4758" y="8122"/>
                  </a:cubicBezTo>
                  <a:cubicBezTo>
                    <a:pt x="4758" y="8122"/>
                    <a:pt x="5755" y="5101"/>
                    <a:pt x="5594" y="3686"/>
                  </a:cubicBezTo>
                  <a:cubicBezTo>
                    <a:pt x="5466" y="2465"/>
                    <a:pt x="4951" y="986"/>
                    <a:pt x="3826" y="311"/>
                  </a:cubicBezTo>
                  <a:cubicBezTo>
                    <a:pt x="3466" y="104"/>
                    <a:pt x="3062" y="0"/>
                    <a:pt x="266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781" name="Google Shape;4246;p64"/>
            <p:cNvSpPr>
              <a:spLocks/>
            </p:cNvSpPr>
            <p:nvPr/>
          </p:nvSpPr>
          <p:spPr bwMode="auto">
            <a:xfrm>
              <a:off x="2946900" y="802250"/>
              <a:ext cx="463700" cy="1052750"/>
            </a:xfrm>
            <a:custGeom>
              <a:avLst/>
              <a:gdLst>
                <a:gd name="T0" fmla="*/ 9194 w 18548"/>
                <a:gd name="T1" fmla="*/ 0 h 42110"/>
                <a:gd name="T2" fmla="*/ 65 w 18548"/>
                <a:gd name="T3" fmla="*/ 21087 h 42110"/>
                <a:gd name="T4" fmla="*/ 9354 w 18548"/>
                <a:gd name="T5" fmla="*/ 42110 h 42110"/>
                <a:gd name="T6" fmla="*/ 18483 w 18548"/>
                <a:gd name="T7" fmla="*/ 21023 h 42110"/>
                <a:gd name="T8" fmla="*/ 9194 w 18548"/>
                <a:gd name="T9" fmla="*/ 0 h 42110"/>
              </a:gdLst>
              <a:ahLst/>
              <a:cxnLst>
                <a:cxn ang="0">
                  <a:pos x="T0" y="T1"/>
                </a:cxn>
                <a:cxn ang="0">
                  <a:pos x="T2" y="T3"/>
                </a:cxn>
                <a:cxn ang="0">
                  <a:pos x="T4" y="T5"/>
                </a:cxn>
                <a:cxn ang="0">
                  <a:pos x="T6" y="T7"/>
                </a:cxn>
                <a:cxn ang="0">
                  <a:pos x="T8" y="T9"/>
                </a:cxn>
              </a:cxnLst>
              <a:rect l="0" t="0" r="r" b="b"/>
              <a:pathLst>
                <a:path w="18548" h="42110" extrusionOk="0">
                  <a:moveTo>
                    <a:pt x="9194" y="0"/>
                  </a:moveTo>
                  <a:cubicBezTo>
                    <a:pt x="9194" y="0"/>
                    <a:pt x="0" y="9483"/>
                    <a:pt x="65" y="21087"/>
                  </a:cubicBezTo>
                  <a:cubicBezTo>
                    <a:pt x="97" y="32724"/>
                    <a:pt x="9354" y="42110"/>
                    <a:pt x="9354" y="42110"/>
                  </a:cubicBezTo>
                  <a:cubicBezTo>
                    <a:pt x="9354" y="42110"/>
                    <a:pt x="18548" y="32659"/>
                    <a:pt x="18483" y="21023"/>
                  </a:cubicBezTo>
                  <a:cubicBezTo>
                    <a:pt x="18451" y="9387"/>
                    <a:pt x="9194" y="0"/>
                    <a:pt x="919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782" name="Google Shape;4247;p64"/>
            <p:cNvSpPr>
              <a:spLocks/>
            </p:cNvSpPr>
            <p:nvPr/>
          </p:nvSpPr>
          <p:spPr bwMode="auto">
            <a:xfrm>
              <a:off x="1520500" y="464425"/>
              <a:ext cx="1581525" cy="1453275"/>
            </a:xfrm>
            <a:custGeom>
              <a:avLst/>
              <a:gdLst>
                <a:gd name="T0" fmla="*/ 45067 w 63261"/>
                <a:gd name="T1" fmla="*/ 49033 h 58131"/>
                <a:gd name="T2" fmla="*/ 26198 w 63261"/>
                <a:gd name="T3" fmla="*/ 45 h 58131"/>
                <a:gd name="T4" fmla="*/ 31952 w 63261"/>
                <a:gd name="T5" fmla="*/ 5445 h 58131"/>
                <a:gd name="T6" fmla="*/ 35166 w 63261"/>
                <a:gd name="T7" fmla="*/ 9303 h 58131"/>
                <a:gd name="T8" fmla="*/ 31917 w 63261"/>
                <a:gd name="T9" fmla="*/ 12819 h 58131"/>
                <a:gd name="T10" fmla="*/ 40759 w 63261"/>
                <a:gd name="T11" fmla="*/ 17306 h 58131"/>
                <a:gd name="T12" fmla="*/ 33462 w 63261"/>
                <a:gd name="T13" fmla="*/ 14703 h 58131"/>
                <a:gd name="T14" fmla="*/ 40888 w 63261"/>
                <a:gd name="T15" fmla="*/ 17628 h 58131"/>
                <a:gd name="T16" fmla="*/ 37345 w 63261"/>
                <a:gd name="T17" fmla="*/ 22658 h 58131"/>
                <a:gd name="T18" fmla="*/ 39088 w 63261"/>
                <a:gd name="T19" fmla="*/ 27464 h 58131"/>
                <a:gd name="T20" fmla="*/ 45292 w 63261"/>
                <a:gd name="T21" fmla="*/ 34793 h 58131"/>
                <a:gd name="T22" fmla="*/ 37706 w 63261"/>
                <a:gd name="T23" fmla="*/ 35372 h 58131"/>
                <a:gd name="T24" fmla="*/ 46288 w 63261"/>
                <a:gd name="T25" fmla="*/ 38136 h 58131"/>
                <a:gd name="T26" fmla="*/ 46642 w 63261"/>
                <a:gd name="T27" fmla="*/ 39904 h 58131"/>
                <a:gd name="T28" fmla="*/ 41306 w 63261"/>
                <a:gd name="T29" fmla="*/ 43311 h 58131"/>
                <a:gd name="T30" fmla="*/ 43363 w 63261"/>
                <a:gd name="T31" fmla="*/ 48101 h 58131"/>
                <a:gd name="T32" fmla="*/ 37706 w 63261"/>
                <a:gd name="T33" fmla="*/ 44340 h 58131"/>
                <a:gd name="T34" fmla="*/ 35488 w 63261"/>
                <a:gd name="T35" fmla="*/ 36850 h 58131"/>
                <a:gd name="T36" fmla="*/ 31148 w 63261"/>
                <a:gd name="T37" fmla="*/ 38425 h 58131"/>
                <a:gd name="T38" fmla="*/ 29741 w 63261"/>
                <a:gd name="T39" fmla="*/ 29328 h 58131"/>
                <a:gd name="T40" fmla="*/ 27098 w 63261"/>
                <a:gd name="T41" fmla="*/ 34729 h 58131"/>
                <a:gd name="T42" fmla="*/ 22538 w 63261"/>
                <a:gd name="T43" fmla="*/ 23265 h 58131"/>
                <a:gd name="T44" fmla="*/ 22823 w 63261"/>
                <a:gd name="T45" fmla="*/ 31547 h 58131"/>
                <a:gd name="T46" fmla="*/ 8808 w 63261"/>
                <a:gd name="T47" fmla="*/ 26789 h 58131"/>
                <a:gd name="T48" fmla="*/ 932 w 63261"/>
                <a:gd name="T49" fmla="*/ 25503 h 58131"/>
                <a:gd name="T50" fmla="*/ 8711 w 63261"/>
                <a:gd name="T51" fmla="*/ 26853 h 58131"/>
                <a:gd name="T52" fmla="*/ 13501 w 63261"/>
                <a:gd name="T53" fmla="*/ 28300 h 58131"/>
                <a:gd name="T54" fmla="*/ 13533 w 63261"/>
                <a:gd name="T55" fmla="*/ 32447 h 58131"/>
                <a:gd name="T56" fmla="*/ 22823 w 63261"/>
                <a:gd name="T57" fmla="*/ 32061 h 58131"/>
                <a:gd name="T58" fmla="*/ 16490 w 63261"/>
                <a:gd name="T59" fmla="*/ 36625 h 58131"/>
                <a:gd name="T60" fmla="*/ 26744 w 63261"/>
                <a:gd name="T61" fmla="*/ 35115 h 58131"/>
                <a:gd name="T62" fmla="*/ 21698 w 63261"/>
                <a:gd name="T63" fmla="*/ 39358 h 58131"/>
                <a:gd name="T64" fmla="*/ 29509 w 63261"/>
                <a:gd name="T65" fmla="*/ 37718 h 58131"/>
                <a:gd name="T66" fmla="*/ 34137 w 63261"/>
                <a:gd name="T67" fmla="*/ 43601 h 58131"/>
                <a:gd name="T68" fmla="*/ 30811 w 63261"/>
                <a:gd name="T69" fmla="*/ 48764 h 58131"/>
                <a:gd name="T70" fmla="*/ 39731 w 63261"/>
                <a:gd name="T71" fmla="*/ 46976 h 58131"/>
                <a:gd name="T72" fmla="*/ 42206 w 63261"/>
                <a:gd name="T73" fmla="*/ 48905 h 58131"/>
                <a:gd name="T74" fmla="*/ 38669 w 63261"/>
                <a:gd name="T75" fmla="*/ 53541 h 58131"/>
                <a:gd name="T76" fmla="*/ 52042 w 63261"/>
                <a:gd name="T77" fmla="*/ 53791 h 58131"/>
                <a:gd name="T78" fmla="*/ 53488 w 63261"/>
                <a:gd name="T79" fmla="*/ 41158 h 58131"/>
                <a:gd name="T80" fmla="*/ 49406 w 63261"/>
                <a:gd name="T81" fmla="*/ 40354 h 58131"/>
                <a:gd name="T82" fmla="*/ 46481 w 63261"/>
                <a:gd name="T83" fmla="*/ 36015 h 58131"/>
                <a:gd name="T84" fmla="*/ 48795 w 63261"/>
                <a:gd name="T85" fmla="*/ 28557 h 58131"/>
                <a:gd name="T86" fmla="*/ 44295 w 63261"/>
                <a:gd name="T87" fmla="*/ 27464 h 58131"/>
                <a:gd name="T88" fmla="*/ 47017 w 63261"/>
                <a:gd name="T89" fmla="*/ 18770 h 58131"/>
                <a:gd name="T90" fmla="*/ 42945 w 63261"/>
                <a:gd name="T91" fmla="*/ 22160 h 58131"/>
                <a:gd name="T92" fmla="*/ 44342 w 63261"/>
                <a:gd name="T93" fmla="*/ 9726 h 58131"/>
                <a:gd name="T94" fmla="*/ 41140 w 63261"/>
                <a:gd name="T95" fmla="*/ 17134 h 58131"/>
                <a:gd name="T96" fmla="*/ 32080 w 63261"/>
                <a:gd name="T97" fmla="*/ 5445 h 58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261" h="58131" extrusionOk="0">
                  <a:moveTo>
                    <a:pt x="47124" y="44758"/>
                  </a:moveTo>
                  <a:cubicBezTo>
                    <a:pt x="47542" y="46879"/>
                    <a:pt x="48377" y="49322"/>
                    <a:pt x="49920" y="51476"/>
                  </a:cubicBezTo>
                  <a:cubicBezTo>
                    <a:pt x="49117" y="51090"/>
                    <a:pt x="48217" y="50672"/>
                    <a:pt x="47285" y="50190"/>
                  </a:cubicBezTo>
                  <a:cubicBezTo>
                    <a:pt x="46577" y="49837"/>
                    <a:pt x="45838" y="49451"/>
                    <a:pt x="45067" y="49033"/>
                  </a:cubicBezTo>
                  <a:cubicBezTo>
                    <a:pt x="45195" y="48712"/>
                    <a:pt x="46288" y="46301"/>
                    <a:pt x="46385" y="44919"/>
                  </a:cubicBezTo>
                  <a:cubicBezTo>
                    <a:pt x="46610" y="44886"/>
                    <a:pt x="46867" y="44822"/>
                    <a:pt x="47124" y="44758"/>
                  </a:cubicBezTo>
                  <a:close/>
                  <a:moveTo>
                    <a:pt x="26629" y="1"/>
                  </a:moveTo>
                  <a:cubicBezTo>
                    <a:pt x="26482" y="1"/>
                    <a:pt x="26338" y="15"/>
                    <a:pt x="26198" y="45"/>
                  </a:cubicBezTo>
                  <a:cubicBezTo>
                    <a:pt x="24912" y="302"/>
                    <a:pt x="24301" y="1652"/>
                    <a:pt x="24687" y="2841"/>
                  </a:cubicBezTo>
                  <a:cubicBezTo>
                    <a:pt x="25105" y="4063"/>
                    <a:pt x="26455" y="4899"/>
                    <a:pt x="27580" y="5284"/>
                  </a:cubicBezTo>
                  <a:cubicBezTo>
                    <a:pt x="28155" y="5487"/>
                    <a:pt x="29054" y="5546"/>
                    <a:pt x="29898" y="5546"/>
                  </a:cubicBezTo>
                  <a:cubicBezTo>
                    <a:pt x="30798" y="5546"/>
                    <a:pt x="31636" y="5478"/>
                    <a:pt x="31952" y="5445"/>
                  </a:cubicBezTo>
                  <a:cubicBezTo>
                    <a:pt x="32370" y="5831"/>
                    <a:pt x="32755" y="6217"/>
                    <a:pt x="33205" y="6667"/>
                  </a:cubicBezTo>
                  <a:cubicBezTo>
                    <a:pt x="33977" y="7470"/>
                    <a:pt x="34845" y="8402"/>
                    <a:pt x="35745" y="9463"/>
                  </a:cubicBezTo>
                  <a:cubicBezTo>
                    <a:pt x="35970" y="9720"/>
                    <a:pt x="36195" y="10042"/>
                    <a:pt x="36452" y="10331"/>
                  </a:cubicBezTo>
                  <a:cubicBezTo>
                    <a:pt x="35938" y="9913"/>
                    <a:pt x="35230" y="9367"/>
                    <a:pt x="35166" y="9303"/>
                  </a:cubicBezTo>
                  <a:cubicBezTo>
                    <a:pt x="34261" y="8734"/>
                    <a:pt x="32599" y="8166"/>
                    <a:pt x="31170" y="8166"/>
                  </a:cubicBezTo>
                  <a:cubicBezTo>
                    <a:pt x="30417" y="8166"/>
                    <a:pt x="29729" y="8324"/>
                    <a:pt x="29252" y="8724"/>
                  </a:cubicBezTo>
                  <a:cubicBezTo>
                    <a:pt x="28223" y="9560"/>
                    <a:pt x="28319" y="11038"/>
                    <a:pt x="29187" y="11906"/>
                  </a:cubicBezTo>
                  <a:cubicBezTo>
                    <a:pt x="29882" y="12577"/>
                    <a:pt x="30934" y="12819"/>
                    <a:pt x="31917" y="12819"/>
                  </a:cubicBezTo>
                  <a:cubicBezTo>
                    <a:pt x="32253" y="12819"/>
                    <a:pt x="32581" y="12791"/>
                    <a:pt x="32884" y="12742"/>
                  </a:cubicBezTo>
                  <a:cubicBezTo>
                    <a:pt x="34137" y="12581"/>
                    <a:pt x="36388" y="11167"/>
                    <a:pt x="36870" y="10845"/>
                  </a:cubicBezTo>
                  <a:cubicBezTo>
                    <a:pt x="37384" y="11520"/>
                    <a:pt x="37898" y="12228"/>
                    <a:pt x="38381" y="12999"/>
                  </a:cubicBezTo>
                  <a:cubicBezTo>
                    <a:pt x="39248" y="14285"/>
                    <a:pt x="40084" y="15731"/>
                    <a:pt x="40759" y="17306"/>
                  </a:cubicBezTo>
                  <a:cubicBezTo>
                    <a:pt x="40791" y="17371"/>
                    <a:pt x="40824" y="17467"/>
                    <a:pt x="40856" y="17564"/>
                  </a:cubicBezTo>
                  <a:cubicBezTo>
                    <a:pt x="40663" y="17306"/>
                    <a:pt x="39377" y="16021"/>
                    <a:pt x="39281" y="15956"/>
                  </a:cubicBezTo>
                  <a:cubicBezTo>
                    <a:pt x="38355" y="15197"/>
                    <a:pt x="36449" y="14333"/>
                    <a:pt x="34907" y="14333"/>
                  </a:cubicBezTo>
                  <a:cubicBezTo>
                    <a:pt x="34360" y="14333"/>
                    <a:pt x="33858" y="14442"/>
                    <a:pt x="33462" y="14703"/>
                  </a:cubicBezTo>
                  <a:cubicBezTo>
                    <a:pt x="32370" y="15442"/>
                    <a:pt x="32273" y="16921"/>
                    <a:pt x="33077" y="17885"/>
                  </a:cubicBezTo>
                  <a:cubicBezTo>
                    <a:pt x="33810" y="18795"/>
                    <a:pt x="35160" y="19115"/>
                    <a:pt x="36319" y="19115"/>
                  </a:cubicBezTo>
                  <a:cubicBezTo>
                    <a:pt x="36430" y="19115"/>
                    <a:pt x="36538" y="19112"/>
                    <a:pt x="36645" y="19107"/>
                  </a:cubicBezTo>
                  <a:cubicBezTo>
                    <a:pt x="38027" y="19074"/>
                    <a:pt x="40791" y="17692"/>
                    <a:pt x="40888" y="17628"/>
                  </a:cubicBezTo>
                  <a:cubicBezTo>
                    <a:pt x="41499" y="19107"/>
                    <a:pt x="42013" y="20682"/>
                    <a:pt x="42431" y="22289"/>
                  </a:cubicBezTo>
                  <a:cubicBezTo>
                    <a:pt x="42752" y="23478"/>
                    <a:pt x="43041" y="24668"/>
                    <a:pt x="43299" y="25857"/>
                  </a:cubicBezTo>
                  <a:cubicBezTo>
                    <a:pt x="43009" y="25535"/>
                    <a:pt x="41820" y="24346"/>
                    <a:pt x="41724" y="24282"/>
                  </a:cubicBezTo>
                  <a:cubicBezTo>
                    <a:pt x="40775" y="23523"/>
                    <a:pt x="38880" y="22658"/>
                    <a:pt x="37345" y="22658"/>
                  </a:cubicBezTo>
                  <a:cubicBezTo>
                    <a:pt x="36800" y="22658"/>
                    <a:pt x="36301" y="22767"/>
                    <a:pt x="35905" y="23028"/>
                  </a:cubicBezTo>
                  <a:cubicBezTo>
                    <a:pt x="34813" y="23768"/>
                    <a:pt x="34716" y="25246"/>
                    <a:pt x="35520" y="26211"/>
                  </a:cubicBezTo>
                  <a:cubicBezTo>
                    <a:pt x="36284" y="27159"/>
                    <a:pt x="37718" y="27467"/>
                    <a:pt x="38908" y="27467"/>
                  </a:cubicBezTo>
                  <a:cubicBezTo>
                    <a:pt x="38968" y="27467"/>
                    <a:pt x="39028" y="27466"/>
                    <a:pt x="39088" y="27464"/>
                  </a:cubicBezTo>
                  <a:cubicBezTo>
                    <a:pt x="40438" y="27400"/>
                    <a:pt x="43074" y="26082"/>
                    <a:pt x="43299" y="25986"/>
                  </a:cubicBezTo>
                  <a:cubicBezTo>
                    <a:pt x="43427" y="26532"/>
                    <a:pt x="43556" y="27078"/>
                    <a:pt x="43652" y="27625"/>
                  </a:cubicBezTo>
                  <a:cubicBezTo>
                    <a:pt x="44038" y="29425"/>
                    <a:pt x="44392" y="31225"/>
                    <a:pt x="44809" y="32993"/>
                  </a:cubicBezTo>
                  <a:cubicBezTo>
                    <a:pt x="44938" y="33604"/>
                    <a:pt x="45099" y="34182"/>
                    <a:pt x="45292" y="34793"/>
                  </a:cubicBezTo>
                  <a:cubicBezTo>
                    <a:pt x="44842" y="34343"/>
                    <a:pt x="44006" y="33507"/>
                    <a:pt x="43942" y="33443"/>
                  </a:cubicBezTo>
                  <a:cubicBezTo>
                    <a:pt x="42993" y="32684"/>
                    <a:pt x="41098" y="31820"/>
                    <a:pt x="39550" y="31820"/>
                  </a:cubicBezTo>
                  <a:cubicBezTo>
                    <a:pt x="39001" y="31820"/>
                    <a:pt x="38495" y="31928"/>
                    <a:pt x="38091" y="32189"/>
                  </a:cubicBezTo>
                  <a:cubicBezTo>
                    <a:pt x="36998" y="32929"/>
                    <a:pt x="36934" y="34407"/>
                    <a:pt x="37706" y="35372"/>
                  </a:cubicBezTo>
                  <a:cubicBezTo>
                    <a:pt x="38439" y="36281"/>
                    <a:pt x="39816" y="36602"/>
                    <a:pt x="40979" y="36602"/>
                  </a:cubicBezTo>
                  <a:cubicBezTo>
                    <a:pt x="41090" y="36602"/>
                    <a:pt x="41199" y="36599"/>
                    <a:pt x="41306" y="36593"/>
                  </a:cubicBezTo>
                  <a:cubicBezTo>
                    <a:pt x="42495" y="36561"/>
                    <a:pt x="44745" y="35500"/>
                    <a:pt x="45388" y="35179"/>
                  </a:cubicBezTo>
                  <a:cubicBezTo>
                    <a:pt x="45645" y="36175"/>
                    <a:pt x="45967" y="37172"/>
                    <a:pt x="46288" y="38136"/>
                  </a:cubicBezTo>
                  <a:cubicBezTo>
                    <a:pt x="46449" y="38522"/>
                    <a:pt x="46577" y="38972"/>
                    <a:pt x="46738" y="39358"/>
                  </a:cubicBezTo>
                  <a:cubicBezTo>
                    <a:pt x="46835" y="39550"/>
                    <a:pt x="46899" y="39743"/>
                    <a:pt x="46995" y="39936"/>
                  </a:cubicBezTo>
                  <a:cubicBezTo>
                    <a:pt x="46770" y="39936"/>
                    <a:pt x="46642" y="39904"/>
                    <a:pt x="46642" y="39904"/>
                  </a:cubicBezTo>
                  <a:cubicBezTo>
                    <a:pt x="46642" y="39904"/>
                    <a:pt x="46610" y="40483"/>
                    <a:pt x="46674" y="41415"/>
                  </a:cubicBezTo>
                  <a:cubicBezTo>
                    <a:pt x="45663" y="40676"/>
                    <a:pt x="44294" y="40031"/>
                    <a:pt x="43145" y="40031"/>
                  </a:cubicBezTo>
                  <a:cubicBezTo>
                    <a:pt x="42795" y="40031"/>
                    <a:pt x="42466" y="40090"/>
                    <a:pt x="42174" y="40226"/>
                  </a:cubicBezTo>
                  <a:cubicBezTo>
                    <a:pt x="40984" y="40772"/>
                    <a:pt x="40663" y="42218"/>
                    <a:pt x="41306" y="43311"/>
                  </a:cubicBezTo>
                  <a:cubicBezTo>
                    <a:pt x="41370" y="43440"/>
                    <a:pt x="41466" y="43569"/>
                    <a:pt x="41595" y="43697"/>
                  </a:cubicBezTo>
                  <a:cubicBezTo>
                    <a:pt x="41788" y="45111"/>
                    <a:pt x="42591" y="46719"/>
                    <a:pt x="43299" y="47522"/>
                  </a:cubicBezTo>
                  <a:cubicBezTo>
                    <a:pt x="43363" y="47619"/>
                    <a:pt x="44295" y="48455"/>
                    <a:pt x="44745" y="48872"/>
                  </a:cubicBezTo>
                  <a:cubicBezTo>
                    <a:pt x="44295" y="48615"/>
                    <a:pt x="43845" y="48358"/>
                    <a:pt x="43363" y="48101"/>
                  </a:cubicBezTo>
                  <a:cubicBezTo>
                    <a:pt x="42688" y="47715"/>
                    <a:pt x="41981" y="47297"/>
                    <a:pt x="41306" y="46912"/>
                  </a:cubicBezTo>
                  <a:cubicBezTo>
                    <a:pt x="40952" y="46687"/>
                    <a:pt x="40599" y="46462"/>
                    <a:pt x="40245" y="46237"/>
                  </a:cubicBezTo>
                  <a:cubicBezTo>
                    <a:pt x="39859" y="46012"/>
                    <a:pt x="39538" y="45754"/>
                    <a:pt x="39216" y="45497"/>
                  </a:cubicBezTo>
                  <a:cubicBezTo>
                    <a:pt x="38702" y="45144"/>
                    <a:pt x="38188" y="44726"/>
                    <a:pt x="37706" y="44340"/>
                  </a:cubicBezTo>
                  <a:cubicBezTo>
                    <a:pt x="38123" y="43665"/>
                    <a:pt x="39345" y="41672"/>
                    <a:pt x="39506" y="40515"/>
                  </a:cubicBezTo>
                  <a:cubicBezTo>
                    <a:pt x="39698" y="39325"/>
                    <a:pt x="39602" y="37750"/>
                    <a:pt x="38702" y="36818"/>
                  </a:cubicBezTo>
                  <a:cubicBezTo>
                    <a:pt x="38264" y="36364"/>
                    <a:pt x="37671" y="36123"/>
                    <a:pt x="37080" y="36123"/>
                  </a:cubicBezTo>
                  <a:cubicBezTo>
                    <a:pt x="36498" y="36123"/>
                    <a:pt x="35918" y="36356"/>
                    <a:pt x="35488" y="36850"/>
                  </a:cubicBezTo>
                  <a:cubicBezTo>
                    <a:pt x="34330" y="38233"/>
                    <a:pt x="35198" y="41415"/>
                    <a:pt x="36066" y="42765"/>
                  </a:cubicBezTo>
                  <a:cubicBezTo>
                    <a:pt x="36098" y="42829"/>
                    <a:pt x="36291" y="43086"/>
                    <a:pt x="36548" y="43408"/>
                  </a:cubicBezTo>
                  <a:cubicBezTo>
                    <a:pt x="36098" y="43022"/>
                    <a:pt x="35616" y="42604"/>
                    <a:pt x="35134" y="42186"/>
                  </a:cubicBezTo>
                  <a:cubicBezTo>
                    <a:pt x="33784" y="40965"/>
                    <a:pt x="32466" y="39711"/>
                    <a:pt x="31148" y="38425"/>
                  </a:cubicBezTo>
                  <a:cubicBezTo>
                    <a:pt x="30859" y="38168"/>
                    <a:pt x="30602" y="37911"/>
                    <a:pt x="30312" y="37654"/>
                  </a:cubicBezTo>
                  <a:cubicBezTo>
                    <a:pt x="30666" y="37075"/>
                    <a:pt x="32016" y="34954"/>
                    <a:pt x="32209" y="33732"/>
                  </a:cubicBezTo>
                  <a:cubicBezTo>
                    <a:pt x="32370" y="32543"/>
                    <a:pt x="32273" y="30968"/>
                    <a:pt x="31373" y="30036"/>
                  </a:cubicBezTo>
                  <a:cubicBezTo>
                    <a:pt x="30932" y="29578"/>
                    <a:pt x="30333" y="29328"/>
                    <a:pt x="29741" y="29328"/>
                  </a:cubicBezTo>
                  <a:cubicBezTo>
                    <a:pt x="29168" y="29328"/>
                    <a:pt x="28602" y="29562"/>
                    <a:pt x="28191" y="30068"/>
                  </a:cubicBezTo>
                  <a:cubicBezTo>
                    <a:pt x="27001" y="31450"/>
                    <a:pt x="27869" y="34600"/>
                    <a:pt x="28737" y="35982"/>
                  </a:cubicBezTo>
                  <a:cubicBezTo>
                    <a:pt x="28769" y="36047"/>
                    <a:pt x="29027" y="36368"/>
                    <a:pt x="29316" y="36722"/>
                  </a:cubicBezTo>
                  <a:cubicBezTo>
                    <a:pt x="28577" y="36047"/>
                    <a:pt x="27837" y="35372"/>
                    <a:pt x="27098" y="34729"/>
                  </a:cubicBezTo>
                  <a:cubicBezTo>
                    <a:pt x="25780" y="33604"/>
                    <a:pt x="24430" y="32575"/>
                    <a:pt x="23016" y="31675"/>
                  </a:cubicBezTo>
                  <a:cubicBezTo>
                    <a:pt x="23144" y="31482"/>
                    <a:pt x="24783" y="29007"/>
                    <a:pt x="24976" y="27657"/>
                  </a:cubicBezTo>
                  <a:cubicBezTo>
                    <a:pt x="25169" y="26468"/>
                    <a:pt x="25073" y="24893"/>
                    <a:pt x="24173" y="23960"/>
                  </a:cubicBezTo>
                  <a:cubicBezTo>
                    <a:pt x="23735" y="23507"/>
                    <a:pt x="23134" y="23265"/>
                    <a:pt x="22538" y="23265"/>
                  </a:cubicBezTo>
                  <a:cubicBezTo>
                    <a:pt x="21953" y="23265"/>
                    <a:pt x="21373" y="23499"/>
                    <a:pt x="20958" y="23993"/>
                  </a:cubicBezTo>
                  <a:cubicBezTo>
                    <a:pt x="19801" y="25375"/>
                    <a:pt x="20669" y="28557"/>
                    <a:pt x="21537" y="29907"/>
                  </a:cubicBezTo>
                  <a:cubicBezTo>
                    <a:pt x="21601" y="30004"/>
                    <a:pt x="22533" y="31161"/>
                    <a:pt x="22855" y="31579"/>
                  </a:cubicBezTo>
                  <a:lnTo>
                    <a:pt x="22823" y="31547"/>
                  </a:lnTo>
                  <a:cubicBezTo>
                    <a:pt x="21344" y="30614"/>
                    <a:pt x="19833" y="29907"/>
                    <a:pt x="18355" y="29329"/>
                  </a:cubicBezTo>
                  <a:cubicBezTo>
                    <a:pt x="16876" y="28718"/>
                    <a:pt x="15462" y="28300"/>
                    <a:pt x="14112" y="27914"/>
                  </a:cubicBezTo>
                  <a:cubicBezTo>
                    <a:pt x="12794" y="27561"/>
                    <a:pt x="11572" y="27303"/>
                    <a:pt x="10447" y="27078"/>
                  </a:cubicBezTo>
                  <a:cubicBezTo>
                    <a:pt x="9868" y="26950"/>
                    <a:pt x="9322" y="26886"/>
                    <a:pt x="8808" y="26789"/>
                  </a:cubicBezTo>
                  <a:lnTo>
                    <a:pt x="8840" y="26757"/>
                  </a:lnTo>
                  <a:cubicBezTo>
                    <a:pt x="8872" y="26757"/>
                    <a:pt x="7008" y="25535"/>
                    <a:pt x="6879" y="25471"/>
                  </a:cubicBezTo>
                  <a:cubicBezTo>
                    <a:pt x="6067" y="25074"/>
                    <a:pt x="4688" y="24728"/>
                    <a:pt x="3412" y="24728"/>
                  </a:cubicBezTo>
                  <a:cubicBezTo>
                    <a:pt x="2416" y="24728"/>
                    <a:pt x="1482" y="24939"/>
                    <a:pt x="932" y="25503"/>
                  </a:cubicBezTo>
                  <a:cubicBezTo>
                    <a:pt x="0" y="26468"/>
                    <a:pt x="257" y="27914"/>
                    <a:pt x="1222" y="28718"/>
                  </a:cubicBezTo>
                  <a:cubicBezTo>
                    <a:pt x="1831" y="29175"/>
                    <a:pt x="2632" y="29350"/>
                    <a:pt x="3424" y="29350"/>
                  </a:cubicBezTo>
                  <a:cubicBezTo>
                    <a:pt x="3969" y="29350"/>
                    <a:pt x="4511" y="29267"/>
                    <a:pt x="4983" y="29136"/>
                  </a:cubicBezTo>
                  <a:cubicBezTo>
                    <a:pt x="6204" y="28846"/>
                    <a:pt x="8229" y="27239"/>
                    <a:pt x="8711" y="26853"/>
                  </a:cubicBezTo>
                  <a:cubicBezTo>
                    <a:pt x="9258" y="26950"/>
                    <a:pt x="9804" y="27046"/>
                    <a:pt x="10447" y="27207"/>
                  </a:cubicBezTo>
                  <a:cubicBezTo>
                    <a:pt x="11540" y="27432"/>
                    <a:pt x="12761" y="27721"/>
                    <a:pt x="14079" y="28107"/>
                  </a:cubicBezTo>
                  <a:cubicBezTo>
                    <a:pt x="14433" y="28236"/>
                    <a:pt x="14787" y="28364"/>
                    <a:pt x="15172" y="28461"/>
                  </a:cubicBezTo>
                  <a:cubicBezTo>
                    <a:pt x="14497" y="28396"/>
                    <a:pt x="13597" y="28300"/>
                    <a:pt x="13501" y="28300"/>
                  </a:cubicBezTo>
                  <a:cubicBezTo>
                    <a:pt x="11894" y="28332"/>
                    <a:pt x="8776" y="29361"/>
                    <a:pt x="8261" y="31096"/>
                  </a:cubicBezTo>
                  <a:cubicBezTo>
                    <a:pt x="7876" y="32350"/>
                    <a:pt x="8743" y="33539"/>
                    <a:pt x="9997" y="33797"/>
                  </a:cubicBezTo>
                  <a:cubicBezTo>
                    <a:pt x="10147" y="33824"/>
                    <a:pt x="10299" y="33836"/>
                    <a:pt x="10452" y="33836"/>
                  </a:cubicBezTo>
                  <a:cubicBezTo>
                    <a:pt x="11575" y="33836"/>
                    <a:pt x="12741" y="33154"/>
                    <a:pt x="13533" y="32447"/>
                  </a:cubicBezTo>
                  <a:cubicBezTo>
                    <a:pt x="14465" y="31579"/>
                    <a:pt x="15558" y="29200"/>
                    <a:pt x="15783" y="28654"/>
                  </a:cubicBezTo>
                  <a:cubicBezTo>
                    <a:pt x="16587" y="28943"/>
                    <a:pt x="17422" y="29232"/>
                    <a:pt x="18258" y="29586"/>
                  </a:cubicBezTo>
                  <a:cubicBezTo>
                    <a:pt x="19673" y="30229"/>
                    <a:pt x="21183" y="30936"/>
                    <a:pt x="22598" y="31900"/>
                  </a:cubicBezTo>
                  <a:cubicBezTo>
                    <a:pt x="22694" y="31932"/>
                    <a:pt x="22758" y="31997"/>
                    <a:pt x="22823" y="32061"/>
                  </a:cubicBezTo>
                  <a:cubicBezTo>
                    <a:pt x="22501" y="31964"/>
                    <a:pt x="20733" y="31579"/>
                    <a:pt x="20605" y="31579"/>
                  </a:cubicBezTo>
                  <a:cubicBezTo>
                    <a:pt x="20452" y="31563"/>
                    <a:pt x="20284" y="31556"/>
                    <a:pt x="20105" y="31556"/>
                  </a:cubicBezTo>
                  <a:cubicBezTo>
                    <a:pt x="18408" y="31556"/>
                    <a:pt x="15716" y="32252"/>
                    <a:pt x="15076" y="33764"/>
                  </a:cubicBezTo>
                  <a:cubicBezTo>
                    <a:pt x="14562" y="34954"/>
                    <a:pt x="15301" y="36240"/>
                    <a:pt x="16490" y="36625"/>
                  </a:cubicBezTo>
                  <a:cubicBezTo>
                    <a:pt x="16759" y="36708"/>
                    <a:pt x="17036" y="36745"/>
                    <a:pt x="17316" y="36745"/>
                  </a:cubicBezTo>
                  <a:cubicBezTo>
                    <a:pt x="18342" y="36745"/>
                    <a:pt x="19397" y="36249"/>
                    <a:pt x="20155" y="35693"/>
                  </a:cubicBezTo>
                  <a:cubicBezTo>
                    <a:pt x="21312" y="34857"/>
                    <a:pt x="22823" y="32189"/>
                    <a:pt x="22887" y="32093"/>
                  </a:cubicBezTo>
                  <a:cubicBezTo>
                    <a:pt x="24205" y="32993"/>
                    <a:pt x="25491" y="34022"/>
                    <a:pt x="26744" y="35115"/>
                  </a:cubicBezTo>
                  <a:cubicBezTo>
                    <a:pt x="27676" y="35918"/>
                    <a:pt x="28544" y="36786"/>
                    <a:pt x="29444" y="37654"/>
                  </a:cubicBezTo>
                  <a:cubicBezTo>
                    <a:pt x="29027" y="37525"/>
                    <a:pt x="27355" y="37204"/>
                    <a:pt x="27259" y="37172"/>
                  </a:cubicBezTo>
                  <a:cubicBezTo>
                    <a:pt x="27124" y="37161"/>
                    <a:pt x="26978" y="37156"/>
                    <a:pt x="26825" y="37156"/>
                  </a:cubicBezTo>
                  <a:cubicBezTo>
                    <a:pt x="25108" y="37156"/>
                    <a:pt x="22347" y="37824"/>
                    <a:pt x="21698" y="39358"/>
                  </a:cubicBezTo>
                  <a:cubicBezTo>
                    <a:pt x="21183" y="40579"/>
                    <a:pt x="21923" y="41865"/>
                    <a:pt x="23144" y="42218"/>
                  </a:cubicBezTo>
                  <a:cubicBezTo>
                    <a:pt x="23406" y="42301"/>
                    <a:pt x="23678" y="42338"/>
                    <a:pt x="23954" y="42338"/>
                  </a:cubicBezTo>
                  <a:cubicBezTo>
                    <a:pt x="24965" y="42338"/>
                    <a:pt x="26026" y="41842"/>
                    <a:pt x="26809" y="41286"/>
                  </a:cubicBezTo>
                  <a:cubicBezTo>
                    <a:pt x="27901" y="40483"/>
                    <a:pt x="29380" y="37943"/>
                    <a:pt x="29509" y="37718"/>
                  </a:cubicBezTo>
                  <a:cubicBezTo>
                    <a:pt x="29894" y="38104"/>
                    <a:pt x="30312" y="38490"/>
                    <a:pt x="30698" y="38908"/>
                  </a:cubicBezTo>
                  <a:cubicBezTo>
                    <a:pt x="32016" y="40193"/>
                    <a:pt x="33302" y="41479"/>
                    <a:pt x="34620" y="42733"/>
                  </a:cubicBezTo>
                  <a:cubicBezTo>
                    <a:pt x="35070" y="43183"/>
                    <a:pt x="35552" y="43569"/>
                    <a:pt x="36002" y="43986"/>
                  </a:cubicBezTo>
                  <a:cubicBezTo>
                    <a:pt x="35391" y="43858"/>
                    <a:pt x="34234" y="43601"/>
                    <a:pt x="34137" y="43601"/>
                  </a:cubicBezTo>
                  <a:cubicBezTo>
                    <a:pt x="33984" y="43585"/>
                    <a:pt x="33817" y="43578"/>
                    <a:pt x="33638" y="43578"/>
                  </a:cubicBezTo>
                  <a:cubicBezTo>
                    <a:pt x="31940" y="43578"/>
                    <a:pt x="29248" y="44274"/>
                    <a:pt x="28609" y="45787"/>
                  </a:cubicBezTo>
                  <a:cubicBezTo>
                    <a:pt x="28094" y="46976"/>
                    <a:pt x="28834" y="48262"/>
                    <a:pt x="30023" y="48647"/>
                  </a:cubicBezTo>
                  <a:cubicBezTo>
                    <a:pt x="30278" y="48728"/>
                    <a:pt x="30542" y="48764"/>
                    <a:pt x="30811" y="48764"/>
                  </a:cubicBezTo>
                  <a:cubicBezTo>
                    <a:pt x="31828" y="48764"/>
                    <a:pt x="32899" y="48249"/>
                    <a:pt x="33687" y="47715"/>
                  </a:cubicBezTo>
                  <a:cubicBezTo>
                    <a:pt x="34684" y="47008"/>
                    <a:pt x="35970" y="44886"/>
                    <a:pt x="36323" y="44276"/>
                  </a:cubicBezTo>
                  <a:cubicBezTo>
                    <a:pt x="37095" y="44951"/>
                    <a:pt x="37898" y="45594"/>
                    <a:pt x="38702" y="46204"/>
                  </a:cubicBezTo>
                  <a:cubicBezTo>
                    <a:pt x="39056" y="46462"/>
                    <a:pt x="39377" y="46751"/>
                    <a:pt x="39731" y="46976"/>
                  </a:cubicBezTo>
                  <a:cubicBezTo>
                    <a:pt x="40084" y="47201"/>
                    <a:pt x="40438" y="47458"/>
                    <a:pt x="40791" y="47683"/>
                  </a:cubicBezTo>
                  <a:cubicBezTo>
                    <a:pt x="41531" y="48133"/>
                    <a:pt x="42206" y="48551"/>
                    <a:pt x="42881" y="48937"/>
                  </a:cubicBezTo>
                  <a:cubicBezTo>
                    <a:pt x="43234" y="49162"/>
                    <a:pt x="43556" y="49355"/>
                    <a:pt x="43909" y="49547"/>
                  </a:cubicBezTo>
                  <a:cubicBezTo>
                    <a:pt x="43299" y="49290"/>
                    <a:pt x="42302" y="48937"/>
                    <a:pt x="42206" y="48905"/>
                  </a:cubicBezTo>
                  <a:cubicBezTo>
                    <a:pt x="41750" y="48793"/>
                    <a:pt x="41153" y="48727"/>
                    <a:pt x="40511" y="48727"/>
                  </a:cubicBezTo>
                  <a:cubicBezTo>
                    <a:pt x="38931" y="48727"/>
                    <a:pt x="37082" y="49126"/>
                    <a:pt x="36420" y="50222"/>
                  </a:cubicBezTo>
                  <a:cubicBezTo>
                    <a:pt x="35713" y="51348"/>
                    <a:pt x="36259" y="52730"/>
                    <a:pt x="37384" y="53276"/>
                  </a:cubicBezTo>
                  <a:cubicBezTo>
                    <a:pt x="37779" y="53463"/>
                    <a:pt x="38219" y="53541"/>
                    <a:pt x="38669" y="53541"/>
                  </a:cubicBezTo>
                  <a:cubicBezTo>
                    <a:pt x="39538" y="53541"/>
                    <a:pt x="40446" y="53250"/>
                    <a:pt x="41145" y="52890"/>
                  </a:cubicBezTo>
                  <a:cubicBezTo>
                    <a:pt x="42334" y="52280"/>
                    <a:pt x="44134" y="50062"/>
                    <a:pt x="44359" y="49805"/>
                  </a:cubicBezTo>
                  <a:cubicBezTo>
                    <a:pt x="45195" y="50287"/>
                    <a:pt x="45999" y="50737"/>
                    <a:pt x="46770" y="51123"/>
                  </a:cubicBezTo>
                  <a:cubicBezTo>
                    <a:pt x="48827" y="52248"/>
                    <a:pt x="50628" y="53115"/>
                    <a:pt x="52042" y="53791"/>
                  </a:cubicBezTo>
                  <a:cubicBezTo>
                    <a:pt x="56542" y="57680"/>
                    <a:pt x="62939" y="58130"/>
                    <a:pt x="62939" y="58130"/>
                  </a:cubicBezTo>
                  <a:cubicBezTo>
                    <a:pt x="62939" y="58130"/>
                    <a:pt x="63260" y="50480"/>
                    <a:pt x="58760" y="45465"/>
                  </a:cubicBezTo>
                  <a:cubicBezTo>
                    <a:pt x="57153" y="43633"/>
                    <a:pt x="55096" y="42411"/>
                    <a:pt x="53167" y="41576"/>
                  </a:cubicBezTo>
                  <a:cubicBezTo>
                    <a:pt x="53296" y="41447"/>
                    <a:pt x="53392" y="41286"/>
                    <a:pt x="53488" y="41158"/>
                  </a:cubicBezTo>
                  <a:cubicBezTo>
                    <a:pt x="54163" y="40161"/>
                    <a:pt x="54742" y="38683"/>
                    <a:pt x="54292" y="37461"/>
                  </a:cubicBezTo>
                  <a:cubicBezTo>
                    <a:pt x="53975" y="36558"/>
                    <a:pt x="53138" y="35951"/>
                    <a:pt x="52247" y="35951"/>
                  </a:cubicBezTo>
                  <a:cubicBezTo>
                    <a:pt x="51965" y="35951"/>
                    <a:pt x="51677" y="36012"/>
                    <a:pt x="51399" y="36143"/>
                  </a:cubicBezTo>
                  <a:cubicBezTo>
                    <a:pt x="50145" y="36722"/>
                    <a:pt x="49535" y="38747"/>
                    <a:pt x="49406" y="40354"/>
                  </a:cubicBezTo>
                  <a:cubicBezTo>
                    <a:pt x="48892" y="40258"/>
                    <a:pt x="48442" y="40161"/>
                    <a:pt x="48056" y="40097"/>
                  </a:cubicBezTo>
                  <a:cubicBezTo>
                    <a:pt x="47895" y="39743"/>
                    <a:pt x="47735" y="39358"/>
                    <a:pt x="47574" y="38972"/>
                  </a:cubicBezTo>
                  <a:cubicBezTo>
                    <a:pt x="47381" y="38586"/>
                    <a:pt x="47252" y="38200"/>
                    <a:pt x="47092" y="37815"/>
                  </a:cubicBezTo>
                  <a:cubicBezTo>
                    <a:pt x="46899" y="37236"/>
                    <a:pt x="46674" y="36625"/>
                    <a:pt x="46481" y="36015"/>
                  </a:cubicBezTo>
                  <a:cubicBezTo>
                    <a:pt x="47220" y="35693"/>
                    <a:pt x="49342" y="34697"/>
                    <a:pt x="50113" y="33829"/>
                  </a:cubicBezTo>
                  <a:cubicBezTo>
                    <a:pt x="50917" y="32929"/>
                    <a:pt x="51720" y="31579"/>
                    <a:pt x="51463" y="30293"/>
                  </a:cubicBezTo>
                  <a:cubicBezTo>
                    <a:pt x="51274" y="29266"/>
                    <a:pt x="50404" y="28467"/>
                    <a:pt x="49387" y="28467"/>
                  </a:cubicBezTo>
                  <a:cubicBezTo>
                    <a:pt x="49194" y="28467"/>
                    <a:pt x="48995" y="28496"/>
                    <a:pt x="48795" y="28557"/>
                  </a:cubicBezTo>
                  <a:cubicBezTo>
                    <a:pt x="47060" y="29071"/>
                    <a:pt x="46031" y="32189"/>
                    <a:pt x="45999" y="33797"/>
                  </a:cubicBezTo>
                  <a:cubicBezTo>
                    <a:pt x="45999" y="33861"/>
                    <a:pt x="46031" y="34214"/>
                    <a:pt x="46063" y="34600"/>
                  </a:cubicBezTo>
                  <a:cubicBezTo>
                    <a:pt x="45870" y="34022"/>
                    <a:pt x="45709" y="33411"/>
                    <a:pt x="45549" y="32800"/>
                  </a:cubicBezTo>
                  <a:cubicBezTo>
                    <a:pt x="45099" y="31064"/>
                    <a:pt x="44681" y="29264"/>
                    <a:pt x="44295" y="27464"/>
                  </a:cubicBezTo>
                  <a:cubicBezTo>
                    <a:pt x="44199" y="27111"/>
                    <a:pt x="44102" y="26725"/>
                    <a:pt x="44006" y="26371"/>
                  </a:cubicBezTo>
                  <a:cubicBezTo>
                    <a:pt x="44617" y="26082"/>
                    <a:pt x="46931" y="25053"/>
                    <a:pt x="47767" y="24121"/>
                  </a:cubicBezTo>
                  <a:cubicBezTo>
                    <a:pt x="48570" y="23221"/>
                    <a:pt x="49342" y="21871"/>
                    <a:pt x="49117" y="20585"/>
                  </a:cubicBezTo>
                  <a:cubicBezTo>
                    <a:pt x="48926" y="19551"/>
                    <a:pt x="48044" y="18770"/>
                    <a:pt x="47017" y="18770"/>
                  </a:cubicBezTo>
                  <a:cubicBezTo>
                    <a:pt x="46831" y="18770"/>
                    <a:pt x="46641" y="18795"/>
                    <a:pt x="46449" y="18849"/>
                  </a:cubicBezTo>
                  <a:cubicBezTo>
                    <a:pt x="44681" y="19364"/>
                    <a:pt x="43652" y="22482"/>
                    <a:pt x="43620" y="24121"/>
                  </a:cubicBezTo>
                  <a:cubicBezTo>
                    <a:pt x="43620" y="24153"/>
                    <a:pt x="43652" y="24571"/>
                    <a:pt x="43717" y="25021"/>
                  </a:cubicBezTo>
                  <a:cubicBezTo>
                    <a:pt x="43459" y="24057"/>
                    <a:pt x="43234" y="23093"/>
                    <a:pt x="42945" y="22160"/>
                  </a:cubicBezTo>
                  <a:cubicBezTo>
                    <a:pt x="42463" y="20489"/>
                    <a:pt x="41916" y="18882"/>
                    <a:pt x="41241" y="17371"/>
                  </a:cubicBezTo>
                  <a:cubicBezTo>
                    <a:pt x="41434" y="17274"/>
                    <a:pt x="44167" y="16117"/>
                    <a:pt x="45099" y="15089"/>
                  </a:cubicBezTo>
                  <a:cubicBezTo>
                    <a:pt x="45902" y="14188"/>
                    <a:pt x="46674" y="12806"/>
                    <a:pt x="46449" y="11553"/>
                  </a:cubicBezTo>
                  <a:cubicBezTo>
                    <a:pt x="46260" y="10526"/>
                    <a:pt x="45367" y="9726"/>
                    <a:pt x="44342" y="9726"/>
                  </a:cubicBezTo>
                  <a:cubicBezTo>
                    <a:pt x="44148" y="9726"/>
                    <a:pt x="43949" y="9755"/>
                    <a:pt x="43749" y="9817"/>
                  </a:cubicBezTo>
                  <a:cubicBezTo>
                    <a:pt x="42013" y="10331"/>
                    <a:pt x="40984" y="13449"/>
                    <a:pt x="40952" y="15056"/>
                  </a:cubicBezTo>
                  <a:cubicBezTo>
                    <a:pt x="40952" y="15181"/>
                    <a:pt x="41074" y="16585"/>
                    <a:pt x="41140" y="17134"/>
                  </a:cubicBezTo>
                  <a:cubicBezTo>
                    <a:pt x="40401" y="15532"/>
                    <a:pt x="39536" y="14121"/>
                    <a:pt x="38638" y="12806"/>
                  </a:cubicBezTo>
                  <a:cubicBezTo>
                    <a:pt x="37738" y="11520"/>
                    <a:pt x="36773" y="10363"/>
                    <a:pt x="35873" y="9303"/>
                  </a:cubicBezTo>
                  <a:cubicBezTo>
                    <a:pt x="34973" y="8274"/>
                    <a:pt x="34073" y="7374"/>
                    <a:pt x="33302" y="6602"/>
                  </a:cubicBezTo>
                  <a:cubicBezTo>
                    <a:pt x="32852" y="6152"/>
                    <a:pt x="32466" y="5799"/>
                    <a:pt x="32080" y="5445"/>
                  </a:cubicBezTo>
                  <a:lnTo>
                    <a:pt x="32112" y="5445"/>
                  </a:lnTo>
                  <a:cubicBezTo>
                    <a:pt x="32145" y="5445"/>
                    <a:pt x="31277" y="3420"/>
                    <a:pt x="31180" y="3291"/>
                  </a:cubicBezTo>
                  <a:cubicBezTo>
                    <a:pt x="30439" y="1988"/>
                    <a:pt x="28360" y="1"/>
                    <a:pt x="26629"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783" name="Google Shape;4248;p64"/>
            <p:cNvSpPr>
              <a:spLocks/>
            </p:cNvSpPr>
            <p:nvPr/>
          </p:nvSpPr>
          <p:spPr bwMode="auto">
            <a:xfrm>
              <a:off x="3260300" y="1467650"/>
              <a:ext cx="425950" cy="439600"/>
            </a:xfrm>
            <a:custGeom>
              <a:avLst/>
              <a:gdLst>
                <a:gd name="T0" fmla="*/ 16973 w 17038"/>
                <a:gd name="T1" fmla="*/ 0 h 17584"/>
                <a:gd name="T2" fmla="*/ 4662 w 17038"/>
                <a:gd name="T3" fmla="*/ 5079 h 17584"/>
                <a:gd name="T4" fmla="*/ 33 w 17038"/>
                <a:gd name="T5" fmla="*/ 17583 h 17584"/>
                <a:gd name="T6" fmla="*/ 12376 w 17038"/>
                <a:gd name="T7" fmla="*/ 12504 h 17584"/>
                <a:gd name="T8" fmla="*/ 16973 w 17038"/>
                <a:gd name="T9" fmla="*/ 0 h 17584"/>
              </a:gdLst>
              <a:ahLst/>
              <a:cxnLst>
                <a:cxn ang="0">
                  <a:pos x="T0" y="T1"/>
                </a:cxn>
                <a:cxn ang="0">
                  <a:pos x="T2" y="T3"/>
                </a:cxn>
                <a:cxn ang="0">
                  <a:pos x="T4" y="T5"/>
                </a:cxn>
                <a:cxn ang="0">
                  <a:pos x="T6" y="T7"/>
                </a:cxn>
                <a:cxn ang="0">
                  <a:pos x="T8" y="T9"/>
                </a:cxn>
              </a:cxnLst>
              <a:rect l="0" t="0" r="r" b="b"/>
              <a:pathLst>
                <a:path w="17038" h="17584" extrusionOk="0">
                  <a:moveTo>
                    <a:pt x="16973" y="0"/>
                  </a:moveTo>
                  <a:cubicBezTo>
                    <a:pt x="16973" y="0"/>
                    <a:pt x="9355" y="225"/>
                    <a:pt x="4662" y="5079"/>
                  </a:cubicBezTo>
                  <a:cubicBezTo>
                    <a:pt x="1" y="9933"/>
                    <a:pt x="33" y="17583"/>
                    <a:pt x="33" y="17583"/>
                  </a:cubicBezTo>
                  <a:cubicBezTo>
                    <a:pt x="33" y="17583"/>
                    <a:pt x="7683" y="17358"/>
                    <a:pt x="12376" y="12504"/>
                  </a:cubicBezTo>
                  <a:cubicBezTo>
                    <a:pt x="17037" y="7651"/>
                    <a:pt x="16973" y="0"/>
                    <a:pt x="1697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784" name="Google Shape;4249;p64"/>
            <p:cNvSpPr>
              <a:spLocks/>
            </p:cNvSpPr>
            <p:nvPr/>
          </p:nvSpPr>
          <p:spPr bwMode="auto">
            <a:xfrm>
              <a:off x="2417325" y="520175"/>
              <a:ext cx="120550" cy="207350"/>
            </a:xfrm>
            <a:custGeom>
              <a:avLst/>
              <a:gdLst>
                <a:gd name="T0" fmla="*/ 2572 w 4822"/>
                <a:gd name="T1" fmla="*/ 1 h 8294"/>
                <a:gd name="T2" fmla="*/ 1511 w 4822"/>
                <a:gd name="T3" fmla="*/ 290 h 8294"/>
                <a:gd name="T4" fmla="*/ 0 w 4822"/>
                <a:gd name="T5" fmla="*/ 4405 h 8294"/>
                <a:gd name="T6" fmla="*/ 193 w 4822"/>
                <a:gd name="T7" fmla="*/ 6108 h 8294"/>
                <a:gd name="T8" fmla="*/ 1029 w 4822"/>
                <a:gd name="T9" fmla="*/ 8294 h 8294"/>
                <a:gd name="T10" fmla="*/ 4179 w 4822"/>
                <a:gd name="T11" fmla="*/ 5047 h 8294"/>
                <a:gd name="T12" fmla="*/ 4822 w 4822"/>
                <a:gd name="T13" fmla="*/ 2572 h 8294"/>
                <a:gd name="T14" fmla="*/ 4565 w 4822"/>
                <a:gd name="T15" fmla="*/ 1287 h 8294"/>
                <a:gd name="T16" fmla="*/ 2572 w 4822"/>
                <a:gd name="T17" fmla="*/ 1 h 8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22" h="8294" extrusionOk="0">
                  <a:moveTo>
                    <a:pt x="2572" y="1"/>
                  </a:moveTo>
                  <a:cubicBezTo>
                    <a:pt x="2218" y="1"/>
                    <a:pt x="1833" y="97"/>
                    <a:pt x="1511" y="290"/>
                  </a:cubicBezTo>
                  <a:cubicBezTo>
                    <a:pt x="418" y="965"/>
                    <a:pt x="0" y="2829"/>
                    <a:pt x="0" y="4405"/>
                  </a:cubicBezTo>
                  <a:cubicBezTo>
                    <a:pt x="0" y="5047"/>
                    <a:pt x="65" y="5658"/>
                    <a:pt x="193" y="6108"/>
                  </a:cubicBezTo>
                  <a:cubicBezTo>
                    <a:pt x="225" y="6237"/>
                    <a:pt x="997" y="8294"/>
                    <a:pt x="1029" y="8294"/>
                  </a:cubicBezTo>
                  <a:cubicBezTo>
                    <a:pt x="1029" y="8294"/>
                    <a:pt x="3536" y="6301"/>
                    <a:pt x="4179" y="5047"/>
                  </a:cubicBezTo>
                  <a:cubicBezTo>
                    <a:pt x="4533" y="4340"/>
                    <a:pt x="4822" y="3408"/>
                    <a:pt x="4822" y="2572"/>
                  </a:cubicBezTo>
                  <a:cubicBezTo>
                    <a:pt x="4822" y="2122"/>
                    <a:pt x="4758" y="1672"/>
                    <a:pt x="4565" y="1287"/>
                  </a:cubicBezTo>
                  <a:cubicBezTo>
                    <a:pt x="4179" y="483"/>
                    <a:pt x="3375" y="1"/>
                    <a:pt x="257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785" name="Google Shape;4250;p64"/>
            <p:cNvSpPr>
              <a:spLocks/>
            </p:cNvSpPr>
            <p:nvPr/>
          </p:nvSpPr>
          <p:spPr bwMode="auto">
            <a:xfrm>
              <a:off x="1806575" y="970200"/>
              <a:ext cx="126200" cy="203350"/>
            </a:xfrm>
            <a:custGeom>
              <a:avLst/>
              <a:gdLst>
                <a:gd name="T0" fmla="*/ 2090 w 5048"/>
                <a:gd name="T1" fmla="*/ 1 h 8134"/>
                <a:gd name="T2" fmla="*/ 193 w 5048"/>
                <a:gd name="T3" fmla="*/ 1190 h 8134"/>
                <a:gd name="T4" fmla="*/ 1 w 5048"/>
                <a:gd name="T5" fmla="*/ 2154 h 8134"/>
                <a:gd name="T6" fmla="*/ 2283 w 5048"/>
                <a:gd name="T7" fmla="*/ 6783 h 8134"/>
                <a:gd name="T8" fmla="*/ 4179 w 5048"/>
                <a:gd name="T9" fmla="*/ 8133 h 8134"/>
                <a:gd name="T10" fmla="*/ 5047 w 5048"/>
                <a:gd name="T11" fmla="*/ 4019 h 8134"/>
                <a:gd name="T12" fmla="*/ 5015 w 5048"/>
                <a:gd name="T13" fmla="*/ 3697 h 8134"/>
                <a:gd name="T14" fmla="*/ 3247 w 5048"/>
                <a:gd name="T15" fmla="*/ 322 h 8134"/>
                <a:gd name="T16" fmla="*/ 2090 w 5048"/>
                <a:gd name="T17" fmla="*/ 1 h 8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48" h="8134" extrusionOk="0">
                  <a:moveTo>
                    <a:pt x="2090" y="1"/>
                  </a:moveTo>
                  <a:cubicBezTo>
                    <a:pt x="1286" y="1"/>
                    <a:pt x="547" y="419"/>
                    <a:pt x="193" y="1190"/>
                  </a:cubicBezTo>
                  <a:cubicBezTo>
                    <a:pt x="33" y="1479"/>
                    <a:pt x="1" y="1801"/>
                    <a:pt x="1" y="2154"/>
                  </a:cubicBezTo>
                  <a:cubicBezTo>
                    <a:pt x="1" y="3794"/>
                    <a:pt x="1286" y="5851"/>
                    <a:pt x="2283" y="6783"/>
                  </a:cubicBezTo>
                  <a:cubicBezTo>
                    <a:pt x="2379" y="6880"/>
                    <a:pt x="4147" y="8133"/>
                    <a:pt x="4179" y="8133"/>
                  </a:cubicBezTo>
                  <a:cubicBezTo>
                    <a:pt x="4179" y="8133"/>
                    <a:pt x="5047" y="5529"/>
                    <a:pt x="5047" y="4019"/>
                  </a:cubicBezTo>
                  <a:cubicBezTo>
                    <a:pt x="5047" y="3922"/>
                    <a:pt x="5047" y="3794"/>
                    <a:pt x="5015" y="3697"/>
                  </a:cubicBezTo>
                  <a:cubicBezTo>
                    <a:pt x="4887" y="2476"/>
                    <a:pt x="4372" y="997"/>
                    <a:pt x="3247" y="322"/>
                  </a:cubicBezTo>
                  <a:cubicBezTo>
                    <a:pt x="2894" y="129"/>
                    <a:pt x="2476" y="1"/>
                    <a:pt x="2090"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786" name="Google Shape;4251;p64"/>
            <p:cNvSpPr>
              <a:spLocks/>
            </p:cNvSpPr>
            <p:nvPr/>
          </p:nvSpPr>
          <p:spPr bwMode="auto">
            <a:xfrm>
              <a:off x="2948500" y="802250"/>
              <a:ext cx="460500" cy="1052750"/>
            </a:xfrm>
            <a:custGeom>
              <a:avLst/>
              <a:gdLst>
                <a:gd name="T0" fmla="*/ 9130 w 18420"/>
                <a:gd name="T1" fmla="*/ 0 h 42110"/>
                <a:gd name="T2" fmla="*/ 1 w 18420"/>
                <a:gd name="T3" fmla="*/ 20991 h 42110"/>
                <a:gd name="T4" fmla="*/ 1 w 18420"/>
                <a:gd name="T5" fmla="*/ 21087 h 42110"/>
                <a:gd name="T6" fmla="*/ 9290 w 18420"/>
                <a:gd name="T7" fmla="*/ 42110 h 42110"/>
                <a:gd name="T8" fmla="*/ 18419 w 18420"/>
                <a:gd name="T9" fmla="*/ 21119 h 42110"/>
                <a:gd name="T10" fmla="*/ 18419 w 18420"/>
                <a:gd name="T11" fmla="*/ 21023 h 42110"/>
                <a:gd name="T12" fmla="*/ 9130 w 18420"/>
                <a:gd name="T13" fmla="*/ 0 h 42110"/>
              </a:gdLst>
              <a:ahLst/>
              <a:cxnLst>
                <a:cxn ang="0">
                  <a:pos x="T0" y="T1"/>
                </a:cxn>
                <a:cxn ang="0">
                  <a:pos x="T2" y="T3"/>
                </a:cxn>
                <a:cxn ang="0">
                  <a:pos x="T4" y="T5"/>
                </a:cxn>
                <a:cxn ang="0">
                  <a:pos x="T6" y="T7"/>
                </a:cxn>
                <a:cxn ang="0">
                  <a:pos x="T8" y="T9"/>
                </a:cxn>
                <a:cxn ang="0">
                  <a:pos x="T10" y="T11"/>
                </a:cxn>
                <a:cxn ang="0">
                  <a:pos x="T12" y="T13"/>
                </a:cxn>
              </a:cxnLst>
              <a:rect l="0" t="0" r="r" b="b"/>
              <a:pathLst>
                <a:path w="18420" h="42110" extrusionOk="0">
                  <a:moveTo>
                    <a:pt x="9130" y="0"/>
                  </a:moveTo>
                  <a:cubicBezTo>
                    <a:pt x="9130" y="0"/>
                    <a:pt x="1" y="9419"/>
                    <a:pt x="1" y="20991"/>
                  </a:cubicBezTo>
                  <a:cubicBezTo>
                    <a:pt x="1" y="21023"/>
                    <a:pt x="1" y="21055"/>
                    <a:pt x="1" y="21087"/>
                  </a:cubicBezTo>
                  <a:cubicBezTo>
                    <a:pt x="33" y="32724"/>
                    <a:pt x="9290" y="42110"/>
                    <a:pt x="9290" y="42110"/>
                  </a:cubicBezTo>
                  <a:cubicBezTo>
                    <a:pt x="9290" y="42110"/>
                    <a:pt x="18419" y="32724"/>
                    <a:pt x="18419" y="21119"/>
                  </a:cubicBezTo>
                  <a:cubicBezTo>
                    <a:pt x="18419" y="21087"/>
                    <a:pt x="18419" y="21055"/>
                    <a:pt x="18419" y="21023"/>
                  </a:cubicBezTo>
                  <a:cubicBezTo>
                    <a:pt x="18387" y="9387"/>
                    <a:pt x="9130" y="0"/>
                    <a:pt x="913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787" name="Google Shape;4252;p64"/>
            <p:cNvSpPr>
              <a:spLocks/>
            </p:cNvSpPr>
            <p:nvPr/>
          </p:nvSpPr>
          <p:spPr bwMode="auto">
            <a:xfrm>
              <a:off x="1529325" y="463925"/>
              <a:ext cx="1564650" cy="1453775"/>
            </a:xfrm>
            <a:custGeom>
              <a:avLst/>
              <a:gdLst>
                <a:gd name="T0" fmla="*/ 44714 w 62586"/>
                <a:gd name="T1" fmla="*/ 49053 h 58151"/>
                <a:gd name="T2" fmla="*/ 25845 w 62586"/>
                <a:gd name="T3" fmla="*/ 65 h 58151"/>
                <a:gd name="T4" fmla="*/ 29509 w 62586"/>
                <a:gd name="T5" fmla="*/ 5562 h 58151"/>
                <a:gd name="T6" fmla="*/ 36099 w 62586"/>
                <a:gd name="T7" fmla="*/ 10351 h 58151"/>
                <a:gd name="T8" fmla="*/ 28159 w 62586"/>
                <a:gd name="T9" fmla="*/ 10287 h 58151"/>
                <a:gd name="T10" fmla="*/ 36517 w 62586"/>
                <a:gd name="T11" fmla="*/ 10865 h 58151"/>
                <a:gd name="T12" fmla="*/ 38928 w 62586"/>
                <a:gd name="T13" fmla="*/ 15976 h 58151"/>
                <a:gd name="T14" fmla="*/ 32724 w 62586"/>
                <a:gd name="T15" fmla="*/ 17905 h 58151"/>
                <a:gd name="T16" fmla="*/ 42078 w 62586"/>
                <a:gd name="T17" fmla="*/ 22309 h 58151"/>
                <a:gd name="T18" fmla="*/ 35552 w 62586"/>
                <a:gd name="T19" fmla="*/ 23048 h 58151"/>
                <a:gd name="T20" fmla="*/ 38735 w 62586"/>
                <a:gd name="T21" fmla="*/ 27484 h 58151"/>
                <a:gd name="T22" fmla="*/ 44939 w 62586"/>
                <a:gd name="T23" fmla="*/ 34813 h 58151"/>
                <a:gd name="T24" fmla="*/ 36838 w 62586"/>
                <a:gd name="T25" fmla="*/ 33945 h 58151"/>
                <a:gd name="T26" fmla="*/ 45035 w 62586"/>
                <a:gd name="T27" fmla="*/ 35199 h 58151"/>
                <a:gd name="T28" fmla="*/ 46289 w 62586"/>
                <a:gd name="T29" fmla="*/ 39924 h 58151"/>
                <a:gd name="T30" fmla="*/ 41821 w 62586"/>
                <a:gd name="T31" fmla="*/ 40246 h 58151"/>
                <a:gd name="T32" fmla="*/ 42946 w 62586"/>
                <a:gd name="T33" fmla="*/ 47542 h 58151"/>
                <a:gd name="T34" fmla="*/ 39892 w 62586"/>
                <a:gd name="T35" fmla="*/ 46257 h 58151"/>
                <a:gd name="T36" fmla="*/ 39249 w 62586"/>
                <a:gd name="T37" fmla="*/ 39538 h 58151"/>
                <a:gd name="T38" fmla="*/ 34588 w 62586"/>
                <a:gd name="T39" fmla="*/ 38799 h 58151"/>
                <a:gd name="T40" fmla="*/ 30795 w 62586"/>
                <a:gd name="T41" fmla="*/ 38445 h 58151"/>
                <a:gd name="T42" fmla="*/ 31020 w 62586"/>
                <a:gd name="T43" fmla="*/ 30056 h 58151"/>
                <a:gd name="T44" fmla="*/ 28384 w 62586"/>
                <a:gd name="T45" fmla="*/ 36002 h 58151"/>
                <a:gd name="T46" fmla="*/ 24623 w 62586"/>
                <a:gd name="T47" fmla="*/ 27677 h 58151"/>
                <a:gd name="T48" fmla="*/ 20605 w 62586"/>
                <a:gd name="T49" fmla="*/ 24013 h 58151"/>
                <a:gd name="T50" fmla="*/ 22470 w 62586"/>
                <a:gd name="T51" fmla="*/ 31567 h 58151"/>
                <a:gd name="T52" fmla="*/ 8455 w 62586"/>
                <a:gd name="T53" fmla="*/ 26809 h 58151"/>
                <a:gd name="T54" fmla="*/ 579 w 62586"/>
                <a:gd name="T55" fmla="*/ 25523 h 58151"/>
                <a:gd name="T56" fmla="*/ 4630 w 62586"/>
                <a:gd name="T57" fmla="*/ 29156 h 58151"/>
                <a:gd name="T58" fmla="*/ 14819 w 62586"/>
                <a:gd name="T59" fmla="*/ 28481 h 58151"/>
                <a:gd name="T60" fmla="*/ 7812 w 62586"/>
                <a:gd name="T61" fmla="*/ 31695 h 58151"/>
                <a:gd name="T62" fmla="*/ 15430 w 62586"/>
                <a:gd name="T63" fmla="*/ 28674 h 58151"/>
                <a:gd name="T64" fmla="*/ 20252 w 62586"/>
                <a:gd name="T65" fmla="*/ 31599 h 58151"/>
                <a:gd name="T66" fmla="*/ 16137 w 62586"/>
                <a:gd name="T67" fmla="*/ 36645 h 58151"/>
                <a:gd name="T68" fmla="*/ 26391 w 62586"/>
                <a:gd name="T69" fmla="*/ 35135 h 58151"/>
                <a:gd name="T70" fmla="*/ 21345 w 62586"/>
                <a:gd name="T71" fmla="*/ 39378 h 58151"/>
                <a:gd name="T72" fmla="*/ 26456 w 62586"/>
                <a:gd name="T73" fmla="*/ 41306 h 58151"/>
                <a:gd name="T74" fmla="*/ 35649 w 62586"/>
                <a:gd name="T75" fmla="*/ 44006 h 58151"/>
                <a:gd name="T76" fmla="*/ 28063 w 62586"/>
                <a:gd name="T77" fmla="*/ 46610 h 58151"/>
                <a:gd name="T78" fmla="*/ 35970 w 62586"/>
                <a:gd name="T79" fmla="*/ 44296 h 58151"/>
                <a:gd name="T80" fmla="*/ 42528 w 62586"/>
                <a:gd name="T81" fmla="*/ 48957 h 58151"/>
                <a:gd name="T82" fmla="*/ 36067 w 62586"/>
                <a:gd name="T83" fmla="*/ 50242 h 58151"/>
                <a:gd name="T84" fmla="*/ 40792 w 62586"/>
                <a:gd name="T85" fmla="*/ 52910 h 58151"/>
                <a:gd name="T86" fmla="*/ 62586 w 62586"/>
                <a:gd name="T87" fmla="*/ 58150 h 58151"/>
                <a:gd name="T88" fmla="*/ 53135 w 62586"/>
                <a:gd name="T89" fmla="*/ 41178 h 58151"/>
                <a:gd name="T90" fmla="*/ 51046 w 62586"/>
                <a:gd name="T91" fmla="*/ 36163 h 58151"/>
                <a:gd name="T92" fmla="*/ 46739 w 62586"/>
                <a:gd name="T93" fmla="*/ 37835 h 58151"/>
                <a:gd name="T94" fmla="*/ 51110 w 62586"/>
                <a:gd name="T95" fmla="*/ 30313 h 58151"/>
                <a:gd name="T96" fmla="*/ 45710 w 62586"/>
                <a:gd name="T97" fmla="*/ 34620 h 58151"/>
                <a:gd name="T98" fmla="*/ 47414 w 62586"/>
                <a:gd name="T99" fmla="*/ 24141 h 58151"/>
                <a:gd name="T100" fmla="*/ 46096 w 62586"/>
                <a:gd name="T101" fmla="*/ 18869 h 58151"/>
                <a:gd name="T102" fmla="*/ 40888 w 62586"/>
                <a:gd name="T103" fmla="*/ 17391 h 58151"/>
                <a:gd name="T104" fmla="*/ 44006 w 62586"/>
                <a:gd name="T105" fmla="*/ 9740 h 58151"/>
                <a:gd name="T106" fmla="*/ 40787 w 62586"/>
                <a:gd name="T107" fmla="*/ 17154 h 58151"/>
                <a:gd name="T108" fmla="*/ 31727 w 62586"/>
                <a:gd name="T109" fmla="*/ 5465 h 58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586" h="58151" extrusionOk="0">
                  <a:moveTo>
                    <a:pt x="46771" y="44778"/>
                  </a:moveTo>
                  <a:cubicBezTo>
                    <a:pt x="47189" y="46899"/>
                    <a:pt x="48024" y="49342"/>
                    <a:pt x="49567" y="51496"/>
                  </a:cubicBezTo>
                  <a:cubicBezTo>
                    <a:pt x="48764" y="51110"/>
                    <a:pt x="47864" y="50692"/>
                    <a:pt x="46932" y="50210"/>
                  </a:cubicBezTo>
                  <a:cubicBezTo>
                    <a:pt x="46224" y="49857"/>
                    <a:pt x="45485" y="49471"/>
                    <a:pt x="44714" y="49053"/>
                  </a:cubicBezTo>
                  <a:cubicBezTo>
                    <a:pt x="44842" y="48732"/>
                    <a:pt x="45935" y="46321"/>
                    <a:pt x="46032" y="44939"/>
                  </a:cubicBezTo>
                  <a:cubicBezTo>
                    <a:pt x="46257" y="44906"/>
                    <a:pt x="46514" y="44842"/>
                    <a:pt x="46771" y="44778"/>
                  </a:cubicBezTo>
                  <a:close/>
                  <a:moveTo>
                    <a:pt x="26263" y="1"/>
                  </a:moveTo>
                  <a:cubicBezTo>
                    <a:pt x="26134" y="1"/>
                    <a:pt x="26006" y="33"/>
                    <a:pt x="25845" y="65"/>
                  </a:cubicBezTo>
                  <a:cubicBezTo>
                    <a:pt x="24816" y="290"/>
                    <a:pt x="24238" y="1190"/>
                    <a:pt x="24238" y="2154"/>
                  </a:cubicBezTo>
                  <a:cubicBezTo>
                    <a:pt x="24238" y="2379"/>
                    <a:pt x="24270" y="2636"/>
                    <a:pt x="24334" y="2861"/>
                  </a:cubicBezTo>
                  <a:cubicBezTo>
                    <a:pt x="24752" y="4083"/>
                    <a:pt x="26102" y="4919"/>
                    <a:pt x="27227" y="5304"/>
                  </a:cubicBezTo>
                  <a:cubicBezTo>
                    <a:pt x="27806" y="5497"/>
                    <a:pt x="28674" y="5562"/>
                    <a:pt x="29509" y="5562"/>
                  </a:cubicBezTo>
                  <a:cubicBezTo>
                    <a:pt x="30409" y="5562"/>
                    <a:pt x="31277" y="5497"/>
                    <a:pt x="31599" y="5465"/>
                  </a:cubicBezTo>
                  <a:cubicBezTo>
                    <a:pt x="32017" y="5851"/>
                    <a:pt x="32402" y="6237"/>
                    <a:pt x="32852" y="6687"/>
                  </a:cubicBezTo>
                  <a:cubicBezTo>
                    <a:pt x="33624" y="7490"/>
                    <a:pt x="34492" y="8422"/>
                    <a:pt x="35392" y="9483"/>
                  </a:cubicBezTo>
                  <a:cubicBezTo>
                    <a:pt x="35617" y="9740"/>
                    <a:pt x="35842" y="10062"/>
                    <a:pt x="36099" y="10351"/>
                  </a:cubicBezTo>
                  <a:cubicBezTo>
                    <a:pt x="35585" y="9933"/>
                    <a:pt x="34877" y="9387"/>
                    <a:pt x="34813" y="9323"/>
                  </a:cubicBezTo>
                  <a:cubicBezTo>
                    <a:pt x="33913" y="8744"/>
                    <a:pt x="32242" y="8197"/>
                    <a:pt x="30795" y="8197"/>
                  </a:cubicBezTo>
                  <a:cubicBezTo>
                    <a:pt x="30056" y="8197"/>
                    <a:pt x="29381" y="8326"/>
                    <a:pt x="28899" y="8744"/>
                  </a:cubicBezTo>
                  <a:cubicBezTo>
                    <a:pt x="28384" y="9162"/>
                    <a:pt x="28159" y="9708"/>
                    <a:pt x="28159" y="10287"/>
                  </a:cubicBezTo>
                  <a:cubicBezTo>
                    <a:pt x="28159" y="10898"/>
                    <a:pt x="28384" y="11508"/>
                    <a:pt x="28834" y="11926"/>
                  </a:cubicBezTo>
                  <a:cubicBezTo>
                    <a:pt x="29541" y="12601"/>
                    <a:pt x="30570" y="12826"/>
                    <a:pt x="31567" y="12826"/>
                  </a:cubicBezTo>
                  <a:cubicBezTo>
                    <a:pt x="31920" y="12826"/>
                    <a:pt x="32242" y="12826"/>
                    <a:pt x="32531" y="12762"/>
                  </a:cubicBezTo>
                  <a:cubicBezTo>
                    <a:pt x="33784" y="12601"/>
                    <a:pt x="36035" y="11187"/>
                    <a:pt x="36517" y="10865"/>
                  </a:cubicBezTo>
                  <a:cubicBezTo>
                    <a:pt x="37031" y="11540"/>
                    <a:pt x="37545" y="12248"/>
                    <a:pt x="38028" y="13019"/>
                  </a:cubicBezTo>
                  <a:cubicBezTo>
                    <a:pt x="38895" y="14305"/>
                    <a:pt x="39731" y="15751"/>
                    <a:pt x="40406" y="17326"/>
                  </a:cubicBezTo>
                  <a:cubicBezTo>
                    <a:pt x="40438" y="17391"/>
                    <a:pt x="40471" y="17487"/>
                    <a:pt x="40503" y="17584"/>
                  </a:cubicBezTo>
                  <a:cubicBezTo>
                    <a:pt x="40310" y="17326"/>
                    <a:pt x="39024" y="16041"/>
                    <a:pt x="38928" y="15976"/>
                  </a:cubicBezTo>
                  <a:cubicBezTo>
                    <a:pt x="37995" y="15205"/>
                    <a:pt x="36099" y="14369"/>
                    <a:pt x="34556" y="14369"/>
                  </a:cubicBezTo>
                  <a:cubicBezTo>
                    <a:pt x="34010" y="14369"/>
                    <a:pt x="33495" y="14466"/>
                    <a:pt x="33109" y="14723"/>
                  </a:cubicBezTo>
                  <a:cubicBezTo>
                    <a:pt x="32499" y="15141"/>
                    <a:pt x="32177" y="15784"/>
                    <a:pt x="32177" y="16459"/>
                  </a:cubicBezTo>
                  <a:cubicBezTo>
                    <a:pt x="32177" y="16973"/>
                    <a:pt x="32370" y="17487"/>
                    <a:pt x="32724" y="17905"/>
                  </a:cubicBezTo>
                  <a:cubicBezTo>
                    <a:pt x="33463" y="18837"/>
                    <a:pt x="34877" y="19159"/>
                    <a:pt x="36035" y="19159"/>
                  </a:cubicBezTo>
                  <a:cubicBezTo>
                    <a:pt x="36131" y="19159"/>
                    <a:pt x="36227" y="19159"/>
                    <a:pt x="36292" y="19127"/>
                  </a:cubicBezTo>
                  <a:cubicBezTo>
                    <a:pt x="37674" y="19094"/>
                    <a:pt x="40438" y="17712"/>
                    <a:pt x="40535" y="17648"/>
                  </a:cubicBezTo>
                  <a:cubicBezTo>
                    <a:pt x="41146" y="19127"/>
                    <a:pt x="41660" y="20702"/>
                    <a:pt x="42078" y="22309"/>
                  </a:cubicBezTo>
                  <a:cubicBezTo>
                    <a:pt x="42399" y="23498"/>
                    <a:pt x="42688" y="24688"/>
                    <a:pt x="42946" y="25877"/>
                  </a:cubicBezTo>
                  <a:cubicBezTo>
                    <a:pt x="42656" y="25555"/>
                    <a:pt x="41467" y="24366"/>
                    <a:pt x="41371" y="24302"/>
                  </a:cubicBezTo>
                  <a:cubicBezTo>
                    <a:pt x="40438" y="23563"/>
                    <a:pt x="38542" y="22695"/>
                    <a:pt x="36999" y="22695"/>
                  </a:cubicBezTo>
                  <a:cubicBezTo>
                    <a:pt x="36452" y="22695"/>
                    <a:pt x="35938" y="22791"/>
                    <a:pt x="35552" y="23048"/>
                  </a:cubicBezTo>
                  <a:cubicBezTo>
                    <a:pt x="34942" y="23466"/>
                    <a:pt x="34620" y="24109"/>
                    <a:pt x="34620" y="24784"/>
                  </a:cubicBezTo>
                  <a:cubicBezTo>
                    <a:pt x="34620" y="25298"/>
                    <a:pt x="34813" y="25813"/>
                    <a:pt x="35167" y="26231"/>
                  </a:cubicBezTo>
                  <a:cubicBezTo>
                    <a:pt x="35906" y="27163"/>
                    <a:pt x="37320" y="27484"/>
                    <a:pt x="38478" y="27484"/>
                  </a:cubicBezTo>
                  <a:lnTo>
                    <a:pt x="38735" y="27484"/>
                  </a:lnTo>
                  <a:cubicBezTo>
                    <a:pt x="40085" y="27420"/>
                    <a:pt x="42721" y="26102"/>
                    <a:pt x="42946" y="26006"/>
                  </a:cubicBezTo>
                  <a:cubicBezTo>
                    <a:pt x="43074" y="26552"/>
                    <a:pt x="43203" y="27098"/>
                    <a:pt x="43299" y="27645"/>
                  </a:cubicBezTo>
                  <a:cubicBezTo>
                    <a:pt x="43685" y="29445"/>
                    <a:pt x="44039" y="31245"/>
                    <a:pt x="44456" y="33013"/>
                  </a:cubicBezTo>
                  <a:cubicBezTo>
                    <a:pt x="44585" y="33624"/>
                    <a:pt x="44746" y="34202"/>
                    <a:pt x="44939" y="34813"/>
                  </a:cubicBezTo>
                  <a:cubicBezTo>
                    <a:pt x="44489" y="34363"/>
                    <a:pt x="43653" y="33527"/>
                    <a:pt x="43589" y="33463"/>
                  </a:cubicBezTo>
                  <a:cubicBezTo>
                    <a:pt x="42656" y="32692"/>
                    <a:pt x="40728" y="31856"/>
                    <a:pt x="39217" y="31856"/>
                  </a:cubicBezTo>
                  <a:cubicBezTo>
                    <a:pt x="38638" y="31856"/>
                    <a:pt x="38156" y="31952"/>
                    <a:pt x="37738" y="32209"/>
                  </a:cubicBezTo>
                  <a:cubicBezTo>
                    <a:pt x="37128" y="32627"/>
                    <a:pt x="36838" y="33270"/>
                    <a:pt x="36838" y="33945"/>
                  </a:cubicBezTo>
                  <a:cubicBezTo>
                    <a:pt x="36838" y="34460"/>
                    <a:pt x="36999" y="34974"/>
                    <a:pt x="37353" y="35392"/>
                  </a:cubicBezTo>
                  <a:cubicBezTo>
                    <a:pt x="38124" y="36324"/>
                    <a:pt x="39538" y="36645"/>
                    <a:pt x="40696" y="36645"/>
                  </a:cubicBezTo>
                  <a:cubicBezTo>
                    <a:pt x="40792" y="36645"/>
                    <a:pt x="40856" y="36613"/>
                    <a:pt x="40953" y="36613"/>
                  </a:cubicBezTo>
                  <a:cubicBezTo>
                    <a:pt x="42142" y="36581"/>
                    <a:pt x="44392" y="35520"/>
                    <a:pt x="45035" y="35199"/>
                  </a:cubicBezTo>
                  <a:cubicBezTo>
                    <a:pt x="45292" y="36195"/>
                    <a:pt x="45614" y="37192"/>
                    <a:pt x="45935" y="38156"/>
                  </a:cubicBezTo>
                  <a:cubicBezTo>
                    <a:pt x="46096" y="38542"/>
                    <a:pt x="46224" y="38992"/>
                    <a:pt x="46385" y="39378"/>
                  </a:cubicBezTo>
                  <a:cubicBezTo>
                    <a:pt x="46482" y="39570"/>
                    <a:pt x="46546" y="39763"/>
                    <a:pt x="46642" y="39956"/>
                  </a:cubicBezTo>
                  <a:cubicBezTo>
                    <a:pt x="46417" y="39956"/>
                    <a:pt x="46289" y="39924"/>
                    <a:pt x="46289" y="39924"/>
                  </a:cubicBezTo>
                  <a:cubicBezTo>
                    <a:pt x="46289" y="39924"/>
                    <a:pt x="46289" y="40053"/>
                    <a:pt x="46289" y="40278"/>
                  </a:cubicBezTo>
                  <a:cubicBezTo>
                    <a:pt x="46289" y="40535"/>
                    <a:pt x="46289" y="40953"/>
                    <a:pt x="46321" y="41435"/>
                  </a:cubicBezTo>
                  <a:cubicBezTo>
                    <a:pt x="45292" y="40696"/>
                    <a:pt x="43910" y="40053"/>
                    <a:pt x="42785" y="40053"/>
                  </a:cubicBezTo>
                  <a:cubicBezTo>
                    <a:pt x="42431" y="40053"/>
                    <a:pt x="42110" y="40117"/>
                    <a:pt x="41821" y="40246"/>
                  </a:cubicBezTo>
                  <a:cubicBezTo>
                    <a:pt x="41017" y="40599"/>
                    <a:pt x="40631" y="41338"/>
                    <a:pt x="40631" y="42142"/>
                  </a:cubicBezTo>
                  <a:cubicBezTo>
                    <a:pt x="40631" y="42528"/>
                    <a:pt x="40728" y="42946"/>
                    <a:pt x="40953" y="43331"/>
                  </a:cubicBezTo>
                  <a:cubicBezTo>
                    <a:pt x="41017" y="43460"/>
                    <a:pt x="41113" y="43589"/>
                    <a:pt x="41242" y="43717"/>
                  </a:cubicBezTo>
                  <a:cubicBezTo>
                    <a:pt x="41435" y="45131"/>
                    <a:pt x="42238" y="46739"/>
                    <a:pt x="42946" y="47542"/>
                  </a:cubicBezTo>
                  <a:cubicBezTo>
                    <a:pt x="43010" y="47639"/>
                    <a:pt x="43942" y="48475"/>
                    <a:pt x="44392" y="48892"/>
                  </a:cubicBezTo>
                  <a:cubicBezTo>
                    <a:pt x="43942" y="48635"/>
                    <a:pt x="43492" y="48378"/>
                    <a:pt x="43010" y="48121"/>
                  </a:cubicBezTo>
                  <a:cubicBezTo>
                    <a:pt x="42335" y="47735"/>
                    <a:pt x="41628" y="47317"/>
                    <a:pt x="40953" y="46932"/>
                  </a:cubicBezTo>
                  <a:cubicBezTo>
                    <a:pt x="40599" y="46707"/>
                    <a:pt x="40246" y="46482"/>
                    <a:pt x="39892" y="46257"/>
                  </a:cubicBezTo>
                  <a:cubicBezTo>
                    <a:pt x="39506" y="46032"/>
                    <a:pt x="39185" y="45774"/>
                    <a:pt x="38863" y="45517"/>
                  </a:cubicBezTo>
                  <a:cubicBezTo>
                    <a:pt x="38349" y="45164"/>
                    <a:pt x="37835" y="44746"/>
                    <a:pt x="37353" y="44360"/>
                  </a:cubicBezTo>
                  <a:cubicBezTo>
                    <a:pt x="37770" y="43685"/>
                    <a:pt x="38992" y="41692"/>
                    <a:pt x="39153" y="40535"/>
                  </a:cubicBezTo>
                  <a:cubicBezTo>
                    <a:pt x="39217" y="40213"/>
                    <a:pt x="39249" y="39892"/>
                    <a:pt x="39249" y="39538"/>
                  </a:cubicBezTo>
                  <a:cubicBezTo>
                    <a:pt x="39249" y="38574"/>
                    <a:pt x="39024" y="37513"/>
                    <a:pt x="38349" y="36838"/>
                  </a:cubicBezTo>
                  <a:cubicBezTo>
                    <a:pt x="37899" y="36388"/>
                    <a:pt x="37288" y="36131"/>
                    <a:pt x="36710" y="36131"/>
                  </a:cubicBezTo>
                  <a:cubicBezTo>
                    <a:pt x="36131" y="36131"/>
                    <a:pt x="35552" y="36388"/>
                    <a:pt x="35135" y="36870"/>
                  </a:cubicBezTo>
                  <a:cubicBezTo>
                    <a:pt x="34749" y="37353"/>
                    <a:pt x="34588" y="38060"/>
                    <a:pt x="34588" y="38799"/>
                  </a:cubicBezTo>
                  <a:cubicBezTo>
                    <a:pt x="34588" y="40246"/>
                    <a:pt x="35135" y="41885"/>
                    <a:pt x="35713" y="42785"/>
                  </a:cubicBezTo>
                  <a:cubicBezTo>
                    <a:pt x="35745" y="42849"/>
                    <a:pt x="35938" y="43106"/>
                    <a:pt x="36195" y="43428"/>
                  </a:cubicBezTo>
                  <a:cubicBezTo>
                    <a:pt x="35745" y="43042"/>
                    <a:pt x="35263" y="42624"/>
                    <a:pt x="34781" y="42206"/>
                  </a:cubicBezTo>
                  <a:cubicBezTo>
                    <a:pt x="33431" y="40985"/>
                    <a:pt x="32113" y="39731"/>
                    <a:pt x="30795" y="38445"/>
                  </a:cubicBezTo>
                  <a:cubicBezTo>
                    <a:pt x="30506" y="38188"/>
                    <a:pt x="30249" y="37931"/>
                    <a:pt x="29959" y="37674"/>
                  </a:cubicBezTo>
                  <a:cubicBezTo>
                    <a:pt x="30313" y="37095"/>
                    <a:pt x="31663" y="34974"/>
                    <a:pt x="31856" y="33752"/>
                  </a:cubicBezTo>
                  <a:cubicBezTo>
                    <a:pt x="31888" y="33431"/>
                    <a:pt x="31920" y="33109"/>
                    <a:pt x="31920" y="32756"/>
                  </a:cubicBezTo>
                  <a:cubicBezTo>
                    <a:pt x="31920" y="31759"/>
                    <a:pt x="31695" y="30731"/>
                    <a:pt x="31020" y="30056"/>
                  </a:cubicBezTo>
                  <a:cubicBezTo>
                    <a:pt x="30570" y="29606"/>
                    <a:pt x="29991" y="29349"/>
                    <a:pt x="29381" y="29349"/>
                  </a:cubicBezTo>
                  <a:cubicBezTo>
                    <a:pt x="28802" y="29349"/>
                    <a:pt x="28256" y="29574"/>
                    <a:pt x="27838" y="30088"/>
                  </a:cubicBezTo>
                  <a:cubicBezTo>
                    <a:pt x="27420" y="30570"/>
                    <a:pt x="27259" y="31245"/>
                    <a:pt x="27259" y="32017"/>
                  </a:cubicBezTo>
                  <a:cubicBezTo>
                    <a:pt x="27259" y="33463"/>
                    <a:pt x="27838" y="35102"/>
                    <a:pt x="28384" y="36002"/>
                  </a:cubicBezTo>
                  <a:cubicBezTo>
                    <a:pt x="28416" y="36067"/>
                    <a:pt x="28674" y="36388"/>
                    <a:pt x="28963" y="36742"/>
                  </a:cubicBezTo>
                  <a:cubicBezTo>
                    <a:pt x="28224" y="36067"/>
                    <a:pt x="27484" y="35392"/>
                    <a:pt x="26745" y="34749"/>
                  </a:cubicBezTo>
                  <a:cubicBezTo>
                    <a:pt x="25427" y="33624"/>
                    <a:pt x="24077" y="32595"/>
                    <a:pt x="22663" y="31695"/>
                  </a:cubicBezTo>
                  <a:cubicBezTo>
                    <a:pt x="22791" y="31502"/>
                    <a:pt x="24430" y="29027"/>
                    <a:pt x="24623" y="27677"/>
                  </a:cubicBezTo>
                  <a:cubicBezTo>
                    <a:pt x="24688" y="27356"/>
                    <a:pt x="24720" y="27034"/>
                    <a:pt x="24720" y="26681"/>
                  </a:cubicBezTo>
                  <a:cubicBezTo>
                    <a:pt x="24720" y="25716"/>
                    <a:pt x="24463" y="24655"/>
                    <a:pt x="23820" y="23980"/>
                  </a:cubicBezTo>
                  <a:cubicBezTo>
                    <a:pt x="23370" y="23530"/>
                    <a:pt x="22759" y="23273"/>
                    <a:pt x="22180" y="23273"/>
                  </a:cubicBezTo>
                  <a:cubicBezTo>
                    <a:pt x="21602" y="23273"/>
                    <a:pt x="21023" y="23498"/>
                    <a:pt x="20605" y="24013"/>
                  </a:cubicBezTo>
                  <a:cubicBezTo>
                    <a:pt x="20220" y="24495"/>
                    <a:pt x="20059" y="25202"/>
                    <a:pt x="20059" y="25941"/>
                  </a:cubicBezTo>
                  <a:cubicBezTo>
                    <a:pt x="20059" y="27388"/>
                    <a:pt x="20605" y="29027"/>
                    <a:pt x="21184" y="29927"/>
                  </a:cubicBezTo>
                  <a:cubicBezTo>
                    <a:pt x="21248" y="30024"/>
                    <a:pt x="22180" y="31181"/>
                    <a:pt x="22502" y="31599"/>
                  </a:cubicBezTo>
                  <a:lnTo>
                    <a:pt x="22470" y="31567"/>
                  </a:lnTo>
                  <a:cubicBezTo>
                    <a:pt x="20991" y="30634"/>
                    <a:pt x="19480" y="29927"/>
                    <a:pt x="18002" y="29349"/>
                  </a:cubicBezTo>
                  <a:cubicBezTo>
                    <a:pt x="16523" y="28738"/>
                    <a:pt x="15109" y="28320"/>
                    <a:pt x="13759" y="27934"/>
                  </a:cubicBezTo>
                  <a:cubicBezTo>
                    <a:pt x="12441" y="27581"/>
                    <a:pt x="11219" y="27323"/>
                    <a:pt x="10094" y="27098"/>
                  </a:cubicBezTo>
                  <a:cubicBezTo>
                    <a:pt x="9515" y="26970"/>
                    <a:pt x="8969" y="26906"/>
                    <a:pt x="8455" y="26809"/>
                  </a:cubicBezTo>
                  <a:lnTo>
                    <a:pt x="8487" y="26777"/>
                  </a:lnTo>
                  <a:cubicBezTo>
                    <a:pt x="8487" y="26745"/>
                    <a:pt x="6655" y="25555"/>
                    <a:pt x="6526" y="25491"/>
                  </a:cubicBezTo>
                  <a:cubicBezTo>
                    <a:pt x="5722" y="25105"/>
                    <a:pt x="4340" y="24752"/>
                    <a:pt x="3087" y="24752"/>
                  </a:cubicBezTo>
                  <a:cubicBezTo>
                    <a:pt x="2090" y="24752"/>
                    <a:pt x="1126" y="24977"/>
                    <a:pt x="579" y="25523"/>
                  </a:cubicBezTo>
                  <a:cubicBezTo>
                    <a:pt x="194" y="25941"/>
                    <a:pt x="1" y="26456"/>
                    <a:pt x="1" y="26938"/>
                  </a:cubicBezTo>
                  <a:cubicBezTo>
                    <a:pt x="1" y="27613"/>
                    <a:pt x="322" y="28288"/>
                    <a:pt x="869" y="28738"/>
                  </a:cubicBezTo>
                  <a:cubicBezTo>
                    <a:pt x="1479" y="29188"/>
                    <a:pt x="2251" y="29381"/>
                    <a:pt x="3054" y="29381"/>
                  </a:cubicBezTo>
                  <a:cubicBezTo>
                    <a:pt x="3601" y="29381"/>
                    <a:pt x="4147" y="29284"/>
                    <a:pt x="4630" y="29156"/>
                  </a:cubicBezTo>
                  <a:cubicBezTo>
                    <a:pt x="5851" y="28866"/>
                    <a:pt x="7876" y="27259"/>
                    <a:pt x="8358" y="26873"/>
                  </a:cubicBezTo>
                  <a:cubicBezTo>
                    <a:pt x="8905" y="26970"/>
                    <a:pt x="9451" y="27066"/>
                    <a:pt x="10094" y="27227"/>
                  </a:cubicBezTo>
                  <a:cubicBezTo>
                    <a:pt x="11187" y="27452"/>
                    <a:pt x="12408" y="27741"/>
                    <a:pt x="13726" y="28127"/>
                  </a:cubicBezTo>
                  <a:cubicBezTo>
                    <a:pt x="14080" y="28256"/>
                    <a:pt x="14434" y="28384"/>
                    <a:pt x="14819" y="28481"/>
                  </a:cubicBezTo>
                  <a:cubicBezTo>
                    <a:pt x="14144" y="28416"/>
                    <a:pt x="13276" y="28320"/>
                    <a:pt x="13180" y="28320"/>
                  </a:cubicBezTo>
                  <a:lnTo>
                    <a:pt x="13148" y="28320"/>
                  </a:lnTo>
                  <a:cubicBezTo>
                    <a:pt x="11541" y="28352"/>
                    <a:pt x="8423" y="29381"/>
                    <a:pt x="7908" y="31116"/>
                  </a:cubicBezTo>
                  <a:cubicBezTo>
                    <a:pt x="7844" y="31309"/>
                    <a:pt x="7812" y="31502"/>
                    <a:pt x="7812" y="31695"/>
                  </a:cubicBezTo>
                  <a:cubicBezTo>
                    <a:pt x="7812" y="32724"/>
                    <a:pt x="8583" y="33592"/>
                    <a:pt x="9644" y="33817"/>
                  </a:cubicBezTo>
                  <a:cubicBezTo>
                    <a:pt x="9805" y="33817"/>
                    <a:pt x="9966" y="33849"/>
                    <a:pt x="10126" y="33849"/>
                  </a:cubicBezTo>
                  <a:cubicBezTo>
                    <a:pt x="11219" y="33849"/>
                    <a:pt x="12376" y="33174"/>
                    <a:pt x="13180" y="32467"/>
                  </a:cubicBezTo>
                  <a:cubicBezTo>
                    <a:pt x="14112" y="31599"/>
                    <a:pt x="15205" y="29220"/>
                    <a:pt x="15430" y="28674"/>
                  </a:cubicBezTo>
                  <a:cubicBezTo>
                    <a:pt x="16234" y="28963"/>
                    <a:pt x="17069" y="29252"/>
                    <a:pt x="17905" y="29606"/>
                  </a:cubicBezTo>
                  <a:cubicBezTo>
                    <a:pt x="19320" y="30249"/>
                    <a:pt x="20830" y="30956"/>
                    <a:pt x="22245" y="31920"/>
                  </a:cubicBezTo>
                  <a:cubicBezTo>
                    <a:pt x="22341" y="31952"/>
                    <a:pt x="22405" y="32017"/>
                    <a:pt x="22470" y="32081"/>
                  </a:cubicBezTo>
                  <a:cubicBezTo>
                    <a:pt x="22148" y="31984"/>
                    <a:pt x="20380" y="31599"/>
                    <a:pt x="20252" y="31599"/>
                  </a:cubicBezTo>
                  <a:cubicBezTo>
                    <a:pt x="20123" y="31599"/>
                    <a:pt x="19962" y="31567"/>
                    <a:pt x="19770" y="31567"/>
                  </a:cubicBezTo>
                  <a:cubicBezTo>
                    <a:pt x="18098" y="31567"/>
                    <a:pt x="15366" y="32274"/>
                    <a:pt x="14723" y="33784"/>
                  </a:cubicBezTo>
                  <a:cubicBezTo>
                    <a:pt x="14594" y="34042"/>
                    <a:pt x="14562" y="34331"/>
                    <a:pt x="14562" y="34588"/>
                  </a:cubicBezTo>
                  <a:cubicBezTo>
                    <a:pt x="14562" y="35520"/>
                    <a:pt x="15205" y="36356"/>
                    <a:pt x="16137" y="36645"/>
                  </a:cubicBezTo>
                  <a:cubicBezTo>
                    <a:pt x="16394" y="36742"/>
                    <a:pt x="16684" y="36774"/>
                    <a:pt x="16941" y="36774"/>
                  </a:cubicBezTo>
                  <a:cubicBezTo>
                    <a:pt x="17969" y="36774"/>
                    <a:pt x="19030" y="36260"/>
                    <a:pt x="19802" y="35713"/>
                  </a:cubicBezTo>
                  <a:cubicBezTo>
                    <a:pt x="20959" y="34877"/>
                    <a:pt x="22470" y="32209"/>
                    <a:pt x="22534" y="32113"/>
                  </a:cubicBezTo>
                  <a:cubicBezTo>
                    <a:pt x="23852" y="33013"/>
                    <a:pt x="25138" y="34042"/>
                    <a:pt x="26391" y="35135"/>
                  </a:cubicBezTo>
                  <a:cubicBezTo>
                    <a:pt x="27323" y="35938"/>
                    <a:pt x="28191" y="36806"/>
                    <a:pt x="29091" y="37674"/>
                  </a:cubicBezTo>
                  <a:cubicBezTo>
                    <a:pt x="28674" y="37545"/>
                    <a:pt x="27002" y="37224"/>
                    <a:pt x="26906" y="37192"/>
                  </a:cubicBezTo>
                  <a:lnTo>
                    <a:pt x="26423" y="37192"/>
                  </a:lnTo>
                  <a:cubicBezTo>
                    <a:pt x="24720" y="37192"/>
                    <a:pt x="21988" y="37867"/>
                    <a:pt x="21345" y="39378"/>
                  </a:cubicBezTo>
                  <a:cubicBezTo>
                    <a:pt x="21248" y="39635"/>
                    <a:pt x="21184" y="39924"/>
                    <a:pt x="21184" y="40181"/>
                  </a:cubicBezTo>
                  <a:cubicBezTo>
                    <a:pt x="21184" y="41113"/>
                    <a:pt x="21859" y="41949"/>
                    <a:pt x="22791" y="42238"/>
                  </a:cubicBezTo>
                  <a:cubicBezTo>
                    <a:pt x="23048" y="42335"/>
                    <a:pt x="23305" y="42367"/>
                    <a:pt x="23563" y="42367"/>
                  </a:cubicBezTo>
                  <a:cubicBezTo>
                    <a:pt x="24591" y="42367"/>
                    <a:pt x="25652" y="41853"/>
                    <a:pt x="26456" y="41306"/>
                  </a:cubicBezTo>
                  <a:cubicBezTo>
                    <a:pt x="27548" y="40503"/>
                    <a:pt x="29027" y="37963"/>
                    <a:pt x="29156" y="37738"/>
                  </a:cubicBezTo>
                  <a:cubicBezTo>
                    <a:pt x="29541" y="38124"/>
                    <a:pt x="29959" y="38510"/>
                    <a:pt x="30345" y="38928"/>
                  </a:cubicBezTo>
                  <a:cubicBezTo>
                    <a:pt x="31663" y="40213"/>
                    <a:pt x="32949" y="41499"/>
                    <a:pt x="34267" y="42753"/>
                  </a:cubicBezTo>
                  <a:cubicBezTo>
                    <a:pt x="34717" y="43203"/>
                    <a:pt x="35199" y="43589"/>
                    <a:pt x="35649" y="44006"/>
                  </a:cubicBezTo>
                  <a:cubicBezTo>
                    <a:pt x="35038" y="43878"/>
                    <a:pt x="33881" y="43621"/>
                    <a:pt x="33784" y="43621"/>
                  </a:cubicBezTo>
                  <a:cubicBezTo>
                    <a:pt x="33624" y="43621"/>
                    <a:pt x="33463" y="43589"/>
                    <a:pt x="33302" y="43589"/>
                  </a:cubicBezTo>
                  <a:cubicBezTo>
                    <a:pt x="31599" y="43589"/>
                    <a:pt x="28899" y="44296"/>
                    <a:pt x="28256" y="45807"/>
                  </a:cubicBezTo>
                  <a:cubicBezTo>
                    <a:pt x="28127" y="46064"/>
                    <a:pt x="28063" y="46353"/>
                    <a:pt x="28063" y="46610"/>
                  </a:cubicBezTo>
                  <a:cubicBezTo>
                    <a:pt x="28095" y="47542"/>
                    <a:pt x="28738" y="48378"/>
                    <a:pt x="29670" y="48667"/>
                  </a:cubicBezTo>
                  <a:cubicBezTo>
                    <a:pt x="29927" y="48732"/>
                    <a:pt x="30184" y="48796"/>
                    <a:pt x="30474" y="48796"/>
                  </a:cubicBezTo>
                  <a:cubicBezTo>
                    <a:pt x="31502" y="48796"/>
                    <a:pt x="32563" y="48282"/>
                    <a:pt x="33334" y="47735"/>
                  </a:cubicBezTo>
                  <a:cubicBezTo>
                    <a:pt x="34331" y="47028"/>
                    <a:pt x="35617" y="44906"/>
                    <a:pt x="35970" y="44296"/>
                  </a:cubicBezTo>
                  <a:cubicBezTo>
                    <a:pt x="36742" y="44971"/>
                    <a:pt x="37545" y="45614"/>
                    <a:pt x="38349" y="46224"/>
                  </a:cubicBezTo>
                  <a:cubicBezTo>
                    <a:pt x="38703" y="46482"/>
                    <a:pt x="39024" y="46771"/>
                    <a:pt x="39378" y="46996"/>
                  </a:cubicBezTo>
                  <a:cubicBezTo>
                    <a:pt x="39731" y="47221"/>
                    <a:pt x="40085" y="47478"/>
                    <a:pt x="40438" y="47703"/>
                  </a:cubicBezTo>
                  <a:cubicBezTo>
                    <a:pt x="41178" y="48153"/>
                    <a:pt x="41853" y="48571"/>
                    <a:pt x="42528" y="48957"/>
                  </a:cubicBezTo>
                  <a:cubicBezTo>
                    <a:pt x="42881" y="49182"/>
                    <a:pt x="43203" y="49375"/>
                    <a:pt x="43556" y="49567"/>
                  </a:cubicBezTo>
                  <a:cubicBezTo>
                    <a:pt x="42946" y="49310"/>
                    <a:pt x="41949" y="48957"/>
                    <a:pt x="41853" y="48925"/>
                  </a:cubicBezTo>
                  <a:cubicBezTo>
                    <a:pt x="41403" y="48828"/>
                    <a:pt x="40792" y="48764"/>
                    <a:pt x="40149" y="48764"/>
                  </a:cubicBezTo>
                  <a:cubicBezTo>
                    <a:pt x="38574" y="48764"/>
                    <a:pt x="36742" y="49150"/>
                    <a:pt x="36067" y="50242"/>
                  </a:cubicBezTo>
                  <a:cubicBezTo>
                    <a:pt x="35842" y="50596"/>
                    <a:pt x="35745" y="50950"/>
                    <a:pt x="35745" y="51303"/>
                  </a:cubicBezTo>
                  <a:cubicBezTo>
                    <a:pt x="35745" y="52139"/>
                    <a:pt x="36260" y="52910"/>
                    <a:pt x="37031" y="53296"/>
                  </a:cubicBezTo>
                  <a:cubicBezTo>
                    <a:pt x="37417" y="53489"/>
                    <a:pt x="37867" y="53553"/>
                    <a:pt x="38317" y="53553"/>
                  </a:cubicBezTo>
                  <a:cubicBezTo>
                    <a:pt x="39185" y="53553"/>
                    <a:pt x="40085" y="53264"/>
                    <a:pt x="40792" y="52910"/>
                  </a:cubicBezTo>
                  <a:cubicBezTo>
                    <a:pt x="41981" y="52300"/>
                    <a:pt x="43781" y="50082"/>
                    <a:pt x="44006" y="49825"/>
                  </a:cubicBezTo>
                  <a:cubicBezTo>
                    <a:pt x="44842" y="50307"/>
                    <a:pt x="45646" y="50757"/>
                    <a:pt x="46417" y="51143"/>
                  </a:cubicBezTo>
                  <a:cubicBezTo>
                    <a:pt x="48474" y="52268"/>
                    <a:pt x="50275" y="53135"/>
                    <a:pt x="51689" y="53811"/>
                  </a:cubicBezTo>
                  <a:cubicBezTo>
                    <a:pt x="56189" y="57700"/>
                    <a:pt x="62586" y="58150"/>
                    <a:pt x="62586" y="58150"/>
                  </a:cubicBezTo>
                  <a:cubicBezTo>
                    <a:pt x="62586" y="58150"/>
                    <a:pt x="62586" y="58021"/>
                    <a:pt x="62586" y="57764"/>
                  </a:cubicBezTo>
                  <a:cubicBezTo>
                    <a:pt x="62586" y="56189"/>
                    <a:pt x="62329" y="49857"/>
                    <a:pt x="58407" y="45485"/>
                  </a:cubicBezTo>
                  <a:cubicBezTo>
                    <a:pt x="56800" y="43653"/>
                    <a:pt x="54743" y="42431"/>
                    <a:pt x="52814" y="41596"/>
                  </a:cubicBezTo>
                  <a:cubicBezTo>
                    <a:pt x="52943" y="41467"/>
                    <a:pt x="53039" y="41306"/>
                    <a:pt x="53135" y="41178"/>
                  </a:cubicBezTo>
                  <a:cubicBezTo>
                    <a:pt x="53650" y="40406"/>
                    <a:pt x="54100" y="39378"/>
                    <a:pt x="54100" y="38413"/>
                  </a:cubicBezTo>
                  <a:cubicBezTo>
                    <a:pt x="54100" y="38092"/>
                    <a:pt x="54035" y="37770"/>
                    <a:pt x="53939" y="37481"/>
                  </a:cubicBezTo>
                  <a:cubicBezTo>
                    <a:pt x="53618" y="36581"/>
                    <a:pt x="52782" y="35970"/>
                    <a:pt x="51882" y="35970"/>
                  </a:cubicBezTo>
                  <a:cubicBezTo>
                    <a:pt x="51625" y="35970"/>
                    <a:pt x="51303" y="36035"/>
                    <a:pt x="51046" y="36163"/>
                  </a:cubicBezTo>
                  <a:cubicBezTo>
                    <a:pt x="49792" y="36742"/>
                    <a:pt x="49182" y="38767"/>
                    <a:pt x="49053" y="40374"/>
                  </a:cubicBezTo>
                  <a:cubicBezTo>
                    <a:pt x="48539" y="40278"/>
                    <a:pt x="48089" y="40181"/>
                    <a:pt x="47703" y="40117"/>
                  </a:cubicBezTo>
                  <a:cubicBezTo>
                    <a:pt x="47542" y="39763"/>
                    <a:pt x="47382" y="39378"/>
                    <a:pt x="47221" y="38992"/>
                  </a:cubicBezTo>
                  <a:cubicBezTo>
                    <a:pt x="47028" y="38606"/>
                    <a:pt x="46899" y="38220"/>
                    <a:pt x="46739" y="37835"/>
                  </a:cubicBezTo>
                  <a:cubicBezTo>
                    <a:pt x="46546" y="37256"/>
                    <a:pt x="46321" y="36645"/>
                    <a:pt x="46128" y="36035"/>
                  </a:cubicBezTo>
                  <a:cubicBezTo>
                    <a:pt x="46867" y="35713"/>
                    <a:pt x="48989" y="34717"/>
                    <a:pt x="49760" y="33849"/>
                  </a:cubicBezTo>
                  <a:cubicBezTo>
                    <a:pt x="50467" y="33077"/>
                    <a:pt x="51175" y="31920"/>
                    <a:pt x="51175" y="30795"/>
                  </a:cubicBezTo>
                  <a:cubicBezTo>
                    <a:pt x="51175" y="30634"/>
                    <a:pt x="51142" y="30474"/>
                    <a:pt x="51110" y="30313"/>
                  </a:cubicBezTo>
                  <a:cubicBezTo>
                    <a:pt x="50917" y="29284"/>
                    <a:pt x="50050" y="28481"/>
                    <a:pt x="49021" y="28481"/>
                  </a:cubicBezTo>
                  <a:cubicBezTo>
                    <a:pt x="48828" y="28481"/>
                    <a:pt x="48635" y="28513"/>
                    <a:pt x="48442" y="28577"/>
                  </a:cubicBezTo>
                  <a:cubicBezTo>
                    <a:pt x="46707" y="29091"/>
                    <a:pt x="45678" y="32209"/>
                    <a:pt x="45646" y="33817"/>
                  </a:cubicBezTo>
                  <a:cubicBezTo>
                    <a:pt x="45646" y="33881"/>
                    <a:pt x="45678" y="34234"/>
                    <a:pt x="45710" y="34620"/>
                  </a:cubicBezTo>
                  <a:cubicBezTo>
                    <a:pt x="45517" y="34042"/>
                    <a:pt x="45356" y="33431"/>
                    <a:pt x="45196" y="32820"/>
                  </a:cubicBezTo>
                  <a:cubicBezTo>
                    <a:pt x="44746" y="31084"/>
                    <a:pt x="44328" y="29284"/>
                    <a:pt x="43942" y="27484"/>
                  </a:cubicBezTo>
                  <a:cubicBezTo>
                    <a:pt x="43846" y="27131"/>
                    <a:pt x="43749" y="26745"/>
                    <a:pt x="43653" y="26391"/>
                  </a:cubicBezTo>
                  <a:cubicBezTo>
                    <a:pt x="44264" y="26102"/>
                    <a:pt x="46578" y="25073"/>
                    <a:pt x="47414" y="24141"/>
                  </a:cubicBezTo>
                  <a:cubicBezTo>
                    <a:pt x="48121" y="23370"/>
                    <a:pt x="48796" y="22212"/>
                    <a:pt x="48796" y="21087"/>
                  </a:cubicBezTo>
                  <a:cubicBezTo>
                    <a:pt x="48796" y="20927"/>
                    <a:pt x="48796" y="20766"/>
                    <a:pt x="48764" y="20605"/>
                  </a:cubicBezTo>
                  <a:cubicBezTo>
                    <a:pt x="48571" y="19577"/>
                    <a:pt x="47671" y="18773"/>
                    <a:pt x="46674" y="18773"/>
                  </a:cubicBezTo>
                  <a:cubicBezTo>
                    <a:pt x="46482" y="18773"/>
                    <a:pt x="46289" y="18805"/>
                    <a:pt x="46096" y="18869"/>
                  </a:cubicBezTo>
                  <a:cubicBezTo>
                    <a:pt x="44328" y="19384"/>
                    <a:pt x="43299" y="22502"/>
                    <a:pt x="43267" y="24141"/>
                  </a:cubicBezTo>
                  <a:cubicBezTo>
                    <a:pt x="43267" y="24205"/>
                    <a:pt x="43299" y="24591"/>
                    <a:pt x="43364" y="25041"/>
                  </a:cubicBezTo>
                  <a:cubicBezTo>
                    <a:pt x="43106" y="24077"/>
                    <a:pt x="42881" y="23113"/>
                    <a:pt x="42592" y="22180"/>
                  </a:cubicBezTo>
                  <a:cubicBezTo>
                    <a:pt x="42110" y="20509"/>
                    <a:pt x="41563" y="18902"/>
                    <a:pt x="40888" y="17391"/>
                  </a:cubicBezTo>
                  <a:cubicBezTo>
                    <a:pt x="41081" y="17294"/>
                    <a:pt x="43814" y="16137"/>
                    <a:pt x="44746" y="15109"/>
                  </a:cubicBezTo>
                  <a:cubicBezTo>
                    <a:pt x="45453" y="14305"/>
                    <a:pt x="46128" y="13180"/>
                    <a:pt x="46128" y="12055"/>
                  </a:cubicBezTo>
                  <a:cubicBezTo>
                    <a:pt x="46128" y="11894"/>
                    <a:pt x="46128" y="11733"/>
                    <a:pt x="46096" y="11573"/>
                  </a:cubicBezTo>
                  <a:cubicBezTo>
                    <a:pt x="45903" y="10544"/>
                    <a:pt x="45003" y="9740"/>
                    <a:pt x="44006" y="9740"/>
                  </a:cubicBezTo>
                  <a:cubicBezTo>
                    <a:pt x="43814" y="9740"/>
                    <a:pt x="43621" y="9773"/>
                    <a:pt x="43396" y="9837"/>
                  </a:cubicBezTo>
                  <a:cubicBezTo>
                    <a:pt x="41660" y="10351"/>
                    <a:pt x="40631" y="13469"/>
                    <a:pt x="40599" y="15076"/>
                  </a:cubicBezTo>
                  <a:cubicBezTo>
                    <a:pt x="40599" y="15233"/>
                    <a:pt x="40721" y="16606"/>
                    <a:pt x="40787" y="17154"/>
                  </a:cubicBezTo>
                  <a:cubicBezTo>
                    <a:pt x="40048" y="15552"/>
                    <a:pt x="39183" y="14141"/>
                    <a:pt x="38285" y="12826"/>
                  </a:cubicBezTo>
                  <a:cubicBezTo>
                    <a:pt x="37385" y="11540"/>
                    <a:pt x="36420" y="10383"/>
                    <a:pt x="35520" y="9323"/>
                  </a:cubicBezTo>
                  <a:cubicBezTo>
                    <a:pt x="34620" y="8294"/>
                    <a:pt x="33720" y="7394"/>
                    <a:pt x="32949" y="6622"/>
                  </a:cubicBezTo>
                  <a:cubicBezTo>
                    <a:pt x="32499" y="6172"/>
                    <a:pt x="32113" y="5819"/>
                    <a:pt x="31727" y="5465"/>
                  </a:cubicBezTo>
                  <a:lnTo>
                    <a:pt x="31759" y="5465"/>
                  </a:lnTo>
                  <a:cubicBezTo>
                    <a:pt x="31759" y="5369"/>
                    <a:pt x="30924" y="3408"/>
                    <a:pt x="30827" y="3311"/>
                  </a:cubicBezTo>
                  <a:cubicBezTo>
                    <a:pt x="30088" y="2026"/>
                    <a:pt x="27999" y="1"/>
                    <a:pt x="26263"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788" name="Google Shape;4253;p64"/>
            <p:cNvSpPr>
              <a:spLocks/>
            </p:cNvSpPr>
            <p:nvPr/>
          </p:nvSpPr>
          <p:spPr bwMode="auto">
            <a:xfrm>
              <a:off x="3261100" y="1467650"/>
              <a:ext cx="423525" cy="439600"/>
            </a:xfrm>
            <a:custGeom>
              <a:avLst/>
              <a:gdLst>
                <a:gd name="T0" fmla="*/ 16941 w 16941"/>
                <a:gd name="T1" fmla="*/ 0 h 17584"/>
                <a:gd name="T2" fmla="*/ 4630 w 16941"/>
                <a:gd name="T3" fmla="*/ 5079 h 17584"/>
                <a:gd name="T4" fmla="*/ 1 w 16941"/>
                <a:gd name="T5" fmla="*/ 17583 h 17584"/>
                <a:gd name="T6" fmla="*/ 12344 w 16941"/>
                <a:gd name="T7" fmla="*/ 12504 h 17584"/>
                <a:gd name="T8" fmla="*/ 16941 w 16941"/>
                <a:gd name="T9" fmla="*/ 0 h 17584"/>
              </a:gdLst>
              <a:ahLst/>
              <a:cxnLst>
                <a:cxn ang="0">
                  <a:pos x="T0" y="T1"/>
                </a:cxn>
                <a:cxn ang="0">
                  <a:pos x="T2" y="T3"/>
                </a:cxn>
                <a:cxn ang="0">
                  <a:pos x="T4" y="T5"/>
                </a:cxn>
                <a:cxn ang="0">
                  <a:pos x="T6" y="T7"/>
                </a:cxn>
                <a:cxn ang="0">
                  <a:pos x="T8" y="T9"/>
                </a:cxn>
              </a:cxnLst>
              <a:rect l="0" t="0" r="r" b="b"/>
              <a:pathLst>
                <a:path w="16941" h="17584" extrusionOk="0">
                  <a:moveTo>
                    <a:pt x="16941" y="0"/>
                  </a:moveTo>
                  <a:cubicBezTo>
                    <a:pt x="16941" y="0"/>
                    <a:pt x="9323" y="225"/>
                    <a:pt x="4630" y="5079"/>
                  </a:cubicBezTo>
                  <a:cubicBezTo>
                    <a:pt x="65" y="9836"/>
                    <a:pt x="1" y="17230"/>
                    <a:pt x="1" y="17583"/>
                  </a:cubicBezTo>
                  <a:cubicBezTo>
                    <a:pt x="1" y="17583"/>
                    <a:pt x="7651" y="17358"/>
                    <a:pt x="12344" y="12504"/>
                  </a:cubicBezTo>
                  <a:cubicBezTo>
                    <a:pt x="16909" y="7747"/>
                    <a:pt x="16941" y="354"/>
                    <a:pt x="1694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789" name="Google Shape;4254;p64"/>
            <p:cNvSpPr>
              <a:spLocks/>
            </p:cNvSpPr>
            <p:nvPr/>
          </p:nvSpPr>
          <p:spPr bwMode="auto">
            <a:xfrm>
              <a:off x="2983875" y="802250"/>
              <a:ext cx="389775" cy="1053550"/>
            </a:xfrm>
            <a:custGeom>
              <a:avLst/>
              <a:gdLst>
                <a:gd name="T0" fmla="*/ 7458 w 15591"/>
                <a:gd name="T1" fmla="*/ 0 h 42142"/>
                <a:gd name="T2" fmla="*/ 7522 w 15591"/>
                <a:gd name="T3" fmla="*/ 14433 h 42142"/>
                <a:gd name="T4" fmla="*/ 7522 w 15591"/>
                <a:gd name="T5" fmla="*/ 14433 h 42142"/>
                <a:gd name="T6" fmla="*/ 2764 w 15591"/>
                <a:gd name="T7" fmla="*/ 10319 h 42142"/>
                <a:gd name="T8" fmla="*/ 2443 w 15591"/>
                <a:gd name="T9" fmla="*/ 10672 h 42142"/>
                <a:gd name="T10" fmla="*/ 7522 w 15591"/>
                <a:gd name="T11" fmla="*/ 15076 h 42142"/>
                <a:gd name="T12" fmla="*/ 7586 w 15591"/>
                <a:gd name="T13" fmla="*/ 25427 h 42142"/>
                <a:gd name="T14" fmla="*/ 322 w 15591"/>
                <a:gd name="T15" fmla="*/ 18998 h 42142"/>
                <a:gd name="T16" fmla="*/ 0 w 15591"/>
                <a:gd name="T17" fmla="*/ 19351 h 42142"/>
                <a:gd name="T18" fmla="*/ 7586 w 15591"/>
                <a:gd name="T19" fmla="*/ 26070 h 42142"/>
                <a:gd name="T20" fmla="*/ 7618 w 15591"/>
                <a:gd name="T21" fmla="*/ 35456 h 42142"/>
                <a:gd name="T22" fmla="*/ 2186 w 15591"/>
                <a:gd name="T23" fmla="*/ 31181 h 42142"/>
                <a:gd name="T24" fmla="*/ 1864 w 15591"/>
                <a:gd name="T25" fmla="*/ 31566 h 42142"/>
                <a:gd name="T26" fmla="*/ 7618 w 15591"/>
                <a:gd name="T27" fmla="*/ 36067 h 42142"/>
                <a:gd name="T28" fmla="*/ 7650 w 15591"/>
                <a:gd name="T29" fmla="*/ 42142 h 42142"/>
                <a:gd name="T30" fmla="*/ 8133 w 15591"/>
                <a:gd name="T31" fmla="*/ 42110 h 42142"/>
                <a:gd name="T32" fmla="*/ 8068 w 15591"/>
                <a:gd name="T33" fmla="*/ 31534 h 42142"/>
                <a:gd name="T34" fmla="*/ 15590 w 15591"/>
                <a:gd name="T35" fmla="*/ 24784 h 42142"/>
                <a:gd name="T36" fmla="*/ 15269 w 15591"/>
                <a:gd name="T37" fmla="*/ 24430 h 42142"/>
                <a:gd name="T38" fmla="*/ 8068 w 15591"/>
                <a:gd name="T39" fmla="*/ 30891 h 42142"/>
                <a:gd name="T40" fmla="*/ 8036 w 15591"/>
                <a:gd name="T41" fmla="*/ 22052 h 42142"/>
                <a:gd name="T42" fmla="*/ 8068 w 15591"/>
                <a:gd name="T43" fmla="*/ 22084 h 42142"/>
                <a:gd name="T44" fmla="*/ 14433 w 15591"/>
                <a:gd name="T45" fmla="*/ 12794 h 42142"/>
                <a:gd name="T46" fmla="*/ 14047 w 15591"/>
                <a:gd name="T47" fmla="*/ 12505 h 42142"/>
                <a:gd name="T48" fmla="*/ 8036 w 15591"/>
                <a:gd name="T49" fmla="*/ 21280 h 42142"/>
                <a:gd name="T50" fmla="*/ 7940 w 15591"/>
                <a:gd name="T51" fmla="*/ 0 h 42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591" h="42142" extrusionOk="0">
                  <a:moveTo>
                    <a:pt x="7458" y="0"/>
                  </a:moveTo>
                  <a:lnTo>
                    <a:pt x="7522" y="14433"/>
                  </a:lnTo>
                  <a:lnTo>
                    <a:pt x="2764" y="10319"/>
                  </a:lnTo>
                  <a:lnTo>
                    <a:pt x="2443" y="10672"/>
                  </a:lnTo>
                  <a:lnTo>
                    <a:pt x="7522" y="15076"/>
                  </a:lnTo>
                  <a:lnTo>
                    <a:pt x="7586" y="25427"/>
                  </a:lnTo>
                  <a:lnTo>
                    <a:pt x="322" y="18998"/>
                  </a:lnTo>
                  <a:lnTo>
                    <a:pt x="0" y="19351"/>
                  </a:lnTo>
                  <a:lnTo>
                    <a:pt x="7586" y="26070"/>
                  </a:lnTo>
                  <a:lnTo>
                    <a:pt x="7618" y="35456"/>
                  </a:lnTo>
                  <a:lnTo>
                    <a:pt x="2186" y="31181"/>
                  </a:lnTo>
                  <a:lnTo>
                    <a:pt x="1864" y="31566"/>
                  </a:lnTo>
                  <a:lnTo>
                    <a:pt x="7618" y="36067"/>
                  </a:lnTo>
                  <a:lnTo>
                    <a:pt x="7650" y="42142"/>
                  </a:lnTo>
                  <a:lnTo>
                    <a:pt x="8133" y="42110"/>
                  </a:lnTo>
                  <a:lnTo>
                    <a:pt x="8068" y="31534"/>
                  </a:lnTo>
                  <a:lnTo>
                    <a:pt x="15590" y="24784"/>
                  </a:lnTo>
                  <a:lnTo>
                    <a:pt x="15269" y="24430"/>
                  </a:lnTo>
                  <a:lnTo>
                    <a:pt x="8068" y="30891"/>
                  </a:lnTo>
                  <a:lnTo>
                    <a:pt x="8036" y="22052"/>
                  </a:lnTo>
                  <a:lnTo>
                    <a:pt x="8068" y="22084"/>
                  </a:lnTo>
                  <a:lnTo>
                    <a:pt x="14433" y="12794"/>
                  </a:lnTo>
                  <a:lnTo>
                    <a:pt x="14047" y="12505"/>
                  </a:lnTo>
                  <a:lnTo>
                    <a:pt x="8036" y="21280"/>
                  </a:lnTo>
                  <a:lnTo>
                    <a:pt x="79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790" name="Google Shape;4255;p64"/>
            <p:cNvSpPr>
              <a:spLocks/>
            </p:cNvSpPr>
            <p:nvPr/>
          </p:nvSpPr>
          <p:spPr bwMode="auto">
            <a:xfrm>
              <a:off x="2682500" y="1458000"/>
              <a:ext cx="415500" cy="463700"/>
            </a:xfrm>
            <a:custGeom>
              <a:avLst/>
              <a:gdLst>
                <a:gd name="T0" fmla="*/ 355 w 16620"/>
                <a:gd name="T1" fmla="*/ 0 h 18548"/>
                <a:gd name="T2" fmla="*/ 1 w 16620"/>
                <a:gd name="T3" fmla="*/ 322 h 18548"/>
                <a:gd name="T4" fmla="*/ 5433 w 16620"/>
                <a:gd name="T5" fmla="*/ 6397 h 18548"/>
                <a:gd name="T6" fmla="*/ 1994 w 16620"/>
                <a:gd name="T7" fmla="*/ 6461 h 18548"/>
                <a:gd name="T8" fmla="*/ 1994 w 16620"/>
                <a:gd name="T9" fmla="*/ 6944 h 18548"/>
                <a:gd name="T10" fmla="*/ 5851 w 16620"/>
                <a:gd name="T11" fmla="*/ 6879 h 18548"/>
                <a:gd name="T12" fmla="*/ 9676 w 16620"/>
                <a:gd name="T13" fmla="*/ 11154 h 18548"/>
                <a:gd name="T14" fmla="*/ 4276 w 16620"/>
                <a:gd name="T15" fmla="*/ 11154 h 18548"/>
                <a:gd name="T16" fmla="*/ 4276 w 16620"/>
                <a:gd name="T17" fmla="*/ 11637 h 18548"/>
                <a:gd name="T18" fmla="*/ 10094 w 16620"/>
                <a:gd name="T19" fmla="*/ 11637 h 18548"/>
                <a:gd name="T20" fmla="*/ 13566 w 16620"/>
                <a:gd name="T21" fmla="*/ 15494 h 18548"/>
                <a:gd name="T22" fmla="*/ 9773 w 16620"/>
                <a:gd name="T23" fmla="*/ 15719 h 18548"/>
                <a:gd name="T24" fmla="*/ 9805 w 16620"/>
                <a:gd name="T25" fmla="*/ 16201 h 18548"/>
                <a:gd name="T26" fmla="*/ 13952 w 16620"/>
                <a:gd name="T27" fmla="*/ 15976 h 18548"/>
                <a:gd name="T28" fmla="*/ 16266 w 16620"/>
                <a:gd name="T29" fmla="*/ 18548 h 18548"/>
                <a:gd name="T30" fmla="*/ 16620 w 16620"/>
                <a:gd name="T31" fmla="*/ 18226 h 18548"/>
                <a:gd name="T32" fmla="*/ 12569 w 16620"/>
                <a:gd name="T33" fmla="*/ 13662 h 18548"/>
                <a:gd name="T34" fmla="*/ 13212 w 16620"/>
                <a:gd name="T35" fmla="*/ 7908 h 18548"/>
                <a:gd name="T36" fmla="*/ 12730 w 16620"/>
                <a:gd name="T37" fmla="*/ 7844 h 18548"/>
                <a:gd name="T38" fmla="*/ 12152 w 16620"/>
                <a:gd name="T39" fmla="*/ 13212 h 18548"/>
                <a:gd name="T40" fmla="*/ 8905 w 16620"/>
                <a:gd name="T41" fmla="*/ 9579 h 18548"/>
                <a:gd name="T42" fmla="*/ 8937 w 16620"/>
                <a:gd name="T43" fmla="*/ 9579 h 18548"/>
                <a:gd name="T44" fmla="*/ 8101 w 16620"/>
                <a:gd name="T45" fmla="*/ 3118 h 18548"/>
                <a:gd name="T46" fmla="*/ 7619 w 16620"/>
                <a:gd name="T47" fmla="*/ 3183 h 18548"/>
                <a:gd name="T48" fmla="*/ 8358 w 16620"/>
                <a:gd name="T49" fmla="*/ 8969 h 18548"/>
                <a:gd name="T50" fmla="*/ 355 w 16620"/>
                <a:gd name="T51" fmla="*/ 0 h 18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20" h="18548" extrusionOk="0">
                  <a:moveTo>
                    <a:pt x="355" y="0"/>
                  </a:moveTo>
                  <a:lnTo>
                    <a:pt x="1" y="322"/>
                  </a:lnTo>
                  <a:lnTo>
                    <a:pt x="5433" y="6397"/>
                  </a:lnTo>
                  <a:lnTo>
                    <a:pt x="1994" y="6461"/>
                  </a:lnTo>
                  <a:lnTo>
                    <a:pt x="1994" y="6944"/>
                  </a:lnTo>
                  <a:lnTo>
                    <a:pt x="5851" y="6879"/>
                  </a:lnTo>
                  <a:lnTo>
                    <a:pt x="9676" y="11154"/>
                  </a:lnTo>
                  <a:lnTo>
                    <a:pt x="4276" y="11154"/>
                  </a:lnTo>
                  <a:lnTo>
                    <a:pt x="4276" y="11637"/>
                  </a:lnTo>
                  <a:lnTo>
                    <a:pt x="10094" y="11637"/>
                  </a:lnTo>
                  <a:lnTo>
                    <a:pt x="13566" y="15494"/>
                  </a:lnTo>
                  <a:lnTo>
                    <a:pt x="9773" y="15719"/>
                  </a:lnTo>
                  <a:lnTo>
                    <a:pt x="9805" y="16201"/>
                  </a:lnTo>
                  <a:lnTo>
                    <a:pt x="13952" y="15976"/>
                  </a:lnTo>
                  <a:lnTo>
                    <a:pt x="16266" y="18548"/>
                  </a:lnTo>
                  <a:lnTo>
                    <a:pt x="16620" y="18226"/>
                  </a:lnTo>
                  <a:lnTo>
                    <a:pt x="12569" y="13662"/>
                  </a:lnTo>
                  <a:lnTo>
                    <a:pt x="13212" y="7908"/>
                  </a:lnTo>
                  <a:lnTo>
                    <a:pt x="12730" y="7844"/>
                  </a:lnTo>
                  <a:lnTo>
                    <a:pt x="12152" y="13212"/>
                  </a:lnTo>
                  <a:lnTo>
                    <a:pt x="8905" y="9579"/>
                  </a:lnTo>
                  <a:lnTo>
                    <a:pt x="8937" y="9579"/>
                  </a:lnTo>
                  <a:lnTo>
                    <a:pt x="8101" y="3118"/>
                  </a:lnTo>
                  <a:lnTo>
                    <a:pt x="7619" y="3183"/>
                  </a:lnTo>
                  <a:lnTo>
                    <a:pt x="8358" y="8969"/>
                  </a:lnTo>
                  <a:lnTo>
                    <a:pt x="3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791" name="Google Shape;4256;p64"/>
            <p:cNvSpPr>
              <a:spLocks/>
            </p:cNvSpPr>
            <p:nvPr/>
          </p:nvSpPr>
          <p:spPr bwMode="auto">
            <a:xfrm>
              <a:off x="3257100" y="1463625"/>
              <a:ext cx="432350" cy="447625"/>
            </a:xfrm>
            <a:custGeom>
              <a:avLst/>
              <a:gdLst>
                <a:gd name="T0" fmla="*/ 16940 w 17294"/>
                <a:gd name="T1" fmla="*/ 0 h 17905"/>
                <a:gd name="T2" fmla="*/ 11283 w 17294"/>
                <a:gd name="T3" fmla="*/ 5851 h 17905"/>
                <a:gd name="T4" fmla="*/ 10994 w 17294"/>
                <a:gd name="T5" fmla="*/ 2443 h 17905"/>
                <a:gd name="T6" fmla="*/ 10511 w 17294"/>
                <a:gd name="T7" fmla="*/ 2475 h 17905"/>
                <a:gd name="T8" fmla="*/ 10833 w 17294"/>
                <a:gd name="T9" fmla="*/ 6333 h 17905"/>
                <a:gd name="T10" fmla="*/ 6879 w 17294"/>
                <a:gd name="T11" fmla="*/ 10447 h 17905"/>
                <a:gd name="T12" fmla="*/ 6461 w 17294"/>
                <a:gd name="T13" fmla="*/ 5079 h 17905"/>
                <a:gd name="T14" fmla="*/ 5979 w 17294"/>
                <a:gd name="T15" fmla="*/ 5111 h 17905"/>
                <a:gd name="T16" fmla="*/ 6429 w 17294"/>
                <a:gd name="T17" fmla="*/ 10897 h 17905"/>
                <a:gd name="T18" fmla="*/ 2829 w 17294"/>
                <a:gd name="T19" fmla="*/ 14658 h 17905"/>
                <a:gd name="T20" fmla="*/ 2315 w 17294"/>
                <a:gd name="T21" fmla="*/ 10865 h 17905"/>
                <a:gd name="T22" fmla="*/ 1832 w 17294"/>
                <a:gd name="T23" fmla="*/ 10962 h 17905"/>
                <a:gd name="T24" fmla="*/ 2411 w 17294"/>
                <a:gd name="T25" fmla="*/ 15076 h 17905"/>
                <a:gd name="T26" fmla="*/ 0 w 17294"/>
                <a:gd name="T27" fmla="*/ 17583 h 17905"/>
                <a:gd name="T28" fmla="*/ 354 w 17294"/>
                <a:gd name="T29" fmla="*/ 17905 h 17905"/>
                <a:gd name="T30" fmla="*/ 4565 w 17294"/>
                <a:gd name="T31" fmla="*/ 13533 h 17905"/>
                <a:gd name="T32" fmla="*/ 10383 w 17294"/>
                <a:gd name="T33" fmla="*/ 13758 h 17905"/>
                <a:gd name="T34" fmla="*/ 10383 w 17294"/>
                <a:gd name="T35" fmla="*/ 13276 h 17905"/>
                <a:gd name="T36" fmla="*/ 5015 w 17294"/>
                <a:gd name="T37" fmla="*/ 13051 h 17905"/>
                <a:gd name="T38" fmla="*/ 8390 w 17294"/>
                <a:gd name="T39" fmla="*/ 9579 h 17905"/>
                <a:gd name="T40" fmla="*/ 14754 w 17294"/>
                <a:gd name="T41" fmla="*/ 8294 h 17905"/>
                <a:gd name="T42" fmla="*/ 14658 w 17294"/>
                <a:gd name="T43" fmla="*/ 7811 h 17905"/>
                <a:gd name="T44" fmla="*/ 8968 w 17294"/>
                <a:gd name="T45" fmla="*/ 8969 h 17905"/>
                <a:gd name="T46" fmla="*/ 8968 w 17294"/>
                <a:gd name="T47" fmla="*/ 8969 h 17905"/>
                <a:gd name="T48" fmla="*/ 17294 w 17294"/>
                <a:gd name="T49" fmla="*/ 322 h 17905"/>
                <a:gd name="T50" fmla="*/ 16940 w 17294"/>
                <a:gd name="T51" fmla="*/ 0 h 17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94" h="17905" extrusionOk="0">
                  <a:moveTo>
                    <a:pt x="16940" y="0"/>
                  </a:moveTo>
                  <a:lnTo>
                    <a:pt x="11283" y="5851"/>
                  </a:lnTo>
                  <a:lnTo>
                    <a:pt x="10994" y="2443"/>
                  </a:lnTo>
                  <a:lnTo>
                    <a:pt x="10511" y="2475"/>
                  </a:lnTo>
                  <a:lnTo>
                    <a:pt x="10833" y="6333"/>
                  </a:lnTo>
                  <a:lnTo>
                    <a:pt x="6879" y="10447"/>
                  </a:lnTo>
                  <a:lnTo>
                    <a:pt x="6461" y="5079"/>
                  </a:lnTo>
                  <a:lnTo>
                    <a:pt x="5979" y="5111"/>
                  </a:lnTo>
                  <a:lnTo>
                    <a:pt x="6429" y="10897"/>
                  </a:lnTo>
                  <a:lnTo>
                    <a:pt x="2829" y="14658"/>
                  </a:lnTo>
                  <a:lnTo>
                    <a:pt x="2315" y="10865"/>
                  </a:lnTo>
                  <a:lnTo>
                    <a:pt x="1832" y="10962"/>
                  </a:lnTo>
                  <a:lnTo>
                    <a:pt x="2411" y="15076"/>
                  </a:lnTo>
                  <a:lnTo>
                    <a:pt x="0" y="17583"/>
                  </a:lnTo>
                  <a:lnTo>
                    <a:pt x="354" y="17905"/>
                  </a:lnTo>
                  <a:lnTo>
                    <a:pt x="4565" y="13533"/>
                  </a:lnTo>
                  <a:lnTo>
                    <a:pt x="10383" y="13758"/>
                  </a:lnTo>
                  <a:lnTo>
                    <a:pt x="10383" y="13276"/>
                  </a:lnTo>
                  <a:lnTo>
                    <a:pt x="5015" y="13051"/>
                  </a:lnTo>
                  <a:lnTo>
                    <a:pt x="8390" y="9579"/>
                  </a:lnTo>
                  <a:lnTo>
                    <a:pt x="14754" y="8294"/>
                  </a:lnTo>
                  <a:lnTo>
                    <a:pt x="14658" y="7811"/>
                  </a:lnTo>
                  <a:lnTo>
                    <a:pt x="8968" y="8969"/>
                  </a:lnTo>
                  <a:lnTo>
                    <a:pt x="17294" y="322"/>
                  </a:lnTo>
                  <a:lnTo>
                    <a:pt x="169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792" name="Google Shape;4257;p64"/>
            <p:cNvSpPr>
              <a:spLocks/>
            </p:cNvSpPr>
            <p:nvPr/>
          </p:nvSpPr>
          <p:spPr bwMode="auto">
            <a:xfrm>
              <a:off x="3434700" y="1007975"/>
              <a:ext cx="226625" cy="229850"/>
            </a:xfrm>
            <a:custGeom>
              <a:avLst/>
              <a:gdLst>
                <a:gd name="T0" fmla="*/ 4532 w 9065"/>
                <a:gd name="T1" fmla="*/ 0 h 9194"/>
                <a:gd name="T2" fmla="*/ 0 w 9065"/>
                <a:gd name="T3" fmla="*/ 4597 h 9194"/>
                <a:gd name="T4" fmla="*/ 4532 w 9065"/>
                <a:gd name="T5" fmla="*/ 9194 h 9194"/>
                <a:gd name="T6" fmla="*/ 9065 w 9065"/>
                <a:gd name="T7" fmla="*/ 4597 h 9194"/>
                <a:gd name="T8" fmla="*/ 4532 w 9065"/>
                <a:gd name="T9" fmla="*/ 0 h 9194"/>
              </a:gdLst>
              <a:ahLst/>
              <a:cxnLst>
                <a:cxn ang="0">
                  <a:pos x="T0" y="T1"/>
                </a:cxn>
                <a:cxn ang="0">
                  <a:pos x="T2" y="T3"/>
                </a:cxn>
                <a:cxn ang="0">
                  <a:pos x="T4" y="T5"/>
                </a:cxn>
                <a:cxn ang="0">
                  <a:pos x="T6" y="T7"/>
                </a:cxn>
                <a:cxn ang="0">
                  <a:pos x="T8" y="T9"/>
                </a:cxn>
              </a:cxnLst>
              <a:rect l="0" t="0" r="r" b="b"/>
              <a:pathLst>
                <a:path w="9065" h="9194" extrusionOk="0">
                  <a:moveTo>
                    <a:pt x="4532" y="0"/>
                  </a:moveTo>
                  <a:cubicBezTo>
                    <a:pt x="2025" y="0"/>
                    <a:pt x="0" y="2058"/>
                    <a:pt x="0" y="4597"/>
                  </a:cubicBezTo>
                  <a:cubicBezTo>
                    <a:pt x="0" y="7137"/>
                    <a:pt x="2025" y="9194"/>
                    <a:pt x="4532" y="9194"/>
                  </a:cubicBezTo>
                  <a:cubicBezTo>
                    <a:pt x="7040" y="9194"/>
                    <a:pt x="9065" y="7137"/>
                    <a:pt x="9065" y="4597"/>
                  </a:cubicBezTo>
                  <a:cubicBezTo>
                    <a:pt x="9065" y="2058"/>
                    <a:pt x="7040" y="0"/>
                    <a:pt x="45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793" name="Google Shape;4258;p64"/>
            <p:cNvSpPr>
              <a:spLocks/>
            </p:cNvSpPr>
            <p:nvPr/>
          </p:nvSpPr>
          <p:spPr bwMode="auto">
            <a:xfrm>
              <a:off x="3428250" y="1001550"/>
              <a:ext cx="240325" cy="242700"/>
            </a:xfrm>
            <a:custGeom>
              <a:avLst/>
              <a:gdLst>
                <a:gd name="T0" fmla="*/ 4790 w 9613"/>
                <a:gd name="T1" fmla="*/ 547 h 9708"/>
                <a:gd name="T2" fmla="*/ 7812 w 9613"/>
                <a:gd name="T3" fmla="*/ 1800 h 9708"/>
                <a:gd name="T4" fmla="*/ 9066 w 9613"/>
                <a:gd name="T5" fmla="*/ 4854 h 9708"/>
                <a:gd name="T6" fmla="*/ 7812 w 9613"/>
                <a:gd name="T7" fmla="*/ 7908 h 9708"/>
                <a:gd name="T8" fmla="*/ 4790 w 9613"/>
                <a:gd name="T9" fmla="*/ 9161 h 9708"/>
                <a:gd name="T10" fmla="*/ 1769 w 9613"/>
                <a:gd name="T11" fmla="*/ 7908 h 9708"/>
                <a:gd name="T12" fmla="*/ 515 w 9613"/>
                <a:gd name="T13" fmla="*/ 4854 h 9708"/>
                <a:gd name="T14" fmla="*/ 1769 w 9613"/>
                <a:gd name="T15" fmla="*/ 1800 h 9708"/>
                <a:gd name="T16" fmla="*/ 4790 w 9613"/>
                <a:gd name="T17" fmla="*/ 547 h 9708"/>
                <a:gd name="T18" fmla="*/ 4790 w 9613"/>
                <a:gd name="T19" fmla="*/ 0 h 9708"/>
                <a:gd name="T20" fmla="*/ 1383 w 9613"/>
                <a:gd name="T21" fmla="*/ 1415 h 9708"/>
                <a:gd name="T22" fmla="*/ 1 w 9613"/>
                <a:gd name="T23" fmla="*/ 4854 h 9708"/>
                <a:gd name="T24" fmla="*/ 1383 w 9613"/>
                <a:gd name="T25" fmla="*/ 8294 h 9708"/>
                <a:gd name="T26" fmla="*/ 4790 w 9613"/>
                <a:gd name="T27" fmla="*/ 9708 h 9708"/>
                <a:gd name="T28" fmla="*/ 8198 w 9613"/>
                <a:gd name="T29" fmla="*/ 8294 h 9708"/>
                <a:gd name="T30" fmla="*/ 9612 w 9613"/>
                <a:gd name="T31" fmla="*/ 4854 h 9708"/>
                <a:gd name="T32" fmla="*/ 8198 w 9613"/>
                <a:gd name="T33" fmla="*/ 1415 h 9708"/>
                <a:gd name="T34" fmla="*/ 4790 w 9613"/>
                <a:gd name="T35" fmla="*/ 0 h 9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13" h="9708" extrusionOk="0">
                  <a:moveTo>
                    <a:pt x="4790" y="547"/>
                  </a:moveTo>
                  <a:cubicBezTo>
                    <a:pt x="5980" y="547"/>
                    <a:pt x="7041" y="1029"/>
                    <a:pt x="7812" y="1800"/>
                  </a:cubicBezTo>
                  <a:cubicBezTo>
                    <a:pt x="8583" y="2572"/>
                    <a:pt x="9066" y="3665"/>
                    <a:pt x="9066" y="4854"/>
                  </a:cubicBezTo>
                  <a:cubicBezTo>
                    <a:pt x="9066" y="6043"/>
                    <a:pt x="8583" y="7136"/>
                    <a:pt x="7812" y="7908"/>
                  </a:cubicBezTo>
                  <a:cubicBezTo>
                    <a:pt x="7041" y="8679"/>
                    <a:pt x="5980" y="9161"/>
                    <a:pt x="4790" y="9161"/>
                  </a:cubicBezTo>
                  <a:cubicBezTo>
                    <a:pt x="3633" y="9161"/>
                    <a:pt x="2540" y="8679"/>
                    <a:pt x="1769" y="7908"/>
                  </a:cubicBezTo>
                  <a:cubicBezTo>
                    <a:pt x="997" y="7136"/>
                    <a:pt x="515" y="6043"/>
                    <a:pt x="515" y="4854"/>
                  </a:cubicBezTo>
                  <a:cubicBezTo>
                    <a:pt x="515" y="3665"/>
                    <a:pt x="997" y="2572"/>
                    <a:pt x="1769" y="1800"/>
                  </a:cubicBezTo>
                  <a:cubicBezTo>
                    <a:pt x="2540" y="1029"/>
                    <a:pt x="3633" y="547"/>
                    <a:pt x="4790" y="547"/>
                  </a:cubicBezTo>
                  <a:close/>
                  <a:moveTo>
                    <a:pt x="4790" y="0"/>
                  </a:moveTo>
                  <a:cubicBezTo>
                    <a:pt x="3473" y="0"/>
                    <a:pt x="2251" y="547"/>
                    <a:pt x="1383" y="1415"/>
                  </a:cubicBezTo>
                  <a:cubicBezTo>
                    <a:pt x="515" y="2315"/>
                    <a:pt x="1" y="3504"/>
                    <a:pt x="1" y="4854"/>
                  </a:cubicBezTo>
                  <a:cubicBezTo>
                    <a:pt x="1" y="6204"/>
                    <a:pt x="515" y="7394"/>
                    <a:pt x="1383" y="8294"/>
                  </a:cubicBezTo>
                  <a:cubicBezTo>
                    <a:pt x="2251" y="9161"/>
                    <a:pt x="3473" y="9708"/>
                    <a:pt x="4790" y="9708"/>
                  </a:cubicBezTo>
                  <a:cubicBezTo>
                    <a:pt x="6108" y="9708"/>
                    <a:pt x="7330" y="9161"/>
                    <a:pt x="8198" y="8294"/>
                  </a:cubicBezTo>
                  <a:cubicBezTo>
                    <a:pt x="9066" y="7394"/>
                    <a:pt x="9612" y="6204"/>
                    <a:pt x="9612" y="4854"/>
                  </a:cubicBezTo>
                  <a:cubicBezTo>
                    <a:pt x="9612" y="3504"/>
                    <a:pt x="9066" y="2315"/>
                    <a:pt x="8198" y="1415"/>
                  </a:cubicBezTo>
                  <a:cubicBezTo>
                    <a:pt x="7330" y="547"/>
                    <a:pt x="6108" y="0"/>
                    <a:pt x="47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794" name="Google Shape;4259;p64"/>
            <p:cNvSpPr>
              <a:spLocks/>
            </p:cNvSpPr>
            <p:nvPr/>
          </p:nvSpPr>
          <p:spPr bwMode="auto">
            <a:xfrm>
              <a:off x="3804350" y="1436300"/>
              <a:ext cx="204950" cy="566025"/>
            </a:xfrm>
            <a:custGeom>
              <a:avLst/>
              <a:gdLst>
                <a:gd name="T0" fmla="*/ 2361 w 8198"/>
                <a:gd name="T1" fmla="*/ 0 h 22641"/>
                <a:gd name="T2" fmla="*/ 2347 w 8198"/>
                <a:gd name="T3" fmla="*/ 0 h 22641"/>
                <a:gd name="T4" fmla="*/ 0 w 8198"/>
                <a:gd name="T5" fmla="*/ 8101 h 22641"/>
                <a:gd name="T6" fmla="*/ 1993 w 8198"/>
                <a:gd name="T7" fmla="*/ 20284 h 22641"/>
                <a:gd name="T8" fmla="*/ 4496 w 8198"/>
                <a:gd name="T9" fmla="*/ 22640 h 22641"/>
                <a:gd name="T10" fmla="*/ 5304 w 8198"/>
                <a:gd name="T11" fmla="*/ 22502 h 22641"/>
                <a:gd name="T12" fmla="*/ 8004 w 8198"/>
                <a:gd name="T13" fmla="*/ 18805 h 22641"/>
                <a:gd name="T14" fmla="*/ 5047 w 8198"/>
                <a:gd name="T15" fmla="*/ 3729 h 22641"/>
                <a:gd name="T16" fmla="*/ 2361 w 8198"/>
                <a:gd name="T17" fmla="*/ 0 h 2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98" h="22641" extrusionOk="0">
                  <a:moveTo>
                    <a:pt x="2361" y="0"/>
                  </a:moveTo>
                  <a:cubicBezTo>
                    <a:pt x="2352" y="0"/>
                    <a:pt x="2347" y="0"/>
                    <a:pt x="2347" y="0"/>
                  </a:cubicBezTo>
                  <a:lnTo>
                    <a:pt x="0" y="8101"/>
                  </a:lnTo>
                  <a:cubicBezTo>
                    <a:pt x="0" y="8101"/>
                    <a:pt x="1801" y="19351"/>
                    <a:pt x="1993" y="20284"/>
                  </a:cubicBezTo>
                  <a:cubicBezTo>
                    <a:pt x="2131" y="21083"/>
                    <a:pt x="2979" y="22640"/>
                    <a:pt x="4496" y="22640"/>
                  </a:cubicBezTo>
                  <a:cubicBezTo>
                    <a:pt x="4747" y="22640"/>
                    <a:pt x="5017" y="22598"/>
                    <a:pt x="5304" y="22502"/>
                  </a:cubicBezTo>
                  <a:cubicBezTo>
                    <a:pt x="7362" y="21859"/>
                    <a:pt x="8197" y="20187"/>
                    <a:pt x="8004" y="18805"/>
                  </a:cubicBezTo>
                  <a:cubicBezTo>
                    <a:pt x="7812" y="17423"/>
                    <a:pt x="5594" y="7522"/>
                    <a:pt x="5047" y="3729"/>
                  </a:cubicBezTo>
                  <a:cubicBezTo>
                    <a:pt x="4496" y="88"/>
                    <a:pt x="2547" y="0"/>
                    <a:pt x="236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795" name="Google Shape;4260;p64"/>
            <p:cNvSpPr>
              <a:spLocks/>
            </p:cNvSpPr>
            <p:nvPr/>
          </p:nvSpPr>
          <p:spPr bwMode="auto">
            <a:xfrm>
              <a:off x="3797925" y="1429875"/>
              <a:ext cx="213775" cy="579425"/>
            </a:xfrm>
            <a:custGeom>
              <a:avLst/>
              <a:gdLst>
                <a:gd name="T0" fmla="*/ 2800 w 8551"/>
                <a:gd name="T1" fmla="*/ 563 h 23177"/>
                <a:gd name="T2" fmla="*/ 3665 w 8551"/>
                <a:gd name="T3" fmla="*/ 965 h 23177"/>
                <a:gd name="T4" fmla="*/ 5015 w 8551"/>
                <a:gd name="T5" fmla="*/ 4018 h 23177"/>
                <a:gd name="T6" fmla="*/ 6654 w 8551"/>
                <a:gd name="T7" fmla="*/ 12472 h 23177"/>
                <a:gd name="T8" fmla="*/ 7522 w 8551"/>
                <a:gd name="T9" fmla="*/ 16715 h 23177"/>
                <a:gd name="T10" fmla="*/ 8004 w 8551"/>
                <a:gd name="T11" fmla="*/ 19094 h 23177"/>
                <a:gd name="T12" fmla="*/ 8004 w 8551"/>
                <a:gd name="T13" fmla="*/ 19448 h 23177"/>
                <a:gd name="T14" fmla="*/ 5497 w 8551"/>
                <a:gd name="T15" fmla="*/ 22501 h 23177"/>
                <a:gd name="T16" fmla="*/ 4790 w 8551"/>
                <a:gd name="T17" fmla="*/ 22630 h 23177"/>
                <a:gd name="T18" fmla="*/ 3183 w 8551"/>
                <a:gd name="T19" fmla="*/ 21859 h 23177"/>
                <a:gd name="T20" fmla="*/ 2508 w 8551"/>
                <a:gd name="T21" fmla="*/ 20508 h 23177"/>
                <a:gd name="T22" fmla="*/ 1447 w 8551"/>
                <a:gd name="T23" fmla="*/ 14047 h 23177"/>
                <a:gd name="T24" fmla="*/ 804 w 8551"/>
                <a:gd name="T25" fmla="*/ 10062 h 23177"/>
                <a:gd name="T26" fmla="*/ 529 w 8551"/>
                <a:gd name="T27" fmla="*/ 8373 h 23177"/>
                <a:gd name="T28" fmla="*/ 529 w 8551"/>
                <a:gd name="T29" fmla="*/ 8373 h 23177"/>
                <a:gd name="T30" fmla="*/ 2800 w 8551"/>
                <a:gd name="T31" fmla="*/ 563 h 23177"/>
                <a:gd name="T32" fmla="*/ 2604 w 8551"/>
                <a:gd name="T33" fmla="*/ 0 h 23177"/>
                <a:gd name="T34" fmla="*/ 2347 w 8551"/>
                <a:gd name="T35" fmla="*/ 193 h 23177"/>
                <a:gd name="T36" fmla="*/ 0 w 8551"/>
                <a:gd name="T37" fmla="*/ 8261 h 23177"/>
                <a:gd name="T38" fmla="*/ 0 w 8551"/>
                <a:gd name="T39" fmla="*/ 8390 h 23177"/>
                <a:gd name="T40" fmla="*/ 900 w 8551"/>
                <a:gd name="T41" fmla="*/ 14144 h 23177"/>
                <a:gd name="T42" fmla="*/ 1961 w 8551"/>
                <a:gd name="T43" fmla="*/ 20605 h 23177"/>
                <a:gd name="T44" fmla="*/ 2797 w 8551"/>
                <a:gd name="T45" fmla="*/ 22212 h 23177"/>
                <a:gd name="T46" fmla="*/ 4790 w 8551"/>
                <a:gd name="T47" fmla="*/ 23176 h 23177"/>
                <a:gd name="T48" fmla="*/ 5658 w 8551"/>
                <a:gd name="T49" fmla="*/ 23016 h 23177"/>
                <a:gd name="T50" fmla="*/ 8551 w 8551"/>
                <a:gd name="T51" fmla="*/ 19448 h 23177"/>
                <a:gd name="T52" fmla="*/ 8519 w 8551"/>
                <a:gd name="T53" fmla="*/ 19030 h 23177"/>
                <a:gd name="T54" fmla="*/ 8069 w 8551"/>
                <a:gd name="T55" fmla="*/ 16619 h 23177"/>
                <a:gd name="T56" fmla="*/ 5561 w 8551"/>
                <a:gd name="T57" fmla="*/ 3922 h 23177"/>
                <a:gd name="T58" fmla="*/ 3986 w 8551"/>
                <a:gd name="T59" fmla="*/ 547 h 23177"/>
                <a:gd name="T60" fmla="*/ 2604 w 8551"/>
                <a:gd name="T61" fmla="*/ 0 h 23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51" h="23177" extrusionOk="0">
                  <a:moveTo>
                    <a:pt x="2800" y="563"/>
                  </a:moveTo>
                  <a:cubicBezTo>
                    <a:pt x="3001" y="595"/>
                    <a:pt x="3326" y="689"/>
                    <a:pt x="3665" y="965"/>
                  </a:cubicBezTo>
                  <a:cubicBezTo>
                    <a:pt x="4179" y="1383"/>
                    <a:pt x="4758" y="2250"/>
                    <a:pt x="5015" y="4018"/>
                  </a:cubicBezTo>
                  <a:cubicBezTo>
                    <a:pt x="5304" y="5915"/>
                    <a:pt x="6011" y="9354"/>
                    <a:pt x="6654" y="12472"/>
                  </a:cubicBezTo>
                  <a:cubicBezTo>
                    <a:pt x="6976" y="14047"/>
                    <a:pt x="7297" y="15526"/>
                    <a:pt x="7522" y="16715"/>
                  </a:cubicBezTo>
                  <a:cubicBezTo>
                    <a:pt x="7779" y="17905"/>
                    <a:pt x="7940" y="18773"/>
                    <a:pt x="8004" y="19094"/>
                  </a:cubicBezTo>
                  <a:cubicBezTo>
                    <a:pt x="8004" y="19223"/>
                    <a:pt x="8004" y="19319"/>
                    <a:pt x="8004" y="19448"/>
                  </a:cubicBezTo>
                  <a:cubicBezTo>
                    <a:pt x="8004" y="20637"/>
                    <a:pt x="7233" y="21955"/>
                    <a:pt x="5497" y="22501"/>
                  </a:cubicBezTo>
                  <a:cubicBezTo>
                    <a:pt x="5240" y="22598"/>
                    <a:pt x="4983" y="22630"/>
                    <a:pt x="4790" y="22630"/>
                  </a:cubicBezTo>
                  <a:cubicBezTo>
                    <a:pt x="4115" y="22630"/>
                    <a:pt x="3568" y="22309"/>
                    <a:pt x="3183" y="21859"/>
                  </a:cubicBezTo>
                  <a:cubicBezTo>
                    <a:pt x="2797" y="21409"/>
                    <a:pt x="2572" y="20830"/>
                    <a:pt x="2508" y="20508"/>
                  </a:cubicBezTo>
                  <a:cubicBezTo>
                    <a:pt x="2411" y="20058"/>
                    <a:pt x="1897" y="17005"/>
                    <a:pt x="1447" y="14047"/>
                  </a:cubicBezTo>
                  <a:cubicBezTo>
                    <a:pt x="1190" y="12601"/>
                    <a:pt x="965" y="11154"/>
                    <a:pt x="804" y="10062"/>
                  </a:cubicBezTo>
                  <a:cubicBezTo>
                    <a:pt x="675" y="9210"/>
                    <a:pt x="567" y="8586"/>
                    <a:pt x="529" y="8373"/>
                  </a:cubicBezTo>
                  <a:lnTo>
                    <a:pt x="2800" y="563"/>
                  </a:lnTo>
                  <a:close/>
                  <a:moveTo>
                    <a:pt x="2604" y="0"/>
                  </a:moveTo>
                  <a:cubicBezTo>
                    <a:pt x="2475" y="0"/>
                    <a:pt x="2379" y="97"/>
                    <a:pt x="2347" y="193"/>
                  </a:cubicBezTo>
                  <a:lnTo>
                    <a:pt x="0" y="8261"/>
                  </a:lnTo>
                  <a:lnTo>
                    <a:pt x="0" y="8390"/>
                  </a:lnTo>
                  <a:cubicBezTo>
                    <a:pt x="0" y="8390"/>
                    <a:pt x="450" y="11219"/>
                    <a:pt x="900" y="14144"/>
                  </a:cubicBezTo>
                  <a:cubicBezTo>
                    <a:pt x="1383" y="17069"/>
                    <a:pt x="1865" y="20123"/>
                    <a:pt x="1961" y="20605"/>
                  </a:cubicBezTo>
                  <a:cubicBezTo>
                    <a:pt x="2058" y="21055"/>
                    <a:pt x="2315" y="21666"/>
                    <a:pt x="2797" y="22212"/>
                  </a:cubicBezTo>
                  <a:cubicBezTo>
                    <a:pt x="3247" y="22726"/>
                    <a:pt x="3922" y="23176"/>
                    <a:pt x="4790" y="23176"/>
                  </a:cubicBezTo>
                  <a:cubicBezTo>
                    <a:pt x="5047" y="23176"/>
                    <a:pt x="5336" y="23112"/>
                    <a:pt x="5658" y="23016"/>
                  </a:cubicBezTo>
                  <a:cubicBezTo>
                    <a:pt x="7619" y="22405"/>
                    <a:pt x="8551" y="20862"/>
                    <a:pt x="8551" y="19448"/>
                  </a:cubicBezTo>
                  <a:cubicBezTo>
                    <a:pt x="8551" y="19319"/>
                    <a:pt x="8551" y="19158"/>
                    <a:pt x="8519" y="19030"/>
                  </a:cubicBezTo>
                  <a:cubicBezTo>
                    <a:pt x="8454" y="18676"/>
                    <a:pt x="8294" y="17776"/>
                    <a:pt x="8069" y="16619"/>
                  </a:cubicBezTo>
                  <a:cubicBezTo>
                    <a:pt x="7329" y="13051"/>
                    <a:pt x="5979" y="6751"/>
                    <a:pt x="5561" y="3922"/>
                  </a:cubicBezTo>
                  <a:cubicBezTo>
                    <a:pt x="5272" y="2090"/>
                    <a:pt x="4629" y="1093"/>
                    <a:pt x="3986" y="547"/>
                  </a:cubicBezTo>
                  <a:cubicBezTo>
                    <a:pt x="3343" y="32"/>
                    <a:pt x="2733" y="0"/>
                    <a:pt x="260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796" name="Google Shape;4261;p64"/>
            <p:cNvSpPr>
              <a:spLocks/>
            </p:cNvSpPr>
            <p:nvPr/>
          </p:nvSpPr>
          <p:spPr bwMode="auto">
            <a:xfrm>
              <a:off x="3106825" y="1594975"/>
              <a:ext cx="767475" cy="595950"/>
            </a:xfrm>
            <a:custGeom>
              <a:avLst/>
              <a:gdLst>
                <a:gd name="T0" fmla="*/ 21971 w 30699"/>
                <a:gd name="T1" fmla="*/ 1 h 23838"/>
                <a:gd name="T2" fmla="*/ 9386 w 30699"/>
                <a:gd name="T3" fmla="*/ 2911 h 23838"/>
                <a:gd name="T4" fmla="*/ 0 w 30699"/>
                <a:gd name="T5" fmla="*/ 8311 h 23838"/>
                <a:gd name="T6" fmla="*/ 5786 w 30699"/>
                <a:gd name="T7" fmla="*/ 23837 h 23838"/>
                <a:gd name="T8" fmla="*/ 30698 w 30699"/>
                <a:gd name="T9" fmla="*/ 17344 h 23838"/>
                <a:gd name="T10" fmla="*/ 27901 w 30699"/>
                <a:gd name="T11" fmla="*/ 1754 h 23838"/>
                <a:gd name="T12" fmla="*/ 21971 w 30699"/>
                <a:gd name="T13" fmla="*/ 1 h 23838"/>
              </a:gdLst>
              <a:ahLst/>
              <a:cxnLst>
                <a:cxn ang="0">
                  <a:pos x="T0" y="T1"/>
                </a:cxn>
                <a:cxn ang="0">
                  <a:pos x="T2" y="T3"/>
                </a:cxn>
                <a:cxn ang="0">
                  <a:pos x="T4" y="T5"/>
                </a:cxn>
                <a:cxn ang="0">
                  <a:pos x="T6" y="T7"/>
                </a:cxn>
                <a:cxn ang="0">
                  <a:pos x="T8" y="T9"/>
                </a:cxn>
                <a:cxn ang="0">
                  <a:pos x="T10" y="T11"/>
                </a:cxn>
                <a:cxn ang="0">
                  <a:pos x="T12" y="T13"/>
                </a:cxn>
              </a:cxnLst>
              <a:rect l="0" t="0" r="r" b="b"/>
              <a:pathLst>
                <a:path w="30699" h="23838" extrusionOk="0">
                  <a:moveTo>
                    <a:pt x="21971" y="1"/>
                  </a:moveTo>
                  <a:cubicBezTo>
                    <a:pt x="19140" y="1"/>
                    <a:pt x="15086" y="686"/>
                    <a:pt x="9386" y="2911"/>
                  </a:cubicBezTo>
                  <a:cubicBezTo>
                    <a:pt x="9386" y="2911"/>
                    <a:pt x="0" y="6865"/>
                    <a:pt x="0" y="8311"/>
                  </a:cubicBezTo>
                  <a:cubicBezTo>
                    <a:pt x="0" y="9758"/>
                    <a:pt x="5786" y="23837"/>
                    <a:pt x="5786" y="23837"/>
                  </a:cubicBezTo>
                  <a:lnTo>
                    <a:pt x="30698" y="17344"/>
                  </a:lnTo>
                  <a:lnTo>
                    <a:pt x="27901" y="1754"/>
                  </a:lnTo>
                  <a:cubicBezTo>
                    <a:pt x="27901" y="1754"/>
                    <a:pt x="26502" y="1"/>
                    <a:pt x="2197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797" name="Google Shape;4262;p64"/>
            <p:cNvSpPr>
              <a:spLocks/>
            </p:cNvSpPr>
            <p:nvPr/>
          </p:nvSpPr>
          <p:spPr bwMode="auto">
            <a:xfrm>
              <a:off x="3100400" y="1588175"/>
              <a:ext cx="781125" cy="609375"/>
            </a:xfrm>
            <a:custGeom>
              <a:avLst/>
              <a:gdLst>
                <a:gd name="T0" fmla="*/ 22244 w 31245"/>
                <a:gd name="T1" fmla="*/ 515 h 24375"/>
                <a:gd name="T2" fmla="*/ 26776 w 31245"/>
                <a:gd name="T3" fmla="*/ 1383 h 24375"/>
                <a:gd name="T4" fmla="*/ 27708 w 31245"/>
                <a:gd name="T5" fmla="*/ 1929 h 24375"/>
                <a:gd name="T6" fmla="*/ 27901 w 31245"/>
                <a:gd name="T7" fmla="*/ 2122 h 24375"/>
                <a:gd name="T8" fmla="*/ 27915 w 31245"/>
                <a:gd name="T9" fmla="*/ 2136 h 24375"/>
                <a:gd name="T10" fmla="*/ 30634 w 31245"/>
                <a:gd name="T11" fmla="*/ 17423 h 24375"/>
                <a:gd name="T12" fmla="*/ 6207 w 31245"/>
                <a:gd name="T13" fmla="*/ 23793 h 24375"/>
                <a:gd name="T14" fmla="*/ 6207 w 31245"/>
                <a:gd name="T15" fmla="*/ 23793 h 24375"/>
                <a:gd name="T16" fmla="*/ 6043 w 31245"/>
                <a:gd name="T17" fmla="*/ 23402 h 24375"/>
                <a:gd name="T18" fmla="*/ 2861 w 31245"/>
                <a:gd name="T19" fmla="*/ 15398 h 24375"/>
                <a:gd name="T20" fmla="*/ 1222 w 31245"/>
                <a:gd name="T21" fmla="*/ 10994 h 24375"/>
                <a:gd name="T22" fmla="*/ 707 w 31245"/>
                <a:gd name="T23" fmla="*/ 9387 h 24375"/>
                <a:gd name="T24" fmla="*/ 579 w 31245"/>
                <a:gd name="T25" fmla="*/ 8873 h 24375"/>
                <a:gd name="T26" fmla="*/ 546 w 31245"/>
                <a:gd name="T27" fmla="*/ 8583 h 24375"/>
                <a:gd name="T28" fmla="*/ 611 w 31245"/>
                <a:gd name="T29" fmla="*/ 8423 h 24375"/>
                <a:gd name="T30" fmla="*/ 1222 w 31245"/>
                <a:gd name="T31" fmla="*/ 7812 h 24375"/>
                <a:gd name="T32" fmla="*/ 6332 w 31245"/>
                <a:gd name="T33" fmla="*/ 4983 h 24375"/>
                <a:gd name="T34" fmla="*/ 8743 w 31245"/>
                <a:gd name="T35" fmla="*/ 3858 h 24375"/>
                <a:gd name="T36" fmla="*/ 9740 w 31245"/>
                <a:gd name="T37" fmla="*/ 3408 h 24375"/>
                <a:gd name="T38" fmla="*/ 22244 w 31245"/>
                <a:gd name="T39" fmla="*/ 515 h 24375"/>
                <a:gd name="T40" fmla="*/ 22244 w 31245"/>
                <a:gd name="T41" fmla="*/ 1 h 24375"/>
                <a:gd name="T42" fmla="*/ 9547 w 31245"/>
                <a:gd name="T43" fmla="*/ 2926 h 24375"/>
                <a:gd name="T44" fmla="*/ 4822 w 31245"/>
                <a:gd name="T45" fmla="*/ 5112 h 24375"/>
                <a:gd name="T46" fmla="*/ 1575 w 31245"/>
                <a:gd name="T47" fmla="*/ 6912 h 24375"/>
                <a:gd name="T48" fmla="*/ 482 w 31245"/>
                <a:gd name="T49" fmla="*/ 7748 h 24375"/>
                <a:gd name="T50" fmla="*/ 129 w 31245"/>
                <a:gd name="T51" fmla="*/ 8133 h 24375"/>
                <a:gd name="T52" fmla="*/ 0 w 31245"/>
                <a:gd name="T53" fmla="*/ 8583 h 24375"/>
                <a:gd name="T54" fmla="*/ 64 w 31245"/>
                <a:gd name="T55" fmla="*/ 9066 h 24375"/>
                <a:gd name="T56" fmla="*/ 1222 w 31245"/>
                <a:gd name="T57" fmla="*/ 12601 h 24375"/>
                <a:gd name="T58" fmla="*/ 5786 w 31245"/>
                <a:gd name="T59" fmla="*/ 24206 h 24375"/>
                <a:gd name="T60" fmla="*/ 6042 w 31245"/>
                <a:gd name="T61" fmla="*/ 24374 h 24375"/>
                <a:gd name="T62" fmla="*/ 6107 w 31245"/>
                <a:gd name="T63" fmla="*/ 24366 h 24375"/>
                <a:gd name="T64" fmla="*/ 31019 w 31245"/>
                <a:gd name="T65" fmla="*/ 17873 h 24375"/>
                <a:gd name="T66" fmla="*/ 31212 w 31245"/>
                <a:gd name="T67" fmla="*/ 17552 h 24375"/>
                <a:gd name="T68" fmla="*/ 28416 w 31245"/>
                <a:gd name="T69" fmla="*/ 1962 h 24375"/>
                <a:gd name="T70" fmla="*/ 28351 w 31245"/>
                <a:gd name="T71" fmla="*/ 1833 h 24375"/>
                <a:gd name="T72" fmla="*/ 22244 w 31245"/>
                <a:gd name="T73" fmla="*/ 1 h 24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245" h="24375" extrusionOk="0">
                  <a:moveTo>
                    <a:pt x="22244" y="515"/>
                  </a:moveTo>
                  <a:cubicBezTo>
                    <a:pt x="24462" y="515"/>
                    <a:pt x="25908" y="965"/>
                    <a:pt x="26776" y="1383"/>
                  </a:cubicBezTo>
                  <a:cubicBezTo>
                    <a:pt x="27226" y="1576"/>
                    <a:pt x="27516" y="1801"/>
                    <a:pt x="27708" y="1929"/>
                  </a:cubicBezTo>
                  <a:cubicBezTo>
                    <a:pt x="27805" y="2026"/>
                    <a:pt x="27869" y="2090"/>
                    <a:pt x="27901" y="2122"/>
                  </a:cubicBezTo>
                  <a:lnTo>
                    <a:pt x="27915" y="2136"/>
                  </a:lnTo>
                  <a:lnTo>
                    <a:pt x="30634" y="17423"/>
                  </a:lnTo>
                  <a:lnTo>
                    <a:pt x="6207" y="23793"/>
                  </a:lnTo>
                  <a:cubicBezTo>
                    <a:pt x="6165" y="23693"/>
                    <a:pt x="6109" y="23561"/>
                    <a:pt x="6043" y="23402"/>
                  </a:cubicBezTo>
                  <a:cubicBezTo>
                    <a:pt x="5497" y="22052"/>
                    <a:pt x="4114" y="18645"/>
                    <a:pt x="2861" y="15398"/>
                  </a:cubicBezTo>
                  <a:cubicBezTo>
                    <a:pt x="2250" y="13791"/>
                    <a:pt x="1639" y="12216"/>
                    <a:pt x="1222" y="10994"/>
                  </a:cubicBezTo>
                  <a:cubicBezTo>
                    <a:pt x="996" y="10351"/>
                    <a:pt x="836" y="9805"/>
                    <a:pt x="707" y="9387"/>
                  </a:cubicBezTo>
                  <a:cubicBezTo>
                    <a:pt x="643" y="9194"/>
                    <a:pt x="611" y="9001"/>
                    <a:pt x="579" y="8873"/>
                  </a:cubicBezTo>
                  <a:cubicBezTo>
                    <a:pt x="546" y="8744"/>
                    <a:pt x="546" y="8615"/>
                    <a:pt x="546" y="8583"/>
                  </a:cubicBezTo>
                  <a:cubicBezTo>
                    <a:pt x="514" y="8583"/>
                    <a:pt x="546" y="8519"/>
                    <a:pt x="611" y="8423"/>
                  </a:cubicBezTo>
                  <a:cubicBezTo>
                    <a:pt x="707" y="8262"/>
                    <a:pt x="900" y="8037"/>
                    <a:pt x="1222" y="7812"/>
                  </a:cubicBezTo>
                  <a:cubicBezTo>
                    <a:pt x="2314" y="6976"/>
                    <a:pt x="4468" y="5851"/>
                    <a:pt x="6332" y="4983"/>
                  </a:cubicBezTo>
                  <a:cubicBezTo>
                    <a:pt x="7265" y="4533"/>
                    <a:pt x="8100" y="4147"/>
                    <a:pt x="8743" y="3858"/>
                  </a:cubicBezTo>
                  <a:cubicBezTo>
                    <a:pt x="9354" y="3569"/>
                    <a:pt x="9740" y="3408"/>
                    <a:pt x="9740" y="3408"/>
                  </a:cubicBezTo>
                  <a:cubicBezTo>
                    <a:pt x="15429" y="1190"/>
                    <a:pt x="19447" y="515"/>
                    <a:pt x="22244" y="515"/>
                  </a:cubicBezTo>
                  <a:close/>
                  <a:moveTo>
                    <a:pt x="22244" y="1"/>
                  </a:moveTo>
                  <a:cubicBezTo>
                    <a:pt x="19351" y="1"/>
                    <a:pt x="15269" y="676"/>
                    <a:pt x="9547" y="2926"/>
                  </a:cubicBezTo>
                  <a:cubicBezTo>
                    <a:pt x="9547" y="2926"/>
                    <a:pt x="7200" y="3922"/>
                    <a:pt x="4822" y="5112"/>
                  </a:cubicBezTo>
                  <a:cubicBezTo>
                    <a:pt x="3664" y="5690"/>
                    <a:pt x="2475" y="6333"/>
                    <a:pt x="1575" y="6912"/>
                  </a:cubicBezTo>
                  <a:cubicBezTo>
                    <a:pt x="1125" y="7201"/>
                    <a:pt x="771" y="7490"/>
                    <a:pt x="482" y="7748"/>
                  </a:cubicBezTo>
                  <a:cubicBezTo>
                    <a:pt x="354" y="7876"/>
                    <a:pt x="225" y="8005"/>
                    <a:pt x="129" y="8133"/>
                  </a:cubicBezTo>
                  <a:cubicBezTo>
                    <a:pt x="64" y="8262"/>
                    <a:pt x="0" y="8423"/>
                    <a:pt x="0" y="8583"/>
                  </a:cubicBezTo>
                  <a:cubicBezTo>
                    <a:pt x="0" y="8712"/>
                    <a:pt x="32" y="8873"/>
                    <a:pt x="64" y="9066"/>
                  </a:cubicBezTo>
                  <a:cubicBezTo>
                    <a:pt x="225" y="9773"/>
                    <a:pt x="675" y="11058"/>
                    <a:pt x="1222" y="12601"/>
                  </a:cubicBezTo>
                  <a:cubicBezTo>
                    <a:pt x="2925" y="17262"/>
                    <a:pt x="5786" y="24206"/>
                    <a:pt x="5786" y="24206"/>
                  </a:cubicBezTo>
                  <a:cubicBezTo>
                    <a:pt x="5839" y="24312"/>
                    <a:pt x="5937" y="24374"/>
                    <a:pt x="6042" y="24374"/>
                  </a:cubicBezTo>
                  <a:cubicBezTo>
                    <a:pt x="6063" y="24374"/>
                    <a:pt x="6085" y="24372"/>
                    <a:pt x="6107" y="24366"/>
                  </a:cubicBezTo>
                  <a:lnTo>
                    <a:pt x="31019" y="17873"/>
                  </a:lnTo>
                  <a:cubicBezTo>
                    <a:pt x="31148" y="17841"/>
                    <a:pt x="31244" y="17712"/>
                    <a:pt x="31212" y="17552"/>
                  </a:cubicBezTo>
                  <a:lnTo>
                    <a:pt x="28416" y="1962"/>
                  </a:lnTo>
                  <a:lnTo>
                    <a:pt x="28351" y="1833"/>
                  </a:lnTo>
                  <a:cubicBezTo>
                    <a:pt x="28319" y="1769"/>
                    <a:pt x="26808" y="1"/>
                    <a:pt x="222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798" name="Google Shape;4263;p64"/>
            <p:cNvSpPr>
              <a:spLocks/>
            </p:cNvSpPr>
            <p:nvPr/>
          </p:nvSpPr>
          <p:spPr bwMode="auto">
            <a:xfrm>
              <a:off x="3300475" y="1435225"/>
              <a:ext cx="606750" cy="742775"/>
            </a:xfrm>
            <a:custGeom>
              <a:avLst/>
              <a:gdLst>
                <a:gd name="T0" fmla="*/ 17600 w 24270"/>
                <a:gd name="T1" fmla="*/ 1 h 29711"/>
                <a:gd name="T2" fmla="*/ 10191 w 24270"/>
                <a:gd name="T3" fmla="*/ 783 h 29711"/>
                <a:gd name="T4" fmla="*/ 5401 w 24270"/>
                <a:gd name="T5" fmla="*/ 3644 h 29711"/>
                <a:gd name="T6" fmla="*/ 1 w 24270"/>
                <a:gd name="T7" fmla="*/ 9848 h 29711"/>
                <a:gd name="T8" fmla="*/ 2412 w 24270"/>
                <a:gd name="T9" fmla="*/ 27816 h 29711"/>
                <a:gd name="T10" fmla="*/ 2503 w 24270"/>
                <a:gd name="T11" fmla="*/ 29711 h 29711"/>
                <a:gd name="T12" fmla="*/ 2508 w 24270"/>
                <a:gd name="T13" fmla="*/ 29649 h 29711"/>
                <a:gd name="T14" fmla="*/ 18805 w 24270"/>
                <a:gd name="T15" fmla="*/ 24023 h 29711"/>
                <a:gd name="T16" fmla="*/ 20670 w 24270"/>
                <a:gd name="T17" fmla="*/ 17723 h 29711"/>
                <a:gd name="T18" fmla="*/ 21602 w 24270"/>
                <a:gd name="T19" fmla="*/ 10587 h 29711"/>
                <a:gd name="T20" fmla="*/ 23531 w 24270"/>
                <a:gd name="T21" fmla="*/ 2519 h 29711"/>
                <a:gd name="T22" fmla="*/ 19930 w 24270"/>
                <a:gd name="T23" fmla="*/ 43 h 29711"/>
                <a:gd name="T24" fmla="*/ 17600 w 24270"/>
                <a:gd name="T25" fmla="*/ 1 h 29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270" h="29711" extrusionOk="0">
                  <a:moveTo>
                    <a:pt x="17600" y="1"/>
                  </a:moveTo>
                  <a:cubicBezTo>
                    <a:pt x="15099" y="1"/>
                    <a:pt x="12134" y="159"/>
                    <a:pt x="10191" y="783"/>
                  </a:cubicBezTo>
                  <a:cubicBezTo>
                    <a:pt x="10191" y="783"/>
                    <a:pt x="7523" y="2422"/>
                    <a:pt x="5401" y="3644"/>
                  </a:cubicBezTo>
                  <a:cubicBezTo>
                    <a:pt x="3248" y="4833"/>
                    <a:pt x="1" y="6504"/>
                    <a:pt x="1" y="9848"/>
                  </a:cubicBezTo>
                  <a:cubicBezTo>
                    <a:pt x="1" y="13191"/>
                    <a:pt x="2412" y="26434"/>
                    <a:pt x="2412" y="27816"/>
                  </a:cubicBezTo>
                  <a:cubicBezTo>
                    <a:pt x="2412" y="28999"/>
                    <a:pt x="2482" y="29711"/>
                    <a:pt x="2503" y="29711"/>
                  </a:cubicBezTo>
                  <a:cubicBezTo>
                    <a:pt x="2506" y="29711"/>
                    <a:pt x="2508" y="29690"/>
                    <a:pt x="2508" y="29649"/>
                  </a:cubicBezTo>
                  <a:cubicBezTo>
                    <a:pt x="2508" y="29391"/>
                    <a:pt x="18805" y="24023"/>
                    <a:pt x="18805" y="24023"/>
                  </a:cubicBezTo>
                  <a:cubicBezTo>
                    <a:pt x="18805" y="24023"/>
                    <a:pt x="19834" y="19748"/>
                    <a:pt x="20670" y="17723"/>
                  </a:cubicBezTo>
                  <a:cubicBezTo>
                    <a:pt x="21506" y="15666"/>
                    <a:pt x="20670" y="13930"/>
                    <a:pt x="21602" y="10587"/>
                  </a:cubicBezTo>
                  <a:cubicBezTo>
                    <a:pt x="22534" y="7244"/>
                    <a:pt x="24270" y="5026"/>
                    <a:pt x="23531" y="2519"/>
                  </a:cubicBezTo>
                  <a:cubicBezTo>
                    <a:pt x="22791" y="43"/>
                    <a:pt x="22598" y="108"/>
                    <a:pt x="19930" y="43"/>
                  </a:cubicBezTo>
                  <a:cubicBezTo>
                    <a:pt x="19246" y="19"/>
                    <a:pt x="18450" y="1"/>
                    <a:pt x="1760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799" name="Google Shape;4264;p64"/>
            <p:cNvSpPr>
              <a:spLocks/>
            </p:cNvSpPr>
            <p:nvPr/>
          </p:nvSpPr>
          <p:spPr bwMode="auto">
            <a:xfrm>
              <a:off x="3294050" y="1428275"/>
              <a:ext cx="605950" cy="757025"/>
            </a:xfrm>
            <a:custGeom>
              <a:avLst/>
              <a:gdLst>
                <a:gd name="T0" fmla="*/ 20187 w 24238"/>
                <a:gd name="T1" fmla="*/ 579 h 30281"/>
                <a:gd name="T2" fmla="*/ 22438 w 24238"/>
                <a:gd name="T3" fmla="*/ 804 h 30281"/>
                <a:gd name="T4" fmla="*/ 23531 w 24238"/>
                <a:gd name="T5" fmla="*/ 2893 h 30281"/>
                <a:gd name="T6" fmla="*/ 22952 w 24238"/>
                <a:gd name="T7" fmla="*/ 7072 h 30281"/>
                <a:gd name="T8" fmla="*/ 21088 w 24238"/>
                <a:gd name="T9" fmla="*/ 14915 h 30281"/>
                <a:gd name="T10" fmla="*/ 19416 w 24238"/>
                <a:gd name="T11" fmla="*/ 21826 h 30281"/>
                <a:gd name="T12" fmla="*/ 18840 w 24238"/>
                <a:gd name="T13" fmla="*/ 24097 h 30281"/>
                <a:gd name="T14" fmla="*/ 5240 w 24238"/>
                <a:gd name="T15" fmla="*/ 28673 h 30281"/>
                <a:gd name="T16" fmla="*/ 2986 w 24238"/>
                <a:gd name="T17" fmla="*/ 29520 h 30281"/>
                <a:gd name="T18" fmla="*/ 2958 w 24238"/>
                <a:gd name="T19" fmla="*/ 28094 h 30281"/>
                <a:gd name="T20" fmla="*/ 1512 w 24238"/>
                <a:gd name="T21" fmla="*/ 18322 h 30281"/>
                <a:gd name="T22" fmla="*/ 2347 w 24238"/>
                <a:gd name="T23" fmla="*/ 6429 h 30281"/>
                <a:gd name="T24" fmla="*/ 10608 w 24238"/>
                <a:gd name="T25" fmla="*/ 1286 h 30281"/>
                <a:gd name="T26" fmla="*/ 10597 w 24238"/>
                <a:gd name="T27" fmla="*/ 1270 h 30281"/>
                <a:gd name="T28" fmla="*/ 17905 w 24238"/>
                <a:gd name="T29" fmla="*/ 0 h 30281"/>
                <a:gd name="T30" fmla="*/ 10319 w 24238"/>
                <a:gd name="T31" fmla="*/ 804 h 30281"/>
                <a:gd name="T32" fmla="*/ 5498 w 24238"/>
                <a:gd name="T33" fmla="*/ 3697 h 30281"/>
                <a:gd name="T34" fmla="*/ 1 w 24238"/>
                <a:gd name="T35" fmla="*/ 10126 h 30281"/>
                <a:gd name="T36" fmla="*/ 1640 w 24238"/>
                <a:gd name="T37" fmla="*/ 22726 h 30281"/>
                <a:gd name="T38" fmla="*/ 2412 w 24238"/>
                <a:gd name="T39" fmla="*/ 28094 h 30281"/>
                <a:gd name="T40" fmla="*/ 2476 w 24238"/>
                <a:gd name="T41" fmla="*/ 29894 h 30281"/>
                <a:gd name="T42" fmla="*/ 2508 w 24238"/>
                <a:gd name="T43" fmla="*/ 30055 h 30281"/>
                <a:gd name="T44" fmla="*/ 2572 w 24238"/>
                <a:gd name="T45" fmla="*/ 30184 h 30281"/>
                <a:gd name="T46" fmla="*/ 2958 w 24238"/>
                <a:gd name="T47" fmla="*/ 30184 h 30281"/>
                <a:gd name="T48" fmla="*/ 3021 w 24238"/>
                <a:gd name="T49" fmla="*/ 30097 h 30281"/>
                <a:gd name="T50" fmla="*/ 6655 w 24238"/>
                <a:gd name="T51" fmla="*/ 28769 h 30281"/>
                <a:gd name="T52" fmla="*/ 17873 w 24238"/>
                <a:gd name="T53" fmla="*/ 24976 h 30281"/>
                <a:gd name="T54" fmla="*/ 19320 w 24238"/>
                <a:gd name="T55" fmla="*/ 24366 h 30281"/>
                <a:gd name="T56" fmla="*/ 21184 w 24238"/>
                <a:gd name="T57" fmla="*/ 18097 h 30281"/>
                <a:gd name="T58" fmla="*/ 22116 w 24238"/>
                <a:gd name="T59" fmla="*/ 10929 h 30281"/>
                <a:gd name="T60" fmla="*/ 24238 w 24238"/>
                <a:gd name="T61" fmla="*/ 4050 h 30281"/>
                <a:gd name="T62" fmla="*/ 23531 w 24238"/>
                <a:gd name="T63" fmla="*/ 1254 h 30281"/>
                <a:gd name="T64" fmla="*/ 21955 w 24238"/>
                <a:gd name="T65" fmla="*/ 129 h 30281"/>
                <a:gd name="T66" fmla="*/ 17905 w 24238"/>
                <a:gd name="T67" fmla="*/ 0 h 30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38" h="30281" extrusionOk="0">
                  <a:moveTo>
                    <a:pt x="17905" y="546"/>
                  </a:moveTo>
                  <a:cubicBezTo>
                    <a:pt x="18741" y="546"/>
                    <a:pt x="19512" y="546"/>
                    <a:pt x="20187" y="579"/>
                  </a:cubicBezTo>
                  <a:cubicBezTo>
                    <a:pt x="20863" y="611"/>
                    <a:pt x="21377" y="611"/>
                    <a:pt x="21763" y="643"/>
                  </a:cubicBezTo>
                  <a:cubicBezTo>
                    <a:pt x="22052" y="675"/>
                    <a:pt x="22245" y="739"/>
                    <a:pt x="22438" y="804"/>
                  </a:cubicBezTo>
                  <a:cubicBezTo>
                    <a:pt x="22663" y="900"/>
                    <a:pt x="22823" y="1061"/>
                    <a:pt x="22984" y="1382"/>
                  </a:cubicBezTo>
                  <a:cubicBezTo>
                    <a:pt x="23177" y="1704"/>
                    <a:pt x="23338" y="2186"/>
                    <a:pt x="23531" y="2893"/>
                  </a:cubicBezTo>
                  <a:cubicBezTo>
                    <a:pt x="23659" y="3279"/>
                    <a:pt x="23691" y="3664"/>
                    <a:pt x="23691" y="4050"/>
                  </a:cubicBezTo>
                  <a:cubicBezTo>
                    <a:pt x="23691" y="4982"/>
                    <a:pt x="23370" y="5979"/>
                    <a:pt x="22952" y="7072"/>
                  </a:cubicBezTo>
                  <a:cubicBezTo>
                    <a:pt x="22534" y="8165"/>
                    <a:pt x="21988" y="9386"/>
                    <a:pt x="21602" y="10801"/>
                  </a:cubicBezTo>
                  <a:cubicBezTo>
                    <a:pt x="21120" y="12504"/>
                    <a:pt x="21088" y="13790"/>
                    <a:pt x="21088" y="14915"/>
                  </a:cubicBezTo>
                  <a:cubicBezTo>
                    <a:pt x="21088" y="16040"/>
                    <a:pt x="21055" y="16940"/>
                    <a:pt x="20670" y="17904"/>
                  </a:cubicBezTo>
                  <a:cubicBezTo>
                    <a:pt x="20252" y="18933"/>
                    <a:pt x="19802" y="20508"/>
                    <a:pt x="19416" y="21826"/>
                  </a:cubicBezTo>
                  <a:cubicBezTo>
                    <a:pt x="19139" y="22885"/>
                    <a:pt x="18921" y="23766"/>
                    <a:pt x="18840" y="24097"/>
                  </a:cubicBezTo>
                  <a:cubicBezTo>
                    <a:pt x="18051" y="24357"/>
                    <a:pt x="14442" y="25551"/>
                    <a:pt x="10833" y="26744"/>
                  </a:cubicBezTo>
                  <a:cubicBezTo>
                    <a:pt x="8808" y="27451"/>
                    <a:pt x="6751" y="28159"/>
                    <a:pt x="5240" y="28673"/>
                  </a:cubicBezTo>
                  <a:cubicBezTo>
                    <a:pt x="4469" y="28962"/>
                    <a:pt x="3826" y="29187"/>
                    <a:pt x="3376" y="29380"/>
                  </a:cubicBezTo>
                  <a:cubicBezTo>
                    <a:pt x="3229" y="29422"/>
                    <a:pt x="3096" y="29478"/>
                    <a:pt x="2986" y="29520"/>
                  </a:cubicBezTo>
                  <a:cubicBezTo>
                    <a:pt x="2977" y="29197"/>
                    <a:pt x="2958" y="28712"/>
                    <a:pt x="2958" y="28094"/>
                  </a:cubicBezTo>
                  <a:cubicBezTo>
                    <a:pt x="2958" y="27869"/>
                    <a:pt x="2894" y="27516"/>
                    <a:pt x="2830" y="27034"/>
                  </a:cubicBezTo>
                  <a:cubicBezTo>
                    <a:pt x="2605" y="25266"/>
                    <a:pt x="2026" y="21762"/>
                    <a:pt x="1512" y="18322"/>
                  </a:cubicBezTo>
                  <a:cubicBezTo>
                    <a:pt x="997" y="14915"/>
                    <a:pt x="547" y="11540"/>
                    <a:pt x="547" y="10126"/>
                  </a:cubicBezTo>
                  <a:cubicBezTo>
                    <a:pt x="547" y="8550"/>
                    <a:pt x="1287" y="7361"/>
                    <a:pt x="2347" y="6429"/>
                  </a:cubicBezTo>
                  <a:cubicBezTo>
                    <a:pt x="3376" y="5465"/>
                    <a:pt x="4694" y="4757"/>
                    <a:pt x="5787" y="4147"/>
                  </a:cubicBezTo>
                  <a:cubicBezTo>
                    <a:pt x="7908" y="2957"/>
                    <a:pt x="10608" y="1286"/>
                    <a:pt x="10608" y="1286"/>
                  </a:cubicBezTo>
                  <a:lnTo>
                    <a:pt x="10597" y="1270"/>
                  </a:lnTo>
                  <a:cubicBezTo>
                    <a:pt x="12495" y="704"/>
                    <a:pt x="15421" y="546"/>
                    <a:pt x="17905" y="546"/>
                  </a:cubicBezTo>
                  <a:close/>
                  <a:moveTo>
                    <a:pt x="17905" y="0"/>
                  </a:moveTo>
                  <a:cubicBezTo>
                    <a:pt x="15366" y="0"/>
                    <a:pt x="12376" y="161"/>
                    <a:pt x="10383" y="804"/>
                  </a:cubicBezTo>
                  <a:lnTo>
                    <a:pt x="10319" y="804"/>
                  </a:lnTo>
                  <a:cubicBezTo>
                    <a:pt x="10319" y="804"/>
                    <a:pt x="10158" y="932"/>
                    <a:pt x="9869" y="1093"/>
                  </a:cubicBezTo>
                  <a:cubicBezTo>
                    <a:pt x="9001" y="1607"/>
                    <a:pt x="7105" y="2797"/>
                    <a:pt x="5498" y="3697"/>
                  </a:cubicBezTo>
                  <a:cubicBezTo>
                    <a:pt x="4437" y="4275"/>
                    <a:pt x="3087" y="5015"/>
                    <a:pt x="1994" y="6011"/>
                  </a:cubicBezTo>
                  <a:cubicBezTo>
                    <a:pt x="869" y="7040"/>
                    <a:pt x="1" y="8358"/>
                    <a:pt x="1" y="10126"/>
                  </a:cubicBezTo>
                  <a:cubicBezTo>
                    <a:pt x="1" y="10993"/>
                    <a:pt x="162" y="12440"/>
                    <a:pt x="387" y="14176"/>
                  </a:cubicBezTo>
                  <a:cubicBezTo>
                    <a:pt x="708" y="16779"/>
                    <a:pt x="1222" y="19994"/>
                    <a:pt x="1640" y="22726"/>
                  </a:cubicBezTo>
                  <a:cubicBezTo>
                    <a:pt x="1865" y="24076"/>
                    <a:pt x="2058" y="25298"/>
                    <a:pt x="2187" y="26230"/>
                  </a:cubicBezTo>
                  <a:cubicBezTo>
                    <a:pt x="2347" y="27194"/>
                    <a:pt x="2412" y="27869"/>
                    <a:pt x="2412" y="28094"/>
                  </a:cubicBezTo>
                  <a:cubicBezTo>
                    <a:pt x="2412" y="28705"/>
                    <a:pt x="2444" y="29187"/>
                    <a:pt x="2444" y="29509"/>
                  </a:cubicBezTo>
                  <a:cubicBezTo>
                    <a:pt x="2476" y="29669"/>
                    <a:pt x="2476" y="29798"/>
                    <a:pt x="2476" y="29894"/>
                  </a:cubicBezTo>
                  <a:lnTo>
                    <a:pt x="2508" y="30023"/>
                  </a:lnTo>
                  <a:lnTo>
                    <a:pt x="2508" y="30055"/>
                  </a:lnTo>
                  <a:lnTo>
                    <a:pt x="2540" y="30119"/>
                  </a:lnTo>
                  <a:lnTo>
                    <a:pt x="2572" y="30184"/>
                  </a:lnTo>
                  <a:cubicBezTo>
                    <a:pt x="2605" y="30216"/>
                    <a:pt x="2669" y="30248"/>
                    <a:pt x="2765" y="30280"/>
                  </a:cubicBezTo>
                  <a:cubicBezTo>
                    <a:pt x="2862" y="30280"/>
                    <a:pt x="2926" y="30216"/>
                    <a:pt x="2958" y="30184"/>
                  </a:cubicBezTo>
                  <a:cubicBezTo>
                    <a:pt x="2987" y="30155"/>
                    <a:pt x="3016" y="30126"/>
                    <a:pt x="3021" y="30097"/>
                  </a:cubicBezTo>
                  <a:cubicBezTo>
                    <a:pt x="3066" y="30081"/>
                    <a:pt x="3132" y="30056"/>
                    <a:pt x="3215" y="30023"/>
                  </a:cubicBezTo>
                  <a:cubicBezTo>
                    <a:pt x="3762" y="29766"/>
                    <a:pt x="5047" y="29316"/>
                    <a:pt x="6655" y="28769"/>
                  </a:cubicBezTo>
                  <a:cubicBezTo>
                    <a:pt x="9066" y="27901"/>
                    <a:pt x="12184" y="26873"/>
                    <a:pt x="14723" y="26037"/>
                  </a:cubicBezTo>
                  <a:cubicBezTo>
                    <a:pt x="15977" y="25587"/>
                    <a:pt x="17069" y="25233"/>
                    <a:pt x="17873" y="24976"/>
                  </a:cubicBezTo>
                  <a:cubicBezTo>
                    <a:pt x="18677" y="24719"/>
                    <a:pt x="19159" y="24558"/>
                    <a:pt x="19159" y="24558"/>
                  </a:cubicBezTo>
                  <a:cubicBezTo>
                    <a:pt x="19255" y="24526"/>
                    <a:pt x="19320" y="24430"/>
                    <a:pt x="19320" y="24366"/>
                  </a:cubicBezTo>
                  <a:cubicBezTo>
                    <a:pt x="19320" y="24366"/>
                    <a:pt x="19384" y="24076"/>
                    <a:pt x="19512" y="23658"/>
                  </a:cubicBezTo>
                  <a:cubicBezTo>
                    <a:pt x="19834" y="22373"/>
                    <a:pt x="20573" y="19576"/>
                    <a:pt x="21184" y="18097"/>
                  </a:cubicBezTo>
                  <a:cubicBezTo>
                    <a:pt x="21602" y="17004"/>
                    <a:pt x="21602" y="16008"/>
                    <a:pt x="21634" y="14915"/>
                  </a:cubicBezTo>
                  <a:cubicBezTo>
                    <a:pt x="21634" y="13822"/>
                    <a:pt x="21666" y="12569"/>
                    <a:pt x="22116" y="10929"/>
                  </a:cubicBezTo>
                  <a:cubicBezTo>
                    <a:pt x="22502" y="9579"/>
                    <a:pt x="23016" y="8390"/>
                    <a:pt x="23466" y="7265"/>
                  </a:cubicBezTo>
                  <a:cubicBezTo>
                    <a:pt x="23884" y="6172"/>
                    <a:pt x="24238" y="5111"/>
                    <a:pt x="24238" y="4050"/>
                  </a:cubicBezTo>
                  <a:cubicBezTo>
                    <a:pt x="24238" y="3600"/>
                    <a:pt x="24173" y="3182"/>
                    <a:pt x="24045" y="2732"/>
                  </a:cubicBezTo>
                  <a:cubicBezTo>
                    <a:pt x="23852" y="2089"/>
                    <a:pt x="23723" y="1639"/>
                    <a:pt x="23531" y="1254"/>
                  </a:cubicBezTo>
                  <a:cubicBezTo>
                    <a:pt x="23402" y="996"/>
                    <a:pt x="23273" y="771"/>
                    <a:pt x="23080" y="579"/>
                  </a:cubicBezTo>
                  <a:cubicBezTo>
                    <a:pt x="22791" y="321"/>
                    <a:pt x="22405" y="193"/>
                    <a:pt x="21955" y="129"/>
                  </a:cubicBezTo>
                  <a:cubicBezTo>
                    <a:pt x="21505" y="64"/>
                    <a:pt x="20959" y="64"/>
                    <a:pt x="20187" y="32"/>
                  </a:cubicBezTo>
                  <a:cubicBezTo>
                    <a:pt x="19512" y="0"/>
                    <a:pt x="18741" y="0"/>
                    <a:pt x="1790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00" name="Google Shape;4265;p64"/>
            <p:cNvSpPr>
              <a:spLocks/>
            </p:cNvSpPr>
            <p:nvPr/>
          </p:nvSpPr>
          <p:spPr bwMode="auto">
            <a:xfrm>
              <a:off x="3471650" y="1404675"/>
              <a:ext cx="296550" cy="281575"/>
            </a:xfrm>
            <a:custGeom>
              <a:avLst/>
              <a:gdLst>
                <a:gd name="T0" fmla="*/ 3896 w 11862"/>
                <a:gd name="T1" fmla="*/ 0 h 11263"/>
                <a:gd name="T2" fmla="*/ 2122 w 11862"/>
                <a:gd name="T3" fmla="*/ 526 h 11263"/>
                <a:gd name="T4" fmla="*/ 483 w 11862"/>
                <a:gd name="T5" fmla="*/ 4158 h 11263"/>
                <a:gd name="T6" fmla="*/ 1 w 11862"/>
                <a:gd name="T7" fmla="*/ 11262 h 11263"/>
                <a:gd name="T8" fmla="*/ 5755 w 11862"/>
                <a:gd name="T9" fmla="*/ 8402 h 11263"/>
                <a:gd name="T10" fmla="*/ 5808 w 11862"/>
                <a:gd name="T11" fmla="*/ 8398 h 11263"/>
                <a:gd name="T12" fmla="*/ 11862 w 11862"/>
                <a:gd name="T13" fmla="*/ 10523 h 11263"/>
                <a:gd name="T14" fmla="*/ 9998 w 11862"/>
                <a:gd name="T15" fmla="*/ 3323 h 11263"/>
                <a:gd name="T16" fmla="*/ 3896 w 11862"/>
                <a:gd name="T17" fmla="*/ 0 h 1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62" h="11263" extrusionOk="0">
                  <a:moveTo>
                    <a:pt x="3896" y="0"/>
                  </a:moveTo>
                  <a:cubicBezTo>
                    <a:pt x="3088" y="0"/>
                    <a:pt x="2433" y="172"/>
                    <a:pt x="2122" y="526"/>
                  </a:cubicBezTo>
                  <a:cubicBezTo>
                    <a:pt x="2122" y="526"/>
                    <a:pt x="933" y="1169"/>
                    <a:pt x="483" y="4158"/>
                  </a:cubicBezTo>
                  <a:cubicBezTo>
                    <a:pt x="1" y="7116"/>
                    <a:pt x="1" y="11262"/>
                    <a:pt x="1" y="11262"/>
                  </a:cubicBezTo>
                  <a:cubicBezTo>
                    <a:pt x="1" y="11262"/>
                    <a:pt x="5015" y="8498"/>
                    <a:pt x="5755" y="8402"/>
                  </a:cubicBezTo>
                  <a:cubicBezTo>
                    <a:pt x="5770" y="8399"/>
                    <a:pt x="5788" y="8398"/>
                    <a:pt x="5808" y="8398"/>
                  </a:cubicBezTo>
                  <a:cubicBezTo>
                    <a:pt x="6720" y="8398"/>
                    <a:pt x="11862" y="10523"/>
                    <a:pt x="11862" y="10523"/>
                  </a:cubicBezTo>
                  <a:cubicBezTo>
                    <a:pt x="11862" y="10523"/>
                    <a:pt x="11123" y="6280"/>
                    <a:pt x="9998" y="3323"/>
                  </a:cubicBezTo>
                  <a:cubicBezTo>
                    <a:pt x="9206" y="1181"/>
                    <a:pt x="6021" y="0"/>
                    <a:pt x="389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01" name="Google Shape;4266;p64"/>
            <p:cNvSpPr>
              <a:spLocks/>
            </p:cNvSpPr>
            <p:nvPr/>
          </p:nvSpPr>
          <p:spPr bwMode="auto">
            <a:xfrm>
              <a:off x="3465225" y="1397725"/>
              <a:ext cx="310225" cy="295550"/>
            </a:xfrm>
            <a:custGeom>
              <a:avLst/>
              <a:gdLst>
                <a:gd name="T0" fmla="*/ 4179 w 12409"/>
                <a:gd name="T1" fmla="*/ 547 h 11822"/>
                <a:gd name="T2" fmla="*/ 7587 w 12409"/>
                <a:gd name="T3" fmla="*/ 1383 h 11822"/>
                <a:gd name="T4" fmla="*/ 9997 w 12409"/>
                <a:gd name="T5" fmla="*/ 3697 h 11822"/>
                <a:gd name="T6" fmla="*/ 11348 w 12409"/>
                <a:gd name="T7" fmla="*/ 8358 h 11822"/>
                <a:gd name="T8" fmla="*/ 11733 w 12409"/>
                <a:gd name="T9" fmla="*/ 10158 h 11822"/>
                <a:gd name="T10" fmla="*/ 11769 w 12409"/>
                <a:gd name="T11" fmla="*/ 10389 h 11822"/>
                <a:gd name="T12" fmla="*/ 11769 w 12409"/>
                <a:gd name="T13" fmla="*/ 10389 h 11822"/>
                <a:gd name="T14" fmla="*/ 9515 w 12409"/>
                <a:gd name="T15" fmla="*/ 9483 h 11822"/>
                <a:gd name="T16" fmla="*/ 7458 w 12409"/>
                <a:gd name="T17" fmla="*/ 8776 h 11822"/>
                <a:gd name="T18" fmla="*/ 6654 w 12409"/>
                <a:gd name="T19" fmla="*/ 8519 h 11822"/>
                <a:gd name="T20" fmla="*/ 6044 w 12409"/>
                <a:gd name="T21" fmla="*/ 8422 h 11822"/>
                <a:gd name="T22" fmla="*/ 5979 w 12409"/>
                <a:gd name="T23" fmla="*/ 8422 h 11822"/>
                <a:gd name="T24" fmla="*/ 5433 w 12409"/>
                <a:gd name="T25" fmla="*/ 8583 h 11822"/>
                <a:gd name="T26" fmla="*/ 2219 w 12409"/>
                <a:gd name="T27" fmla="*/ 10190 h 11822"/>
                <a:gd name="T28" fmla="*/ 531 w 12409"/>
                <a:gd name="T29" fmla="*/ 11100 h 11822"/>
                <a:gd name="T30" fmla="*/ 531 w 12409"/>
                <a:gd name="T31" fmla="*/ 11100 h 11822"/>
                <a:gd name="T32" fmla="*/ 547 w 12409"/>
                <a:gd name="T33" fmla="*/ 10865 h 11822"/>
                <a:gd name="T34" fmla="*/ 997 w 12409"/>
                <a:gd name="T35" fmla="*/ 4469 h 11822"/>
                <a:gd name="T36" fmla="*/ 1961 w 12409"/>
                <a:gd name="T37" fmla="*/ 1672 h 11822"/>
                <a:gd name="T38" fmla="*/ 2379 w 12409"/>
                <a:gd name="T39" fmla="*/ 1158 h 11822"/>
                <a:gd name="T40" fmla="*/ 2508 w 12409"/>
                <a:gd name="T41" fmla="*/ 1061 h 11822"/>
                <a:gd name="T42" fmla="*/ 2604 w 12409"/>
                <a:gd name="T43" fmla="*/ 997 h 11822"/>
                <a:gd name="T44" fmla="*/ 3183 w 12409"/>
                <a:gd name="T45" fmla="*/ 676 h 11822"/>
                <a:gd name="T46" fmla="*/ 4179 w 12409"/>
                <a:gd name="T47" fmla="*/ 547 h 11822"/>
                <a:gd name="T48" fmla="*/ 4179 w 12409"/>
                <a:gd name="T49" fmla="*/ 1 h 11822"/>
                <a:gd name="T50" fmla="*/ 3022 w 12409"/>
                <a:gd name="T51" fmla="*/ 161 h 11822"/>
                <a:gd name="T52" fmla="*/ 2240 w 12409"/>
                <a:gd name="T53" fmla="*/ 585 h 11822"/>
                <a:gd name="T54" fmla="*/ 2240 w 12409"/>
                <a:gd name="T55" fmla="*/ 585 h 11822"/>
                <a:gd name="T56" fmla="*/ 451 w 12409"/>
                <a:gd name="T57" fmla="*/ 4372 h 11822"/>
                <a:gd name="T58" fmla="*/ 1 w 12409"/>
                <a:gd name="T59" fmla="*/ 11540 h 11822"/>
                <a:gd name="T60" fmla="*/ 129 w 12409"/>
                <a:gd name="T61" fmla="*/ 11798 h 11822"/>
                <a:gd name="T62" fmla="*/ 258 w 12409"/>
                <a:gd name="T63" fmla="*/ 11822 h 11822"/>
                <a:gd name="T64" fmla="*/ 386 w 12409"/>
                <a:gd name="T65" fmla="*/ 11798 h 11822"/>
                <a:gd name="T66" fmla="*/ 1190 w 12409"/>
                <a:gd name="T67" fmla="*/ 11348 h 11822"/>
                <a:gd name="T68" fmla="*/ 3986 w 12409"/>
                <a:gd name="T69" fmla="*/ 9869 h 11822"/>
                <a:gd name="T70" fmla="*/ 5304 w 12409"/>
                <a:gd name="T71" fmla="*/ 9226 h 11822"/>
                <a:gd name="T72" fmla="*/ 5787 w 12409"/>
                <a:gd name="T73" fmla="*/ 9033 h 11822"/>
                <a:gd name="T74" fmla="*/ 6044 w 12409"/>
                <a:gd name="T75" fmla="*/ 8937 h 11822"/>
                <a:gd name="T76" fmla="*/ 6494 w 12409"/>
                <a:gd name="T77" fmla="*/ 9033 h 11822"/>
                <a:gd name="T78" fmla="*/ 9837 w 12409"/>
                <a:gd name="T79" fmla="*/ 10190 h 11822"/>
                <a:gd name="T80" fmla="*/ 11380 w 12409"/>
                <a:gd name="T81" fmla="*/ 10801 h 11822"/>
                <a:gd name="T82" fmla="*/ 12023 w 12409"/>
                <a:gd name="T83" fmla="*/ 11058 h 11822"/>
                <a:gd name="T84" fmla="*/ 12140 w 12409"/>
                <a:gd name="T85" fmla="*/ 11079 h 11822"/>
                <a:gd name="T86" fmla="*/ 12280 w 12409"/>
                <a:gd name="T87" fmla="*/ 11026 h 11822"/>
                <a:gd name="T88" fmla="*/ 12376 w 12409"/>
                <a:gd name="T89" fmla="*/ 10769 h 11822"/>
                <a:gd name="T90" fmla="*/ 10512 w 12409"/>
                <a:gd name="T91" fmla="*/ 3504 h 11822"/>
                <a:gd name="T92" fmla="*/ 7844 w 12409"/>
                <a:gd name="T93" fmla="*/ 901 h 11822"/>
                <a:gd name="T94" fmla="*/ 4179 w 12409"/>
                <a:gd name="T95" fmla="*/ 1 h 11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409" h="11822" extrusionOk="0">
                  <a:moveTo>
                    <a:pt x="4179" y="547"/>
                  </a:moveTo>
                  <a:cubicBezTo>
                    <a:pt x="5176" y="547"/>
                    <a:pt x="6494" y="836"/>
                    <a:pt x="7587" y="1383"/>
                  </a:cubicBezTo>
                  <a:cubicBezTo>
                    <a:pt x="8712" y="1929"/>
                    <a:pt x="9644" y="2701"/>
                    <a:pt x="9997" y="3697"/>
                  </a:cubicBezTo>
                  <a:cubicBezTo>
                    <a:pt x="10576" y="5144"/>
                    <a:pt x="11026" y="6944"/>
                    <a:pt x="11348" y="8358"/>
                  </a:cubicBezTo>
                  <a:cubicBezTo>
                    <a:pt x="11508" y="9097"/>
                    <a:pt x="11637" y="9708"/>
                    <a:pt x="11733" y="10158"/>
                  </a:cubicBezTo>
                  <a:cubicBezTo>
                    <a:pt x="11745" y="10242"/>
                    <a:pt x="11757" y="10319"/>
                    <a:pt x="11769" y="10389"/>
                  </a:cubicBezTo>
                  <a:cubicBezTo>
                    <a:pt x="11272" y="10182"/>
                    <a:pt x="10420" y="9833"/>
                    <a:pt x="9515" y="9483"/>
                  </a:cubicBezTo>
                  <a:cubicBezTo>
                    <a:pt x="8808" y="9226"/>
                    <a:pt x="8069" y="8969"/>
                    <a:pt x="7458" y="8776"/>
                  </a:cubicBezTo>
                  <a:cubicBezTo>
                    <a:pt x="7169" y="8647"/>
                    <a:pt x="6879" y="8583"/>
                    <a:pt x="6654" y="8519"/>
                  </a:cubicBezTo>
                  <a:cubicBezTo>
                    <a:pt x="6397" y="8455"/>
                    <a:pt x="6204" y="8422"/>
                    <a:pt x="6044" y="8422"/>
                  </a:cubicBezTo>
                  <a:lnTo>
                    <a:pt x="5979" y="8422"/>
                  </a:lnTo>
                  <a:cubicBezTo>
                    <a:pt x="5819" y="8455"/>
                    <a:pt x="5658" y="8487"/>
                    <a:pt x="5433" y="8583"/>
                  </a:cubicBezTo>
                  <a:cubicBezTo>
                    <a:pt x="4694" y="8905"/>
                    <a:pt x="3376" y="9580"/>
                    <a:pt x="2219" y="10190"/>
                  </a:cubicBezTo>
                  <a:cubicBezTo>
                    <a:pt x="1538" y="10560"/>
                    <a:pt x="916" y="10894"/>
                    <a:pt x="531" y="11100"/>
                  </a:cubicBezTo>
                  <a:cubicBezTo>
                    <a:pt x="535" y="11029"/>
                    <a:pt x="540" y="10951"/>
                    <a:pt x="547" y="10865"/>
                  </a:cubicBezTo>
                  <a:cubicBezTo>
                    <a:pt x="547" y="9547"/>
                    <a:pt x="643" y="6654"/>
                    <a:pt x="997" y="4469"/>
                  </a:cubicBezTo>
                  <a:cubicBezTo>
                    <a:pt x="1222" y="3022"/>
                    <a:pt x="1608" y="2154"/>
                    <a:pt x="1961" y="1672"/>
                  </a:cubicBezTo>
                  <a:cubicBezTo>
                    <a:pt x="2122" y="1415"/>
                    <a:pt x="2283" y="1254"/>
                    <a:pt x="2379" y="1158"/>
                  </a:cubicBezTo>
                  <a:cubicBezTo>
                    <a:pt x="2411" y="1126"/>
                    <a:pt x="2476" y="1093"/>
                    <a:pt x="2508" y="1061"/>
                  </a:cubicBezTo>
                  <a:lnTo>
                    <a:pt x="2604" y="997"/>
                  </a:lnTo>
                  <a:cubicBezTo>
                    <a:pt x="2701" y="868"/>
                    <a:pt x="2894" y="740"/>
                    <a:pt x="3183" y="676"/>
                  </a:cubicBezTo>
                  <a:cubicBezTo>
                    <a:pt x="3440" y="579"/>
                    <a:pt x="3794" y="547"/>
                    <a:pt x="4179" y="547"/>
                  </a:cubicBezTo>
                  <a:close/>
                  <a:moveTo>
                    <a:pt x="4179" y="1"/>
                  </a:moveTo>
                  <a:cubicBezTo>
                    <a:pt x="3761" y="1"/>
                    <a:pt x="3344" y="65"/>
                    <a:pt x="3022" y="161"/>
                  </a:cubicBezTo>
                  <a:cubicBezTo>
                    <a:pt x="2700" y="249"/>
                    <a:pt x="2431" y="390"/>
                    <a:pt x="2240" y="585"/>
                  </a:cubicBezTo>
                  <a:cubicBezTo>
                    <a:pt x="2102" y="664"/>
                    <a:pt x="916" y="1453"/>
                    <a:pt x="451" y="4372"/>
                  </a:cubicBezTo>
                  <a:cubicBezTo>
                    <a:pt x="1" y="7394"/>
                    <a:pt x="1" y="11540"/>
                    <a:pt x="1" y="11540"/>
                  </a:cubicBezTo>
                  <a:cubicBezTo>
                    <a:pt x="1" y="11637"/>
                    <a:pt x="33" y="11733"/>
                    <a:pt x="129" y="11798"/>
                  </a:cubicBezTo>
                  <a:cubicBezTo>
                    <a:pt x="161" y="11814"/>
                    <a:pt x="210" y="11822"/>
                    <a:pt x="258" y="11822"/>
                  </a:cubicBezTo>
                  <a:cubicBezTo>
                    <a:pt x="306" y="11822"/>
                    <a:pt x="354" y="11814"/>
                    <a:pt x="386" y="11798"/>
                  </a:cubicBezTo>
                  <a:cubicBezTo>
                    <a:pt x="386" y="11798"/>
                    <a:pt x="708" y="11605"/>
                    <a:pt x="1190" y="11348"/>
                  </a:cubicBezTo>
                  <a:cubicBezTo>
                    <a:pt x="1897" y="10962"/>
                    <a:pt x="2990" y="10383"/>
                    <a:pt x="3986" y="9869"/>
                  </a:cubicBezTo>
                  <a:cubicBezTo>
                    <a:pt x="4469" y="9612"/>
                    <a:pt x="4951" y="9387"/>
                    <a:pt x="5304" y="9226"/>
                  </a:cubicBezTo>
                  <a:cubicBezTo>
                    <a:pt x="5497" y="9130"/>
                    <a:pt x="5658" y="9065"/>
                    <a:pt x="5787" y="9033"/>
                  </a:cubicBezTo>
                  <a:cubicBezTo>
                    <a:pt x="5915" y="8969"/>
                    <a:pt x="6012" y="8937"/>
                    <a:pt x="6044" y="8937"/>
                  </a:cubicBezTo>
                  <a:cubicBezTo>
                    <a:pt x="6108" y="8937"/>
                    <a:pt x="6301" y="8969"/>
                    <a:pt x="6494" y="9033"/>
                  </a:cubicBezTo>
                  <a:cubicBezTo>
                    <a:pt x="7265" y="9226"/>
                    <a:pt x="8680" y="9740"/>
                    <a:pt x="9837" y="10190"/>
                  </a:cubicBezTo>
                  <a:cubicBezTo>
                    <a:pt x="10447" y="10415"/>
                    <a:pt x="10994" y="10640"/>
                    <a:pt x="11380" y="10801"/>
                  </a:cubicBezTo>
                  <a:cubicBezTo>
                    <a:pt x="11765" y="10962"/>
                    <a:pt x="12023" y="11058"/>
                    <a:pt x="12023" y="11058"/>
                  </a:cubicBezTo>
                  <a:cubicBezTo>
                    <a:pt x="12063" y="11072"/>
                    <a:pt x="12102" y="11079"/>
                    <a:pt x="12140" y="11079"/>
                  </a:cubicBezTo>
                  <a:cubicBezTo>
                    <a:pt x="12193" y="11079"/>
                    <a:pt x="12242" y="11064"/>
                    <a:pt x="12280" y="11026"/>
                  </a:cubicBezTo>
                  <a:cubicBezTo>
                    <a:pt x="12344" y="10962"/>
                    <a:pt x="12408" y="10865"/>
                    <a:pt x="12376" y="10769"/>
                  </a:cubicBezTo>
                  <a:cubicBezTo>
                    <a:pt x="12376" y="10769"/>
                    <a:pt x="11637" y="6494"/>
                    <a:pt x="10512" y="3504"/>
                  </a:cubicBezTo>
                  <a:cubicBezTo>
                    <a:pt x="10062" y="2347"/>
                    <a:pt x="9033" y="1479"/>
                    <a:pt x="7844" y="901"/>
                  </a:cubicBezTo>
                  <a:cubicBezTo>
                    <a:pt x="6622" y="322"/>
                    <a:pt x="5272" y="1"/>
                    <a:pt x="417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02" name="Google Shape;4267;p64"/>
            <p:cNvSpPr>
              <a:spLocks/>
            </p:cNvSpPr>
            <p:nvPr/>
          </p:nvSpPr>
          <p:spPr bwMode="auto">
            <a:xfrm>
              <a:off x="3502200" y="1399325"/>
              <a:ext cx="156725" cy="307825"/>
            </a:xfrm>
            <a:custGeom>
              <a:avLst/>
              <a:gdLst>
                <a:gd name="T0" fmla="*/ 0 w 6269"/>
                <a:gd name="T1" fmla="*/ 1 h 12313"/>
                <a:gd name="T2" fmla="*/ 64 w 6269"/>
                <a:gd name="T3" fmla="*/ 322 h 12313"/>
                <a:gd name="T4" fmla="*/ 2572 w 6269"/>
                <a:gd name="T5" fmla="*/ 8519 h 12313"/>
                <a:gd name="T6" fmla="*/ 4886 w 6269"/>
                <a:gd name="T7" fmla="*/ 12312 h 12313"/>
                <a:gd name="T8" fmla="*/ 6268 w 6269"/>
                <a:gd name="T9" fmla="*/ 6783 h 12313"/>
                <a:gd name="T10" fmla="*/ 0 w 6269"/>
                <a:gd name="T11" fmla="*/ 1 h 12313"/>
              </a:gdLst>
              <a:ahLst/>
              <a:cxnLst>
                <a:cxn ang="0">
                  <a:pos x="T0" y="T1"/>
                </a:cxn>
                <a:cxn ang="0">
                  <a:pos x="T2" y="T3"/>
                </a:cxn>
                <a:cxn ang="0">
                  <a:pos x="T4" y="T5"/>
                </a:cxn>
                <a:cxn ang="0">
                  <a:pos x="T6" y="T7"/>
                </a:cxn>
                <a:cxn ang="0">
                  <a:pos x="T8" y="T9"/>
                </a:cxn>
                <a:cxn ang="0">
                  <a:pos x="T10" y="T11"/>
                </a:cxn>
              </a:cxnLst>
              <a:rect l="0" t="0" r="r" b="b"/>
              <a:pathLst>
                <a:path w="6269" h="12313" extrusionOk="0">
                  <a:moveTo>
                    <a:pt x="0" y="1"/>
                  </a:moveTo>
                  <a:cubicBezTo>
                    <a:pt x="0" y="1"/>
                    <a:pt x="32" y="129"/>
                    <a:pt x="64" y="322"/>
                  </a:cubicBezTo>
                  <a:cubicBezTo>
                    <a:pt x="450" y="1576"/>
                    <a:pt x="1768" y="6205"/>
                    <a:pt x="2572" y="8519"/>
                  </a:cubicBezTo>
                  <a:cubicBezTo>
                    <a:pt x="3504" y="11219"/>
                    <a:pt x="4886" y="12312"/>
                    <a:pt x="4886" y="12312"/>
                  </a:cubicBezTo>
                  <a:lnTo>
                    <a:pt x="6268" y="6783"/>
                  </a:lnTo>
                  <a:cubicBezTo>
                    <a:pt x="6268" y="6783"/>
                    <a:pt x="836" y="1479"/>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03" name="Google Shape;4268;p64"/>
            <p:cNvSpPr>
              <a:spLocks/>
            </p:cNvSpPr>
            <p:nvPr/>
          </p:nvSpPr>
          <p:spPr bwMode="auto">
            <a:xfrm>
              <a:off x="3494150" y="1392900"/>
              <a:ext cx="172000" cy="321200"/>
            </a:xfrm>
            <a:custGeom>
              <a:avLst/>
              <a:gdLst>
                <a:gd name="T0" fmla="*/ 957 w 6880"/>
                <a:gd name="T1" fmla="*/ 1566 h 12848"/>
                <a:gd name="T2" fmla="*/ 1447 w 6880"/>
                <a:gd name="T3" fmla="*/ 2122 h 12848"/>
                <a:gd name="T4" fmla="*/ 6302 w 6880"/>
                <a:gd name="T5" fmla="*/ 7100 h 12848"/>
                <a:gd name="T6" fmla="*/ 6302 w 6880"/>
                <a:gd name="T7" fmla="*/ 7100 h 12848"/>
                <a:gd name="T8" fmla="*/ 5062 w 6880"/>
                <a:gd name="T9" fmla="*/ 12062 h 12848"/>
                <a:gd name="T10" fmla="*/ 5062 w 6880"/>
                <a:gd name="T11" fmla="*/ 12062 h 12848"/>
                <a:gd name="T12" fmla="*/ 3151 w 6880"/>
                <a:gd name="T13" fmla="*/ 8712 h 12848"/>
                <a:gd name="T14" fmla="*/ 957 w 6880"/>
                <a:gd name="T15" fmla="*/ 1566 h 12848"/>
                <a:gd name="T16" fmla="*/ 328 w 6880"/>
                <a:gd name="T17" fmla="*/ 1 h 12848"/>
                <a:gd name="T18" fmla="*/ 194 w 6880"/>
                <a:gd name="T19" fmla="*/ 33 h 12848"/>
                <a:gd name="T20" fmla="*/ 65 w 6880"/>
                <a:gd name="T21" fmla="*/ 354 h 12848"/>
                <a:gd name="T22" fmla="*/ 73 w 6880"/>
                <a:gd name="T23" fmla="*/ 382 h 12848"/>
                <a:gd name="T24" fmla="*/ 73 w 6880"/>
                <a:gd name="T25" fmla="*/ 382 h 12848"/>
                <a:gd name="T26" fmla="*/ 65 w 6880"/>
                <a:gd name="T27" fmla="*/ 386 h 12848"/>
                <a:gd name="T28" fmla="*/ 82 w 6880"/>
                <a:gd name="T29" fmla="*/ 413 h 12848"/>
                <a:gd name="T30" fmla="*/ 82 w 6880"/>
                <a:gd name="T31" fmla="*/ 413 h 12848"/>
                <a:gd name="T32" fmla="*/ 129 w 6880"/>
                <a:gd name="T33" fmla="*/ 644 h 12848"/>
                <a:gd name="T34" fmla="*/ 2637 w 6880"/>
                <a:gd name="T35" fmla="*/ 8873 h 12848"/>
                <a:gd name="T36" fmla="*/ 5047 w 6880"/>
                <a:gd name="T37" fmla="*/ 12794 h 12848"/>
                <a:gd name="T38" fmla="*/ 5187 w 6880"/>
                <a:gd name="T39" fmla="*/ 12847 h 12848"/>
                <a:gd name="T40" fmla="*/ 5305 w 6880"/>
                <a:gd name="T41" fmla="*/ 12826 h 12848"/>
                <a:gd name="T42" fmla="*/ 5465 w 6880"/>
                <a:gd name="T43" fmla="*/ 12633 h 12848"/>
                <a:gd name="T44" fmla="*/ 6880 w 6880"/>
                <a:gd name="T45" fmla="*/ 7105 h 12848"/>
                <a:gd name="T46" fmla="*/ 6783 w 6880"/>
                <a:gd name="T47" fmla="*/ 6847 h 12848"/>
                <a:gd name="T48" fmla="*/ 5915 w 6880"/>
                <a:gd name="T49" fmla="*/ 5980 h 12848"/>
                <a:gd name="T50" fmla="*/ 2862 w 6880"/>
                <a:gd name="T51" fmla="*/ 2862 h 12848"/>
                <a:gd name="T52" fmla="*/ 1415 w 6880"/>
                <a:gd name="T53" fmla="*/ 1254 h 12848"/>
                <a:gd name="T54" fmla="*/ 547 w 6880"/>
                <a:gd name="T55" fmla="*/ 129 h 12848"/>
                <a:gd name="T56" fmla="*/ 328 w 6880"/>
                <a:gd name="T57" fmla="*/ 1 h 12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80" h="12848" extrusionOk="0">
                  <a:moveTo>
                    <a:pt x="957" y="1566"/>
                  </a:moveTo>
                  <a:cubicBezTo>
                    <a:pt x="1108" y="1743"/>
                    <a:pt x="1272" y="1929"/>
                    <a:pt x="1447" y="2122"/>
                  </a:cubicBezTo>
                  <a:cubicBezTo>
                    <a:pt x="3115" y="3988"/>
                    <a:pt x="5702" y="6499"/>
                    <a:pt x="6302" y="7100"/>
                  </a:cubicBezTo>
                  <a:lnTo>
                    <a:pt x="5062" y="12062"/>
                  </a:lnTo>
                  <a:cubicBezTo>
                    <a:pt x="4616" y="11571"/>
                    <a:pt x="3788" y="10505"/>
                    <a:pt x="3151" y="8712"/>
                  </a:cubicBezTo>
                  <a:cubicBezTo>
                    <a:pt x="2501" y="6840"/>
                    <a:pt x="1515" y="3456"/>
                    <a:pt x="957" y="1566"/>
                  </a:cubicBezTo>
                  <a:close/>
                  <a:moveTo>
                    <a:pt x="328" y="1"/>
                  </a:moveTo>
                  <a:cubicBezTo>
                    <a:pt x="283" y="1"/>
                    <a:pt x="236" y="11"/>
                    <a:pt x="194" y="33"/>
                  </a:cubicBezTo>
                  <a:cubicBezTo>
                    <a:pt x="65" y="65"/>
                    <a:pt x="1" y="194"/>
                    <a:pt x="65" y="354"/>
                  </a:cubicBezTo>
                  <a:cubicBezTo>
                    <a:pt x="65" y="354"/>
                    <a:pt x="68" y="364"/>
                    <a:pt x="73" y="382"/>
                  </a:cubicBezTo>
                  <a:lnTo>
                    <a:pt x="65" y="386"/>
                  </a:lnTo>
                  <a:cubicBezTo>
                    <a:pt x="71" y="395"/>
                    <a:pt x="76" y="404"/>
                    <a:pt x="82" y="413"/>
                  </a:cubicBezTo>
                  <a:cubicBezTo>
                    <a:pt x="94" y="461"/>
                    <a:pt x="112" y="538"/>
                    <a:pt x="129" y="644"/>
                  </a:cubicBezTo>
                  <a:cubicBezTo>
                    <a:pt x="515" y="1897"/>
                    <a:pt x="1833" y="6558"/>
                    <a:pt x="2637" y="8873"/>
                  </a:cubicBezTo>
                  <a:cubicBezTo>
                    <a:pt x="3601" y="11605"/>
                    <a:pt x="5015" y="12762"/>
                    <a:pt x="5047" y="12794"/>
                  </a:cubicBezTo>
                  <a:cubicBezTo>
                    <a:pt x="5085" y="12832"/>
                    <a:pt x="5134" y="12847"/>
                    <a:pt x="5187" y="12847"/>
                  </a:cubicBezTo>
                  <a:cubicBezTo>
                    <a:pt x="5225" y="12847"/>
                    <a:pt x="5265" y="12840"/>
                    <a:pt x="5305" y="12826"/>
                  </a:cubicBezTo>
                  <a:cubicBezTo>
                    <a:pt x="5401" y="12794"/>
                    <a:pt x="5465" y="12730"/>
                    <a:pt x="5465" y="12633"/>
                  </a:cubicBezTo>
                  <a:lnTo>
                    <a:pt x="6880" y="7105"/>
                  </a:lnTo>
                  <a:cubicBezTo>
                    <a:pt x="6880" y="7008"/>
                    <a:pt x="6848" y="6912"/>
                    <a:pt x="6783" y="6847"/>
                  </a:cubicBezTo>
                  <a:cubicBezTo>
                    <a:pt x="6783" y="6847"/>
                    <a:pt x="6462" y="6494"/>
                    <a:pt x="5915" y="5980"/>
                  </a:cubicBezTo>
                  <a:cubicBezTo>
                    <a:pt x="5144" y="5208"/>
                    <a:pt x="3955" y="4019"/>
                    <a:pt x="2862" y="2862"/>
                  </a:cubicBezTo>
                  <a:cubicBezTo>
                    <a:pt x="2315" y="2315"/>
                    <a:pt x="1801" y="1736"/>
                    <a:pt x="1415" y="1254"/>
                  </a:cubicBezTo>
                  <a:cubicBezTo>
                    <a:pt x="997" y="772"/>
                    <a:pt x="676" y="386"/>
                    <a:pt x="547" y="129"/>
                  </a:cubicBezTo>
                  <a:cubicBezTo>
                    <a:pt x="504" y="44"/>
                    <a:pt x="419" y="1"/>
                    <a:pt x="3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04" name="Google Shape;4269;p64"/>
            <p:cNvSpPr>
              <a:spLocks/>
            </p:cNvSpPr>
            <p:nvPr/>
          </p:nvSpPr>
          <p:spPr bwMode="auto">
            <a:xfrm>
              <a:off x="3432275" y="1102075"/>
              <a:ext cx="359250" cy="500225"/>
            </a:xfrm>
            <a:custGeom>
              <a:avLst/>
              <a:gdLst>
                <a:gd name="T0" fmla="*/ 7203 w 14370"/>
                <a:gd name="T1" fmla="*/ 0 h 20009"/>
                <a:gd name="T2" fmla="*/ 1576 w 14370"/>
                <a:gd name="T3" fmla="*/ 5237 h 20009"/>
                <a:gd name="T4" fmla="*/ 6590 w 14370"/>
                <a:gd name="T5" fmla="*/ 18191 h 20009"/>
                <a:gd name="T6" fmla="*/ 9504 w 14370"/>
                <a:gd name="T7" fmla="*/ 20008 h 20009"/>
                <a:gd name="T8" fmla="*/ 11412 w 14370"/>
                <a:gd name="T9" fmla="*/ 18834 h 20009"/>
                <a:gd name="T10" fmla="*/ 14080 w 14370"/>
                <a:gd name="T11" fmla="*/ 10509 h 20009"/>
                <a:gd name="T12" fmla="*/ 12151 w 14370"/>
                <a:gd name="T13" fmla="*/ 1990 h 20009"/>
                <a:gd name="T14" fmla="*/ 7711 w 14370"/>
                <a:gd name="T15" fmla="*/ 29 h 20009"/>
                <a:gd name="T16" fmla="*/ 7683 w 14370"/>
                <a:gd name="T17" fmla="*/ 29 h 20009"/>
                <a:gd name="T18" fmla="*/ 7203 w 14370"/>
                <a:gd name="T19" fmla="*/ 0 h 20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70" h="20009" extrusionOk="0">
                  <a:moveTo>
                    <a:pt x="7203" y="0"/>
                  </a:moveTo>
                  <a:cubicBezTo>
                    <a:pt x="5995" y="0"/>
                    <a:pt x="2837" y="474"/>
                    <a:pt x="1576" y="5237"/>
                  </a:cubicBezTo>
                  <a:cubicBezTo>
                    <a:pt x="1" y="11151"/>
                    <a:pt x="5112" y="16262"/>
                    <a:pt x="6590" y="18191"/>
                  </a:cubicBezTo>
                  <a:cubicBezTo>
                    <a:pt x="7446" y="19326"/>
                    <a:pt x="8517" y="20008"/>
                    <a:pt x="9504" y="20008"/>
                  </a:cubicBezTo>
                  <a:cubicBezTo>
                    <a:pt x="10223" y="20008"/>
                    <a:pt x="10897" y="19647"/>
                    <a:pt x="11412" y="18834"/>
                  </a:cubicBezTo>
                  <a:cubicBezTo>
                    <a:pt x="13244" y="15877"/>
                    <a:pt x="13791" y="14398"/>
                    <a:pt x="14080" y="10509"/>
                  </a:cubicBezTo>
                  <a:cubicBezTo>
                    <a:pt x="14369" y="6619"/>
                    <a:pt x="13887" y="4015"/>
                    <a:pt x="12151" y="1990"/>
                  </a:cubicBezTo>
                  <a:cubicBezTo>
                    <a:pt x="10489" y="86"/>
                    <a:pt x="8002" y="29"/>
                    <a:pt x="7711" y="29"/>
                  </a:cubicBezTo>
                  <a:cubicBezTo>
                    <a:pt x="7693" y="29"/>
                    <a:pt x="7683" y="29"/>
                    <a:pt x="7683" y="29"/>
                  </a:cubicBezTo>
                  <a:cubicBezTo>
                    <a:pt x="7683" y="29"/>
                    <a:pt x="7503" y="0"/>
                    <a:pt x="720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05" name="Google Shape;4270;p64"/>
            <p:cNvSpPr>
              <a:spLocks/>
            </p:cNvSpPr>
            <p:nvPr/>
          </p:nvSpPr>
          <p:spPr bwMode="auto">
            <a:xfrm>
              <a:off x="3457200" y="1095575"/>
              <a:ext cx="335925" cy="513525"/>
            </a:xfrm>
            <a:custGeom>
              <a:avLst/>
              <a:gdLst>
                <a:gd name="T0" fmla="*/ 6558 w 13437"/>
                <a:gd name="T1" fmla="*/ 547 h 20541"/>
                <a:gd name="T2" fmla="*/ 6622 w 13437"/>
                <a:gd name="T3" fmla="*/ 579 h 20541"/>
                <a:gd name="T4" fmla="*/ 6750 w 13437"/>
                <a:gd name="T5" fmla="*/ 579 h 20541"/>
                <a:gd name="T6" fmla="*/ 8422 w 13437"/>
                <a:gd name="T7" fmla="*/ 836 h 20541"/>
                <a:gd name="T8" fmla="*/ 10929 w 13437"/>
                <a:gd name="T9" fmla="*/ 2411 h 20541"/>
                <a:gd name="T10" fmla="*/ 12890 w 13437"/>
                <a:gd name="T11" fmla="*/ 8840 h 20541"/>
                <a:gd name="T12" fmla="*/ 12826 w 13437"/>
                <a:gd name="T13" fmla="*/ 10736 h 20541"/>
                <a:gd name="T14" fmla="*/ 12086 w 13437"/>
                <a:gd name="T15" fmla="*/ 15205 h 20541"/>
                <a:gd name="T16" fmla="*/ 10158 w 13437"/>
                <a:gd name="T17" fmla="*/ 18965 h 20541"/>
                <a:gd name="T18" fmla="*/ 8518 w 13437"/>
                <a:gd name="T19" fmla="*/ 19994 h 20541"/>
                <a:gd name="T20" fmla="*/ 5786 w 13437"/>
                <a:gd name="T21" fmla="*/ 18290 h 20541"/>
                <a:gd name="T22" fmla="*/ 2668 w 13437"/>
                <a:gd name="T23" fmla="*/ 14176 h 20541"/>
                <a:gd name="T24" fmla="*/ 547 w 13437"/>
                <a:gd name="T25" fmla="*/ 7779 h 20541"/>
                <a:gd name="T26" fmla="*/ 836 w 13437"/>
                <a:gd name="T27" fmla="*/ 5561 h 20541"/>
                <a:gd name="T28" fmla="*/ 3568 w 13437"/>
                <a:gd name="T29" fmla="*/ 1318 h 20541"/>
                <a:gd name="T30" fmla="*/ 6204 w 13437"/>
                <a:gd name="T31" fmla="*/ 547 h 20541"/>
                <a:gd name="T32" fmla="*/ 6204 w 13437"/>
                <a:gd name="T33" fmla="*/ 0 h 20541"/>
                <a:gd name="T34" fmla="*/ 3279 w 13437"/>
                <a:gd name="T35" fmla="*/ 868 h 20541"/>
                <a:gd name="T36" fmla="*/ 322 w 13437"/>
                <a:gd name="T37" fmla="*/ 5433 h 20541"/>
                <a:gd name="T38" fmla="*/ 0 w 13437"/>
                <a:gd name="T39" fmla="*/ 7779 h 20541"/>
                <a:gd name="T40" fmla="*/ 2218 w 13437"/>
                <a:gd name="T41" fmla="*/ 14465 h 20541"/>
                <a:gd name="T42" fmla="*/ 5368 w 13437"/>
                <a:gd name="T43" fmla="*/ 18612 h 20541"/>
                <a:gd name="T44" fmla="*/ 8518 w 13437"/>
                <a:gd name="T45" fmla="*/ 20541 h 20541"/>
                <a:gd name="T46" fmla="*/ 10640 w 13437"/>
                <a:gd name="T47" fmla="*/ 19255 h 20541"/>
                <a:gd name="T48" fmla="*/ 12601 w 13437"/>
                <a:gd name="T49" fmla="*/ 15365 h 20541"/>
                <a:gd name="T50" fmla="*/ 13340 w 13437"/>
                <a:gd name="T51" fmla="*/ 10801 h 20541"/>
                <a:gd name="T52" fmla="*/ 13436 w 13437"/>
                <a:gd name="T53" fmla="*/ 8840 h 20541"/>
                <a:gd name="T54" fmla="*/ 11347 w 13437"/>
                <a:gd name="T55" fmla="*/ 2090 h 20541"/>
                <a:gd name="T56" fmla="*/ 8551 w 13437"/>
                <a:gd name="T57" fmla="*/ 322 h 20541"/>
                <a:gd name="T58" fmla="*/ 6750 w 13437"/>
                <a:gd name="T59" fmla="*/ 32 h 20541"/>
                <a:gd name="T60" fmla="*/ 6204 w 13437"/>
                <a:gd name="T61" fmla="*/ 0 h 20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37" h="20541" extrusionOk="0">
                  <a:moveTo>
                    <a:pt x="6558" y="547"/>
                  </a:moveTo>
                  <a:lnTo>
                    <a:pt x="6622" y="579"/>
                  </a:lnTo>
                  <a:lnTo>
                    <a:pt x="6750" y="579"/>
                  </a:lnTo>
                  <a:cubicBezTo>
                    <a:pt x="6911" y="579"/>
                    <a:pt x="7586" y="579"/>
                    <a:pt x="8422" y="836"/>
                  </a:cubicBezTo>
                  <a:cubicBezTo>
                    <a:pt x="9226" y="1061"/>
                    <a:pt x="10158" y="1543"/>
                    <a:pt x="10929" y="2411"/>
                  </a:cubicBezTo>
                  <a:cubicBezTo>
                    <a:pt x="12344" y="4050"/>
                    <a:pt x="12890" y="6011"/>
                    <a:pt x="12890" y="8840"/>
                  </a:cubicBezTo>
                  <a:cubicBezTo>
                    <a:pt x="12890" y="9419"/>
                    <a:pt x="12858" y="10061"/>
                    <a:pt x="12826" y="10736"/>
                  </a:cubicBezTo>
                  <a:cubicBezTo>
                    <a:pt x="12665" y="12697"/>
                    <a:pt x="12472" y="14015"/>
                    <a:pt x="12086" y="15205"/>
                  </a:cubicBezTo>
                  <a:cubicBezTo>
                    <a:pt x="11669" y="16394"/>
                    <a:pt x="11090" y="17487"/>
                    <a:pt x="10158" y="18965"/>
                  </a:cubicBezTo>
                  <a:cubicBezTo>
                    <a:pt x="9708" y="19705"/>
                    <a:pt x="9129" y="19994"/>
                    <a:pt x="8518" y="19994"/>
                  </a:cubicBezTo>
                  <a:cubicBezTo>
                    <a:pt x="7650" y="19994"/>
                    <a:pt x="6622" y="19383"/>
                    <a:pt x="5786" y="18290"/>
                  </a:cubicBezTo>
                  <a:cubicBezTo>
                    <a:pt x="5143" y="17423"/>
                    <a:pt x="3825" y="16008"/>
                    <a:pt x="2668" y="14176"/>
                  </a:cubicBezTo>
                  <a:cubicBezTo>
                    <a:pt x="1543" y="12376"/>
                    <a:pt x="547" y="10158"/>
                    <a:pt x="547" y="7779"/>
                  </a:cubicBezTo>
                  <a:cubicBezTo>
                    <a:pt x="547" y="7040"/>
                    <a:pt x="643" y="6301"/>
                    <a:pt x="836" y="5561"/>
                  </a:cubicBezTo>
                  <a:cubicBezTo>
                    <a:pt x="1447" y="3247"/>
                    <a:pt x="2507" y="1993"/>
                    <a:pt x="3568" y="1318"/>
                  </a:cubicBezTo>
                  <a:cubicBezTo>
                    <a:pt x="4597" y="643"/>
                    <a:pt x="5625" y="547"/>
                    <a:pt x="6204" y="547"/>
                  </a:cubicBezTo>
                  <a:close/>
                  <a:moveTo>
                    <a:pt x="6204" y="0"/>
                  </a:moveTo>
                  <a:cubicBezTo>
                    <a:pt x="5561" y="0"/>
                    <a:pt x="4436" y="129"/>
                    <a:pt x="3279" y="868"/>
                  </a:cubicBezTo>
                  <a:cubicBezTo>
                    <a:pt x="2122" y="1640"/>
                    <a:pt x="964" y="2990"/>
                    <a:pt x="322" y="5433"/>
                  </a:cubicBezTo>
                  <a:cubicBezTo>
                    <a:pt x="97" y="6236"/>
                    <a:pt x="0" y="7008"/>
                    <a:pt x="0" y="7779"/>
                  </a:cubicBezTo>
                  <a:cubicBezTo>
                    <a:pt x="0" y="10319"/>
                    <a:pt x="1061" y="12601"/>
                    <a:pt x="2218" y="14465"/>
                  </a:cubicBezTo>
                  <a:cubicBezTo>
                    <a:pt x="3407" y="16330"/>
                    <a:pt x="4757" y="17776"/>
                    <a:pt x="5368" y="18612"/>
                  </a:cubicBezTo>
                  <a:cubicBezTo>
                    <a:pt x="6268" y="19801"/>
                    <a:pt x="7393" y="20541"/>
                    <a:pt x="8518" y="20541"/>
                  </a:cubicBezTo>
                  <a:cubicBezTo>
                    <a:pt x="9322" y="20541"/>
                    <a:pt x="10093" y="20123"/>
                    <a:pt x="10640" y="19255"/>
                  </a:cubicBezTo>
                  <a:cubicBezTo>
                    <a:pt x="11572" y="17744"/>
                    <a:pt x="12183" y="16619"/>
                    <a:pt x="12601" y="15365"/>
                  </a:cubicBezTo>
                  <a:cubicBezTo>
                    <a:pt x="12986" y="14112"/>
                    <a:pt x="13211" y="12729"/>
                    <a:pt x="13340" y="10801"/>
                  </a:cubicBezTo>
                  <a:cubicBezTo>
                    <a:pt x="13404" y="10094"/>
                    <a:pt x="13436" y="9451"/>
                    <a:pt x="13436" y="8840"/>
                  </a:cubicBezTo>
                  <a:cubicBezTo>
                    <a:pt x="13436" y="5947"/>
                    <a:pt x="12858" y="3825"/>
                    <a:pt x="11347" y="2090"/>
                  </a:cubicBezTo>
                  <a:cubicBezTo>
                    <a:pt x="10479" y="1093"/>
                    <a:pt x="9451" y="579"/>
                    <a:pt x="8551" y="322"/>
                  </a:cubicBezTo>
                  <a:cubicBezTo>
                    <a:pt x="7683" y="64"/>
                    <a:pt x="6975" y="32"/>
                    <a:pt x="6750" y="32"/>
                  </a:cubicBezTo>
                  <a:cubicBezTo>
                    <a:pt x="6718" y="32"/>
                    <a:pt x="6525" y="0"/>
                    <a:pt x="620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06" name="Google Shape;4271;p64"/>
            <p:cNvSpPr>
              <a:spLocks/>
            </p:cNvSpPr>
            <p:nvPr/>
          </p:nvSpPr>
          <p:spPr bwMode="auto">
            <a:xfrm>
              <a:off x="3459600" y="1102075"/>
              <a:ext cx="323875" cy="276500"/>
            </a:xfrm>
            <a:custGeom>
              <a:avLst/>
              <a:gdLst>
                <a:gd name="T0" fmla="*/ 6110 w 12955"/>
                <a:gd name="T1" fmla="*/ 0 h 11060"/>
                <a:gd name="T2" fmla="*/ 483 w 12955"/>
                <a:gd name="T3" fmla="*/ 5237 h 11060"/>
                <a:gd name="T4" fmla="*/ 611 w 12955"/>
                <a:gd name="T5" fmla="*/ 10348 h 11060"/>
                <a:gd name="T6" fmla="*/ 1415 w 12955"/>
                <a:gd name="T7" fmla="*/ 9576 h 11060"/>
                <a:gd name="T8" fmla="*/ 2956 w 12955"/>
                <a:gd name="T9" fmla="*/ 11059 h 11060"/>
                <a:gd name="T10" fmla="*/ 2990 w 12955"/>
                <a:gd name="T11" fmla="*/ 11055 h 11060"/>
                <a:gd name="T12" fmla="*/ 4565 w 12955"/>
                <a:gd name="T13" fmla="*/ 8483 h 11060"/>
                <a:gd name="T14" fmla="*/ 6590 w 12955"/>
                <a:gd name="T15" fmla="*/ 6716 h 11060"/>
                <a:gd name="T16" fmla="*/ 9449 w 12955"/>
                <a:gd name="T17" fmla="*/ 7387 h 11060"/>
                <a:gd name="T18" fmla="*/ 9644 w 12955"/>
                <a:gd name="T19" fmla="*/ 7358 h 11060"/>
                <a:gd name="T20" fmla="*/ 11412 w 12955"/>
                <a:gd name="T21" fmla="*/ 5880 h 11060"/>
                <a:gd name="T22" fmla="*/ 12955 w 12955"/>
                <a:gd name="T23" fmla="*/ 6587 h 11060"/>
                <a:gd name="T24" fmla="*/ 11058 w 12955"/>
                <a:gd name="T25" fmla="*/ 1990 h 11060"/>
                <a:gd name="T26" fmla="*/ 6618 w 12955"/>
                <a:gd name="T27" fmla="*/ 29 h 11060"/>
                <a:gd name="T28" fmla="*/ 6590 w 12955"/>
                <a:gd name="T29" fmla="*/ 29 h 11060"/>
                <a:gd name="T30" fmla="*/ 6110 w 12955"/>
                <a:gd name="T31" fmla="*/ 0 h 1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55" h="11060" extrusionOk="0">
                  <a:moveTo>
                    <a:pt x="6110" y="0"/>
                  </a:moveTo>
                  <a:cubicBezTo>
                    <a:pt x="4902" y="0"/>
                    <a:pt x="1744" y="474"/>
                    <a:pt x="483" y="5237"/>
                  </a:cubicBezTo>
                  <a:cubicBezTo>
                    <a:pt x="1" y="7037"/>
                    <a:pt x="161" y="8741"/>
                    <a:pt x="611" y="10348"/>
                  </a:cubicBezTo>
                  <a:cubicBezTo>
                    <a:pt x="772" y="9898"/>
                    <a:pt x="1029" y="9576"/>
                    <a:pt x="1415" y="9576"/>
                  </a:cubicBezTo>
                  <a:cubicBezTo>
                    <a:pt x="2507" y="9576"/>
                    <a:pt x="2599" y="11059"/>
                    <a:pt x="2956" y="11059"/>
                  </a:cubicBezTo>
                  <a:cubicBezTo>
                    <a:pt x="2967" y="11059"/>
                    <a:pt x="2979" y="11058"/>
                    <a:pt x="2990" y="11055"/>
                  </a:cubicBezTo>
                  <a:cubicBezTo>
                    <a:pt x="3344" y="10959"/>
                    <a:pt x="4854" y="9673"/>
                    <a:pt x="4565" y="8483"/>
                  </a:cubicBezTo>
                  <a:cubicBezTo>
                    <a:pt x="4276" y="7262"/>
                    <a:pt x="4661" y="6716"/>
                    <a:pt x="6590" y="6716"/>
                  </a:cubicBezTo>
                  <a:cubicBezTo>
                    <a:pt x="8348" y="6716"/>
                    <a:pt x="8892" y="7387"/>
                    <a:pt x="9449" y="7387"/>
                  </a:cubicBezTo>
                  <a:cubicBezTo>
                    <a:pt x="9513" y="7387"/>
                    <a:pt x="9577" y="7378"/>
                    <a:pt x="9644" y="7358"/>
                  </a:cubicBezTo>
                  <a:cubicBezTo>
                    <a:pt x="10319" y="7166"/>
                    <a:pt x="10769" y="5880"/>
                    <a:pt x="11412" y="5880"/>
                  </a:cubicBezTo>
                  <a:cubicBezTo>
                    <a:pt x="11830" y="5880"/>
                    <a:pt x="12376" y="6041"/>
                    <a:pt x="12955" y="6587"/>
                  </a:cubicBezTo>
                  <a:cubicBezTo>
                    <a:pt x="12730" y="4723"/>
                    <a:pt x="12119" y="3244"/>
                    <a:pt x="11058" y="1990"/>
                  </a:cubicBezTo>
                  <a:cubicBezTo>
                    <a:pt x="9396" y="86"/>
                    <a:pt x="6909" y="29"/>
                    <a:pt x="6618" y="29"/>
                  </a:cubicBezTo>
                  <a:cubicBezTo>
                    <a:pt x="6600" y="29"/>
                    <a:pt x="6590" y="29"/>
                    <a:pt x="6590" y="29"/>
                  </a:cubicBezTo>
                  <a:cubicBezTo>
                    <a:pt x="6590" y="29"/>
                    <a:pt x="6410" y="0"/>
                    <a:pt x="611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07" name="Google Shape;4272;p64"/>
            <p:cNvSpPr>
              <a:spLocks/>
            </p:cNvSpPr>
            <p:nvPr/>
          </p:nvSpPr>
          <p:spPr bwMode="auto">
            <a:xfrm>
              <a:off x="3457200" y="1095575"/>
              <a:ext cx="333525" cy="290125"/>
            </a:xfrm>
            <a:custGeom>
              <a:avLst/>
              <a:gdLst>
                <a:gd name="T0" fmla="*/ 6622 w 13341"/>
                <a:gd name="T1" fmla="*/ 579 h 11605"/>
                <a:gd name="T2" fmla="*/ 8422 w 13341"/>
                <a:gd name="T3" fmla="*/ 836 h 11605"/>
                <a:gd name="T4" fmla="*/ 12694 w 13341"/>
                <a:gd name="T5" fmla="*/ 6220 h 11605"/>
                <a:gd name="T6" fmla="*/ 11508 w 13341"/>
                <a:gd name="T7" fmla="*/ 5883 h 11605"/>
                <a:gd name="T8" fmla="*/ 10222 w 13341"/>
                <a:gd name="T9" fmla="*/ 6911 h 11605"/>
                <a:gd name="T10" fmla="*/ 9547 w 13341"/>
                <a:gd name="T11" fmla="*/ 7393 h 11605"/>
                <a:gd name="T12" fmla="*/ 6836 w 13341"/>
                <a:gd name="T13" fmla="*/ 6717 h 11605"/>
                <a:gd name="T14" fmla="*/ 4918 w 13341"/>
                <a:gd name="T15" fmla="*/ 7008 h 11605"/>
                <a:gd name="T16" fmla="*/ 4307 w 13341"/>
                <a:gd name="T17" fmla="*/ 8133 h 11605"/>
                <a:gd name="T18" fmla="*/ 4405 w 13341"/>
                <a:gd name="T19" fmla="*/ 8808 h 11605"/>
                <a:gd name="T20" fmla="*/ 4436 w 13341"/>
                <a:gd name="T21" fmla="*/ 9033 h 11605"/>
                <a:gd name="T22" fmla="*/ 3311 w 13341"/>
                <a:gd name="T23" fmla="*/ 10865 h 11605"/>
                <a:gd name="T24" fmla="*/ 3098 w 13341"/>
                <a:gd name="T25" fmla="*/ 11036 h 11605"/>
                <a:gd name="T26" fmla="*/ 2957 w 13341"/>
                <a:gd name="T27" fmla="*/ 10801 h 11605"/>
                <a:gd name="T28" fmla="*/ 1511 w 13341"/>
                <a:gd name="T29" fmla="*/ 9579 h 11605"/>
                <a:gd name="T30" fmla="*/ 804 w 13341"/>
                <a:gd name="T31" fmla="*/ 9907 h 11605"/>
                <a:gd name="T32" fmla="*/ 547 w 13341"/>
                <a:gd name="T33" fmla="*/ 7779 h 11605"/>
                <a:gd name="T34" fmla="*/ 3568 w 13341"/>
                <a:gd name="T35" fmla="*/ 1318 h 11605"/>
                <a:gd name="T36" fmla="*/ 6204 w 13341"/>
                <a:gd name="T37" fmla="*/ 0 h 11605"/>
                <a:gd name="T38" fmla="*/ 322 w 13341"/>
                <a:gd name="T39" fmla="*/ 5433 h 11605"/>
                <a:gd name="T40" fmla="*/ 450 w 13341"/>
                <a:gd name="T41" fmla="*/ 10672 h 11605"/>
                <a:gd name="T42" fmla="*/ 964 w 13341"/>
                <a:gd name="T43" fmla="*/ 10704 h 11605"/>
                <a:gd name="T44" fmla="*/ 1511 w 13341"/>
                <a:gd name="T45" fmla="*/ 10126 h 11605"/>
                <a:gd name="T46" fmla="*/ 2443 w 13341"/>
                <a:gd name="T47" fmla="*/ 10961 h 11605"/>
                <a:gd name="T48" fmla="*/ 2797 w 13341"/>
                <a:gd name="T49" fmla="*/ 11508 h 11605"/>
                <a:gd name="T50" fmla="*/ 3150 w 13341"/>
                <a:gd name="T51" fmla="*/ 11572 h 11605"/>
                <a:gd name="T52" fmla="*/ 4372 w 13341"/>
                <a:gd name="T53" fmla="*/ 10576 h 11605"/>
                <a:gd name="T54" fmla="*/ 4918 w 13341"/>
                <a:gd name="T55" fmla="*/ 8679 h 11605"/>
                <a:gd name="T56" fmla="*/ 4918 w 13341"/>
                <a:gd name="T57" fmla="*/ 7747 h 11605"/>
                <a:gd name="T58" fmla="*/ 6686 w 13341"/>
                <a:gd name="T59" fmla="*/ 7233 h 11605"/>
                <a:gd name="T60" fmla="*/ 9033 w 13341"/>
                <a:gd name="T61" fmla="*/ 7779 h 11605"/>
                <a:gd name="T62" fmla="*/ 9836 w 13341"/>
                <a:gd name="T63" fmla="*/ 7876 h 11605"/>
                <a:gd name="T64" fmla="*/ 11026 w 13341"/>
                <a:gd name="T65" fmla="*/ 6751 h 11605"/>
                <a:gd name="T66" fmla="*/ 11508 w 13341"/>
                <a:gd name="T67" fmla="*/ 6397 h 11605"/>
                <a:gd name="T68" fmla="*/ 13044 w 13341"/>
                <a:gd name="T69" fmla="*/ 7107 h 11605"/>
                <a:gd name="T70" fmla="*/ 13308 w 13341"/>
                <a:gd name="T71" fmla="*/ 6815 h 11605"/>
                <a:gd name="T72" fmla="*/ 8551 w 13341"/>
                <a:gd name="T73" fmla="*/ 322 h 11605"/>
                <a:gd name="T74" fmla="*/ 6204 w 13341"/>
                <a:gd name="T75" fmla="*/ 0 h 1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41" h="11605" extrusionOk="0">
                  <a:moveTo>
                    <a:pt x="6558" y="547"/>
                  </a:moveTo>
                  <a:lnTo>
                    <a:pt x="6622" y="579"/>
                  </a:lnTo>
                  <a:lnTo>
                    <a:pt x="6750" y="579"/>
                  </a:lnTo>
                  <a:cubicBezTo>
                    <a:pt x="6911" y="579"/>
                    <a:pt x="7586" y="579"/>
                    <a:pt x="8422" y="836"/>
                  </a:cubicBezTo>
                  <a:cubicBezTo>
                    <a:pt x="9226" y="1061"/>
                    <a:pt x="10158" y="1543"/>
                    <a:pt x="10929" y="2411"/>
                  </a:cubicBezTo>
                  <a:cubicBezTo>
                    <a:pt x="11859" y="3482"/>
                    <a:pt x="12419" y="4701"/>
                    <a:pt x="12694" y="6220"/>
                  </a:cubicBezTo>
                  <a:cubicBezTo>
                    <a:pt x="12264" y="5962"/>
                    <a:pt x="11846" y="5883"/>
                    <a:pt x="11508" y="5883"/>
                  </a:cubicBezTo>
                  <a:cubicBezTo>
                    <a:pt x="11251" y="5883"/>
                    <a:pt x="11058" y="6011"/>
                    <a:pt x="10865" y="6140"/>
                  </a:cubicBezTo>
                  <a:cubicBezTo>
                    <a:pt x="10640" y="6365"/>
                    <a:pt x="10415" y="6654"/>
                    <a:pt x="10222" y="6911"/>
                  </a:cubicBezTo>
                  <a:cubicBezTo>
                    <a:pt x="10029" y="7136"/>
                    <a:pt x="9804" y="7329"/>
                    <a:pt x="9676" y="7361"/>
                  </a:cubicBezTo>
                  <a:lnTo>
                    <a:pt x="9547" y="7393"/>
                  </a:lnTo>
                  <a:cubicBezTo>
                    <a:pt x="9483" y="7393"/>
                    <a:pt x="9354" y="7361"/>
                    <a:pt x="9226" y="7297"/>
                  </a:cubicBezTo>
                  <a:cubicBezTo>
                    <a:pt x="8792" y="7111"/>
                    <a:pt x="8120" y="6717"/>
                    <a:pt x="6836" y="6717"/>
                  </a:cubicBezTo>
                  <a:cubicBezTo>
                    <a:pt x="6787" y="6717"/>
                    <a:pt x="6737" y="6717"/>
                    <a:pt x="6686" y="6718"/>
                  </a:cubicBezTo>
                  <a:cubicBezTo>
                    <a:pt x="5883" y="6718"/>
                    <a:pt x="5304" y="6783"/>
                    <a:pt x="4918" y="7008"/>
                  </a:cubicBezTo>
                  <a:cubicBezTo>
                    <a:pt x="4693" y="7136"/>
                    <a:pt x="4532" y="7297"/>
                    <a:pt x="4436" y="7490"/>
                  </a:cubicBezTo>
                  <a:cubicBezTo>
                    <a:pt x="4340" y="7683"/>
                    <a:pt x="4307" y="7908"/>
                    <a:pt x="4307" y="8133"/>
                  </a:cubicBezTo>
                  <a:cubicBezTo>
                    <a:pt x="4307" y="8326"/>
                    <a:pt x="4340" y="8551"/>
                    <a:pt x="4404" y="8808"/>
                  </a:cubicBezTo>
                  <a:lnTo>
                    <a:pt x="4405" y="8808"/>
                  </a:lnTo>
                  <a:cubicBezTo>
                    <a:pt x="4411" y="8893"/>
                    <a:pt x="4436" y="8976"/>
                    <a:pt x="4436" y="9033"/>
                  </a:cubicBezTo>
                  <a:cubicBezTo>
                    <a:pt x="4436" y="9483"/>
                    <a:pt x="4147" y="9997"/>
                    <a:pt x="3825" y="10383"/>
                  </a:cubicBezTo>
                  <a:cubicBezTo>
                    <a:pt x="3632" y="10576"/>
                    <a:pt x="3472" y="10769"/>
                    <a:pt x="3311" y="10865"/>
                  </a:cubicBezTo>
                  <a:cubicBezTo>
                    <a:pt x="3247" y="10929"/>
                    <a:pt x="3150" y="10994"/>
                    <a:pt x="3118" y="11026"/>
                  </a:cubicBezTo>
                  <a:lnTo>
                    <a:pt x="3098" y="11036"/>
                  </a:lnTo>
                  <a:cubicBezTo>
                    <a:pt x="3071" y="10986"/>
                    <a:pt x="3021" y="10908"/>
                    <a:pt x="2957" y="10801"/>
                  </a:cubicBezTo>
                  <a:cubicBezTo>
                    <a:pt x="2861" y="10608"/>
                    <a:pt x="2732" y="10286"/>
                    <a:pt x="2507" y="10029"/>
                  </a:cubicBezTo>
                  <a:cubicBezTo>
                    <a:pt x="2282" y="9804"/>
                    <a:pt x="1961" y="9579"/>
                    <a:pt x="1511" y="9579"/>
                  </a:cubicBezTo>
                  <a:cubicBezTo>
                    <a:pt x="1222" y="9579"/>
                    <a:pt x="997" y="9708"/>
                    <a:pt x="836" y="9869"/>
                  </a:cubicBezTo>
                  <a:cubicBezTo>
                    <a:pt x="825" y="9881"/>
                    <a:pt x="815" y="9894"/>
                    <a:pt x="804" y="9907"/>
                  </a:cubicBezTo>
                  <a:cubicBezTo>
                    <a:pt x="642" y="9218"/>
                    <a:pt x="547" y="8498"/>
                    <a:pt x="547" y="7779"/>
                  </a:cubicBezTo>
                  <a:cubicBezTo>
                    <a:pt x="547" y="7040"/>
                    <a:pt x="643" y="6301"/>
                    <a:pt x="836" y="5561"/>
                  </a:cubicBezTo>
                  <a:cubicBezTo>
                    <a:pt x="1447" y="3247"/>
                    <a:pt x="2507" y="1993"/>
                    <a:pt x="3568" y="1318"/>
                  </a:cubicBezTo>
                  <a:cubicBezTo>
                    <a:pt x="4597" y="643"/>
                    <a:pt x="5625" y="547"/>
                    <a:pt x="6204" y="547"/>
                  </a:cubicBezTo>
                  <a:close/>
                  <a:moveTo>
                    <a:pt x="6204" y="0"/>
                  </a:moveTo>
                  <a:cubicBezTo>
                    <a:pt x="5561" y="0"/>
                    <a:pt x="4436" y="129"/>
                    <a:pt x="3279" y="868"/>
                  </a:cubicBezTo>
                  <a:cubicBezTo>
                    <a:pt x="2122" y="1640"/>
                    <a:pt x="964" y="2990"/>
                    <a:pt x="322" y="5433"/>
                  </a:cubicBezTo>
                  <a:cubicBezTo>
                    <a:pt x="97" y="6236"/>
                    <a:pt x="0" y="7008"/>
                    <a:pt x="32" y="7779"/>
                  </a:cubicBezTo>
                  <a:cubicBezTo>
                    <a:pt x="0" y="8776"/>
                    <a:pt x="193" y="9740"/>
                    <a:pt x="450" y="10672"/>
                  </a:cubicBezTo>
                  <a:cubicBezTo>
                    <a:pt x="482" y="10769"/>
                    <a:pt x="579" y="10865"/>
                    <a:pt x="707" y="10865"/>
                  </a:cubicBezTo>
                  <a:cubicBezTo>
                    <a:pt x="804" y="10865"/>
                    <a:pt x="900" y="10801"/>
                    <a:pt x="964" y="10704"/>
                  </a:cubicBezTo>
                  <a:cubicBezTo>
                    <a:pt x="1029" y="10511"/>
                    <a:pt x="1125" y="10351"/>
                    <a:pt x="1222" y="10254"/>
                  </a:cubicBezTo>
                  <a:cubicBezTo>
                    <a:pt x="1318" y="10158"/>
                    <a:pt x="1382" y="10126"/>
                    <a:pt x="1511" y="10126"/>
                  </a:cubicBezTo>
                  <a:cubicBezTo>
                    <a:pt x="1704" y="10126"/>
                    <a:pt x="1864" y="10190"/>
                    <a:pt x="1993" y="10286"/>
                  </a:cubicBezTo>
                  <a:cubicBezTo>
                    <a:pt x="2186" y="10447"/>
                    <a:pt x="2347" y="10704"/>
                    <a:pt x="2443" y="10961"/>
                  </a:cubicBezTo>
                  <a:cubicBezTo>
                    <a:pt x="2507" y="11122"/>
                    <a:pt x="2572" y="11219"/>
                    <a:pt x="2636" y="11347"/>
                  </a:cubicBezTo>
                  <a:cubicBezTo>
                    <a:pt x="2700" y="11379"/>
                    <a:pt x="2732" y="11444"/>
                    <a:pt x="2797" y="11508"/>
                  </a:cubicBezTo>
                  <a:cubicBezTo>
                    <a:pt x="2861" y="11540"/>
                    <a:pt x="2957" y="11604"/>
                    <a:pt x="3054" y="11604"/>
                  </a:cubicBezTo>
                  <a:lnTo>
                    <a:pt x="3150" y="11572"/>
                  </a:lnTo>
                  <a:cubicBezTo>
                    <a:pt x="3247" y="11572"/>
                    <a:pt x="3311" y="11540"/>
                    <a:pt x="3375" y="11476"/>
                  </a:cubicBezTo>
                  <a:cubicBezTo>
                    <a:pt x="3665" y="11315"/>
                    <a:pt x="4018" y="10994"/>
                    <a:pt x="4372" y="10576"/>
                  </a:cubicBezTo>
                  <a:cubicBezTo>
                    <a:pt x="4693" y="10126"/>
                    <a:pt x="4950" y="9611"/>
                    <a:pt x="4950" y="9033"/>
                  </a:cubicBezTo>
                  <a:cubicBezTo>
                    <a:pt x="4950" y="8904"/>
                    <a:pt x="4950" y="8808"/>
                    <a:pt x="4918" y="8679"/>
                  </a:cubicBezTo>
                  <a:cubicBezTo>
                    <a:pt x="4854" y="8454"/>
                    <a:pt x="4854" y="8261"/>
                    <a:pt x="4854" y="8133"/>
                  </a:cubicBezTo>
                  <a:cubicBezTo>
                    <a:pt x="4854" y="7940"/>
                    <a:pt x="4886" y="7843"/>
                    <a:pt x="4918" y="7747"/>
                  </a:cubicBezTo>
                  <a:cubicBezTo>
                    <a:pt x="4983" y="7586"/>
                    <a:pt x="5111" y="7490"/>
                    <a:pt x="5400" y="7393"/>
                  </a:cubicBezTo>
                  <a:cubicBezTo>
                    <a:pt x="5690" y="7297"/>
                    <a:pt x="6108" y="7233"/>
                    <a:pt x="6686" y="7233"/>
                  </a:cubicBezTo>
                  <a:cubicBezTo>
                    <a:pt x="7522" y="7233"/>
                    <a:pt x="8068" y="7393"/>
                    <a:pt x="8486" y="7554"/>
                  </a:cubicBezTo>
                  <a:cubicBezTo>
                    <a:pt x="8679" y="7651"/>
                    <a:pt x="8840" y="7715"/>
                    <a:pt x="9033" y="7779"/>
                  </a:cubicBezTo>
                  <a:cubicBezTo>
                    <a:pt x="9193" y="7843"/>
                    <a:pt x="9354" y="7908"/>
                    <a:pt x="9547" y="7908"/>
                  </a:cubicBezTo>
                  <a:cubicBezTo>
                    <a:pt x="9643" y="7908"/>
                    <a:pt x="9740" y="7908"/>
                    <a:pt x="9836" y="7876"/>
                  </a:cubicBezTo>
                  <a:cubicBezTo>
                    <a:pt x="10061" y="7811"/>
                    <a:pt x="10254" y="7651"/>
                    <a:pt x="10415" y="7490"/>
                  </a:cubicBezTo>
                  <a:cubicBezTo>
                    <a:pt x="10640" y="7265"/>
                    <a:pt x="10833" y="6943"/>
                    <a:pt x="11026" y="6751"/>
                  </a:cubicBezTo>
                  <a:cubicBezTo>
                    <a:pt x="11122" y="6622"/>
                    <a:pt x="11219" y="6526"/>
                    <a:pt x="11315" y="6493"/>
                  </a:cubicBezTo>
                  <a:cubicBezTo>
                    <a:pt x="11411" y="6429"/>
                    <a:pt x="11444" y="6397"/>
                    <a:pt x="11508" y="6397"/>
                  </a:cubicBezTo>
                  <a:cubicBezTo>
                    <a:pt x="11861" y="6397"/>
                    <a:pt x="12344" y="6526"/>
                    <a:pt x="12858" y="7040"/>
                  </a:cubicBezTo>
                  <a:cubicBezTo>
                    <a:pt x="12917" y="7080"/>
                    <a:pt x="12977" y="7107"/>
                    <a:pt x="13044" y="7107"/>
                  </a:cubicBezTo>
                  <a:cubicBezTo>
                    <a:pt x="13086" y="7107"/>
                    <a:pt x="13130" y="7097"/>
                    <a:pt x="13179" y="7072"/>
                  </a:cubicBezTo>
                  <a:cubicBezTo>
                    <a:pt x="13276" y="7040"/>
                    <a:pt x="13340" y="6911"/>
                    <a:pt x="13308" y="6815"/>
                  </a:cubicBezTo>
                  <a:cubicBezTo>
                    <a:pt x="13083" y="4918"/>
                    <a:pt x="12472" y="3375"/>
                    <a:pt x="11347" y="2090"/>
                  </a:cubicBezTo>
                  <a:cubicBezTo>
                    <a:pt x="10479" y="1093"/>
                    <a:pt x="9451" y="579"/>
                    <a:pt x="8551" y="322"/>
                  </a:cubicBezTo>
                  <a:cubicBezTo>
                    <a:pt x="7683" y="64"/>
                    <a:pt x="6975" y="32"/>
                    <a:pt x="6750" y="32"/>
                  </a:cubicBezTo>
                  <a:cubicBezTo>
                    <a:pt x="6718" y="32"/>
                    <a:pt x="6525" y="0"/>
                    <a:pt x="620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08" name="Google Shape;4273;p64"/>
            <p:cNvSpPr>
              <a:spLocks/>
            </p:cNvSpPr>
            <p:nvPr/>
          </p:nvSpPr>
          <p:spPr bwMode="auto">
            <a:xfrm>
              <a:off x="3464200" y="1340575"/>
              <a:ext cx="70150" cy="105400"/>
            </a:xfrm>
            <a:custGeom>
              <a:avLst/>
              <a:gdLst>
                <a:gd name="T0" fmla="*/ 941 w 2806"/>
                <a:gd name="T1" fmla="*/ 1 h 4216"/>
                <a:gd name="T2" fmla="*/ 395 w 2806"/>
                <a:gd name="T3" fmla="*/ 1997 h 4216"/>
                <a:gd name="T4" fmla="*/ 1874 w 2806"/>
                <a:gd name="T5" fmla="*/ 4215 h 4216"/>
                <a:gd name="T6" fmla="*/ 2420 w 2806"/>
                <a:gd name="T7" fmla="*/ 3669 h 4216"/>
                <a:gd name="T8" fmla="*/ 2806 w 2806"/>
                <a:gd name="T9" fmla="*/ 2094 h 4216"/>
                <a:gd name="T10" fmla="*/ 1231 w 2806"/>
                <a:gd name="T11" fmla="*/ 36 h 4216"/>
                <a:gd name="T12" fmla="*/ 941 w 2806"/>
                <a:gd name="T13" fmla="*/ 1 h 4216"/>
              </a:gdLst>
              <a:ahLst/>
              <a:cxnLst>
                <a:cxn ang="0">
                  <a:pos x="T0" y="T1"/>
                </a:cxn>
                <a:cxn ang="0">
                  <a:pos x="T2" y="T3"/>
                </a:cxn>
                <a:cxn ang="0">
                  <a:pos x="T4" y="T5"/>
                </a:cxn>
                <a:cxn ang="0">
                  <a:pos x="T6" y="T7"/>
                </a:cxn>
                <a:cxn ang="0">
                  <a:pos x="T8" y="T9"/>
                </a:cxn>
                <a:cxn ang="0">
                  <a:pos x="T10" y="T11"/>
                </a:cxn>
                <a:cxn ang="0">
                  <a:pos x="T12" y="T13"/>
                </a:cxn>
              </a:cxnLst>
              <a:rect l="0" t="0" r="r" b="b"/>
              <a:pathLst>
                <a:path w="2806" h="4216" extrusionOk="0">
                  <a:moveTo>
                    <a:pt x="941" y="1"/>
                  </a:moveTo>
                  <a:cubicBezTo>
                    <a:pt x="298" y="1"/>
                    <a:pt x="0" y="616"/>
                    <a:pt x="395" y="1997"/>
                  </a:cubicBezTo>
                  <a:cubicBezTo>
                    <a:pt x="845" y="3572"/>
                    <a:pt x="1520" y="4215"/>
                    <a:pt x="1874" y="4215"/>
                  </a:cubicBezTo>
                  <a:cubicBezTo>
                    <a:pt x="2260" y="4215"/>
                    <a:pt x="2420" y="3669"/>
                    <a:pt x="2420" y="3669"/>
                  </a:cubicBezTo>
                  <a:lnTo>
                    <a:pt x="2806" y="2094"/>
                  </a:lnTo>
                  <a:cubicBezTo>
                    <a:pt x="2806" y="2094"/>
                    <a:pt x="2067" y="229"/>
                    <a:pt x="1231" y="36"/>
                  </a:cubicBezTo>
                  <a:cubicBezTo>
                    <a:pt x="1128" y="13"/>
                    <a:pt x="1031" y="1"/>
                    <a:pt x="94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09" name="Google Shape;4274;p64"/>
            <p:cNvSpPr>
              <a:spLocks/>
            </p:cNvSpPr>
            <p:nvPr/>
          </p:nvSpPr>
          <p:spPr bwMode="auto">
            <a:xfrm>
              <a:off x="3462825" y="1334250"/>
              <a:ext cx="78775" cy="118150"/>
            </a:xfrm>
            <a:custGeom>
              <a:avLst/>
              <a:gdLst>
                <a:gd name="T0" fmla="*/ 997 w 3151"/>
                <a:gd name="T1" fmla="*/ 0 h 4726"/>
                <a:gd name="T2" fmla="*/ 257 w 3151"/>
                <a:gd name="T3" fmla="*/ 322 h 4726"/>
                <a:gd name="T4" fmla="*/ 0 w 3151"/>
                <a:gd name="T5" fmla="*/ 1189 h 4726"/>
                <a:gd name="T6" fmla="*/ 193 w 3151"/>
                <a:gd name="T7" fmla="*/ 2315 h 4726"/>
                <a:gd name="T8" fmla="*/ 997 w 3151"/>
                <a:gd name="T9" fmla="*/ 4115 h 4726"/>
                <a:gd name="T10" fmla="*/ 1447 w 3151"/>
                <a:gd name="T11" fmla="*/ 4565 h 4726"/>
                <a:gd name="T12" fmla="*/ 1929 w 3151"/>
                <a:gd name="T13" fmla="*/ 4725 h 4726"/>
                <a:gd name="T14" fmla="*/ 2347 w 3151"/>
                <a:gd name="T15" fmla="*/ 4597 h 4726"/>
                <a:gd name="T16" fmla="*/ 2636 w 3151"/>
                <a:gd name="T17" fmla="*/ 4211 h 4726"/>
                <a:gd name="T18" fmla="*/ 2732 w 3151"/>
                <a:gd name="T19" fmla="*/ 3986 h 4726"/>
                <a:gd name="T20" fmla="*/ 2572 w 3151"/>
                <a:gd name="T21" fmla="*/ 3665 h 4726"/>
                <a:gd name="T22" fmla="*/ 2484 w 3151"/>
                <a:gd name="T23" fmla="*/ 3644 h 4726"/>
                <a:gd name="T24" fmla="*/ 2250 w 3151"/>
                <a:gd name="T25" fmla="*/ 3825 h 4726"/>
                <a:gd name="T26" fmla="*/ 2218 w 3151"/>
                <a:gd name="T27" fmla="*/ 3825 h 4726"/>
                <a:gd name="T28" fmla="*/ 2122 w 3151"/>
                <a:gd name="T29" fmla="*/ 4050 h 4726"/>
                <a:gd name="T30" fmla="*/ 1993 w 3151"/>
                <a:gd name="T31" fmla="*/ 4179 h 4726"/>
                <a:gd name="T32" fmla="*/ 1929 w 3151"/>
                <a:gd name="T33" fmla="*/ 4211 h 4726"/>
                <a:gd name="T34" fmla="*/ 1768 w 3151"/>
                <a:gd name="T35" fmla="*/ 4115 h 4726"/>
                <a:gd name="T36" fmla="*/ 707 w 3151"/>
                <a:gd name="T37" fmla="*/ 2154 h 4726"/>
                <a:gd name="T38" fmla="*/ 547 w 3151"/>
                <a:gd name="T39" fmla="*/ 1189 h 4726"/>
                <a:gd name="T40" fmla="*/ 675 w 3151"/>
                <a:gd name="T41" fmla="*/ 643 h 4726"/>
                <a:gd name="T42" fmla="*/ 997 w 3151"/>
                <a:gd name="T43" fmla="*/ 514 h 4726"/>
                <a:gd name="T44" fmla="*/ 1222 w 3151"/>
                <a:gd name="T45" fmla="*/ 547 h 4726"/>
                <a:gd name="T46" fmla="*/ 1672 w 3151"/>
                <a:gd name="T47" fmla="*/ 868 h 4726"/>
                <a:gd name="T48" fmla="*/ 2347 w 3151"/>
                <a:gd name="T49" fmla="*/ 1864 h 4726"/>
                <a:gd name="T50" fmla="*/ 2540 w 3151"/>
                <a:gd name="T51" fmla="*/ 2282 h 4726"/>
                <a:gd name="T52" fmla="*/ 2604 w 3151"/>
                <a:gd name="T53" fmla="*/ 2379 h 4726"/>
                <a:gd name="T54" fmla="*/ 2604 w 3151"/>
                <a:gd name="T55" fmla="*/ 2443 h 4726"/>
                <a:gd name="T56" fmla="*/ 2850 w 3151"/>
                <a:gd name="T57" fmla="*/ 2597 h 4726"/>
                <a:gd name="T58" fmla="*/ 2957 w 3151"/>
                <a:gd name="T59" fmla="*/ 2572 h 4726"/>
                <a:gd name="T60" fmla="*/ 3118 w 3151"/>
                <a:gd name="T61" fmla="*/ 2218 h 4726"/>
                <a:gd name="T62" fmla="*/ 2604 w 3151"/>
                <a:gd name="T63" fmla="*/ 1254 h 4726"/>
                <a:gd name="T64" fmla="*/ 2090 w 3151"/>
                <a:gd name="T65" fmla="*/ 514 h 4726"/>
                <a:gd name="T66" fmla="*/ 1350 w 3151"/>
                <a:gd name="T67" fmla="*/ 32 h 4726"/>
                <a:gd name="T68" fmla="*/ 997 w 3151"/>
                <a:gd name="T69" fmla="*/ 0 h 4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51" h="4726" extrusionOk="0">
                  <a:moveTo>
                    <a:pt x="997" y="0"/>
                  </a:moveTo>
                  <a:cubicBezTo>
                    <a:pt x="707" y="0"/>
                    <a:pt x="450" y="97"/>
                    <a:pt x="257" y="322"/>
                  </a:cubicBezTo>
                  <a:cubicBezTo>
                    <a:pt x="64" y="514"/>
                    <a:pt x="0" y="836"/>
                    <a:pt x="0" y="1189"/>
                  </a:cubicBezTo>
                  <a:cubicBezTo>
                    <a:pt x="0" y="1511"/>
                    <a:pt x="64" y="1864"/>
                    <a:pt x="193" y="2315"/>
                  </a:cubicBezTo>
                  <a:cubicBezTo>
                    <a:pt x="418" y="3118"/>
                    <a:pt x="707" y="3697"/>
                    <a:pt x="997" y="4115"/>
                  </a:cubicBezTo>
                  <a:cubicBezTo>
                    <a:pt x="1157" y="4307"/>
                    <a:pt x="1318" y="4436"/>
                    <a:pt x="1447" y="4565"/>
                  </a:cubicBezTo>
                  <a:cubicBezTo>
                    <a:pt x="1607" y="4661"/>
                    <a:pt x="1768" y="4725"/>
                    <a:pt x="1929" y="4725"/>
                  </a:cubicBezTo>
                  <a:cubicBezTo>
                    <a:pt x="2090" y="4725"/>
                    <a:pt x="2218" y="4661"/>
                    <a:pt x="2347" y="4597"/>
                  </a:cubicBezTo>
                  <a:cubicBezTo>
                    <a:pt x="2475" y="4468"/>
                    <a:pt x="2572" y="4340"/>
                    <a:pt x="2636" y="4211"/>
                  </a:cubicBezTo>
                  <a:cubicBezTo>
                    <a:pt x="2700" y="4082"/>
                    <a:pt x="2732" y="3986"/>
                    <a:pt x="2732" y="3986"/>
                  </a:cubicBezTo>
                  <a:cubicBezTo>
                    <a:pt x="2797" y="3857"/>
                    <a:pt x="2700" y="3697"/>
                    <a:pt x="2572" y="3665"/>
                  </a:cubicBezTo>
                  <a:cubicBezTo>
                    <a:pt x="2543" y="3650"/>
                    <a:pt x="2514" y="3644"/>
                    <a:pt x="2484" y="3644"/>
                  </a:cubicBezTo>
                  <a:cubicBezTo>
                    <a:pt x="2379" y="3644"/>
                    <a:pt x="2275" y="3725"/>
                    <a:pt x="2250" y="3825"/>
                  </a:cubicBezTo>
                  <a:lnTo>
                    <a:pt x="2218" y="3825"/>
                  </a:lnTo>
                  <a:cubicBezTo>
                    <a:pt x="2218" y="3825"/>
                    <a:pt x="2186" y="3954"/>
                    <a:pt x="2122" y="4050"/>
                  </a:cubicBezTo>
                  <a:lnTo>
                    <a:pt x="1993" y="4179"/>
                  </a:lnTo>
                  <a:lnTo>
                    <a:pt x="1929" y="4211"/>
                  </a:lnTo>
                  <a:cubicBezTo>
                    <a:pt x="1929" y="4211"/>
                    <a:pt x="1865" y="4179"/>
                    <a:pt x="1768" y="4115"/>
                  </a:cubicBezTo>
                  <a:cubicBezTo>
                    <a:pt x="1479" y="3922"/>
                    <a:pt x="1029" y="3311"/>
                    <a:pt x="707" y="2154"/>
                  </a:cubicBezTo>
                  <a:cubicBezTo>
                    <a:pt x="579" y="1768"/>
                    <a:pt x="547" y="1414"/>
                    <a:pt x="547" y="1189"/>
                  </a:cubicBezTo>
                  <a:cubicBezTo>
                    <a:pt x="547" y="900"/>
                    <a:pt x="611" y="739"/>
                    <a:pt x="675" y="643"/>
                  </a:cubicBezTo>
                  <a:cubicBezTo>
                    <a:pt x="739" y="579"/>
                    <a:pt x="836" y="547"/>
                    <a:pt x="997" y="514"/>
                  </a:cubicBezTo>
                  <a:cubicBezTo>
                    <a:pt x="1061" y="514"/>
                    <a:pt x="1125" y="547"/>
                    <a:pt x="1222" y="547"/>
                  </a:cubicBezTo>
                  <a:cubicBezTo>
                    <a:pt x="1350" y="579"/>
                    <a:pt x="1511" y="707"/>
                    <a:pt x="1672" y="868"/>
                  </a:cubicBezTo>
                  <a:cubicBezTo>
                    <a:pt x="1929" y="1157"/>
                    <a:pt x="2186" y="1543"/>
                    <a:pt x="2347" y="1864"/>
                  </a:cubicBezTo>
                  <a:cubicBezTo>
                    <a:pt x="2411" y="2025"/>
                    <a:pt x="2507" y="2154"/>
                    <a:pt x="2540" y="2282"/>
                  </a:cubicBezTo>
                  <a:cubicBezTo>
                    <a:pt x="2572" y="2315"/>
                    <a:pt x="2572" y="2379"/>
                    <a:pt x="2604" y="2379"/>
                  </a:cubicBezTo>
                  <a:lnTo>
                    <a:pt x="2604" y="2443"/>
                  </a:lnTo>
                  <a:cubicBezTo>
                    <a:pt x="2651" y="2537"/>
                    <a:pt x="2750" y="2597"/>
                    <a:pt x="2850" y="2597"/>
                  </a:cubicBezTo>
                  <a:cubicBezTo>
                    <a:pt x="2886" y="2597"/>
                    <a:pt x="2923" y="2589"/>
                    <a:pt x="2957" y="2572"/>
                  </a:cubicBezTo>
                  <a:cubicBezTo>
                    <a:pt x="3086" y="2540"/>
                    <a:pt x="3150" y="2379"/>
                    <a:pt x="3118" y="2218"/>
                  </a:cubicBezTo>
                  <a:cubicBezTo>
                    <a:pt x="3118" y="2218"/>
                    <a:pt x="2925" y="1768"/>
                    <a:pt x="2604" y="1254"/>
                  </a:cubicBezTo>
                  <a:cubicBezTo>
                    <a:pt x="2475" y="997"/>
                    <a:pt x="2282" y="739"/>
                    <a:pt x="2090" y="514"/>
                  </a:cubicBezTo>
                  <a:cubicBezTo>
                    <a:pt x="1865" y="289"/>
                    <a:pt x="1639" y="97"/>
                    <a:pt x="1350" y="32"/>
                  </a:cubicBezTo>
                  <a:cubicBezTo>
                    <a:pt x="1222" y="0"/>
                    <a:pt x="1093" y="0"/>
                    <a:pt x="99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10" name="Google Shape;4275;p64"/>
            <p:cNvSpPr>
              <a:spLocks/>
            </p:cNvSpPr>
            <p:nvPr/>
          </p:nvSpPr>
          <p:spPr bwMode="auto">
            <a:xfrm>
              <a:off x="3358350" y="1860450"/>
              <a:ext cx="196900" cy="140000"/>
            </a:xfrm>
            <a:custGeom>
              <a:avLst/>
              <a:gdLst>
                <a:gd name="T0" fmla="*/ 286 w 7876"/>
                <a:gd name="T1" fmla="*/ 1 h 5600"/>
                <a:gd name="T2" fmla="*/ 225 w 7876"/>
                <a:gd name="T3" fmla="*/ 7 h 5600"/>
                <a:gd name="T4" fmla="*/ 0 w 7876"/>
                <a:gd name="T5" fmla="*/ 296 h 5600"/>
                <a:gd name="T6" fmla="*/ 515 w 7876"/>
                <a:gd name="T7" fmla="*/ 2032 h 5600"/>
                <a:gd name="T8" fmla="*/ 2636 w 7876"/>
                <a:gd name="T9" fmla="*/ 4764 h 5600"/>
                <a:gd name="T10" fmla="*/ 5947 w 7876"/>
                <a:gd name="T11" fmla="*/ 5600 h 5600"/>
                <a:gd name="T12" fmla="*/ 7651 w 7876"/>
                <a:gd name="T13" fmla="*/ 5439 h 5600"/>
                <a:gd name="T14" fmla="*/ 7844 w 7876"/>
                <a:gd name="T15" fmla="*/ 5118 h 5600"/>
                <a:gd name="T16" fmla="*/ 7584 w 7876"/>
                <a:gd name="T17" fmla="*/ 4919 h 5600"/>
                <a:gd name="T18" fmla="*/ 7522 w 7876"/>
                <a:gd name="T19" fmla="*/ 4925 h 5600"/>
                <a:gd name="T20" fmla="*/ 7490 w 7876"/>
                <a:gd name="T21" fmla="*/ 4925 h 5600"/>
                <a:gd name="T22" fmla="*/ 5947 w 7876"/>
                <a:gd name="T23" fmla="*/ 5086 h 5600"/>
                <a:gd name="T24" fmla="*/ 2926 w 7876"/>
                <a:gd name="T25" fmla="*/ 4314 h 5600"/>
                <a:gd name="T26" fmla="*/ 997 w 7876"/>
                <a:gd name="T27" fmla="*/ 1807 h 5600"/>
                <a:gd name="T28" fmla="*/ 643 w 7876"/>
                <a:gd name="T29" fmla="*/ 682 h 5600"/>
                <a:gd name="T30" fmla="*/ 579 w 7876"/>
                <a:gd name="T31" fmla="*/ 360 h 5600"/>
                <a:gd name="T32" fmla="*/ 547 w 7876"/>
                <a:gd name="T33" fmla="*/ 264 h 5600"/>
                <a:gd name="T34" fmla="*/ 547 w 7876"/>
                <a:gd name="T35" fmla="*/ 232 h 5600"/>
                <a:gd name="T36" fmla="*/ 286 w 7876"/>
                <a:gd name="T37" fmla="*/ 1 h 5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76" h="5600" extrusionOk="0">
                  <a:moveTo>
                    <a:pt x="286" y="1"/>
                  </a:moveTo>
                  <a:cubicBezTo>
                    <a:pt x="266" y="1"/>
                    <a:pt x="246" y="3"/>
                    <a:pt x="225" y="7"/>
                  </a:cubicBezTo>
                  <a:cubicBezTo>
                    <a:pt x="97" y="39"/>
                    <a:pt x="0" y="167"/>
                    <a:pt x="0" y="296"/>
                  </a:cubicBezTo>
                  <a:cubicBezTo>
                    <a:pt x="0" y="328"/>
                    <a:pt x="129" y="1100"/>
                    <a:pt x="515" y="2032"/>
                  </a:cubicBezTo>
                  <a:cubicBezTo>
                    <a:pt x="900" y="2932"/>
                    <a:pt x="1543" y="4057"/>
                    <a:pt x="2636" y="4764"/>
                  </a:cubicBezTo>
                  <a:cubicBezTo>
                    <a:pt x="3729" y="5439"/>
                    <a:pt x="4983" y="5600"/>
                    <a:pt x="5947" y="5600"/>
                  </a:cubicBezTo>
                  <a:cubicBezTo>
                    <a:pt x="6911" y="5600"/>
                    <a:pt x="7651" y="5439"/>
                    <a:pt x="7651" y="5439"/>
                  </a:cubicBezTo>
                  <a:cubicBezTo>
                    <a:pt x="7811" y="5407"/>
                    <a:pt x="7876" y="5246"/>
                    <a:pt x="7844" y="5118"/>
                  </a:cubicBezTo>
                  <a:cubicBezTo>
                    <a:pt x="7816" y="5006"/>
                    <a:pt x="7715" y="4919"/>
                    <a:pt x="7584" y="4919"/>
                  </a:cubicBezTo>
                  <a:cubicBezTo>
                    <a:pt x="7564" y="4919"/>
                    <a:pt x="7543" y="4921"/>
                    <a:pt x="7522" y="4925"/>
                  </a:cubicBezTo>
                  <a:lnTo>
                    <a:pt x="7490" y="4925"/>
                  </a:lnTo>
                  <a:cubicBezTo>
                    <a:pt x="7361" y="4957"/>
                    <a:pt x="6751" y="5086"/>
                    <a:pt x="5947" y="5086"/>
                  </a:cubicBezTo>
                  <a:cubicBezTo>
                    <a:pt x="5015" y="5086"/>
                    <a:pt x="3890" y="4925"/>
                    <a:pt x="2926" y="4314"/>
                  </a:cubicBezTo>
                  <a:cubicBezTo>
                    <a:pt x="1961" y="3703"/>
                    <a:pt x="1383" y="2675"/>
                    <a:pt x="997" y="1807"/>
                  </a:cubicBezTo>
                  <a:cubicBezTo>
                    <a:pt x="836" y="1389"/>
                    <a:pt x="708" y="971"/>
                    <a:pt x="643" y="682"/>
                  </a:cubicBezTo>
                  <a:cubicBezTo>
                    <a:pt x="611" y="553"/>
                    <a:pt x="579" y="425"/>
                    <a:pt x="579" y="360"/>
                  </a:cubicBezTo>
                  <a:lnTo>
                    <a:pt x="547" y="264"/>
                  </a:lnTo>
                  <a:lnTo>
                    <a:pt x="547" y="232"/>
                  </a:lnTo>
                  <a:cubicBezTo>
                    <a:pt x="519" y="92"/>
                    <a:pt x="418" y="1"/>
                    <a:pt x="2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11" name="Google Shape;4276;p64"/>
            <p:cNvSpPr>
              <a:spLocks/>
            </p:cNvSpPr>
            <p:nvPr/>
          </p:nvSpPr>
          <p:spPr bwMode="auto">
            <a:xfrm>
              <a:off x="3617100" y="1700525"/>
              <a:ext cx="40225" cy="189850"/>
            </a:xfrm>
            <a:custGeom>
              <a:avLst/>
              <a:gdLst>
                <a:gd name="T0" fmla="*/ 287 w 1609"/>
                <a:gd name="T1" fmla="*/ 1 h 7594"/>
                <a:gd name="T2" fmla="*/ 226 w 1609"/>
                <a:gd name="T3" fmla="*/ 7 h 7594"/>
                <a:gd name="T4" fmla="*/ 33 w 1609"/>
                <a:gd name="T5" fmla="*/ 361 h 7594"/>
                <a:gd name="T6" fmla="*/ 194 w 1609"/>
                <a:gd name="T7" fmla="*/ 1003 h 7594"/>
                <a:gd name="T8" fmla="*/ 1094 w 1609"/>
                <a:gd name="T9" fmla="*/ 6629 h 7594"/>
                <a:gd name="T10" fmla="*/ 1062 w 1609"/>
                <a:gd name="T11" fmla="*/ 7272 h 7594"/>
                <a:gd name="T12" fmla="*/ 1287 w 1609"/>
                <a:gd name="T13" fmla="*/ 7593 h 7594"/>
                <a:gd name="T14" fmla="*/ 1576 w 1609"/>
                <a:gd name="T15" fmla="*/ 7336 h 7594"/>
                <a:gd name="T16" fmla="*/ 1608 w 1609"/>
                <a:gd name="T17" fmla="*/ 6629 h 7594"/>
                <a:gd name="T18" fmla="*/ 1094 w 1609"/>
                <a:gd name="T19" fmla="*/ 2514 h 7594"/>
                <a:gd name="T20" fmla="*/ 547 w 1609"/>
                <a:gd name="T21" fmla="*/ 200 h 7594"/>
                <a:gd name="T22" fmla="*/ 287 w 1609"/>
                <a:gd name="T23" fmla="*/ 1 h 7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9" h="7594" extrusionOk="0">
                  <a:moveTo>
                    <a:pt x="287" y="1"/>
                  </a:moveTo>
                  <a:cubicBezTo>
                    <a:pt x="268" y="1"/>
                    <a:pt x="247" y="3"/>
                    <a:pt x="226" y="7"/>
                  </a:cubicBezTo>
                  <a:cubicBezTo>
                    <a:pt x="97" y="71"/>
                    <a:pt x="1" y="200"/>
                    <a:pt x="33" y="361"/>
                  </a:cubicBezTo>
                  <a:cubicBezTo>
                    <a:pt x="33" y="361"/>
                    <a:pt x="97" y="586"/>
                    <a:pt x="194" y="1003"/>
                  </a:cubicBezTo>
                  <a:cubicBezTo>
                    <a:pt x="515" y="2225"/>
                    <a:pt x="1094" y="4925"/>
                    <a:pt x="1094" y="6629"/>
                  </a:cubicBezTo>
                  <a:cubicBezTo>
                    <a:pt x="1094" y="6854"/>
                    <a:pt x="1062" y="7079"/>
                    <a:pt x="1062" y="7272"/>
                  </a:cubicBezTo>
                  <a:cubicBezTo>
                    <a:pt x="1029" y="7432"/>
                    <a:pt x="1126" y="7561"/>
                    <a:pt x="1287" y="7593"/>
                  </a:cubicBezTo>
                  <a:cubicBezTo>
                    <a:pt x="1447" y="7593"/>
                    <a:pt x="1576" y="7497"/>
                    <a:pt x="1576" y="7336"/>
                  </a:cubicBezTo>
                  <a:cubicBezTo>
                    <a:pt x="1608" y="7143"/>
                    <a:pt x="1608" y="6886"/>
                    <a:pt x="1608" y="6629"/>
                  </a:cubicBezTo>
                  <a:cubicBezTo>
                    <a:pt x="1608" y="5407"/>
                    <a:pt x="1351" y="3832"/>
                    <a:pt x="1094" y="2514"/>
                  </a:cubicBezTo>
                  <a:cubicBezTo>
                    <a:pt x="837" y="1228"/>
                    <a:pt x="547" y="200"/>
                    <a:pt x="547" y="200"/>
                  </a:cubicBezTo>
                  <a:cubicBezTo>
                    <a:pt x="519" y="88"/>
                    <a:pt x="419" y="1"/>
                    <a:pt x="28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12" name="Google Shape;4277;p64"/>
            <p:cNvSpPr>
              <a:spLocks/>
            </p:cNvSpPr>
            <p:nvPr/>
          </p:nvSpPr>
          <p:spPr bwMode="auto">
            <a:xfrm>
              <a:off x="2852875" y="1675025"/>
              <a:ext cx="234675" cy="478400"/>
            </a:xfrm>
            <a:custGeom>
              <a:avLst/>
              <a:gdLst>
                <a:gd name="T0" fmla="*/ 2842 w 9387"/>
                <a:gd name="T1" fmla="*/ 0 h 19136"/>
                <a:gd name="T2" fmla="*/ 483 w 9387"/>
                <a:gd name="T3" fmla="*/ 3888 h 19136"/>
                <a:gd name="T4" fmla="*/ 1318 w 9387"/>
                <a:gd name="T5" fmla="*/ 12535 h 19136"/>
                <a:gd name="T6" fmla="*/ 6413 w 9387"/>
                <a:gd name="T7" fmla="*/ 19136 h 19136"/>
                <a:gd name="T8" fmla="*/ 6751 w 9387"/>
                <a:gd name="T9" fmla="*/ 19092 h 19136"/>
                <a:gd name="T10" fmla="*/ 8808 w 9387"/>
                <a:gd name="T11" fmla="*/ 13724 h 19136"/>
                <a:gd name="T12" fmla="*/ 5176 w 9387"/>
                <a:gd name="T13" fmla="*/ 3438 h 19136"/>
                <a:gd name="T14" fmla="*/ 3183 w 9387"/>
                <a:gd name="T15" fmla="*/ 63 h 19136"/>
                <a:gd name="T16" fmla="*/ 2842 w 9387"/>
                <a:gd name="T17" fmla="*/ 0 h 19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87" h="19136" extrusionOk="0">
                  <a:moveTo>
                    <a:pt x="2842" y="0"/>
                  </a:moveTo>
                  <a:cubicBezTo>
                    <a:pt x="1898" y="0"/>
                    <a:pt x="884" y="1395"/>
                    <a:pt x="483" y="3888"/>
                  </a:cubicBezTo>
                  <a:cubicBezTo>
                    <a:pt x="1" y="6717"/>
                    <a:pt x="933" y="11956"/>
                    <a:pt x="1318" y="12535"/>
                  </a:cubicBezTo>
                  <a:cubicBezTo>
                    <a:pt x="1686" y="13056"/>
                    <a:pt x="4073" y="19136"/>
                    <a:pt x="6413" y="19136"/>
                  </a:cubicBezTo>
                  <a:cubicBezTo>
                    <a:pt x="6526" y="19136"/>
                    <a:pt x="6639" y="19122"/>
                    <a:pt x="6751" y="19092"/>
                  </a:cubicBezTo>
                  <a:cubicBezTo>
                    <a:pt x="9194" y="18417"/>
                    <a:pt x="9387" y="15813"/>
                    <a:pt x="8808" y="13724"/>
                  </a:cubicBezTo>
                  <a:cubicBezTo>
                    <a:pt x="8262" y="11667"/>
                    <a:pt x="6012" y="6331"/>
                    <a:pt x="5176" y="3438"/>
                  </a:cubicBezTo>
                  <a:cubicBezTo>
                    <a:pt x="4308" y="513"/>
                    <a:pt x="3183" y="63"/>
                    <a:pt x="3183" y="63"/>
                  </a:cubicBezTo>
                  <a:cubicBezTo>
                    <a:pt x="3071" y="21"/>
                    <a:pt x="2957" y="0"/>
                    <a:pt x="284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13" name="Google Shape;4278;p64"/>
            <p:cNvSpPr>
              <a:spLocks/>
            </p:cNvSpPr>
            <p:nvPr/>
          </p:nvSpPr>
          <p:spPr bwMode="auto">
            <a:xfrm>
              <a:off x="2854475" y="1667750"/>
              <a:ext cx="232275" cy="491825"/>
            </a:xfrm>
            <a:custGeom>
              <a:avLst/>
              <a:gdLst>
                <a:gd name="T0" fmla="*/ 2797 w 9291"/>
                <a:gd name="T1" fmla="*/ 547 h 19673"/>
                <a:gd name="T2" fmla="*/ 3022 w 9291"/>
                <a:gd name="T3" fmla="*/ 579 h 19673"/>
                <a:gd name="T4" fmla="*/ 3055 w 9291"/>
                <a:gd name="T5" fmla="*/ 611 h 19673"/>
                <a:gd name="T6" fmla="*/ 4855 w 9291"/>
                <a:gd name="T7" fmla="*/ 3793 h 19673"/>
                <a:gd name="T8" fmla="*/ 6783 w 9291"/>
                <a:gd name="T9" fmla="*/ 9290 h 19673"/>
                <a:gd name="T10" fmla="*/ 8487 w 9291"/>
                <a:gd name="T11" fmla="*/ 14112 h 19673"/>
                <a:gd name="T12" fmla="*/ 8744 w 9291"/>
                <a:gd name="T13" fmla="*/ 15912 h 19673"/>
                <a:gd name="T14" fmla="*/ 8262 w 9291"/>
                <a:gd name="T15" fmla="*/ 17905 h 19673"/>
                <a:gd name="T16" fmla="*/ 6623 w 9291"/>
                <a:gd name="T17" fmla="*/ 19126 h 19673"/>
                <a:gd name="T18" fmla="*/ 6333 w 9291"/>
                <a:gd name="T19" fmla="*/ 19158 h 19673"/>
                <a:gd name="T20" fmla="*/ 5594 w 9291"/>
                <a:gd name="T21" fmla="*/ 18933 h 19673"/>
                <a:gd name="T22" fmla="*/ 4212 w 9291"/>
                <a:gd name="T23" fmla="*/ 17583 h 19673"/>
                <a:gd name="T24" fmla="*/ 2444 w 9291"/>
                <a:gd name="T25" fmla="*/ 14594 h 19673"/>
                <a:gd name="T26" fmla="*/ 1833 w 9291"/>
                <a:gd name="T27" fmla="*/ 13340 h 19673"/>
                <a:gd name="T28" fmla="*/ 1608 w 9291"/>
                <a:gd name="T29" fmla="*/ 12922 h 19673"/>
                <a:gd name="T30" fmla="*/ 1479 w 9291"/>
                <a:gd name="T31" fmla="*/ 12665 h 19673"/>
                <a:gd name="T32" fmla="*/ 1383 w 9291"/>
                <a:gd name="T33" fmla="*/ 12408 h 19673"/>
                <a:gd name="T34" fmla="*/ 837 w 9291"/>
                <a:gd name="T35" fmla="*/ 9772 h 19673"/>
                <a:gd name="T36" fmla="*/ 547 w 9291"/>
                <a:gd name="T37" fmla="*/ 6043 h 19673"/>
                <a:gd name="T38" fmla="*/ 676 w 9291"/>
                <a:gd name="T39" fmla="*/ 4243 h 19673"/>
                <a:gd name="T40" fmla="*/ 1640 w 9291"/>
                <a:gd name="T41" fmla="*/ 1447 h 19673"/>
                <a:gd name="T42" fmla="*/ 2251 w 9291"/>
                <a:gd name="T43" fmla="*/ 739 h 19673"/>
                <a:gd name="T44" fmla="*/ 2797 w 9291"/>
                <a:gd name="T45" fmla="*/ 547 h 19673"/>
                <a:gd name="T46" fmla="*/ 2797 w 9291"/>
                <a:gd name="T47" fmla="*/ 0 h 19673"/>
                <a:gd name="T48" fmla="*/ 1929 w 9291"/>
                <a:gd name="T49" fmla="*/ 322 h 19673"/>
                <a:gd name="T50" fmla="*/ 869 w 9291"/>
                <a:gd name="T51" fmla="*/ 1736 h 19673"/>
                <a:gd name="T52" fmla="*/ 129 w 9291"/>
                <a:gd name="T53" fmla="*/ 4147 h 19673"/>
                <a:gd name="T54" fmla="*/ 1 w 9291"/>
                <a:gd name="T55" fmla="*/ 6043 h 19673"/>
                <a:gd name="T56" fmla="*/ 387 w 9291"/>
                <a:gd name="T57" fmla="*/ 10351 h 19673"/>
                <a:gd name="T58" fmla="*/ 708 w 9291"/>
                <a:gd name="T59" fmla="*/ 12022 h 19673"/>
                <a:gd name="T60" fmla="*/ 869 w 9291"/>
                <a:gd name="T61" fmla="*/ 12601 h 19673"/>
                <a:gd name="T62" fmla="*/ 1029 w 9291"/>
                <a:gd name="T63" fmla="*/ 12954 h 19673"/>
                <a:gd name="T64" fmla="*/ 1222 w 9291"/>
                <a:gd name="T65" fmla="*/ 13372 h 19673"/>
                <a:gd name="T66" fmla="*/ 3183 w 9291"/>
                <a:gd name="T67" fmla="*/ 17037 h 19673"/>
                <a:gd name="T68" fmla="*/ 4630 w 9291"/>
                <a:gd name="T69" fmla="*/ 18869 h 19673"/>
                <a:gd name="T70" fmla="*/ 6333 w 9291"/>
                <a:gd name="T71" fmla="*/ 19673 h 19673"/>
                <a:gd name="T72" fmla="*/ 6751 w 9291"/>
                <a:gd name="T73" fmla="*/ 19640 h 19673"/>
                <a:gd name="T74" fmla="*/ 8744 w 9291"/>
                <a:gd name="T75" fmla="*/ 18194 h 19673"/>
                <a:gd name="T76" fmla="*/ 9291 w 9291"/>
                <a:gd name="T77" fmla="*/ 15912 h 19673"/>
                <a:gd name="T78" fmla="*/ 9001 w 9291"/>
                <a:gd name="T79" fmla="*/ 13951 h 19673"/>
                <a:gd name="T80" fmla="*/ 7298 w 9291"/>
                <a:gd name="T81" fmla="*/ 9097 h 19673"/>
                <a:gd name="T82" fmla="*/ 5369 w 9291"/>
                <a:gd name="T83" fmla="*/ 3632 h 19673"/>
                <a:gd name="T84" fmla="*/ 3215 w 9291"/>
                <a:gd name="T85" fmla="*/ 97 h 19673"/>
                <a:gd name="T86" fmla="*/ 2797 w 9291"/>
                <a:gd name="T87" fmla="*/ 0 h 19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91" h="19673" extrusionOk="0">
                  <a:moveTo>
                    <a:pt x="2797" y="547"/>
                  </a:moveTo>
                  <a:cubicBezTo>
                    <a:pt x="2862" y="547"/>
                    <a:pt x="2958" y="579"/>
                    <a:pt x="3022" y="579"/>
                  </a:cubicBezTo>
                  <a:lnTo>
                    <a:pt x="3055" y="611"/>
                  </a:lnTo>
                  <a:cubicBezTo>
                    <a:pt x="3247" y="739"/>
                    <a:pt x="4147" y="1382"/>
                    <a:pt x="4855" y="3793"/>
                  </a:cubicBezTo>
                  <a:cubicBezTo>
                    <a:pt x="5273" y="5272"/>
                    <a:pt x="6044" y="7329"/>
                    <a:pt x="6783" y="9290"/>
                  </a:cubicBezTo>
                  <a:cubicBezTo>
                    <a:pt x="7523" y="11251"/>
                    <a:pt x="8230" y="13083"/>
                    <a:pt x="8487" y="14112"/>
                  </a:cubicBezTo>
                  <a:cubicBezTo>
                    <a:pt x="8648" y="14690"/>
                    <a:pt x="8744" y="15301"/>
                    <a:pt x="8744" y="15912"/>
                  </a:cubicBezTo>
                  <a:cubicBezTo>
                    <a:pt x="8744" y="16651"/>
                    <a:pt x="8616" y="17358"/>
                    <a:pt x="8262" y="17905"/>
                  </a:cubicBezTo>
                  <a:cubicBezTo>
                    <a:pt x="7940" y="18451"/>
                    <a:pt x="7426" y="18901"/>
                    <a:pt x="6623" y="19126"/>
                  </a:cubicBezTo>
                  <a:cubicBezTo>
                    <a:pt x="6526" y="19126"/>
                    <a:pt x="6430" y="19158"/>
                    <a:pt x="6333" y="19158"/>
                  </a:cubicBezTo>
                  <a:cubicBezTo>
                    <a:pt x="6108" y="19158"/>
                    <a:pt x="5851" y="19062"/>
                    <a:pt x="5594" y="18933"/>
                  </a:cubicBezTo>
                  <a:cubicBezTo>
                    <a:pt x="5144" y="18676"/>
                    <a:pt x="4662" y="18162"/>
                    <a:pt x="4212" y="17583"/>
                  </a:cubicBezTo>
                  <a:cubicBezTo>
                    <a:pt x="3537" y="16683"/>
                    <a:pt x="2894" y="15558"/>
                    <a:pt x="2444" y="14594"/>
                  </a:cubicBezTo>
                  <a:cubicBezTo>
                    <a:pt x="2187" y="14112"/>
                    <a:pt x="1994" y="13694"/>
                    <a:pt x="1833" y="13340"/>
                  </a:cubicBezTo>
                  <a:cubicBezTo>
                    <a:pt x="1737" y="13179"/>
                    <a:pt x="1672" y="13051"/>
                    <a:pt x="1608" y="12922"/>
                  </a:cubicBezTo>
                  <a:cubicBezTo>
                    <a:pt x="1576" y="12826"/>
                    <a:pt x="1512" y="12729"/>
                    <a:pt x="1479" y="12665"/>
                  </a:cubicBezTo>
                  <a:cubicBezTo>
                    <a:pt x="1479" y="12665"/>
                    <a:pt x="1415" y="12569"/>
                    <a:pt x="1383" y="12408"/>
                  </a:cubicBezTo>
                  <a:cubicBezTo>
                    <a:pt x="1222" y="11958"/>
                    <a:pt x="997" y="10929"/>
                    <a:pt x="837" y="9772"/>
                  </a:cubicBezTo>
                  <a:cubicBezTo>
                    <a:pt x="676" y="8615"/>
                    <a:pt x="547" y="7233"/>
                    <a:pt x="547" y="6043"/>
                  </a:cubicBezTo>
                  <a:cubicBezTo>
                    <a:pt x="547" y="5368"/>
                    <a:pt x="579" y="4757"/>
                    <a:pt x="676" y="4243"/>
                  </a:cubicBezTo>
                  <a:cubicBezTo>
                    <a:pt x="869" y="2990"/>
                    <a:pt x="1222" y="2057"/>
                    <a:pt x="1640" y="1447"/>
                  </a:cubicBezTo>
                  <a:cubicBezTo>
                    <a:pt x="1833" y="1125"/>
                    <a:pt x="2026" y="900"/>
                    <a:pt x="2251" y="739"/>
                  </a:cubicBezTo>
                  <a:cubicBezTo>
                    <a:pt x="2444" y="611"/>
                    <a:pt x="2637" y="547"/>
                    <a:pt x="2797" y="547"/>
                  </a:cubicBezTo>
                  <a:close/>
                  <a:moveTo>
                    <a:pt x="2797" y="0"/>
                  </a:moveTo>
                  <a:cubicBezTo>
                    <a:pt x="2476" y="0"/>
                    <a:pt x="2187" y="129"/>
                    <a:pt x="1929" y="322"/>
                  </a:cubicBezTo>
                  <a:cubicBezTo>
                    <a:pt x="1512" y="611"/>
                    <a:pt x="1158" y="1093"/>
                    <a:pt x="869" y="1736"/>
                  </a:cubicBezTo>
                  <a:cubicBezTo>
                    <a:pt x="547" y="2379"/>
                    <a:pt x="290" y="3182"/>
                    <a:pt x="129" y="4147"/>
                  </a:cubicBezTo>
                  <a:cubicBezTo>
                    <a:pt x="65" y="4693"/>
                    <a:pt x="1" y="5336"/>
                    <a:pt x="1" y="6043"/>
                  </a:cubicBezTo>
                  <a:cubicBezTo>
                    <a:pt x="1" y="7458"/>
                    <a:pt x="194" y="9065"/>
                    <a:pt x="387" y="10351"/>
                  </a:cubicBezTo>
                  <a:cubicBezTo>
                    <a:pt x="483" y="10993"/>
                    <a:pt x="612" y="11572"/>
                    <a:pt x="708" y="12022"/>
                  </a:cubicBezTo>
                  <a:cubicBezTo>
                    <a:pt x="772" y="12247"/>
                    <a:pt x="804" y="12440"/>
                    <a:pt x="869" y="12601"/>
                  </a:cubicBezTo>
                  <a:cubicBezTo>
                    <a:pt x="933" y="12729"/>
                    <a:pt x="965" y="12858"/>
                    <a:pt x="1029" y="12954"/>
                  </a:cubicBezTo>
                  <a:cubicBezTo>
                    <a:pt x="1062" y="12986"/>
                    <a:pt x="1126" y="13147"/>
                    <a:pt x="1222" y="13372"/>
                  </a:cubicBezTo>
                  <a:cubicBezTo>
                    <a:pt x="1608" y="14112"/>
                    <a:pt x="2315" y="15687"/>
                    <a:pt x="3183" y="17037"/>
                  </a:cubicBezTo>
                  <a:cubicBezTo>
                    <a:pt x="3633" y="17744"/>
                    <a:pt x="4115" y="18387"/>
                    <a:pt x="4630" y="18869"/>
                  </a:cubicBezTo>
                  <a:cubicBezTo>
                    <a:pt x="5176" y="19351"/>
                    <a:pt x="5723" y="19673"/>
                    <a:pt x="6333" y="19673"/>
                  </a:cubicBezTo>
                  <a:cubicBezTo>
                    <a:pt x="6494" y="19673"/>
                    <a:pt x="6623" y="19673"/>
                    <a:pt x="6751" y="19640"/>
                  </a:cubicBezTo>
                  <a:cubicBezTo>
                    <a:pt x="7683" y="19383"/>
                    <a:pt x="8326" y="18837"/>
                    <a:pt x="8744" y="18194"/>
                  </a:cubicBezTo>
                  <a:cubicBezTo>
                    <a:pt x="9130" y="17519"/>
                    <a:pt x="9291" y="16715"/>
                    <a:pt x="9291" y="15912"/>
                  </a:cubicBezTo>
                  <a:cubicBezTo>
                    <a:pt x="9291" y="15237"/>
                    <a:pt x="9194" y="14594"/>
                    <a:pt x="9001" y="13951"/>
                  </a:cubicBezTo>
                  <a:cubicBezTo>
                    <a:pt x="8712" y="12890"/>
                    <a:pt x="8005" y="11058"/>
                    <a:pt x="7298" y="9097"/>
                  </a:cubicBezTo>
                  <a:cubicBezTo>
                    <a:pt x="6558" y="7136"/>
                    <a:pt x="5787" y="5079"/>
                    <a:pt x="5369" y="3632"/>
                  </a:cubicBezTo>
                  <a:cubicBezTo>
                    <a:pt x="4501" y="675"/>
                    <a:pt x="3312" y="129"/>
                    <a:pt x="3215" y="97"/>
                  </a:cubicBezTo>
                  <a:cubicBezTo>
                    <a:pt x="3087" y="32"/>
                    <a:pt x="2926" y="0"/>
                    <a:pt x="279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14" name="Google Shape;4279;p64"/>
            <p:cNvSpPr>
              <a:spLocks/>
            </p:cNvSpPr>
            <p:nvPr/>
          </p:nvSpPr>
          <p:spPr bwMode="auto">
            <a:xfrm>
              <a:off x="2232500" y="1920075"/>
              <a:ext cx="607550" cy="897025"/>
            </a:xfrm>
            <a:custGeom>
              <a:avLst/>
              <a:gdLst>
                <a:gd name="T0" fmla="*/ 14658 w 24302"/>
                <a:gd name="T1" fmla="*/ 0 h 35881"/>
                <a:gd name="T2" fmla="*/ 0 w 24302"/>
                <a:gd name="T3" fmla="*/ 16426 h 35881"/>
                <a:gd name="T4" fmla="*/ 10939 w 24302"/>
                <a:gd name="T5" fmla="*/ 35881 h 35881"/>
                <a:gd name="T6" fmla="*/ 11026 w 24302"/>
                <a:gd name="T7" fmla="*/ 35874 h 35881"/>
                <a:gd name="T8" fmla="*/ 24301 w 24302"/>
                <a:gd name="T9" fmla="*/ 23916 h 35881"/>
                <a:gd name="T10" fmla="*/ 14658 w 24302"/>
                <a:gd name="T11" fmla="*/ 0 h 35881"/>
              </a:gdLst>
              <a:ahLst/>
              <a:cxnLst>
                <a:cxn ang="0">
                  <a:pos x="T0" y="T1"/>
                </a:cxn>
                <a:cxn ang="0">
                  <a:pos x="T2" y="T3"/>
                </a:cxn>
                <a:cxn ang="0">
                  <a:pos x="T4" y="T5"/>
                </a:cxn>
                <a:cxn ang="0">
                  <a:pos x="T6" y="T7"/>
                </a:cxn>
                <a:cxn ang="0">
                  <a:pos x="T8" y="T9"/>
                </a:cxn>
                <a:cxn ang="0">
                  <a:pos x="T10" y="T11"/>
                </a:cxn>
              </a:cxnLst>
              <a:rect l="0" t="0" r="r" b="b"/>
              <a:pathLst>
                <a:path w="24302" h="35881" extrusionOk="0">
                  <a:moveTo>
                    <a:pt x="14658" y="0"/>
                  </a:moveTo>
                  <a:cubicBezTo>
                    <a:pt x="14658" y="0"/>
                    <a:pt x="0" y="14273"/>
                    <a:pt x="0" y="16426"/>
                  </a:cubicBezTo>
                  <a:cubicBezTo>
                    <a:pt x="0" y="18523"/>
                    <a:pt x="8416" y="35881"/>
                    <a:pt x="10939" y="35881"/>
                  </a:cubicBezTo>
                  <a:cubicBezTo>
                    <a:pt x="10969" y="35881"/>
                    <a:pt x="10998" y="35879"/>
                    <a:pt x="11026" y="35874"/>
                  </a:cubicBezTo>
                  <a:cubicBezTo>
                    <a:pt x="13436" y="35488"/>
                    <a:pt x="24301" y="23916"/>
                    <a:pt x="24301" y="23916"/>
                  </a:cubicBezTo>
                  <a:lnTo>
                    <a:pt x="1465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15" name="Google Shape;4280;p64"/>
            <p:cNvSpPr>
              <a:spLocks/>
            </p:cNvSpPr>
            <p:nvPr/>
          </p:nvSpPr>
          <p:spPr bwMode="auto">
            <a:xfrm>
              <a:off x="2226050" y="1912850"/>
              <a:ext cx="621225" cy="911300"/>
            </a:xfrm>
            <a:custGeom>
              <a:avLst/>
              <a:gdLst>
                <a:gd name="T0" fmla="*/ 14809 w 24849"/>
                <a:gd name="T1" fmla="*/ 759 h 36452"/>
                <a:gd name="T2" fmla="*/ 24242 w 24849"/>
                <a:gd name="T3" fmla="*/ 24153 h 36452"/>
                <a:gd name="T4" fmla="*/ 24242 w 24849"/>
                <a:gd name="T5" fmla="*/ 24153 h 36452"/>
                <a:gd name="T6" fmla="*/ 23884 w 24849"/>
                <a:gd name="T7" fmla="*/ 24526 h 36452"/>
                <a:gd name="T8" fmla="*/ 17520 w 24849"/>
                <a:gd name="T9" fmla="*/ 30955 h 36452"/>
                <a:gd name="T10" fmla="*/ 13727 w 24849"/>
                <a:gd name="T11" fmla="*/ 34330 h 36452"/>
                <a:gd name="T12" fmla="*/ 12216 w 24849"/>
                <a:gd name="T13" fmla="*/ 35456 h 36452"/>
                <a:gd name="T14" fmla="*/ 11251 w 24849"/>
                <a:gd name="T15" fmla="*/ 35906 h 36452"/>
                <a:gd name="T16" fmla="*/ 11219 w 24849"/>
                <a:gd name="T17" fmla="*/ 35906 h 36452"/>
                <a:gd name="T18" fmla="*/ 10834 w 24849"/>
                <a:gd name="T19" fmla="*/ 35745 h 36452"/>
                <a:gd name="T20" fmla="*/ 9580 w 24849"/>
                <a:gd name="T21" fmla="*/ 34523 h 36452"/>
                <a:gd name="T22" fmla="*/ 3762 w 24849"/>
                <a:gd name="T23" fmla="*/ 24623 h 36452"/>
                <a:gd name="T24" fmla="*/ 1447 w 24849"/>
                <a:gd name="T25" fmla="*/ 19544 h 36452"/>
                <a:gd name="T26" fmla="*/ 772 w 24849"/>
                <a:gd name="T27" fmla="*/ 17712 h 36452"/>
                <a:gd name="T28" fmla="*/ 547 w 24849"/>
                <a:gd name="T29" fmla="*/ 16715 h 36452"/>
                <a:gd name="T30" fmla="*/ 676 w 24849"/>
                <a:gd name="T31" fmla="*/ 16297 h 36452"/>
                <a:gd name="T32" fmla="*/ 3569 w 24849"/>
                <a:gd name="T33" fmla="*/ 12440 h 36452"/>
                <a:gd name="T34" fmla="*/ 10930 w 24849"/>
                <a:gd name="T35" fmla="*/ 4597 h 36452"/>
                <a:gd name="T36" fmla="*/ 13887 w 24849"/>
                <a:gd name="T37" fmla="*/ 1640 h 36452"/>
                <a:gd name="T38" fmla="*/ 14809 w 24849"/>
                <a:gd name="T39" fmla="*/ 759 h 36452"/>
                <a:gd name="T40" fmla="*/ 14980 w 24849"/>
                <a:gd name="T41" fmla="*/ 0 h 36452"/>
                <a:gd name="T42" fmla="*/ 14723 w 24849"/>
                <a:gd name="T43" fmla="*/ 97 h 36452"/>
                <a:gd name="T44" fmla="*/ 7394 w 24849"/>
                <a:gd name="T45" fmla="*/ 7490 h 36452"/>
                <a:gd name="T46" fmla="*/ 2347 w 24849"/>
                <a:gd name="T47" fmla="*/ 13051 h 36452"/>
                <a:gd name="T48" fmla="*/ 676 w 24849"/>
                <a:gd name="T49" fmla="*/ 15237 h 36452"/>
                <a:gd name="T50" fmla="*/ 194 w 24849"/>
                <a:gd name="T51" fmla="*/ 16040 h 36452"/>
                <a:gd name="T52" fmla="*/ 1 w 24849"/>
                <a:gd name="T53" fmla="*/ 16715 h 36452"/>
                <a:gd name="T54" fmla="*/ 97 w 24849"/>
                <a:gd name="T55" fmla="*/ 17326 h 36452"/>
                <a:gd name="T56" fmla="*/ 1865 w 24849"/>
                <a:gd name="T57" fmla="*/ 21891 h 36452"/>
                <a:gd name="T58" fmla="*/ 6751 w 24849"/>
                <a:gd name="T59" fmla="*/ 31309 h 36452"/>
                <a:gd name="T60" fmla="*/ 9194 w 24849"/>
                <a:gd name="T61" fmla="*/ 34909 h 36452"/>
                <a:gd name="T62" fmla="*/ 10255 w 24849"/>
                <a:gd name="T63" fmla="*/ 36002 h 36452"/>
                <a:gd name="T64" fmla="*/ 11219 w 24849"/>
                <a:gd name="T65" fmla="*/ 36452 h 36452"/>
                <a:gd name="T66" fmla="*/ 11348 w 24849"/>
                <a:gd name="T67" fmla="*/ 36420 h 36452"/>
                <a:gd name="T68" fmla="*/ 12698 w 24849"/>
                <a:gd name="T69" fmla="*/ 35777 h 36452"/>
                <a:gd name="T70" fmla="*/ 20123 w 24849"/>
                <a:gd name="T71" fmla="*/ 29123 h 36452"/>
                <a:gd name="T72" fmla="*/ 24752 w 24849"/>
                <a:gd name="T73" fmla="*/ 24398 h 36452"/>
                <a:gd name="T74" fmla="*/ 24816 w 24849"/>
                <a:gd name="T75" fmla="*/ 24109 h 36452"/>
                <a:gd name="T76" fmla="*/ 15173 w 24849"/>
                <a:gd name="T77" fmla="*/ 161 h 36452"/>
                <a:gd name="T78" fmla="*/ 14980 w 24849"/>
                <a:gd name="T79" fmla="*/ 0 h 36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849" h="36452" extrusionOk="0">
                  <a:moveTo>
                    <a:pt x="14809" y="759"/>
                  </a:moveTo>
                  <a:lnTo>
                    <a:pt x="24242" y="24153"/>
                  </a:lnTo>
                  <a:cubicBezTo>
                    <a:pt x="24162" y="24241"/>
                    <a:pt x="24042" y="24368"/>
                    <a:pt x="23884" y="24526"/>
                  </a:cubicBezTo>
                  <a:cubicBezTo>
                    <a:pt x="22823" y="25619"/>
                    <a:pt x="20155" y="28416"/>
                    <a:pt x="17520" y="30955"/>
                  </a:cubicBezTo>
                  <a:cubicBezTo>
                    <a:pt x="16170" y="32209"/>
                    <a:pt x="14852" y="33430"/>
                    <a:pt x="13727" y="34330"/>
                  </a:cubicBezTo>
                  <a:cubicBezTo>
                    <a:pt x="13148" y="34780"/>
                    <a:pt x="12634" y="35166"/>
                    <a:pt x="12216" y="35456"/>
                  </a:cubicBezTo>
                  <a:cubicBezTo>
                    <a:pt x="11798" y="35713"/>
                    <a:pt x="11444" y="35873"/>
                    <a:pt x="11251" y="35906"/>
                  </a:cubicBezTo>
                  <a:lnTo>
                    <a:pt x="11219" y="35906"/>
                  </a:lnTo>
                  <a:cubicBezTo>
                    <a:pt x="11123" y="35906"/>
                    <a:pt x="10994" y="35873"/>
                    <a:pt x="10834" y="35745"/>
                  </a:cubicBezTo>
                  <a:cubicBezTo>
                    <a:pt x="10480" y="35552"/>
                    <a:pt x="10062" y="35102"/>
                    <a:pt x="9580" y="34523"/>
                  </a:cubicBezTo>
                  <a:cubicBezTo>
                    <a:pt x="7876" y="32434"/>
                    <a:pt x="5626" y="28352"/>
                    <a:pt x="3762" y="24623"/>
                  </a:cubicBezTo>
                  <a:cubicBezTo>
                    <a:pt x="2862" y="22758"/>
                    <a:pt x="2026" y="20958"/>
                    <a:pt x="1447" y="19544"/>
                  </a:cubicBezTo>
                  <a:cubicBezTo>
                    <a:pt x="1158" y="18837"/>
                    <a:pt x="933" y="18226"/>
                    <a:pt x="772" y="17712"/>
                  </a:cubicBezTo>
                  <a:cubicBezTo>
                    <a:pt x="612" y="17230"/>
                    <a:pt x="547" y="16844"/>
                    <a:pt x="547" y="16715"/>
                  </a:cubicBezTo>
                  <a:cubicBezTo>
                    <a:pt x="547" y="16651"/>
                    <a:pt x="580" y="16490"/>
                    <a:pt x="676" y="16297"/>
                  </a:cubicBezTo>
                  <a:cubicBezTo>
                    <a:pt x="1062" y="15494"/>
                    <a:pt x="2155" y="14079"/>
                    <a:pt x="3569" y="12440"/>
                  </a:cubicBezTo>
                  <a:cubicBezTo>
                    <a:pt x="5723" y="9997"/>
                    <a:pt x="8616" y="6975"/>
                    <a:pt x="10930" y="4597"/>
                  </a:cubicBezTo>
                  <a:cubicBezTo>
                    <a:pt x="12119" y="3407"/>
                    <a:pt x="13148" y="2379"/>
                    <a:pt x="13887" y="1640"/>
                  </a:cubicBezTo>
                  <a:cubicBezTo>
                    <a:pt x="14287" y="1257"/>
                    <a:pt x="14600" y="960"/>
                    <a:pt x="14809" y="759"/>
                  </a:cubicBezTo>
                  <a:close/>
                  <a:moveTo>
                    <a:pt x="14980" y="0"/>
                  </a:moveTo>
                  <a:cubicBezTo>
                    <a:pt x="14884" y="0"/>
                    <a:pt x="14787" y="32"/>
                    <a:pt x="14723" y="97"/>
                  </a:cubicBezTo>
                  <a:cubicBezTo>
                    <a:pt x="14723" y="97"/>
                    <a:pt x="11059" y="3665"/>
                    <a:pt x="7394" y="7490"/>
                  </a:cubicBezTo>
                  <a:cubicBezTo>
                    <a:pt x="5562" y="9418"/>
                    <a:pt x="3730" y="11411"/>
                    <a:pt x="2347" y="13051"/>
                  </a:cubicBezTo>
                  <a:cubicBezTo>
                    <a:pt x="1672" y="13887"/>
                    <a:pt x="1094" y="14626"/>
                    <a:pt x="676" y="15237"/>
                  </a:cubicBezTo>
                  <a:cubicBezTo>
                    <a:pt x="483" y="15526"/>
                    <a:pt x="322" y="15815"/>
                    <a:pt x="194" y="16040"/>
                  </a:cubicBezTo>
                  <a:cubicBezTo>
                    <a:pt x="65" y="16297"/>
                    <a:pt x="1" y="16490"/>
                    <a:pt x="1" y="16715"/>
                  </a:cubicBezTo>
                  <a:cubicBezTo>
                    <a:pt x="1" y="16876"/>
                    <a:pt x="33" y="17069"/>
                    <a:pt x="97" y="17326"/>
                  </a:cubicBezTo>
                  <a:cubicBezTo>
                    <a:pt x="355" y="18290"/>
                    <a:pt x="997" y="19930"/>
                    <a:pt x="1865" y="21891"/>
                  </a:cubicBezTo>
                  <a:cubicBezTo>
                    <a:pt x="3183" y="24816"/>
                    <a:pt x="5015" y="28416"/>
                    <a:pt x="6751" y="31309"/>
                  </a:cubicBezTo>
                  <a:cubicBezTo>
                    <a:pt x="7619" y="32723"/>
                    <a:pt x="8455" y="34009"/>
                    <a:pt x="9194" y="34909"/>
                  </a:cubicBezTo>
                  <a:cubicBezTo>
                    <a:pt x="9580" y="35359"/>
                    <a:pt x="9934" y="35745"/>
                    <a:pt x="10255" y="36002"/>
                  </a:cubicBezTo>
                  <a:cubicBezTo>
                    <a:pt x="10576" y="36259"/>
                    <a:pt x="10866" y="36452"/>
                    <a:pt x="11219" y="36452"/>
                  </a:cubicBezTo>
                  <a:lnTo>
                    <a:pt x="11348" y="36420"/>
                  </a:lnTo>
                  <a:cubicBezTo>
                    <a:pt x="11734" y="36356"/>
                    <a:pt x="12152" y="36131"/>
                    <a:pt x="12698" y="35777"/>
                  </a:cubicBezTo>
                  <a:cubicBezTo>
                    <a:pt x="14594" y="34491"/>
                    <a:pt x="17584" y="31662"/>
                    <a:pt x="20123" y="29123"/>
                  </a:cubicBezTo>
                  <a:cubicBezTo>
                    <a:pt x="22663" y="26616"/>
                    <a:pt x="24752" y="24398"/>
                    <a:pt x="24752" y="24398"/>
                  </a:cubicBezTo>
                  <a:cubicBezTo>
                    <a:pt x="24816" y="24301"/>
                    <a:pt x="24849" y="24205"/>
                    <a:pt x="24816" y="24109"/>
                  </a:cubicBezTo>
                  <a:lnTo>
                    <a:pt x="15173" y="161"/>
                  </a:lnTo>
                  <a:cubicBezTo>
                    <a:pt x="15141" y="97"/>
                    <a:pt x="15045" y="32"/>
                    <a:pt x="149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16" name="Google Shape;4281;p64"/>
            <p:cNvSpPr>
              <a:spLocks/>
            </p:cNvSpPr>
            <p:nvPr/>
          </p:nvSpPr>
          <p:spPr bwMode="auto">
            <a:xfrm>
              <a:off x="2330525" y="1675750"/>
              <a:ext cx="585850" cy="1056000"/>
            </a:xfrm>
            <a:custGeom>
              <a:avLst/>
              <a:gdLst>
                <a:gd name="T0" fmla="*/ 18339 w 23434"/>
                <a:gd name="T1" fmla="*/ 1 h 42240"/>
                <a:gd name="T2" fmla="*/ 11155 w 23434"/>
                <a:gd name="T3" fmla="*/ 2284 h 42240"/>
                <a:gd name="T4" fmla="*/ 3279 w 23434"/>
                <a:gd name="T5" fmla="*/ 10159 h 42240"/>
                <a:gd name="T6" fmla="*/ 1319 w 23434"/>
                <a:gd name="T7" fmla="*/ 24881 h 42240"/>
                <a:gd name="T8" fmla="*/ 6558 w 23434"/>
                <a:gd name="T9" fmla="*/ 42207 h 42240"/>
                <a:gd name="T10" fmla="*/ 6875 w 23434"/>
                <a:gd name="T11" fmla="*/ 42240 h 42240"/>
                <a:gd name="T12" fmla="*/ 14884 w 23434"/>
                <a:gd name="T13" fmla="*/ 34139 h 42240"/>
                <a:gd name="T14" fmla="*/ 22598 w 23434"/>
                <a:gd name="T15" fmla="*/ 25235 h 42240"/>
                <a:gd name="T16" fmla="*/ 22695 w 23434"/>
                <a:gd name="T17" fmla="*/ 14820 h 42240"/>
                <a:gd name="T18" fmla="*/ 23434 w 23434"/>
                <a:gd name="T19" fmla="*/ 6495 h 42240"/>
                <a:gd name="T20" fmla="*/ 19319 w 23434"/>
                <a:gd name="T21" fmla="*/ 130 h 42240"/>
                <a:gd name="T22" fmla="*/ 18339 w 23434"/>
                <a:gd name="T23" fmla="*/ 1 h 42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434" h="42240" extrusionOk="0">
                  <a:moveTo>
                    <a:pt x="18339" y="1"/>
                  </a:moveTo>
                  <a:cubicBezTo>
                    <a:pt x="15917" y="1"/>
                    <a:pt x="11880" y="1698"/>
                    <a:pt x="11155" y="2284"/>
                  </a:cubicBezTo>
                  <a:cubicBezTo>
                    <a:pt x="11155" y="2284"/>
                    <a:pt x="6558" y="6302"/>
                    <a:pt x="3279" y="10159"/>
                  </a:cubicBezTo>
                  <a:cubicBezTo>
                    <a:pt x="1" y="13984"/>
                    <a:pt x="258" y="20445"/>
                    <a:pt x="1319" y="24881"/>
                  </a:cubicBezTo>
                  <a:cubicBezTo>
                    <a:pt x="2347" y="29285"/>
                    <a:pt x="4212" y="41757"/>
                    <a:pt x="6558" y="42207"/>
                  </a:cubicBezTo>
                  <a:cubicBezTo>
                    <a:pt x="6665" y="42229"/>
                    <a:pt x="6770" y="42240"/>
                    <a:pt x="6875" y="42240"/>
                  </a:cubicBezTo>
                  <a:cubicBezTo>
                    <a:pt x="9079" y="42240"/>
                    <a:pt x="10956" y="37545"/>
                    <a:pt x="14884" y="34139"/>
                  </a:cubicBezTo>
                  <a:cubicBezTo>
                    <a:pt x="19030" y="30571"/>
                    <a:pt x="22309" y="27581"/>
                    <a:pt x="22598" y="25235"/>
                  </a:cubicBezTo>
                  <a:cubicBezTo>
                    <a:pt x="22855" y="22888"/>
                    <a:pt x="22502" y="15399"/>
                    <a:pt x="22695" y="14820"/>
                  </a:cubicBezTo>
                  <a:cubicBezTo>
                    <a:pt x="22855" y="14274"/>
                    <a:pt x="23434" y="9195"/>
                    <a:pt x="23434" y="6495"/>
                  </a:cubicBezTo>
                  <a:cubicBezTo>
                    <a:pt x="23434" y="3762"/>
                    <a:pt x="21377" y="773"/>
                    <a:pt x="19319" y="130"/>
                  </a:cubicBezTo>
                  <a:cubicBezTo>
                    <a:pt x="19042" y="40"/>
                    <a:pt x="18709" y="1"/>
                    <a:pt x="1833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17" name="Google Shape;4282;p64"/>
            <p:cNvSpPr>
              <a:spLocks/>
            </p:cNvSpPr>
            <p:nvPr/>
          </p:nvSpPr>
          <p:spPr bwMode="auto">
            <a:xfrm>
              <a:off x="2338575" y="1668550"/>
              <a:ext cx="584250" cy="1069625"/>
            </a:xfrm>
            <a:custGeom>
              <a:avLst/>
              <a:gdLst>
                <a:gd name="T0" fmla="*/ 18033 w 23370"/>
                <a:gd name="T1" fmla="*/ 547 h 42785"/>
                <a:gd name="T2" fmla="*/ 18901 w 23370"/>
                <a:gd name="T3" fmla="*/ 643 h 42785"/>
                <a:gd name="T4" fmla="*/ 21601 w 23370"/>
                <a:gd name="T5" fmla="*/ 2958 h 42785"/>
                <a:gd name="T6" fmla="*/ 22855 w 23370"/>
                <a:gd name="T7" fmla="*/ 6783 h 42785"/>
                <a:gd name="T8" fmla="*/ 22533 w 23370"/>
                <a:gd name="T9" fmla="*/ 11733 h 42785"/>
                <a:gd name="T10" fmla="*/ 22276 w 23370"/>
                <a:gd name="T11" fmla="*/ 13919 h 42785"/>
                <a:gd name="T12" fmla="*/ 22180 w 23370"/>
                <a:gd name="T13" fmla="*/ 14658 h 42785"/>
                <a:gd name="T14" fmla="*/ 22115 w 23370"/>
                <a:gd name="T15" fmla="*/ 15044 h 42785"/>
                <a:gd name="T16" fmla="*/ 22051 w 23370"/>
                <a:gd name="T17" fmla="*/ 15237 h 42785"/>
                <a:gd name="T18" fmla="*/ 22019 w 23370"/>
                <a:gd name="T19" fmla="*/ 16362 h 42785"/>
                <a:gd name="T20" fmla="*/ 22115 w 23370"/>
                <a:gd name="T21" fmla="*/ 22405 h 42785"/>
                <a:gd name="T22" fmla="*/ 21987 w 23370"/>
                <a:gd name="T23" fmla="*/ 25491 h 42785"/>
                <a:gd name="T24" fmla="*/ 19673 w 23370"/>
                <a:gd name="T25" fmla="*/ 29348 h 42785"/>
                <a:gd name="T26" fmla="*/ 14401 w 23370"/>
                <a:gd name="T27" fmla="*/ 34234 h 42785"/>
                <a:gd name="T28" fmla="*/ 9708 w 23370"/>
                <a:gd name="T29" fmla="*/ 39602 h 42785"/>
                <a:gd name="T30" fmla="*/ 8004 w 23370"/>
                <a:gd name="T31" fmla="*/ 41531 h 42785"/>
                <a:gd name="T32" fmla="*/ 6525 w 23370"/>
                <a:gd name="T33" fmla="*/ 42270 h 42785"/>
                <a:gd name="T34" fmla="*/ 6300 w 23370"/>
                <a:gd name="T35" fmla="*/ 42238 h 42785"/>
                <a:gd name="T36" fmla="*/ 5593 w 23370"/>
                <a:gd name="T37" fmla="*/ 41659 h 42785"/>
                <a:gd name="T38" fmla="*/ 4243 w 23370"/>
                <a:gd name="T39" fmla="*/ 38509 h 42785"/>
                <a:gd name="T40" fmla="*/ 1254 w 23370"/>
                <a:gd name="T41" fmla="*/ 25105 h 42785"/>
                <a:gd name="T42" fmla="*/ 547 w 23370"/>
                <a:gd name="T43" fmla="*/ 19255 h 42785"/>
                <a:gd name="T44" fmla="*/ 3150 w 23370"/>
                <a:gd name="T45" fmla="*/ 10608 h 42785"/>
                <a:gd name="T46" fmla="*/ 8293 w 23370"/>
                <a:gd name="T47" fmla="*/ 5240 h 42785"/>
                <a:gd name="T48" fmla="*/ 10222 w 23370"/>
                <a:gd name="T49" fmla="*/ 3440 h 42785"/>
                <a:gd name="T50" fmla="*/ 10994 w 23370"/>
                <a:gd name="T51" fmla="*/ 2765 h 42785"/>
                <a:gd name="T52" fmla="*/ 12022 w 23370"/>
                <a:gd name="T53" fmla="*/ 2218 h 42785"/>
                <a:gd name="T54" fmla="*/ 14979 w 23370"/>
                <a:gd name="T55" fmla="*/ 1093 h 42785"/>
                <a:gd name="T56" fmla="*/ 18033 w 23370"/>
                <a:gd name="T57" fmla="*/ 547 h 42785"/>
                <a:gd name="T58" fmla="*/ 18033 w 23370"/>
                <a:gd name="T59" fmla="*/ 0 h 42785"/>
                <a:gd name="T60" fmla="*/ 13726 w 23370"/>
                <a:gd name="T61" fmla="*/ 965 h 42785"/>
                <a:gd name="T62" fmla="*/ 11797 w 23370"/>
                <a:gd name="T63" fmla="*/ 1704 h 42785"/>
                <a:gd name="T64" fmla="*/ 10672 w 23370"/>
                <a:gd name="T65" fmla="*/ 2347 h 42785"/>
                <a:gd name="T66" fmla="*/ 10640 w 23370"/>
                <a:gd name="T67" fmla="*/ 2347 h 42785"/>
                <a:gd name="T68" fmla="*/ 2732 w 23370"/>
                <a:gd name="T69" fmla="*/ 10254 h 42785"/>
                <a:gd name="T70" fmla="*/ 0 w 23370"/>
                <a:gd name="T71" fmla="*/ 19255 h 42785"/>
                <a:gd name="T72" fmla="*/ 707 w 23370"/>
                <a:gd name="T73" fmla="*/ 25202 h 42785"/>
                <a:gd name="T74" fmla="*/ 2861 w 23370"/>
                <a:gd name="T75" fmla="*/ 35359 h 42785"/>
                <a:gd name="T76" fmla="*/ 4307 w 23370"/>
                <a:gd name="T77" fmla="*/ 40309 h 42785"/>
                <a:gd name="T78" fmla="*/ 5143 w 23370"/>
                <a:gd name="T79" fmla="*/ 41949 h 42785"/>
                <a:gd name="T80" fmla="*/ 6172 w 23370"/>
                <a:gd name="T81" fmla="*/ 42752 h 42785"/>
                <a:gd name="T82" fmla="*/ 6525 w 23370"/>
                <a:gd name="T83" fmla="*/ 42785 h 42785"/>
                <a:gd name="T84" fmla="*/ 8358 w 23370"/>
                <a:gd name="T85" fmla="*/ 41949 h 42785"/>
                <a:gd name="T86" fmla="*/ 11090 w 23370"/>
                <a:gd name="T87" fmla="*/ 38670 h 42785"/>
                <a:gd name="T88" fmla="*/ 14754 w 23370"/>
                <a:gd name="T89" fmla="*/ 34652 h 42785"/>
                <a:gd name="T90" fmla="*/ 20058 w 23370"/>
                <a:gd name="T91" fmla="*/ 29702 h 42785"/>
                <a:gd name="T92" fmla="*/ 22533 w 23370"/>
                <a:gd name="T93" fmla="*/ 25555 h 42785"/>
                <a:gd name="T94" fmla="*/ 22630 w 23370"/>
                <a:gd name="T95" fmla="*/ 22405 h 42785"/>
                <a:gd name="T96" fmla="*/ 22565 w 23370"/>
                <a:gd name="T97" fmla="*/ 16362 h 42785"/>
                <a:gd name="T98" fmla="*/ 22565 w 23370"/>
                <a:gd name="T99" fmla="*/ 15558 h 42785"/>
                <a:gd name="T100" fmla="*/ 22598 w 23370"/>
                <a:gd name="T101" fmla="*/ 15301 h 42785"/>
                <a:gd name="T102" fmla="*/ 22598 w 23370"/>
                <a:gd name="T103" fmla="*/ 15237 h 42785"/>
                <a:gd name="T104" fmla="*/ 22598 w 23370"/>
                <a:gd name="T105" fmla="*/ 15205 h 42785"/>
                <a:gd name="T106" fmla="*/ 22694 w 23370"/>
                <a:gd name="T107" fmla="*/ 14755 h 42785"/>
                <a:gd name="T108" fmla="*/ 23369 w 23370"/>
                <a:gd name="T109" fmla="*/ 6783 h 42785"/>
                <a:gd name="T110" fmla="*/ 22051 w 23370"/>
                <a:gd name="T111" fmla="*/ 2668 h 42785"/>
                <a:gd name="T112" fmla="*/ 19062 w 23370"/>
                <a:gd name="T113" fmla="*/ 161 h 42785"/>
                <a:gd name="T114" fmla="*/ 18033 w 23370"/>
                <a:gd name="T115" fmla="*/ 0 h 42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70" h="42785" extrusionOk="0">
                  <a:moveTo>
                    <a:pt x="18033" y="547"/>
                  </a:moveTo>
                  <a:cubicBezTo>
                    <a:pt x="18387" y="547"/>
                    <a:pt x="18676" y="579"/>
                    <a:pt x="18901" y="643"/>
                  </a:cubicBezTo>
                  <a:cubicBezTo>
                    <a:pt x="19833" y="965"/>
                    <a:pt x="20862" y="1832"/>
                    <a:pt x="21601" y="2958"/>
                  </a:cubicBezTo>
                  <a:cubicBezTo>
                    <a:pt x="22340" y="4083"/>
                    <a:pt x="22855" y="5497"/>
                    <a:pt x="22855" y="6783"/>
                  </a:cubicBezTo>
                  <a:cubicBezTo>
                    <a:pt x="22855" y="8133"/>
                    <a:pt x="22694" y="10061"/>
                    <a:pt x="22533" y="11733"/>
                  </a:cubicBezTo>
                  <a:cubicBezTo>
                    <a:pt x="22469" y="12569"/>
                    <a:pt x="22373" y="13340"/>
                    <a:pt x="22276" y="13919"/>
                  </a:cubicBezTo>
                  <a:cubicBezTo>
                    <a:pt x="22244" y="14208"/>
                    <a:pt x="22212" y="14465"/>
                    <a:pt x="22180" y="14658"/>
                  </a:cubicBezTo>
                  <a:cubicBezTo>
                    <a:pt x="22148" y="14851"/>
                    <a:pt x="22115" y="15012"/>
                    <a:pt x="22115" y="15044"/>
                  </a:cubicBezTo>
                  <a:cubicBezTo>
                    <a:pt x="22083" y="15108"/>
                    <a:pt x="22083" y="15172"/>
                    <a:pt x="22051" y="15237"/>
                  </a:cubicBezTo>
                  <a:cubicBezTo>
                    <a:pt x="22051" y="15494"/>
                    <a:pt x="22019" y="15847"/>
                    <a:pt x="22019" y="16362"/>
                  </a:cubicBezTo>
                  <a:cubicBezTo>
                    <a:pt x="22019" y="17840"/>
                    <a:pt x="22115" y="20316"/>
                    <a:pt x="22115" y="22405"/>
                  </a:cubicBezTo>
                  <a:cubicBezTo>
                    <a:pt x="22115" y="23691"/>
                    <a:pt x="22083" y="24816"/>
                    <a:pt x="21987" y="25491"/>
                  </a:cubicBezTo>
                  <a:cubicBezTo>
                    <a:pt x="21890" y="26552"/>
                    <a:pt x="21023" y="27869"/>
                    <a:pt x="19673" y="29348"/>
                  </a:cubicBezTo>
                  <a:cubicBezTo>
                    <a:pt x="18322" y="30827"/>
                    <a:pt x="16458" y="32466"/>
                    <a:pt x="14401" y="34234"/>
                  </a:cubicBezTo>
                  <a:cubicBezTo>
                    <a:pt x="12408" y="35970"/>
                    <a:pt x="10929" y="37995"/>
                    <a:pt x="9708" y="39602"/>
                  </a:cubicBezTo>
                  <a:cubicBezTo>
                    <a:pt x="9065" y="40406"/>
                    <a:pt x="8518" y="41081"/>
                    <a:pt x="8004" y="41531"/>
                  </a:cubicBezTo>
                  <a:cubicBezTo>
                    <a:pt x="7458" y="42013"/>
                    <a:pt x="6975" y="42270"/>
                    <a:pt x="6525" y="42270"/>
                  </a:cubicBezTo>
                  <a:cubicBezTo>
                    <a:pt x="6461" y="42270"/>
                    <a:pt x="6365" y="42238"/>
                    <a:pt x="6300" y="42238"/>
                  </a:cubicBezTo>
                  <a:cubicBezTo>
                    <a:pt x="6108" y="42206"/>
                    <a:pt x="5850" y="42013"/>
                    <a:pt x="5593" y="41659"/>
                  </a:cubicBezTo>
                  <a:cubicBezTo>
                    <a:pt x="5143" y="41017"/>
                    <a:pt x="4693" y="39859"/>
                    <a:pt x="4243" y="38509"/>
                  </a:cubicBezTo>
                  <a:cubicBezTo>
                    <a:pt x="2957" y="34363"/>
                    <a:pt x="1929" y="27998"/>
                    <a:pt x="1254" y="25105"/>
                  </a:cubicBezTo>
                  <a:cubicBezTo>
                    <a:pt x="836" y="23369"/>
                    <a:pt x="547" y="21312"/>
                    <a:pt x="547" y="19255"/>
                  </a:cubicBezTo>
                  <a:cubicBezTo>
                    <a:pt x="547" y="16072"/>
                    <a:pt x="1222" y="12858"/>
                    <a:pt x="3150" y="10608"/>
                  </a:cubicBezTo>
                  <a:cubicBezTo>
                    <a:pt x="4790" y="8711"/>
                    <a:pt x="6750" y="6718"/>
                    <a:pt x="8293" y="5240"/>
                  </a:cubicBezTo>
                  <a:cubicBezTo>
                    <a:pt x="9097" y="4500"/>
                    <a:pt x="9772" y="3890"/>
                    <a:pt x="10222" y="3440"/>
                  </a:cubicBezTo>
                  <a:cubicBezTo>
                    <a:pt x="10704" y="3022"/>
                    <a:pt x="10994" y="2765"/>
                    <a:pt x="10994" y="2765"/>
                  </a:cubicBezTo>
                  <a:cubicBezTo>
                    <a:pt x="11122" y="2668"/>
                    <a:pt x="11540" y="2443"/>
                    <a:pt x="12022" y="2218"/>
                  </a:cubicBezTo>
                  <a:cubicBezTo>
                    <a:pt x="12794" y="1865"/>
                    <a:pt x="13887" y="1447"/>
                    <a:pt x="14979" y="1093"/>
                  </a:cubicBezTo>
                  <a:cubicBezTo>
                    <a:pt x="16072" y="772"/>
                    <a:pt x="17197" y="547"/>
                    <a:pt x="18033" y="547"/>
                  </a:cubicBezTo>
                  <a:close/>
                  <a:moveTo>
                    <a:pt x="18033" y="0"/>
                  </a:moveTo>
                  <a:cubicBezTo>
                    <a:pt x="16780" y="0"/>
                    <a:pt x="15140" y="450"/>
                    <a:pt x="13726" y="965"/>
                  </a:cubicBezTo>
                  <a:cubicBezTo>
                    <a:pt x="13019" y="1190"/>
                    <a:pt x="12344" y="1479"/>
                    <a:pt x="11797" y="1704"/>
                  </a:cubicBezTo>
                  <a:cubicBezTo>
                    <a:pt x="11283" y="1961"/>
                    <a:pt x="10897" y="2186"/>
                    <a:pt x="10672" y="2347"/>
                  </a:cubicBezTo>
                  <a:lnTo>
                    <a:pt x="10640" y="2347"/>
                  </a:lnTo>
                  <a:cubicBezTo>
                    <a:pt x="10640" y="2347"/>
                    <a:pt x="6043" y="6397"/>
                    <a:pt x="2732" y="10254"/>
                  </a:cubicBezTo>
                  <a:cubicBezTo>
                    <a:pt x="707" y="12665"/>
                    <a:pt x="32" y="16008"/>
                    <a:pt x="0" y="19255"/>
                  </a:cubicBezTo>
                  <a:cubicBezTo>
                    <a:pt x="0" y="21376"/>
                    <a:pt x="322" y="23466"/>
                    <a:pt x="707" y="25202"/>
                  </a:cubicBezTo>
                  <a:cubicBezTo>
                    <a:pt x="1222" y="27387"/>
                    <a:pt x="1961" y="31630"/>
                    <a:pt x="2861" y="35359"/>
                  </a:cubicBezTo>
                  <a:cubicBezTo>
                    <a:pt x="3311" y="37224"/>
                    <a:pt x="3793" y="38991"/>
                    <a:pt x="4307" y="40309"/>
                  </a:cubicBezTo>
                  <a:cubicBezTo>
                    <a:pt x="4597" y="40984"/>
                    <a:pt x="4854" y="41531"/>
                    <a:pt x="5143" y="41949"/>
                  </a:cubicBezTo>
                  <a:cubicBezTo>
                    <a:pt x="5465" y="42367"/>
                    <a:pt x="5786" y="42688"/>
                    <a:pt x="6172" y="42752"/>
                  </a:cubicBezTo>
                  <a:cubicBezTo>
                    <a:pt x="6300" y="42785"/>
                    <a:pt x="6429" y="42785"/>
                    <a:pt x="6525" y="42785"/>
                  </a:cubicBezTo>
                  <a:cubicBezTo>
                    <a:pt x="7200" y="42785"/>
                    <a:pt x="7779" y="42463"/>
                    <a:pt x="8358" y="41949"/>
                  </a:cubicBezTo>
                  <a:cubicBezTo>
                    <a:pt x="9193" y="41177"/>
                    <a:pt x="10061" y="39988"/>
                    <a:pt x="11090" y="38670"/>
                  </a:cubicBezTo>
                  <a:cubicBezTo>
                    <a:pt x="12119" y="37352"/>
                    <a:pt x="13308" y="35906"/>
                    <a:pt x="14754" y="34652"/>
                  </a:cubicBezTo>
                  <a:cubicBezTo>
                    <a:pt x="16812" y="32852"/>
                    <a:pt x="18676" y="31213"/>
                    <a:pt x="20058" y="29702"/>
                  </a:cubicBezTo>
                  <a:cubicBezTo>
                    <a:pt x="21440" y="28191"/>
                    <a:pt x="22373" y="26841"/>
                    <a:pt x="22533" y="25555"/>
                  </a:cubicBezTo>
                  <a:cubicBezTo>
                    <a:pt x="22630" y="24848"/>
                    <a:pt x="22630" y="23691"/>
                    <a:pt x="22630" y="22405"/>
                  </a:cubicBezTo>
                  <a:cubicBezTo>
                    <a:pt x="22630" y="20316"/>
                    <a:pt x="22565" y="17808"/>
                    <a:pt x="22565" y="16362"/>
                  </a:cubicBezTo>
                  <a:cubicBezTo>
                    <a:pt x="22565" y="16040"/>
                    <a:pt x="22565" y="15751"/>
                    <a:pt x="22565" y="15558"/>
                  </a:cubicBezTo>
                  <a:cubicBezTo>
                    <a:pt x="22598" y="15462"/>
                    <a:pt x="22598" y="15365"/>
                    <a:pt x="22598" y="15301"/>
                  </a:cubicBezTo>
                  <a:lnTo>
                    <a:pt x="22598" y="15237"/>
                  </a:lnTo>
                  <a:lnTo>
                    <a:pt x="22598" y="15205"/>
                  </a:lnTo>
                  <a:cubicBezTo>
                    <a:pt x="22662" y="15108"/>
                    <a:pt x="22662" y="14947"/>
                    <a:pt x="22694" y="14755"/>
                  </a:cubicBezTo>
                  <a:cubicBezTo>
                    <a:pt x="22951" y="13340"/>
                    <a:pt x="23369" y="9194"/>
                    <a:pt x="23369" y="6783"/>
                  </a:cubicBezTo>
                  <a:cubicBezTo>
                    <a:pt x="23369" y="5336"/>
                    <a:pt x="22855" y="3890"/>
                    <a:pt x="22051" y="2668"/>
                  </a:cubicBezTo>
                  <a:cubicBezTo>
                    <a:pt x="21248" y="1447"/>
                    <a:pt x="20187" y="515"/>
                    <a:pt x="19062" y="161"/>
                  </a:cubicBezTo>
                  <a:cubicBezTo>
                    <a:pt x="18772" y="65"/>
                    <a:pt x="18419" y="0"/>
                    <a:pt x="180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18" name="Google Shape;4283;p64"/>
            <p:cNvSpPr>
              <a:spLocks/>
            </p:cNvSpPr>
            <p:nvPr/>
          </p:nvSpPr>
          <p:spPr bwMode="auto">
            <a:xfrm>
              <a:off x="2408475" y="3896950"/>
              <a:ext cx="675875" cy="654975"/>
            </a:xfrm>
            <a:custGeom>
              <a:avLst/>
              <a:gdLst>
                <a:gd name="T0" fmla="*/ 22331 w 27035"/>
                <a:gd name="T1" fmla="*/ 1 h 26199"/>
                <a:gd name="T2" fmla="*/ 17005 w 27035"/>
                <a:gd name="T3" fmla="*/ 1608 h 26199"/>
                <a:gd name="T4" fmla="*/ 5272 w 27035"/>
                <a:gd name="T5" fmla="*/ 18805 h 26199"/>
                <a:gd name="T6" fmla="*/ 194 w 27035"/>
                <a:gd name="T7" fmla="*/ 25041 h 26199"/>
                <a:gd name="T8" fmla="*/ 8133 w 27035"/>
                <a:gd name="T9" fmla="*/ 26199 h 26199"/>
                <a:gd name="T10" fmla="*/ 16619 w 27035"/>
                <a:gd name="T11" fmla="*/ 24881 h 26199"/>
                <a:gd name="T12" fmla="*/ 17198 w 27035"/>
                <a:gd name="T13" fmla="*/ 23177 h 26199"/>
                <a:gd name="T14" fmla="*/ 8487 w 27035"/>
                <a:gd name="T15" fmla="*/ 20702 h 26199"/>
                <a:gd name="T16" fmla="*/ 19641 w 27035"/>
                <a:gd name="T17" fmla="*/ 11830 h 26199"/>
                <a:gd name="T18" fmla="*/ 27034 w 27035"/>
                <a:gd name="T19" fmla="*/ 1608 h 26199"/>
                <a:gd name="T20" fmla="*/ 22331 w 27035"/>
                <a:gd name="T21" fmla="*/ 1 h 26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035" h="26199" extrusionOk="0">
                  <a:moveTo>
                    <a:pt x="22331" y="1"/>
                  </a:moveTo>
                  <a:cubicBezTo>
                    <a:pt x="19738" y="1"/>
                    <a:pt x="17488" y="1145"/>
                    <a:pt x="17005" y="1608"/>
                  </a:cubicBezTo>
                  <a:cubicBezTo>
                    <a:pt x="16266" y="2380"/>
                    <a:pt x="7555" y="16555"/>
                    <a:pt x="5272" y="18805"/>
                  </a:cubicBezTo>
                  <a:cubicBezTo>
                    <a:pt x="3022" y="21088"/>
                    <a:pt x="1" y="23916"/>
                    <a:pt x="194" y="25041"/>
                  </a:cubicBezTo>
                  <a:cubicBezTo>
                    <a:pt x="386" y="26199"/>
                    <a:pt x="3408" y="26199"/>
                    <a:pt x="8133" y="26199"/>
                  </a:cubicBezTo>
                  <a:cubicBezTo>
                    <a:pt x="12858" y="26199"/>
                    <a:pt x="14916" y="25620"/>
                    <a:pt x="16619" y="24881"/>
                  </a:cubicBezTo>
                  <a:cubicBezTo>
                    <a:pt x="18323" y="24109"/>
                    <a:pt x="18709" y="23370"/>
                    <a:pt x="17198" y="23177"/>
                  </a:cubicBezTo>
                  <a:cubicBezTo>
                    <a:pt x="15687" y="22984"/>
                    <a:pt x="8487" y="20702"/>
                    <a:pt x="8487" y="20702"/>
                  </a:cubicBezTo>
                  <a:cubicBezTo>
                    <a:pt x="8487" y="20702"/>
                    <a:pt x="15301" y="15784"/>
                    <a:pt x="19641" y="11830"/>
                  </a:cubicBezTo>
                  <a:cubicBezTo>
                    <a:pt x="24013" y="7844"/>
                    <a:pt x="27034" y="1608"/>
                    <a:pt x="27034" y="1608"/>
                  </a:cubicBezTo>
                  <a:cubicBezTo>
                    <a:pt x="25545" y="407"/>
                    <a:pt x="23877" y="1"/>
                    <a:pt x="2233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19" name="Google Shape;4284;p64"/>
            <p:cNvSpPr>
              <a:spLocks/>
            </p:cNvSpPr>
            <p:nvPr/>
          </p:nvSpPr>
          <p:spPr bwMode="auto">
            <a:xfrm>
              <a:off x="2406075" y="3890525"/>
              <a:ext cx="685500" cy="667825"/>
            </a:xfrm>
            <a:custGeom>
              <a:avLst/>
              <a:gdLst>
                <a:gd name="T0" fmla="*/ 22405 w 27420"/>
                <a:gd name="T1" fmla="*/ 547 h 26713"/>
                <a:gd name="T2" fmla="*/ 26780 w 27420"/>
                <a:gd name="T3" fmla="*/ 1965 h 26713"/>
                <a:gd name="T4" fmla="*/ 19576 w 27420"/>
                <a:gd name="T5" fmla="*/ 11894 h 26713"/>
                <a:gd name="T6" fmla="*/ 9579 w 27420"/>
                <a:gd name="T7" fmla="*/ 19930 h 26713"/>
                <a:gd name="T8" fmla="*/ 8326 w 27420"/>
                <a:gd name="T9" fmla="*/ 21023 h 26713"/>
                <a:gd name="T10" fmla="*/ 12312 w 27420"/>
                <a:gd name="T11" fmla="*/ 22373 h 26713"/>
                <a:gd name="T12" fmla="*/ 17262 w 27420"/>
                <a:gd name="T13" fmla="*/ 23691 h 26713"/>
                <a:gd name="T14" fmla="*/ 17969 w 27420"/>
                <a:gd name="T15" fmla="*/ 23916 h 26713"/>
                <a:gd name="T16" fmla="*/ 16619 w 27420"/>
                <a:gd name="T17" fmla="*/ 24881 h 26713"/>
                <a:gd name="T18" fmla="*/ 2572 w 27420"/>
                <a:gd name="T19" fmla="*/ 26038 h 26713"/>
                <a:gd name="T20" fmla="*/ 675 w 27420"/>
                <a:gd name="T21" fmla="*/ 25491 h 26713"/>
                <a:gd name="T22" fmla="*/ 547 w 27420"/>
                <a:gd name="T23" fmla="*/ 25202 h 26713"/>
                <a:gd name="T24" fmla="*/ 5561 w 27420"/>
                <a:gd name="T25" fmla="*/ 19255 h 26713"/>
                <a:gd name="T26" fmla="*/ 13887 w 27420"/>
                <a:gd name="T27" fmla="*/ 7201 h 26713"/>
                <a:gd name="T28" fmla="*/ 16908 w 27420"/>
                <a:gd name="T29" fmla="*/ 2572 h 26713"/>
                <a:gd name="T30" fmla="*/ 17294 w 27420"/>
                <a:gd name="T31" fmla="*/ 2058 h 26713"/>
                <a:gd name="T32" fmla="*/ 22270 w 27420"/>
                <a:gd name="T33" fmla="*/ 546 h 26713"/>
                <a:gd name="T34" fmla="*/ 18869 w 27420"/>
                <a:gd name="T35" fmla="*/ 644 h 26713"/>
                <a:gd name="T36" fmla="*/ 16908 w 27420"/>
                <a:gd name="T37" fmla="*/ 1672 h 26713"/>
                <a:gd name="T38" fmla="*/ 14465 w 27420"/>
                <a:gd name="T39" fmla="*/ 5272 h 26713"/>
                <a:gd name="T40" fmla="*/ 6879 w 27420"/>
                <a:gd name="T41" fmla="*/ 16748 h 26713"/>
                <a:gd name="T42" fmla="*/ 1800 w 27420"/>
                <a:gd name="T43" fmla="*/ 22341 h 26713"/>
                <a:gd name="T44" fmla="*/ 0 w 27420"/>
                <a:gd name="T45" fmla="*/ 25202 h 26713"/>
                <a:gd name="T46" fmla="*/ 290 w 27420"/>
                <a:gd name="T47" fmla="*/ 25877 h 26713"/>
                <a:gd name="T48" fmla="*/ 8229 w 27420"/>
                <a:gd name="T49" fmla="*/ 26713 h 26713"/>
                <a:gd name="T50" fmla="*/ 18001 w 27420"/>
                <a:gd name="T51" fmla="*/ 24688 h 26713"/>
                <a:gd name="T52" fmla="*/ 18515 w 27420"/>
                <a:gd name="T53" fmla="*/ 23916 h 26713"/>
                <a:gd name="T54" fmla="*/ 17969 w 27420"/>
                <a:gd name="T55" fmla="*/ 23306 h 26713"/>
                <a:gd name="T56" fmla="*/ 15365 w 27420"/>
                <a:gd name="T57" fmla="*/ 22695 h 26713"/>
                <a:gd name="T58" fmla="*/ 9354 w 27420"/>
                <a:gd name="T59" fmla="*/ 20927 h 26713"/>
                <a:gd name="T60" fmla="*/ 9174 w 27420"/>
                <a:gd name="T61" fmla="*/ 20870 h 26713"/>
                <a:gd name="T62" fmla="*/ 27355 w 27420"/>
                <a:gd name="T63" fmla="*/ 1994 h 26713"/>
                <a:gd name="T64" fmla="*/ 22405 w 27420"/>
                <a:gd name="T65" fmla="*/ 1 h 26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20" h="26713" extrusionOk="0">
                  <a:moveTo>
                    <a:pt x="22270" y="546"/>
                  </a:moveTo>
                  <a:cubicBezTo>
                    <a:pt x="22315" y="546"/>
                    <a:pt x="22360" y="546"/>
                    <a:pt x="22405" y="547"/>
                  </a:cubicBezTo>
                  <a:cubicBezTo>
                    <a:pt x="23860" y="547"/>
                    <a:pt x="25404" y="905"/>
                    <a:pt x="26780" y="1965"/>
                  </a:cubicBezTo>
                  <a:cubicBezTo>
                    <a:pt x="26769" y="1984"/>
                    <a:pt x="26757" y="2004"/>
                    <a:pt x="26744" y="2026"/>
                  </a:cubicBezTo>
                  <a:cubicBezTo>
                    <a:pt x="26102" y="3280"/>
                    <a:pt x="23337" y="8455"/>
                    <a:pt x="19576" y="11894"/>
                  </a:cubicBezTo>
                  <a:cubicBezTo>
                    <a:pt x="17390" y="13855"/>
                    <a:pt x="14626" y="16073"/>
                    <a:pt x="12376" y="17809"/>
                  </a:cubicBezTo>
                  <a:cubicBezTo>
                    <a:pt x="11251" y="18677"/>
                    <a:pt x="10286" y="19384"/>
                    <a:pt x="9579" y="19930"/>
                  </a:cubicBezTo>
                  <a:cubicBezTo>
                    <a:pt x="8872" y="20445"/>
                    <a:pt x="8454" y="20734"/>
                    <a:pt x="8454" y="20734"/>
                  </a:cubicBezTo>
                  <a:cubicBezTo>
                    <a:pt x="8358" y="20798"/>
                    <a:pt x="8326" y="20895"/>
                    <a:pt x="8326" y="21023"/>
                  </a:cubicBezTo>
                  <a:cubicBezTo>
                    <a:pt x="8358" y="21120"/>
                    <a:pt x="8422" y="21184"/>
                    <a:pt x="8519" y="21216"/>
                  </a:cubicBezTo>
                  <a:cubicBezTo>
                    <a:pt x="8519" y="21216"/>
                    <a:pt x="10319" y="21795"/>
                    <a:pt x="12312" y="22373"/>
                  </a:cubicBezTo>
                  <a:cubicBezTo>
                    <a:pt x="13308" y="22663"/>
                    <a:pt x="14337" y="22984"/>
                    <a:pt x="15237" y="23209"/>
                  </a:cubicBezTo>
                  <a:cubicBezTo>
                    <a:pt x="16105" y="23466"/>
                    <a:pt x="16844" y="23627"/>
                    <a:pt x="17262" y="23691"/>
                  </a:cubicBezTo>
                  <a:cubicBezTo>
                    <a:pt x="17551" y="23723"/>
                    <a:pt x="17776" y="23788"/>
                    <a:pt x="17873" y="23852"/>
                  </a:cubicBezTo>
                  <a:cubicBezTo>
                    <a:pt x="17937" y="23884"/>
                    <a:pt x="17969" y="23916"/>
                    <a:pt x="17969" y="23916"/>
                  </a:cubicBezTo>
                  <a:cubicBezTo>
                    <a:pt x="17969" y="23948"/>
                    <a:pt x="17969" y="23981"/>
                    <a:pt x="17905" y="24045"/>
                  </a:cubicBezTo>
                  <a:cubicBezTo>
                    <a:pt x="17776" y="24238"/>
                    <a:pt x="17326" y="24559"/>
                    <a:pt x="16619" y="24881"/>
                  </a:cubicBezTo>
                  <a:cubicBezTo>
                    <a:pt x="14947" y="25620"/>
                    <a:pt x="12922" y="26166"/>
                    <a:pt x="8229" y="26166"/>
                  </a:cubicBezTo>
                  <a:cubicBezTo>
                    <a:pt x="5851" y="26166"/>
                    <a:pt x="3922" y="26166"/>
                    <a:pt x="2572" y="26038"/>
                  </a:cubicBezTo>
                  <a:cubicBezTo>
                    <a:pt x="1897" y="25974"/>
                    <a:pt x="1382" y="25877"/>
                    <a:pt x="1029" y="25716"/>
                  </a:cubicBezTo>
                  <a:cubicBezTo>
                    <a:pt x="868" y="25652"/>
                    <a:pt x="740" y="25588"/>
                    <a:pt x="675" y="25491"/>
                  </a:cubicBezTo>
                  <a:cubicBezTo>
                    <a:pt x="579" y="25427"/>
                    <a:pt x="547" y="25363"/>
                    <a:pt x="547" y="25266"/>
                  </a:cubicBezTo>
                  <a:lnTo>
                    <a:pt x="547" y="25202"/>
                  </a:lnTo>
                  <a:cubicBezTo>
                    <a:pt x="547" y="25009"/>
                    <a:pt x="675" y="24623"/>
                    <a:pt x="997" y="24206"/>
                  </a:cubicBezTo>
                  <a:cubicBezTo>
                    <a:pt x="1865" y="22856"/>
                    <a:pt x="3922" y="20927"/>
                    <a:pt x="5561" y="19255"/>
                  </a:cubicBezTo>
                  <a:cubicBezTo>
                    <a:pt x="6172" y="18677"/>
                    <a:pt x="7136" y="17359"/>
                    <a:pt x="8294" y="15687"/>
                  </a:cubicBezTo>
                  <a:cubicBezTo>
                    <a:pt x="9997" y="13180"/>
                    <a:pt x="12119" y="9933"/>
                    <a:pt x="13887" y="7201"/>
                  </a:cubicBezTo>
                  <a:cubicBezTo>
                    <a:pt x="14755" y="5851"/>
                    <a:pt x="15558" y="4597"/>
                    <a:pt x="16169" y="3697"/>
                  </a:cubicBezTo>
                  <a:cubicBezTo>
                    <a:pt x="16458" y="3247"/>
                    <a:pt x="16715" y="2862"/>
                    <a:pt x="16908" y="2572"/>
                  </a:cubicBezTo>
                  <a:cubicBezTo>
                    <a:pt x="17005" y="2444"/>
                    <a:pt x="17101" y="2315"/>
                    <a:pt x="17165" y="2219"/>
                  </a:cubicBezTo>
                  <a:cubicBezTo>
                    <a:pt x="17230" y="2154"/>
                    <a:pt x="17262" y="2090"/>
                    <a:pt x="17294" y="2058"/>
                  </a:cubicBezTo>
                  <a:cubicBezTo>
                    <a:pt x="17358" y="1994"/>
                    <a:pt x="17583" y="1833"/>
                    <a:pt x="17905" y="1672"/>
                  </a:cubicBezTo>
                  <a:cubicBezTo>
                    <a:pt x="18783" y="1170"/>
                    <a:pt x="20457" y="546"/>
                    <a:pt x="22270" y="546"/>
                  </a:cubicBezTo>
                  <a:close/>
                  <a:moveTo>
                    <a:pt x="22405" y="1"/>
                  </a:moveTo>
                  <a:cubicBezTo>
                    <a:pt x="21087" y="1"/>
                    <a:pt x="19833" y="290"/>
                    <a:pt x="18869" y="644"/>
                  </a:cubicBezTo>
                  <a:cubicBezTo>
                    <a:pt x="18387" y="804"/>
                    <a:pt x="17969" y="997"/>
                    <a:pt x="17648" y="1190"/>
                  </a:cubicBezTo>
                  <a:cubicBezTo>
                    <a:pt x="17294" y="1383"/>
                    <a:pt x="17069" y="1544"/>
                    <a:pt x="16908" y="1672"/>
                  </a:cubicBezTo>
                  <a:cubicBezTo>
                    <a:pt x="16844" y="1769"/>
                    <a:pt x="16780" y="1865"/>
                    <a:pt x="16651" y="2026"/>
                  </a:cubicBezTo>
                  <a:cubicBezTo>
                    <a:pt x="16233" y="2572"/>
                    <a:pt x="15462" y="3762"/>
                    <a:pt x="14465" y="5272"/>
                  </a:cubicBezTo>
                  <a:cubicBezTo>
                    <a:pt x="12987" y="7587"/>
                    <a:pt x="11058" y="10576"/>
                    <a:pt x="9322" y="13212"/>
                  </a:cubicBezTo>
                  <a:cubicBezTo>
                    <a:pt x="8422" y="14530"/>
                    <a:pt x="7586" y="15752"/>
                    <a:pt x="6879" y="16748"/>
                  </a:cubicBezTo>
                  <a:cubicBezTo>
                    <a:pt x="6172" y="17745"/>
                    <a:pt x="5561" y="18516"/>
                    <a:pt x="5208" y="18870"/>
                  </a:cubicBezTo>
                  <a:cubicBezTo>
                    <a:pt x="4083" y="19995"/>
                    <a:pt x="2829" y="21216"/>
                    <a:pt x="1800" y="22341"/>
                  </a:cubicBezTo>
                  <a:cubicBezTo>
                    <a:pt x="1286" y="22888"/>
                    <a:pt x="868" y="23434"/>
                    <a:pt x="547" y="23916"/>
                  </a:cubicBezTo>
                  <a:cubicBezTo>
                    <a:pt x="225" y="24398"/>
                    <a:pt x="0" y="24784"/>
                    <a:pt x="0" y="25202"/>
                  </a:cubicBezTo>
                  <a:cubicBezTo>
                    <a:pt x="0" y="25266"/>
                    <a:pt x="0" y="25298"/>
                    <a:pt x="0" y="25363"/>
                  </a:cubicBezTo>
                  <a:cubicBezTo>
                    <a:pt x="32" y="25556"/>
                    <a:pt x="161" y="25749"/>
                    <a:pt x="290" y="25877"/>
                  </a:cubicBezTo>
                  <a:cubicBezTo>
                    <a:pt x="547" y="26134"/>
                    <a:pt x="900" y="26263"/>
                    <a:pt x="1382" y="26391"/>
                  </a:cubicBezTo>
                  <a:cubicBezTo>
                    <a:pt x="2765" y="26713"/>
                    <a:pt x="5111" y="26713"/>
                    <a:pt x="8229" y="26713"/>
                  </a:cubicBezTo>
                  <a:cubicBezTo>
                    <a:pt x="12954" y="26713"/>
                    <a:pt x="15108" y="26134"/>
                    <a:pt x="16844" y="25363"/>
                  </a:cubicBezTo>
                  <a:cubicBezTo>
                    <a:pt x="17326" y="25138"/>
                    <a:pt x="17712" y="24913"/>
                    <a:pt x="18001" y="24688"/>
                  </a:cubicBezTo>
                  <a:cubicBezTo>
                    <a:pt x="18162" y="24591"/>
                    <a:pt x="18258" y="24463"/>
                    <a:pt x="18355" y="24334"/>
                  </a:cubicBezTo>
                  <a:cubicBezTo>
                    <a:pt x="18451" y="24238"/>
                    <a:pt x="18515" y="24077"/>
                    <a:pt x="18515" y="23916"/>
                  </a:cubicBezTo>
                  <a:cubicBezTo>
                    <a:pt x="18515" y="23820"/>
                    <a:pt x="18451" y="23691"/>
                    <a:pt x="18387" y="23595"/>
                  </a:cubicBezTo>
                  <a:cubicBezTo>
                    <a:pt x="18290" y="23466"/>
                    <a:pt x="18162" y="23370"/>
                    <a:pt x="17969" y="23306"/>
                  </a:cubicBezTo>
                  <a:cubicBezTo>
                    <a:pt x="17808" y="23241"/>
                    <a:pt x="17583" y="23177"/>
                    <a:pt x="17326" y="23145"/>
                  </a:cubicBezTo>
                  <a:cubicBezTo>
                    <a:pt x="16973" y="23113"/>
                    <a:pt x="16233" y="22952"/>
                    <a:pt x="15365" y="22695"/>
                  </a:cubicBezTo>
                  <a:cubicBezTo>
                    <a:pt x="14047" y="22341"/>
                    <a:pt x="12376" y="21859"/>
                    <a:pt x="11026" y="21441"/>
                  </a:cubicBezTo>
                  <a:cubicBezTo>
                    <a:pt x="10351" y="21248"/>
                    <a:pt x="9772" y="21055"/>
                    <a:pt x="9354" y="20927"/>
                  </a:cubicBezTo>
                  <a:cubicBezTo>
                    <a:pt x="9290" y="20907"/>
                    <a:pt x="9230" y="20888"/>
                    <a:pt x="9174" y="20870"/>
                  </a:cubicBezTo>
                  <a:cubicBezTo>
                    <a:pt x="10737" y="19726"/>
                    <a:pt x="16215" y="15667"/>
                    <a:pt x="19930" y="12280"/>
                  </a:cubicBezTo>
                  <a:cubicBezTo>
                    <a:pt x="24334" y="8262"/>
                    <a:pt x="27355" y="1994"/>
                    <a:pt x="27355" y="1994"/>
                  </a:cubicBezTo>
                  <a:cubicBezTo>
                    <a:pt x="27419" y="1865"/>
                    <a:pt x="27387" y="1737"/>
                    <a:pt x="27291" y="1672"/>
                  </a:cubicBezTo>
                  <a:cubicBezTo>
                    <a:pt x="25748" y="419"/>
                    <a:pt x="24012" y="1"/>
                    <a:pt x="224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20" name="Google Shape;4285;p64"/>
            <p:cNvSpPr>
              <a:spLocks/>
            </p:cNvSpPr>
            <p:nvPr/>
          </p:nvSpPr>
          <p:spPr bwMode="auto">
            <a:xfrm>
              <a:off x="2410900" y="4419300"/>
              <a:ext cx="465300" cy="132625"/>
            </a:xfrm>
            <a:custGeom>
              <a:avLst/>
              <a:gdLst>
                <a:gd name="T0" fmla="*/ 9001 w 18612"/>
                <a:gd name="T1" fmla="*/ 1 h 5305"/>
                <a:gd name="T2" fmla="*/ 7651 w 18612"/>
                <a:gd name="T3" fmla="*/ 3022 h 5305"/>
                <a:gd name="T4" fmla="*/ 6637 w 18612"/>
                <a:gd name="T5" fmla="*/ 3107 h 5305"/>
                <a:gd name="T6" fmla="*/ 1929 w 18612"/>
                <a:gd name="T7" fmla="*/ 1222 h 5305"/>
                <a:gd name="T8" fmla="*/ 97 w 18612"/>
                <a:gd name="T9" fmla="*/ 4147 h 5305"/>
                <a:gd name="T10" fmla="*/ 8036 w 18612"/>
                <a:gd name="T11" fmla="*/ 5305 h 5305"/>
                <a:gd name="T12" fmla="*/ 16522 w 18612"/>
                <a:gd name="T13" fmla="*/ 3987 h 5305"/>
                <a:gd name="T14" fmla="*/ 17101 w 18612"/>
                <a:gd name="T15" fmla="*/ 2283 h 5305"/>
                <a:gd name="T16" fmla="*/ 9001 w 18612"/>
                <a:gd name="T17" fmla="*/ 1 h 5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12" h="5305" extrusionOk="0">
                  <a:moveTo>
                    <a:pt x="9001" y="1"/>
                  </a:moveTo>
                  <a:lnTo>
                    <a:pt x="7651" y="3022"/>
                  </a:lnTo>
                  <a:cubicBezTo>
                    <a:pt x="7651" y="3022"/>
                    <a:pt x="7258" y="3107"/>
                    <a:pt x="6637" y="3107"/>
                  </a:cubicBezTo>
                  <a:cubicBezTo>
                    <a:pt x="5499" y="3107"/>
                    <a:pt x="3593" y="2824"/>
                    <a:pt x="1929" y="1222"/>
                  </a:cubicBezTo>
                  <a:cubicBezTo>
                    <a:pt x="804" y="2476"/>
                    <a:pt x="0" y="3569"/>
                    <a:pt x="97" y="4147"/>
                  </a:cubicBezTo>
                  <a:cubicBezTo>
                    <a:pt x="289" y="5305"/>
                    <a:pt x="3311" y="5305"/>
                    <a:pt x="8036" y="5305"/>
                  </a:cubicBezTo>
                  <a:cubicBezTo>
                    <a:pt x="12761" y="5305"/>
                    <a:pt x="14819" y="4726"/>
                    <a:pt x="16522" y="3987"/>
                  </a:cubicBezTo>
                  <a:cubicBezTo>
                    <a:pt x="18226" y="3215"/>
                    <a:pt x="18612" y="2476"/>
                    <a:pt x="17101" y="2283"/>
                  </a:cubicBezTo>
                  <a:cubicBezTo>
                    <a:pt x="15847" y="2122"/>
                    <a:pt x="10769" y="547"/>
                    <a:pt x="900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21" name="Google Shape;4286;p64"/>
            <p:cNvSpPr>
              <a:spLocks/>
            </p:cNvSpPr>
            <p:nvPr/>
          </p:nvSpPr>
          <p:spPr bwMode="auto">
            <a:xfrm>
              <a:off x="2406075" y="4412675"/>
              <a:ext cx="462900" cy="145675"/>
            </a:xfrm>
            <a:custGeom>
              <a:avLst/>
              <a:gdLst>
                <a:gd name="T0" fmla="*/ 9359 w 18516"/>
                <a:gd name="T1" fmla="*/ 599 h 5827"/>
                <a:gd name="T2" fmla="*/ 13372 w 18516"/>
                <a:gd name="T3" fmla="*/ 1809 h 5827"/>
                <a:gd name="T4" fmla="*/ 15687 w 18516"/>
                <a:gd name="T5" fmla="*/ 2452 h 5827"/>
                <a:gd name="T6" fmla="*/ 17262 w 18516"/>
                <a:gd name="T7" fmla="*/ 2805 h 5827"/>
                <a:gd name="T8" fmla="*/ 17873 w 18516"/>
                <a:gd name="T9" fmla="*/ 2966 h 5827"/>
                <a:gd name="T10" fmla="*/ 17969 w 18516"/>
                <a:gd name="T11" fmla="*/ 3030 h 5827"/>
                <a:gd name="T12" fmla="*/ 17905 w 18516"/>
                <a:gd name="T13" fmla="*/ 3159 h 5827"/>
                <a:gd name="T14" fmla="*/ 16619 w 18516"/>
                <a:gd name="T15" fmla="*/ 3995 h 5827"/>
                <a:gd name="T16" fmla="*/ 8229 w 18516"/>
                <a:gd name="T17" fmla="*/ 5280 h 5827"/>
                <a:gd name="T18" fmla="*/ 2572 w 18516"/>
                <a:gd name="T19" fmla="*/ 5152 h 5827"/>
                <a:gd name="T20" fmla="*/ 1029 w 18516"/>
                <a:gd name="T21" fmla="*/ 4830 h 5827"/>
                <a:gd name="T22" fmla="*/ 675 w 18516"/>
                <a:gd name="T23" fmla="*/ 4605 h 5827"/>
                <a:gd name="T24" fmla="*/ 547 w 18516"/>
                <a:gd name="T25" fmla="*/ 4380 h 5827"/>
                <a:gd name="T26" fmla="*/ 547 w 18516"/>
                <a:gd name="T27" fmla="*/ 4316 h 5827"/>
                <a:gd name="T28" fmla="*/ 1029 w 18516"/>
                <a:gd name="T29" fmla="*/ 3255 h 5827"/>
                <a:gd name="T30" fmla="*/ 2141 w 18516"/>
                <a:gd name="T31" fmla="*/ 1877 h 5827"/>
                <a:gd name="T32" fmla="*/ 2141 w 18516"/>
                <a:gd name="T33" fmla="*/ 1877 h 5827"/>
                <a:gd name="T34" fmla="*/ 6815 w 18516"/>
                <a:gd name="T35" fmla="*/ 3641 h 5827"/>
                <a:gd name="T36" fmla="*/ 7908 w 18516"/>
                <a:gd name="T37" fmla="*/ 3545 h 5827"/>
                <a:gd name="T38" fmla="*/ 8101 w 18516"/>
                <a:gd name="T39" fmla="*/ 3416 h 5827"/>
                <a:gd name="T40" fmla="*/ 9359 w 18516"/>
                <a:gd name="T41" fmla="*/ 599 h 5827"/>
                <a:gd name="T42" fmla="*/ 9222 w 18516"/>
                <a:gd name="T43" fmla="*/ 0 h 5827"/>
                <a:gd name="T44" fmla="*/ 8969 w 18516"/>
                <a:gd name="T45" fmla="*/ 169 h 5827"/>
                <a:gd name="T46" fmla="*/ 7644 w 18516"/>
                <a:gd name="T47" fmla="*/ 3064 h 5827"/>
                <a:gd name="T48" fmla="*/ 7644 w 18516"/>
                <a:gd name="T49" fmla="*/ 3064 h 5827"/>
                <a:gd name="T50" fmla="*/ 6815 w 18516"/>
                <a:gd name="T51" fmla="*/ 3127 h 5827"/>
                <a:gd name="T52" fmla="*/ 2315 w 18516"/>
                <a:gd name="T53" fmla="*/ 1294 h 5827"/>
                <a:gd name="T54" fmla="*/ 2122 w 18516"/>
                <a:gd name="T55" fmla="*/ 1230 h 5827"/>
                <a:gd name="T56" fmla="*/ 1929 w 18516"/>
                <a:gd name="T57" fmla="*/ 1327 h 5827"/>
                <a:gd name="T58" fmla="*/ 579 w 18516"/>
                <a:gd name="T59" fmla="*/ 2966 h 5827"/>
                <a:gd name="T60" fmla="*/ 0 w 18516"/>
                <a:gd name="T61" fmla="*/ 4316 h 5827"/>
                <a:gd name="T62" fmla="*/ 29 w 18516"/>
                <a:gd name="T63" fmla="*/ 4470 h 5827"/>
                <a:gd name="T64" fmla="*/ 29 w 18516"/>
                <a:gd name="T65" fmla="*/ 4470 h 5827"/>
                <a:gd name="T66" fmla="*/ 0 w 18516"/>
                <a:gd name="T67" fmla="*/ 4477 h 5827"/>
                <a:gd name="T68" fmla="*/ 290 w 18516"/>
                <a:gd name="T69" fmla="*/ 4991 h 5827"/>
                <a:gd name="T70" fmla="*/ 1382 w 18516"/>
                <a:gd name="T71" fmla="*/ 5505 h 5827"/>
                <a:gd name="T72" fmla="*/ 8229 w 18516"/>
                <a:gd name="T73" fmla="*/ 5827 h 5827"/>
                <a:gd name="T74" fmla="*/ 16844 w 18516"/>
                <a:gd name="T75" fmla="*/ 4477 h 5827"/>
                <a:gd name="T76" fmla="*/ 18001 w 18516"/>
                <a:gd name="T77" fmla="*/ 3802 h 5827"/>
                <a:gd name="T78" fmla="*/ 18355 w 18516"/>
                <a:gd name="T79" fmla="*/ 3448 h 5827"/>
                <a:gd name="T80" fmla="*/ 18515 w 18516"/>
                <a:gd name="T81" fmla="*/ 3030 h 5827"/>
                <a:gd name="T82" fmla="*/ 18387 w 18516"/>
                <a:gd name="T83" fmla="*/ 2709 h 5827"/>
                <a:gd name="T84" fmla="*/ 17969 w 18516"/>
                <a:gd name="T85" fmla="*/ 2420 h 5827"/>
                <a:gd name="T86" fmla="*/ 17326 w 18516"/>
                <a:gd name="T87" fmla="*/ 2259 h 5827"/>
                <a:gd name="T88" fmla="*/ 15815 w 18516"/>
                <a:gd name="T89" fmla="*/ 1937 h 5827"/>
                <a:gd name="T90" fmla="*/ 9290 w 18516"/>
                <a:gd name="T91" fmla="*/ 9 h 5827"/>
                <a:gd name="T92" fmla="*/ 9222 w 18516"/>
                <a:gd name="T93" fmla="*/ 0 h 5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516" h="5827" extrusionOk="0">
                  <a:moveTo>
                    <a:pt x="9359" y="599"/>
                  </a:moveTo>
                  <a:cubicBezTo>
                    <a:pt x="10277" y="897"/>
                    <a:pt x="11838" y="1366"/>
                    <a:pt x="13372" y="1809"/>
                  </a:cubicBezTo>
                  <a:cubicBezTo>
                    <a:pt x="14176" y="2034"/>
                    <a:pt x="15012" y="2291"/>
                    <a:pt x="15687" y="2452"/>
                  </a:cubicBezTo>
                  <a:cubicBezTo>
                    <a:pt x="16362" y="2645"/>
                    <a:pt x="16908" y="2773"/>
                    <a:pt x="17262" y="2805"/>
                  </a:cubicBezTo>
                  <a:cubicBezTo>
                    <a:pt x="17551" y="2837"/>
                    <a:pt x="17776" y="2902"/>
                    <a:pt x="17873" y="2966"/>
                  </a:cubicBezTo>
                  <a:cubicBezTo>
                    <a:pt x="17937" y="2998"/>
                    <a:pt x="17969" y="3030"/>
                    <a:pt x="17969" y="3030"/>
                  </a:cubicBezTo>
                  <a:cubicBezTo>
                    <a:pt x="17969" y="3062"/>
                    <a:pt x="17969" y="3095"/>
                    <a:pt x="17905" y="3159"/>
                  </a:cubicBezTo>
                  <a:cubicBezTo>
                    <a:pt x="17776" y="3352"/>
                    <a:pt x="17326" y="3673"/>
                    <a:pt x="16619" y="3995"/>
                  </a:cubicBezTo>
                  <a:cubicBezTo>
                    <a:pt x="14947" y="4734"/>
                    <a:pt x="12922" y="5280"/>
                    <a:pt x="8229" y="5280"/>
                  </a:cubicBezTo>
                  <a:cubicBezTo>
                    <a:pt x="5851" y="5280"/>
                    <a:pt x="3922" y="5280"/>
                    <a:pt x="2572" y="5152"/>
                  </a:cubicBezTo>
                  <a:cubicBezTo>
                    <a:pt x="1897" y="5088"/>
                    <a:pt x="1382" y="4991"/>
                    <a:pt x="1029" y="4830"/>
                  </a:cubicBezTo>
                  <a:cubicBezTo>
                    <a:pt x="868" y="4766"/>
                    <a:pt x="740" y="4702"/>
                    <a:pt x="675" y="4605"/>
                  </a:cubicBezTo>
                  <a:cubicBezTo>
                    <a:pt x="579" y="4541"/>
                    <a:pt x="547" y="4477"/>
                    <a:pt x="547" y="4380"/>
                  </a:cubicBezTo>
                  <a:lnTo>
                    <a:pt x="547" y="4316"/>
                  </a:lnTo>
                  <a:cubicBezTo>
                    <a:pt x="547" y="4123"/>
                    <a:pt x="707" y="3737"/>
                    <a:pt x="1029" y="3255"/>
                  </a:cubicBezTo>
                  <a:cubicBezTo>
                    <a:pt x="1314" y="2857"/>
                    <a:pt x="1699" y="2382"/>
                    <a:pt x="2141" y="1877"/>
                  </a:cubicBezTo>
                  <a:cubicBezTo>
                    <a:pt x="3823" y="3375"/>
                    <a:pt x="5674" y="3641"/>
                    <a:pt x="6815" y="3641"/>
                  </a:cubicBezTo>
                  <a:cubicBezTo>
                    <a:pt x="7458" y="3641"/>
                    <a:pt x="7876" y="3545"/>
                    <a:pt x="7908" y="3545"/>
                  </a:cubicBezTo>
                  <a:cubicBezTo>
                    <a:pt x="7972" y="3545"/>
                    <a:pt x="8036" y="3480"/>
                    <a:pt x="8101" y="3416"/>
                  </a:cubicBezTo>
                  <a:lnTo>
                    <a:pt x="9359" y="599"/>
                  </a:lnTo>
                  <a:close/>
                  <a:moveTo>
                    <a:pt x="9222" y="0"/>
                  </a:moveTo>
                  <a:cubicBezTo>
                    <a:pt x="9110" y="0"/>
                    <a:pt x="8995" y="63"/>
                    <a:pt x="8969" y="169"/>
                  </a:cubicBezTo>
                  <a:lnTo>
                    <a:pt x="7644" y="3064"/>
                  </a:lnTo>
                  <a:cubicBezTo>
                    <a:pt x="7477" y="3095"/>
                    <a:pt x="7178" y="3127"/>
                    <a:pt x="6815" y="3127"/>
                  </a:cubicBezTo>
                  <a:cubicBezTo>
                    <a:pt x="5722" y="3095"/>
                    <a:pt x="3890" y="2837"/>
                    <a:pt x="2315" y="1294"/>
                  </a:cubicBezTo>
                  <a:cubicBezTo>
                    <a:pt x="2250" y="1262"/>
                    <a:pt x="2186" y="1230"/>
                    <a:pt x="2122" y="1230"/>
                  </a:cubicBezTo>
                  <a:cubicBezTo>
                    <a:pt x="2058" y="1230"/>
                    <a:pt x="1961" y="1262"/>
                    <a:pt x="1929" y="1327"/>
                  </a:cubicBezTo>
                  <a:cubicBezTo>
                    <a:pt x="1382" y="1905"/>
                    <a:pt x="932" y="2452"/>
                    <a:pt x="579" y="2966"/>
                  </a:cubicBezTo>
                  <a:cubicBezTo>
                    <a:pt x="225" y="3448"/>
                    <a:pt x="0" y="3898"/>
                    <a:pt x="0" y="4316"/>
                  </a:cubicBezTo>
                  <a:cubicBezTo>
                    <a:pt x="0" y="4378"/>
                    <a:pt x="0" y="4410"/>
                    <a:pt x="29" y="4470"/>
                  </a:cubicBezTo>
                  <a:lnTo>
                    <a:pt x="0" y="4477"/>
                  </a:lnTo>
                  <a:cubicBezTo>
                    <a:pt x="32" y="4670"/>
                    <a:pt x="161" y="4863"/>
                    <a:pt x="290" y="4991"/>
                  </a:cubicBezTo>
                  <a:cubicBezTo>
                    <a:pt x="547" y="5248"/>
                    <a:pt x="900" y="5377"/>
                    <a:pt x="1382" y="5505"/>
                  </a:cubicBezTo>
                  <a:cubicBezTo>
                    <a:pt x="2765" y="5827"/>
                    <a:pt x="5111" y="5827"/>
                    <a:pt x="8229" y="5827"/>
                  </a:cubicBezTo>
                  <a:cubicBezTo>
                    <a:pt x="12954" y="5827"/>
                    <a:pt x="15108" y="5248"/>
                    <a:pt x="16844" y="4477"/>
                  </a:cubicBezTo>
                  <a:cubicBezTo>
                    <a:pt x="17326" y="4252"/>
                    <a:pt x="17744" y="4027"/>
                    <a:pt x="18001" y="3802"/>
                  </a:cubicBezTo>
                  <a:cubicBezTo>
                    <a:pt x="18162" y="3705"/>
                    <a:pt x="18258" y="3577"/>
                    <a:pt x="18355" y="3448"/>
                  </a:cubicBezTo>
                  <a:cubicBezTo>
                    <a:pt x="18451" y="3352"/>
                    <a:pt x="18515" y="3191"/>
                    <a:pt x="18515" y="3030"/>
                  </a:cubicBezTo>
                  <a:cubicBezTo>
                    <a:pt x="18515" y="2934"/>
                    <a:pt x="18451" y="2805"/>
                    <a:pt x="18387" y="2709"/>
                  </a:cubicBezTo>
                  <a:cubicBezTo>
                    <a:pt x="18290" y="2580"/>
                    <a:pt x="18162" y="2484"/>
                    <a:pt x="17969" y="2420"/>
                  </a:cubicBezTo>
                  <a:cubicBezTo>
                    <a:pt x="17808" y="2355"/>
                    <a:pt x="17583" y="2291"/>
                    <a:pt x="17326" y="2259"/>
                  </a:cubicBezTo>
                  <a:cubicBezTo>
                    <a:pt x="17037" y="2227"/>
                    <a:pt x="16490" y="2098"/>
                    <a:pt x="15815" y="1937"/>
                  </a:cubicBezTo>
                  <a:cubicBezTo>
                    <a:pt x="13790" y="1391"/>
                    <a:pt x="10608" y="427"/>
                    <a:pt x="9290" y="9"/>
                  </a:cubicBezTo>
                  <a:cubicBezTo>
                    <a:pt x="9268" y="3"/>
                    <a:pt x="9245" y="0"/>
                    <a:pt x="92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22" name="Google Shape;4287;p64"/>
            <p:cNvSpPr>
              <a:spLocks/>
            </p:cNvSpPr>
            <p:nvPr/>
          </p:nvSpPr>
          <p:spPr bwMode="auto">
            <a:xfrm>
              <a:off x="4440000" y="3896950"/>
              <a:ext cx="675875" cy="654975"/>
            </a:xfrm>
            <a:custGeom>
              <a:avLst/>
              <a:gdLst>
                <a:gd name="T0" fmla="*/ 4688 w 27035"/>
                <a:gd name="T1" fmla="*/ 1 h 26199"/>
                <a:gd name="T2" fmla="*/ 1 w 27035"/>
                <a:gd name="T3" fmla="*/ 1608 h 26199"/>
                <a:gd name="T4" fmla="*/ 7362 w 27035"/>
                <a:gd name="T5" fmla="*/ 11830 h 26199"/>
                <a:gd name="T6" fmla="*/ 18516 w 27035"/>
                <a:gd name="T7" fmla="*/ 20702 h 26199"/>
                <a:gd name="T8" fmla="*/ 9805 w 27035"/>
                <a:gd name="T9" fmla="*/ 23177 h 26199"/>
                <a:gd name="T10" fmla="*/ 10383 w 27035"/>
                <a:gd name="T11" fmla="*/ 24881 h 26199"/>
                <a:gd name="T12" fmla="*/ 18902 w 27035"/>
                <a:gd name="T13" fmla="*/ 26199 h 26199"/>
                <a:gd name="T14" fmla="*/ 26841 w 27035"/>
                <a:gd name="T15" fmla="*/ 25041 h 26199"/>
                <a:gd name="T16" fmla="*/ 21730 w 27035"/>
                <a:gd name="T17" fmla="*/ 18805 h 26199"/>
                <a:gd name="T18" fmla="*/ 9998 w 27035"/>
                <a:gd name="T19" fmla="*/ 1608 h 26199"/>
                <a:gd name="T20" fmla="*/ 4688 w 27035"/>
                <a:gd name="T21" fmla="*/ 1 h 26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035" h="26199" extrusionOk="0">
                  <a:moveTo>
                    <a:pt x="4688" y="1"/>
                  </a:moveTo>
                  <a:cubicBezTo>
                    <a:pt x="3143" y="1"/>
                    <a:pt x="1478" y="407"/>
                    <a:pt x="1" y="1608"/>
                  </a:cubicBezTo>
                  <a:cubicBezTo>
                    <a:pt x="1" y="1608"/>
                    <a:pt x="3022" y="7844"/>
                    <a:pt x="7362" y="11830"/>
                  </a:cubicBezTo>
                  <a:cubicBezTo>
                    <a:pt x="11701" y="15784"/>
                    <a:pt x="18516" y="20702"/>
                    <a:pt x="18516" y="20702"/>
                  </a:cubicBezTo>
                  <a:cubicBezTo>
                    <a:pt x="18516" y="20702"/>
                    <a:pt x="11316" y="22984"/>
                    <a:pt x="9805" y="23177"/>
                  </a:cubicBezTo>
                  <a:cubicBezTo>
                    <a:pt x="8294" y="23370"/>
                    <a:pt x="8680" y="24109"/>
                    <a:pt x="10383" y="24881"/>
                  </a:cubicBezTo>
                  <a:cubicBezTo>
                    <a:pt x="12087" y="25620"/>
                    <a:pt x="14176" y="26199"/>
                    <a:pt x="18902" y="26199"/>
                  </a:cubicBezTo>
                  <a:cubicBezTo>
                    <a:pt x="23627" y="26199"/>
                    <a:pt x="26648" y="26199"/>
                    <a:pt x="26841" y="25041"/>
                  </a:cubicBezTo>
                  <a:cubicBezTo>
                    <a:pt x="27034" y="23916"/>
                    <a:pt x="23980" y="21088"/>
                    <a:pt x="21730" y="18805"/>
                  </a:cubicBezTo>
                  <a:cubicBezTo>
                    <a:pt x="19448" y="16555"/>
                    <a:pt x="10769" y="2380"/>
                    <a:pt x="9998" y="1608"/>
                  </a:cubicBezTo>
                  <a:cubicBezTo>
                    <a:pt x="9534" y="1145"/>
                    <a:pt x="7280" y="1"/>
                    <a:pt x="468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23" name="Google Shape;4288;p64"/>
            <p:cNvSpPr>
              <a:spLocks/>
            </p:cNvSpPr>
            <p:nvPr/>
          </p:nvSpPr>
          <p:spPr bwMode="auto">
            <a:xfrm>
              <a:off x="4431975" y="3890525"/>
              <a:ext cx="685500" cy="667825"/>
            </a:xfrm>
            <a:custGeom>
              <a:avLst/>
              <a:gdLst>
                <a:gd name="T0" fmla="*/ 8390 w 27420"/>
                <a:gd name="T1" fmla="*/ 1158 h 26713"/>
                <a:gd name="T2" fmla="*/ 10126 w 27420"/>
                <a:gd name="T3" fmla="*/ 2058 h 26713"/>
                <a:gd name="T4" fmla="*/ 12504 w 27420"/>
                <a:gd name="T5" fmla="*/ 5594 h 26713"/>
                <a:gd name="T6" fmla="*/ 20123 w 27420"/>
                <a:gd name="T7" fmla="*/ 17069 h 26713"/>
                <a:gd name="T8" fmla="*/ 25234 w 27420"/>
                <a:gd name="T9" fmla="*/ 22695 h 26713"/>
                <a:gd name="T10" fmla="*/ 26905 w 27420"/>
                <a:gd name="T11" fmla="*/ 25202 h 26713"/>
                <a:gd name="T12" fmla="*/ 26777 w 27420"/>
                <a:gd name="T13" fmla="*/ 25491 h 26713"/>
                <a:gd name="T14" fmla="*/ 19223 w 27420"/>
                <a:gd name="T15" fmla="*/ 26166 h 26713"/>
                <a:gd name="T16" fmla="*/ 9740 w 27420"/>
                <a:gd name="T17" fmla="*/ 24270 h 26713"/>
                <a:gd name="T18" fmla="*/ 9451 w 27420"/>
                <a:gd name="T19" fmla="*/ 23916 h 26713"/>
                <a:gd name="T20" fmla="*/ 10158 w 27420"/>
                <a:gd name="T21" fmla="*/ 23691 h 26713"/>
                <a:gd name="T22" fmla="*/ 18901 w 27420"/>
                <a:gd name="T23" fmla="*/ 21216 h 26713"/>
                <a:gd name="T24" fmla="*/ 18998 w 27420"/>
                <a:gd name="T25" fmla="*/ 20734 h 26713"/>
                <a:gd name="T26" fmla="*/ 7876 w 27420"/>
                <a:gd name="T27" fmla="*/ 11894 h 26713"/>
                <a:gd name="T28" fmla="*/ 1093 w 27420"/>
                <a:gd name="T29" fmla="*/ 2797 h 26713"/>
                <a:gd name="T30" fmla="*/ 647 w 27420"/>
                <a:gd name="T31" fmla="*/ 1959 h 26713"/>
                <a:gd name="T32" fmla="*/ 5015 w 27420"/>
                <a:gd name="T33" fmla="*/ 547 h 26713"/>
                <a:gd name="T34" fmla="*/ 129 w 27420"/>
                <a:gd name="T35" fmla="*/ 1672 h 26713"/>
                <a:gd name="T36" fmla="*/ 7490 w 27420"/>
                <a:gd name="T37" fmla="*/ 12280 h 26713"/>
                <a:gd name="T38" fmla="*/ 18241 w 27420"/>
                <a:gd name="T39" fmla="*/ 20867 h 26713"/>
                <a:gd name="T40" fmla="*/ 13469 w 27420"/>
                <a:gd name="T41" fmla="*/ 22309 h 26713"/>
                <a:gd name="T42" fmla="*/ 10094 w 27420"/>
                <a:gd name="T43" fmla="*/ 23145 h 26713"/>
                <a:gd name="T44" fmla="*/ 9033 w 27420"/>
                <a:gd name="T45" fmla="*/ 23595 h 26713"/>
                <a:gd name="T46" fmla="*/ 9065 w 27420"/>
                <a:gd name="T47" fmla="*/ 24334 h 26713"/>
                <a:gd name="T48" fmla="*/ 19223 w 27420"/>
                <a:gd name="T49" fmla="*/ 26713 h 26713"/>
                <a:gd name="T50" fmla="*/ 26584 w 27420"/>
                <a:gd name="T51" fmla="*/ 26231 h 26713"/>
                <a:gd name="T52" fmla="*/ 27419 w 27420"/>
                <a:gd name="T53" fmla="*/ 25363 h 26713"/>
                <a:gd name="T54" fmla="*/ 26905 w 27420"/>
                <a:gd name="T55" fmla="*/ 23916 h 26713"/>
                <a:gd name="T56" fmla="*/ 19576 w 27420"/>
                <a:gd name="T57" fmla="*/ 15398 h 26713"/>
                <a:gd name="T58" fmla="*/ 11733 w 27420"/>
                <a:gd name="T59" fmla="*/ 3408 h 26713"/>
                <a:gd name="T60" fmla="*/ 10704 w 27420"/>
                <a:gd name="T61" fmla="*/ 1897 h 26713"/>
                <a:gd name="T62" fmla="*/ 9804 w 27420"/>
                <a:gd name="T63" fmla="*/ 1190 h 26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20" h="26713" extrusionOk="0">
                  <a:moveTo>
                    <a:pt x="5015" y="547"/>
                  </a:moveTo>
                  <a:cubicBezTo>
                    <a:pt x="6268" y="547"/>
                    <a:pt x="7458" y="804"/>
                    <a:pt x="8390" y="1158"/>
                  </a:cubicBezTo>
                  <a:cubicBezTo>
                    <a:pt x="8840" y="1319"/>
                    <a:pt x="9226" y="1479"/>
                    <a:pt x="9547" y="1672"/>
                  </a:cubicBezTo>
                  <a:cubicBezTo>
                    <a:pt x="9836" y="1833"/>
                    <a:pt x="10061" y="1994"/>
                    <a:pt x="10126" y="2058"/>
                  </a:cubicBezTo>
                  <a:cubicBezTo>
                    <a:pt x="10158" y="2090"/>
                    <a:pt x="10254" y="2187"/>
                    <a:pt x="10351" y="2315"/>
                  </a:cubicBezTo>
                  <a:cubicBezTo>
                    <a:pt x="10736" y="2862"/>
                    <a:pt x="11508" y="4051"/>
                    <a:pt x="12504" y="5594"/>
                  </a:cubicBezTo>
                  <a:cubicBezTo>
                    <a:pt x="13983" y="7876"/>
                    <a:pt x="15912" y="10866"/>
                    <a:pt x="17680" y="13501"/>
                  </a:cubicBezTo>
                  <a:cubicBezTo>
                    <a:pt x="18548" y="14852"/>
                    <a:pt x="19383" y="16073"/>
                    <a:pt x="20123" y="17069"/>
                  </a:cubicBezTo>
                  <a:cubicBezTo>
                    <a:pt x="20830" y="18066"/>
                    <a:pt x="21441" y="18837"/>
                    <a:pt x="21858" y="19255"/>
                  </a:cubicBezTo>
                  <a:cubicBezTo>
                    <a:pt x="22951" y="20380"/>
                    <a:pt x="24237" y="21602"/>
                    <a:pt x="25234" y="22695"/>
                  </a:cubicBezTo>
                  <a:cubicBezTo>
                    <a:pt x="25716" y="23241"/>
                    <a:pt x="26166" y="23756"/>
                    <a:pt x="26455" y="24206"/>
                  </a:cubicBezTo>
                  <a:cubicBezTo>
                    <a:pt x="26744" y="24656"/>
                    <a:pt x="26905" y="25009"/>
                    <a:pt x="26905" y="25202"/>
                  </a:cubicBezTo>
                  <a:lnTo>
                    <a:pt x="26873" y="25266"/>
                  </a:lnTo>
                  <a:cubicBezTo>
                    <a:pt x="26873" y="25363"/>
                    <a:pt x="26841" y="25427"/>
                    <a:pt x="26777" y="25491"/>
                  </a:cubicBezTo>
                  <a:cubicBezTo>
                    <a:pt x="26616" y="25620"/>
                    <a:pt x="26359" y="25781"/>
                    <a:pt x="25941" y="25877"/>
                  </a:cubicBezTo>
                  <a:cubicBezTo>
                    <a:pt x="24687" y="26166"/>
                    <a:pt x="22308" y="26166"/>
                    <a:pt x="19223" y="26166"/>
                  </a:cubicBezTo>
                  <a:cubicBezTo>
                    <a:pt x="14497" y="26166"/>
                    <a:pt x="12472" y="25620"/>
                    <a:pt x="10801" y="24881"/>
                  </a:cubicBezTo>
                  <a:cubicBezTo>
                    <a:pt x="10351" y="24656"/>
                    <a:pt x="9965" y="24463"/>
                    <a:pt x="9740" y="24270"/>
                  </a:cubicBezTo>
                  <a:cubicBezTo>
                    <a:pt x="9644" y="24173"/>
                    <a:pt x="9547" y="24109"/>
                    <a:pt x="9515" y="24045"/>
                  </a:cubicBezTo>
                  <a:cubicBezTo>
                    <a:pt x="9451" y="23981"/>
                    <a:pt x="9451" y="23948"/>
                    <a:pt x="9451" y="23916"/>
                  </a:cubicBezTo>
                  <a:cubicBezTo>
                    <a:pt x="9483" y="23884"/>
                    <a:pt x="9547" y="23852"/>
                    <a:pt x="9644" y="23820"/>
                  </a:cubicBezTo>
                  <a:cubicBezTo>
                    <a:pt x="9772" y="23756"/>
                    <a:pt x="9933" y="23723"/>
                    <a:pt x="10158" y="23691"/>
                  </a:cubicBezTo>
                  <a:cubicBezTo>
                    <a:pt x="10576" y="23627"/>
                    <a:pt x="11315" y="23466"/>
                    <a:pt x="12215" y="23209"/>
                  </a:cubicBezTo>
                  <a:cubicBezTo>
                    <a:pt x="14883" y="22502"/>
                    <a:pt x="18901" y="21216"/>
                    <a:pt x="18901" y="21216"/>
                  </a:cubicBezTo>
                  <a:cubicBezTo>
                    <a:pt x="18998" y="21184"/>
                    <a:pt x="19094" y="21120"/>
                    <a:pt x="19094" y="21023"/>
                  </a:cubicBezTo>
                  <a:cubicBezTo>
                    <a:pt x="19126" y="20895"/>
                    <a:pt x="19062" y="20798"/>
                    <a:pt x="18998" y="20734"/>
                  </a:cubicBezTo>
                  <a:cubicBezTo>
                    <a:pt x="18998" y="20734"/>
                    <a:pt x="18580" y="20445"/>
                    <a:pt x="17873" y="19930"/>
                  </a:cubicBezTo>
                  <a:cubicBezTo>
                    <a:pt x="15751" y="18355"/>
                    <a:pt x="11122" y="14852"/>
                    <a:pt x="7876" y="11894"/>
                  </a:cubicBezTo>
                  <a:cubicBezTo>
                    <a:pt x="5722" y="9933"/>
                    <a:pt x="3890" y="7394"/>
                    <a:pt x="2604" y="5337"/>
                  </a:cubicBezTo>
                  <a:cubicBezTo>
                    <a:pt x="1961" y="4340"/>
                    <a:pt x="1447" y="3440"/>
                    <a:pt x="1093" y="2797"/>
                  </a:cubicBezTo>
                  <a:cubicBezTo>
                    <a:pt x="900" y="2476"/>
                    <a:pt x="772" y="2219"/>
                    <a:pt x="675" y="2026"/>
                  </a:cubicBezTo>
                  <a:cubicBezTo>
                    <a:pt x="666" y="2002"/>
                    <a:pt x="656" y="1980"/>
                    <a:pt x="647" y="1959"/>
                  </a:cubicBezTo>
                  <a:cubicBezTo>
                    <a:pt x="2021" y="904"/>
                    <a:pt x="3562" y="547"/>
                    <a:pt x="5015" y="547"/>
                  </a:cubicBezTo>
                  <a:close/>
                  <a:moveTo>
                    <a:pt x="5015" y="1"/>
                  </a:moveTo>
                  <a:cubicBezTo>
                    <a:pt x="3408" y="1"/>
                    <a:pt x="1672" y="419"/>
                    <a:pt x="129" y="1672"/>
                  </a:cubicBezTo>
                  <a:cubicBezTo>
                    <a:pt x="32" y="1737"/>
                    <a:pt x="0" y="1865"/>
                    <a:pt x="65" y="1994"/>
                  </a:cubicBezTo>
                  <a:cubicBezTo>
                    <a:pt x="65" y="1994"/>
                    <a:pt x="3086" y="8262"/>
                    <a:pt x="7490" y="12280"/>
                  </a:cubicBezTo>
                  <a:cubicBezTo>
                    <a:pt x="11201" y="15664"/>
                    <a:pt x="16672" y="19719"/>
                    <a:pt x="18241" y="20867"/>
                  </a:cubicBezTo>
                  <a:cubicBezTo>
                    <a:pt x="18068" y="20922"/>
                    <a:pt x="17856" y="20987"/>
                    <a:pt x="17615" y="21055"/>
                  </a:cubicBezTo>
                  <a:cubicBezTo>
                    <a:pt x="16555" y="21377"/>
                    <a:pt x="14947" y="21891"/>
                    <a:pt x="13469" y="22309"/>
                  </a:cubicBezTo>
                  <a:cubicBezTo>
                    <a:pt x="12729" y="22502"/>
                    <a:pt x="12022" y="22727"/>
                    <a:pt x="11444" y="22856"/>
                  </a:cubicBezTo>
                  <a:cubicBezTo>
                    <a:pt x="10833" y="23016"/>
                    <a:pt x="10351" y="23113"/>
                    <a:pt x="10094" y="23145"/>
                  </a:cubicBezTo>
                  <a:cubicBezTo>
                    <a:pt x="9772" y="23209"/>
                    <a:pt x="9515" y="23273"/>
                    <a:pt x="9290" y="23370"/>
                  </a:cubicBezTo>
                  <a:cubicBezTo>
                    <a:pt x="9194" y="23434"/>
                    <a:pt x="9097" y="23498"/>
                    <a:pt x="9033" y="23595"/>
                  </a:cubicBezTo>
                  <a:cubicBezTo>
                    <a:pt x="8969" y="23691"/>
                    <a:pt x="8936" y="23820"/>
                    <a:pt x="8936" y="23916"/>
                  </a:cubicBezTo>
                  <a:cubicBezTo>
                    <a:pt x="8936" y="24077"/>
                    <a:pt x="9001" y="24238"/>
                    <a:pt x="9065" y="24334"/>
                  </a:cubicBezTo>
                  <a:cubicBezTo>
                    <a:pt x="9322" y="24720"/>
                    <a:pt x="9836" y="25041"/>
                    <a:pt x="10608" y="25363"/>
                  </a:cubicBezTo>
                  <a:cubicBezTo>
                    <a:pt x="12344" y="26134"/>
                    <a:pt x="14465" y="26713"/>
                    <a:pt x="19223" y="26713"/>
                  </a:cubicBezTo>
                  <a:cubicBezTo>
                    <a:pt x="21569" y="26713"/>
                    <a:pt x="23530" y="26713"/>
                    <a:pt x="24912" y="26584"/>
                  </a:cubicBezTo>
                  <a:cubicBezTo>
                    <a:pt x="25619" y="26488"/>
                    <a:pt x="26166" y="26391"/>
                    <a:pt x="26584" y="26231"/>
                  </a:cubicBezTo>
                  <a:cubicBezTo>
                    <a:pt x="26809" y="26134"/>
                    <a:pt x="27002" y="26006"/>
                    <a:pt x="27130" y="25877"/>
                  </a:cubicBezTo>
                  <a:cubicBezTo>
                    <a:pt x="27291" y="25749"/>
                    <a:pt x="27387" y="25556"/>
                    <a:pt x="27419" y="25363"/>
                  </a:cubicBezTo>
                  <a:cubicBezTo>
                    <a:pt x="27419" y="25298"/>
                    <a:pt x="27419" y="25266"/>
                    <a:pt x="27419" y="25202"/>
                  </a:cubicBezTo>
                  <a:cubicBezTo>
                    <a:pt x="27419" y="24784"/>
                    <a:pt x="27194" y="24398"/>
                    <a:pt x="26905" y="23916"/>
                  </a:cubicBezTo>
                  <a:cubicBezTo>
                    <a:pt x="25941" y="22470"/>
                    <a:pt x="23884" y="20541"/>
                    <a:pt x="22244" y="18870"/>
                  </a:cubicBezTo>
                  <a:cubicBezTo>
                    <a:pt x="21698" y="18355"/>
                    <a:pt x="20733" y="17037"/>
                    <a:pt x="19576" y="15398"/>
                  </a:cubicBezTo>
                  <a:cubicBezTo>
                    <a:pt x="17873" y="12891"/>
                    <a:pt x="15751" y="9612"/>
                    <a:pt x="13983" y="6912"/>
                  </a:cubicBezTo>
                  <a:cubicBezTo>
                    <a:pt x="13115" y="5530"/>
                    <a:pt x="12312" y="4308"/>
                    <a:pt x="11733" y="3408"/>
                  </a:cubicBezTo>
                  <a:cubicBezTo>
                    <a:pt x="11412" y="2926"/>
                    <a:pt x="11154" y="2572"/>
                    <a:pt x="10961" y="2283"/>
                  </a:cubicBezTo>
                  <a:cubicBezTo>
                    <a:pt x="10865" y="2122"/>
                    <a:pt x="10769" y="1994"/>
                    <a:pt x="10704" y="1897"/>
                  </a:cubicBezTo>
                  <a:cubicBezTo>
                    <a:pt x="10640" y="1801"/>
                    <a:pt x="10576" y="1737"/>
                    <a:pt x="10511" y="1672"/>
                  </a:cubicBezTo>
                  <a:cubicBezTo>
                    <a:pt x="10351" y="1544"/>
                    <a:pt x="10126" y="1383"/>
                    <a:pt x="9804" y="1190"/>
                  </a:cubicBezTo>
                  <a:cubicBezTo>
                    <a:pt x="8808" y="644"/>
                    <a:pt x="7008" y="1"/>
                    <a:pt x="50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24" name="Google Shape;4289;p64"/>
            <p:cNvSpPr>
              <a:spLocks/>
            </p:cNvSpPr>
            <p:nvPr/>
          </p:nvSpPr>
          <p:spPr bwMode="auto">
            <a:xfrm>
              <a:off x="4647325" y="4419300"/>
              <a:ext cx="466125" cy="132625"/>
            </a:xfrm>
            <a:custGeom>
              <a:avLst/>
              <a:gdLst>
                <a:gd name="T0" fmla="*/ 9612 w 18645"/>
                <a:gd name="T1" fmla="*/ 1 h 5305"/>
                <a:gd name="T2" fmla="*/ 1512 w 18645"/>
                <a:gd name="T3" fmla="*/ 2283 h 5305"/>
                <a:gd name="T4" fmla="*/ 2090 w 18645"/>
                <a:gd name="T5" fmla="*/ 3987 h 5305"/>
                <a:gd name="T6" fmla="*/ 10609 w 18645"/>
                <a:gd name="T7" fmla="*/ 5305 h 5305"/>
                <a:gd name="T8" fmla="*/ 18548 w 18645"/>
                <a:gd name="T9" fmla="*/ 4147 h 5305"/>
                <a:gd name="T10" fmla="*/ 16684 w 18645"/>
                <a:gd name="T11" fmla="*/ 1222 h 5305"/>
                <a:gd name="T12" fmla="*/ 11975 w 18645"/>
                <a:gd name="T13" fmla="*/ 3107 h 5305"/>
                <a:gd name="T14" fmla="*/ 10962 w 18645"/>
                <a:gd name="T15" fmla="*/ 3022 h 5305"/>
                <a:gd name="T16" fmla="*/ 9612 w 18645"/>
                <a:gd name="T17" fmla="*/ 1 h 5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45" h="5305" extrusionOk="0">
                  <a:moveTo>
                    <a:pt x="9612" y="1"/>
                  </a:moveTo>
                  <a:cubicBezTo>
                    <a:pt x="7844" y="547"/>
                    <a:pt x="2765" y="2122"/>
                    <a:pt x="1512" y="2283"/>
                  </a:cubicBezTo>
                  <a:cubicBezTo>
                    <a:pt x="1" y="2476"/>
                    <a:pt x="387" y="3215"/>
                    <a:pt x="2090" y="3987"/>
                  </a:cubicBezTo>
                  <a:cubicBezTo>
                    <a:pt x="3794" y="4726"/>
                    <a:pt x="5883" y="5305"/>
                    <a:pt x="10609" y="5305"/>
                  </a:cubicBezTo>
                  <a:cubicBezTo>
                    <a:pt x="15334" y="5305"/>
                    <a:pt x="18355" y="5305"/>
                    <a:pt x="18548" y="4147"/>
                  </a:cubicBezTo>
                  <a:cubicBezTo>
                    <a:pt x="18645" y="3569"/>
                    <a:pt x="17809" y="2476"/>
                    <a:pt x="16684" y="1222"/>
                  </a:cubicBezTo>
                  <a:cubicBezTo>
                    <a:pt x="15020" y="2824"/>
                    <a:pt x="13114" y="3107"/>
                    <a:pt x="11975" y="3107"/>
                  </a:cubicBezTo>
                  <a:cubicBezTo>
                    <a:pt x="11355" y="3107"/>
                    <a:pt x="10962" y="3022"/>
                    <a:pt x="10962" y="3022"/>
                  </a:cubicBezTo>
                  <a:lnTo>
                    <a:pt x="9612"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25" name="Google Shape;4290;p64"/>
            <p:cNvSpPr>
              <a:spLocks/>
            </p:cNvSpPr>
            <p:nvPr/>
          </p:nvSpPr>
          <p:spPr bwMode="auto">
            <a:xfrm>
              <a:off x="4655375" y="4412675"/>
              <a:ext cx="462100" cy="145675"/>
            </a:xfrm>
            <a:custGeom>
              <a:avLst/>
              <a:gdLst>
                <a:gd name="T0" fmla="*/ 9155 w 18484"/>
                <a:gd name="T1" fmla="*/ 595 h 5827"/>
                <a:gd name="T2" fmla="*/ 10415 w 18484"/>
                <a:gd name="T3" fmla="*/ 3416 h 5827"/>
                <a:gd name="T4" fmla="*/ 10608 w 18484"/>
                <a:gd name="T5" fmla="*/ 3545 h 5827"/>
                <a:gd name="T6" fmla="*/ 11669 w 18484"/>
                <a:gd name="T7" fmla="*/ 3641 h 5827"/>
                <a:gd name="T8" fmla="*/ 16348 w 18484"/>
                <a:gd name="T9" fmla="*/ 1872 h 5827"/>
                <a:gd name="T10" fmla="*/ 16348 w 18484"/>
                <a:gd name="T11" fmla="*/ 1872 h 5827"/>
                <a:gd name="T12" fmla="*/ 17487 w 18484"/>
                <a:gd name="T13" fmla="*/ 3255 h 5827"/>
                <a:gd name="T14" fmla="*/ 17969 w 18484"/>
                <a:gd name="T15" fmla="*/ 4316 h 5827"/>
                <a:gd name="T16" fmla="*/ 17937 w 18484"/>
                <a:gd name="T17" fmla="*/ 4380 h 5827"/>
                <a:gd name="T18" fmla="*/ 17841 w 18484"/>
                <a:gd name="T19" fmla="*/ 4605 h 5827"/>
                <a:gd name="T20" fmla="*/ 17005 w 18484"/>
                <a:gd name="T21" fmla="*/ 4991 h 5827"/>
                <a:gd name="T22" fmla="*/ 10287 w 18484"/>
                <a:gd name="T23" fmla="*/ 5280 h 5827"/>
                <a:gd name="T24" fmla="*/ 1865 w 18484"/>
                <a:gd name="T25" fmla="*/ 3995 h 5827"/>
                <a:gd name="T26" fmla="*/ 804 w 18484"/>
                <a:gd name="T27" fmla="*/ 3384 h 5827"/>
                <a:gd name="T28" fmla="*/ 579 w 18484"/>
                <a:gd name="T29" fmla="*/ 3159 h 5827"/>
                <a:gd name="T30" fmla="*/ 515 w 18484"/>
                <a:gd name="T31" fmla="*/ 3030 h 5827"/>
                <a:gd name="T32" fmla="*/ 708 w 18484"/>
                <a:gd name="T33" fmla="*/ 2934 h 5827"/>
                <a:gd name="T34" fmla="*/ 1222 w 18484"/>
                <a:gd name="T35" fmla="*/ 2805 h 5827"/>
                <a:gd name="T36" fmla="*/ 2797 w 18484"/>
                <a:gd name="T37" fmla="*/ 2452 h 5827"/>
                <a:gd name="T38" fmla="*/ 9155 w 18484"/>
                <a:gd name="T39" fmla="*/ 595 h 5827"/>
                <a:gd name="T40" fmla="*/ 9292 w 18484"/>
                <a:gd name="T41" fmla="*/ 0 h 5827"/>
                <a:gd name="T42" fmla="*/ 9226 w 18484"/>
                <a:gd name="T43" fmla="*/ 9 h 5827"/>
                <a:gd name="T44" fmla="*/ 4983 w 18484"/>
                <a:gd name="T45" fmla="*/ 1294 h 5827"/>
                <a:gd name="T46" fmla="*/ 2668 w 18484"/>
                <a:gd name="T47" fmla="*/ 1937 h 5827"/>
                <a:gd name="T48" fmla="*/ 1158 w 18484"/>
                <a:gd name="T49" fmla="*/ 2259 h 5827"/>
                <a:gd name="T50" fmla="*/ 354 w 18484"/>
                <a:gd name="T51" fmla="*/ 2484 h 5827"/>
                <a:gd name="T52" fmla="*/ 97 w 18484"/>
                <a:gd name="T53" fmla="*/ 2709 h 5827"/>
                <a:gd name="T54" fmla="*/ 0 w 18484"/>
                <a:gd name="T55" fmla="*/ 3030 h 5827"/>
                <a:gd name="T56" fmla="*/ 129 w 18484"/>
                <a:gd name="T57" fmla="*/ 3448 h 5827"/>
                <a:gd name="T58" fmla="*/ 1672 w 18484"/>
                <a:gd name="T59" fmla="*/ 4477 h 5827"/>
                <a:gd name="T60" fmla="*/ 10287 w 18484"/>
                <a:gd name="T61" fmla="*/ 5827 h 5827"/>
                <a:gd name="T62" fmla="*/ 15976 w 18484"/>
                <a:gd name="T63" fmla="*/ 5698 h 5827"/>
                <a:gd name="T64" fmla="*/ 17648 w 18484"/>
                <a:gd name="T65" fmla="*/ 5345 h 5827"/>
                <a:gd name="T66" fmla="*/ 18194 w 18484"/>
                <a:gd name="T67" fmla="*/ 4991 h 5827"/>
                <a:gd name="T68" fmla="*/ 18483 w 18484"/>
                <a:gd name="T69" fmla="*/ 4477 h 5827"/>
                <a:gd name="T70" fmla="*/ 18483 w 18484"/>
                <a:gd name="T71" fmla="*/ 4316 h 5827"/>
                <a:gd name="T72" fmla="*/ 17905 w 18484"/>
                <a:gd name="T73" fmla="*/ 2966 h 5827"/>
                <a:gd name="T74" fmla="*/ 16555 w 18484"/>
                <a:gd name="T75" fmla="*/ 1327 h 5827"/>
                <a:gd name="T76" fmla="*/ 16394 w 18484"/>
                <a:gd name="T77" fmla="*/ 1230 h 5827"/>
                <a:gd name="T78" fmla="*/ 16169 w 18484"/>
                <a:gd name="T79" fmla="*/ 1294 h 5827"/>
                <a:gd name="T80" fmla="*/ 11669 w 18484"/>
                <a:gd name="T81" fmla="*/ 3127 h 5827"/>
                <a:gd name="T82" fmla="*/ 10962 w 18484"/>
                <a:gd name="T83" fmla="*/ 3062 h 5827"/>
                <a:gd name="T84" fmla="*/ 10838 w 18484"/>
                <a:gd name="T85" fmla="*/ 3058 h 5827"/>
                <a:gd name="T86" fmla="*/ 10838 w 18484"/>
                <a:gd name="T87" fmla="*/ 3058 h 5827"/>
                <a:gd name="T88" fmla="*/ 9547 w 18484"/>
                <a:gd name="T89" fmla="*/ 169 h 5827"/>
                <a:gd name="T90" fmla="*/ 9292 w 18484"/>
                <a:gd name="T91" fmla="*/ 0 h 5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84" h="5827" extrusionOk="0">
                  <a:moveTo>
                    <a:pt x="9155" y="595"/>
                  </a:moveTo>
                  <a:lnTo>
                    <a:pt x="10415" y="3416"/>
                  </a:lnTo>
                  <a:cubicBezTo>
                    <a:pt x="10447" y="3480"/>
                    <a:pt x="10512" y="3545"/>
                    <a:pt x="10608" y="3545"/>
                  </a:cubicBezTo>
                  <a:cubicBezTo>
                    <a:pt x="10608" y="3545"/>
                    <a:pt x="11026" y="3641"/>
                    <a:pt x="11669" y="3641"/>
                  </a:cubicBezTo>
                  <a:cubicBezTo>
                    <a:pt x="12811" y="3641"/>
                    <a:pt x="14665" y="3374"/>
                    <a:pt x="16348" y="1872"/>
                  </a:cubicBezTo>
                  <a:cubicBezTo>
                    <a:pt x="16814" y="2379"/>
                    <a:pt x="17201" y="2855"/>
                    <a:pt x="17487" y="3255"/>
                  </a:cubicBezTo>
                  <a:cubicBezTo>
                    <a:pt x="17808" y="3737"/>
                    <a:pt x="17969" y="4123"/>
                    <a:pt x="17969" y="4316"/>
                  </a:cubicBezTo>
                  <a:lnTo>
                    <a:pt x="17937" y="4380"/>
                  </a:lnTo>
                  <a:cubicBezTo>
                    <a:pt x="17937" y="4477"/>
                    <a:pt x="17905" y="4541"/>
                    <a:pt x="17841" y="4605"/>
                  </a:cubicBezTo>
                  <a:cubicBezTo>
                    <a:pt x="17680" y="4734"/>
                    <a:pt x="17423" y="4895"/>
                    <a:pt x="17005" y="4991"/>
                  </a:cubicBezTo>
                  <a:cubicBezTo>
                    <a:pt x="15751" y="5280"/>
                    <a:pt x="13372" y="5280"/>
                    <a:pt x="10287" y="5280"/>
                  </a:cubicBezTo>
                  <a:cubicBezTo>
                    <a:pt x="5561" y="5280"/>
                    <a:pt x="3536" y="4734"/>
                    <a:pt x="1865" y="3995"/>
                  </a:cubicBezTo>
                  <a:cubicBezTo>
                    <a:pt x="1415" y="3770"/>
                    <a:pt x="1029" y="3577"/>
                    <a:pt x="804" y="3384"/>
                  </a:cubicBezTo>
                  <a:cubicBezTo>
                    <a:pt x="708" y="3287"/>
                    <a:pt x="611" y="3223"/>
                    <a:pt x="579" y="3159"/>
                  </a:cubicBezTo>
                  <a:cubicBezTo>
                    <a:pt x="515" y="3095"/>
                    <a:pt x="515" y="3062"/>
                    <a:pt x="515" y="3030"/>
                  </a:cubicBezTo>
                  <a:cubicBezTo>
                    <a:pt x="547" y="2998"/>
                    <a:pt x="611" y="2966"/>
                    <a:pt x="708" y="2934"/>
                  </a:cubicBezTo>
                  <a:cubicBezTo>
                    <a:pt x="836" y="2870"/>
                    <a:pt x="997" y="2837"/>
                    <a:pt x="1222" y="2805"/>
                  </a:cubicBezTo>
                  <a:cubicBezTo>
                    <a:pt x="1575" y="2773"/>
                    <a:pt x="2122" y="2645"/>
                    <a:pt x="2797" y="2452"/>
                  </a:cubicBezTo>
                  <a:cubicBezTo>
                    <a:pt x="4744" y="1934"/>
                    <a:pt x="7699" y="1043"/>
                    <a:pt x="9155" y="595"/>
                  </a:cubicBezTo>
                  <a:close/>
                  <a:moveTo>
                    <a:pt x="9292" y="0"/>
                  </a:moveTo>
                  <a:cubicBezTo>
                    <a:pt x="9270" y="0"/>
                    <a:pt x="9248" y="3"/>
                    <a:pt x="9226" y="9"/>
                  </a:cubicBezTo>
                  <a:cubicBezTo>
                    <a:pt x="8326" y="298"/>
                    <a:pt x="6622" y="812"/>
                    <a:pt x="4983" y="1294"/>
                  </a:cubicBezTo>
                  <a:cubicBezTo>
                    <a:pt x="4147" y="1519"/>
                    <a:pt x="3343" y="1744"/>
                    <a:pt x="2668" y="1937"/>
                  </a:cubicBezTo>
                  <a:cubicBezTo>
                    <a:pt x="1993" y="2098"/>
                    <a:pt x="1447" y="2227"/>
                    <a:pt x="1158" y="2259"/>
                  </a:cubicBezTo>
                  <a:cubicBezTo>
                    <a:pt x="836" y="2323"/>
                    <a:pt x="547" y="2387"/>
                    <a:pt x="354" y="2484"/>
                  </a:cubicBezTo>
                  <a:cubicBezTo>
                    <a:pt x="258" y="2548"/>
                    <a:pt x="161" y="2612"/>
                    <a:pt x="97" y="2709"/>
                  </a:cubicBezTo>
                  <a:cubicBezTo>
                    <a:pt x="33" y="2805"/>
                    <a:pt x="0" y="2934"/>
                    <a:pt x="0" y="3030"/>
                  </a:cubicBezTo>
                  <a:cubicBezTo>
                    <a:pt x="0" y="3191"/>
                    <a:pt x="65" y="3352"/>
                    <a:pt x="129" y="3448"/>
                  </a:cubicBezTo>
                  <a:cubicBezTo>
                    <a:pt x="386" y="3834"/>
                    <a:pt x="900" y="4155"/>
                    <a:pt x="1672" y="4477"/>
                  </a:cubicBezTo>
                  <a:cubicBezTo>
                    <a:pt x="3408" y="5248"/>
                    <a:pt x="5529" y="5827"/>
                    <a:pt x="10287" y="5827"/>
                  </a:cubicBezTo>
                  <a:cubicBezTo>
                    <a:pt x="12633" y="5827"/>
                    <a:pt x="14594" y="5827"/>
                    <a:pt x="15976" y="5698"/>
                  </a:cubicBezTo>
                  <a:cubicBezTo>
                    <a:pt x="16683" y="5602"/>
                    <a:pt x="17230" y="5505"/>
                    <a:pt x="17648" y="5345"/>
                  </a:cubicBezTo>
                  <a:cubicBezTo>
                    <a:pt x="17873" y="5248"/>
                    <a:pt x="18066" y="5120"/>
                    <a:pt x="18194" y="4991"/>
                  </a:cubicBezTo>
                  <a:cubicBezTo>
                    <a:pt x="18355" y="4863"/>
                    <a:pt x="18451" y="4670"/>
                    <a:pt x="18483" y="4477"/>
                  </a:cubicBezTo>
                  <a:cubicBezTo>
                    <a:pt x="18483" y="4412"/>
                    <a:pt x="18483" y="4380"/>
                    <a:pt x="18483" y="4316"/>
                  </a:cubicBezTo>
                  <a:cubicBezTo>
                    <a:pt x="18483" y="3898"/>
                    <a:pt x="18258" y="3448"/>
                    <a:pt x="17905" y="2966"/>
                  </a:cubicBezTo>
                  <a:cubicBezTo>
                    <a:pt x="17583" y="2452"/>
                    <a:pt x="17101" y="1905"/>
                    <a:pt x="16555" y="1327"/>
                  </a:cubicBezTo>
                  <a:cubicBezTo>
                    <a:pt x="16523" y="1262"/>
                    <a:pt x="16458" y="1230"/>
                    <a:pt x="16394" y="1230"/>
                  </a:cubicBezTo>
                  <a:cubicBezTo>
                    <a:pt x="16298" y="1230"/>
                    <a:pt x="16233" y="1262"/>
                    <a:pt x="16169" y="1294"/>
                  </a:cubicBezTo>
                  <a:cubicBezTo>
                    <a:pt x="14594" y="2837"/>
                    <a:pt x="12762" y="3095"/>
                    <a:pt x="11669" y="3127"/>
                  </a:cubicBezTo>
                  <a:cubicBezTo>
                    <a:pt x="11380" y="3127"/>
                    <a:pt x="11122" y="3095"/>
                    <a:pt x="10962" y="3062"/>
                  </a:cubicBezTo>
                  <a:cubicBezTo>
                    <a:pt x="10912" y="3062"/>
                    <a:pt x="10871" y="3062"/>
                    <a:pt x="10838" y="3058"/>
                  </a:cubicBezTo>
                  <a:lnTo>
                    <a:pt x="9547" y="169"/>
                  </a:lnTo>
                  <a:cubicBezTo>
                    <a:pt x="9494" y="63"/>
                    <a:pt x="9397" y="0"/>
                    <a:pt x="92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26" name="Google Shape;4291;p64"/>
            <p:cNvSpPr>
              <a:spLocks/>
            </p:cNvSpPr>
            <p:nvPr/>
          </p:nvSpPr>
          <p:spPr bwMode="auto">
            <a:xfrm>
              <a:off x="1932200" y="3946775"/>
              <a:ext cx="1003475" cy="650250"/>
            </a:xfrm>
            <a:custGeom>
              <a:avLst/>
              <a:gdLst>
                <a:gd name="T0" fmla="*/ 3365 w 40139"/>
                <a:gd name="T1" fmla="*/ 1 h 26010"/>
                <a:gd name="T2" fmla="*/ 2401 w 40139"/>
                <a:gd name="T3" fmla="*/ 2283 h 26010"/>
                <a:gd name="T4" fmla="*/ 4876 w 40139"/>
                <a:gd name="T5" fmla="*/ 8873 h 26010"/>
                <a:gd name="T6" fmla="*/ 215 w 40139"/>
                <a:gd name="T7" fmla="*/ 24720 h 26010"/>
                <a:gd name="T8" fmla="*/ 1118 w 40139"/>
                <a:gd name="T9" fmla="*/ 25946 h 26010"/>
                <a:gd name="T10" fmla="*/ 1212 w 40139"/>
                <a:gd name="T11" fmla="*/ 25941 h 26010"/>
                <a:gd name="T12" fmla="*/ 2047 w 40139"/>
                <a:gd name="T13" fmla="*/ 25299 h 26010"/>
                <a:gd name="T14" fmla="*/ 7319 w 40139"/>
                <a:gd name="T15" fmla="*/ 9066 h 26010"/>
                <a:gd name="T16" fmla="*/ 11305 w 40139"/>
                <a:gd name="T17" fmla="*/ 7362 h 26010"/>
                <a:gd name="T18" fmla="*/ 30399 w 40139"/>
                <a:gd name="T19" fmla="*/ 6173 h 26010"/>
                <a:gd name="T20" fmla="*/ 30586 w 40139"/>
                <a:gd name="T21" fmla="*/ 6168 h 26010"/>
                <a:gd name="T22" fmla="*/ 34352 w 40139"/>
                <a:gd name="T23" fmla="*/ 9580 h 26010"/>
                <a:gd name="T24" fmla="*/ 34352 w 40139"/>
                <a:gd name="T25" fmla="*/ 9644 h 26010"/>
                <a:gd name="T26" fmla="*/ 38917 w 40139"/>
                <a:gd name="T27" fmla="*/ 25588 h 26010"/>
                <a:gd name="T28" fmla="*/ 39519 w 40139"/>
                <a:gd name="T29" fmla="*/ 26010 h 26010"/>
                <a:gd name="T30" fmla="*/ 39592 w 40139"/>
                <a:gd name="T31" fmla="*/ 26006 h 26010"/>
                <a:gd name="T32" fmla="*/ 40074 w 40139"/>
                <a:gd name="T33" fmla="*/ 25299 h 26010"/>
                <a:gd name="T34" fmla="*/ 35670 w 40139"/>
                <a:gd name="T35" fmla="*/ 3408 h 26010"/>
                <a:gd name="T36" fmla="*/ 20919 w 40139"/>
                <a:gd name="T37" fmla="*/ 3771 h 26010"/>
                <a:gd name="T38" fmla="*/ 11112 w 40139"/>
                <a:gd name="T39" fmla="*/ 3215 h 26010"/>
                <a:gd name="T40" fmla="*/ 3365 w 40139"/>
                <a:gd name="T41" fmla="*/ 1 h 26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139" h="26010" extrusionOk="0">
                  <a:moveTo>
                    <a:pt x="3365" y="1"/>
                  </a:moveTo>
                  <a:cubicBezTo>
                    <a:pt x="3365" y="1"/>
                    <a:pt x="2240" y="1"/>
                    <a:pt x="2401" y="2283"/>
                  </a:cubicBezTo>
                  <a:cubicBezTo>
                    <a:pt x="2401" y="2283"/>
                    <a:pt x="5069" y="7201"/>
                    <a:pt x="4876" y="8873"/>
                  </a:cubicBezTo>
                  <a:cubicBezTo>
                    <a:pt x="4715" y="10287"/>
                    <a:pt x="1404" y="20863"/>
                    <a:pt x="215" y="24720"/>
                  </a:cubicBezTo>
                  <a:cubicBezTo>
                    <a:pt x="1" y="25333"/>
                    <a:pt x="487" y="25946"/>
                    <a:pt x="1118" y="25946"/>
                  </a:cubicBezTo>
                  <a:cubicBezTo>
                    <a:pt x="1149" y="25946"/>
                    <a:pt x="1180" y="25944"/>
                    <a:pt x="1212" y="25941"/>
                  </a:cubicBezTo>
                  <a:cubicBezTo>
                    <a:pt x="1597" y="25909"/>
                    <a:pt x="1919" y="25652"/>
                    <a:pt x="2047" y="25299"/>
                  </a:cubicBezTo>
                  <a:lnTo>
                    <a:pt x="7319" y="9066"/>
                  </a:lnTo>
                  <a:cubicBezTo>
                    <a:pt x="7319" y="9066"/>
                    <a:pt x="8283" y="7941"/>
                    <a:pt x="11305" y="7362"/>
                  </a:cubicBezTo>
                  <a:cubicBezTo>
                    <a:pt x="13619" y="6944"/>
                    <a:pt x="25127" y="6398"/>
                    <a:pt x="30399" y="6173"/>
                  </a:cubicBezTo>
                  <a:cubicBezTo>
                    <a:pt x="30461" y="6170"/>
                    <a:pt x="30524" y="6168"/>
                    <a:pt x="30586" y="6168"/>
                  </a:cubicBezTo>
                  <a:cubicBezTo>
                    <a:pt x="32532" y="6168"/>
                    <a:pt x="34197" y="7617"/>
                    <a:pt x="34352" y="9580"/>
                  </a:cubicBezTo>
                  <a:lnTo>
                    <a:pt x="34352" y="9644"/>
                  </a:lnTo>
                  <a:cubicBezTo>
                    <a:pt x="34513" y="11830"/>
                    <a:pt x="38113" y="23113"/>
                    <a:pt x="38917" y="25588"/>
                  </a:cubicBezTo>
                  <a:cubicBezTo>
                    <a:pt x="39005" y="25853"/>
                    <a:pt x="39255" y="26010"/>
                    <a:pt x="39519" y="26010"/>
                  </a:cubicBezTo>
                  <a:cubicBezTo>
                    <a:pt x="39543" y="26010"/>
                    <a:pt x="39568" y="26008"/>
                    <a:pt x="39592" y="26006"/>
                  </a:cubicBezTo>
                  <a:cubicBezTo>
                    <a:pt x="39946" y="25941"/>
                    <a:pt x="40138" y="25620"/>
                    <a:pt x="40074" y="25299"/>
                  </a:cubicBezTo>
                  <a:cubicBezTo>
                    <a:pt x="39431" y="22373"/>
                    <a:pt x="36667" y="9741"/>
                    <a:pt x="35670" y="3408"/>
                  </a:cubicBezTo>
                  <a:cubicBezTo>
                    <a:pt x="35670" y="3408"/>
                    <a:pt x="27881" y="3771"/>
                    <a:pt x="20919" y="3771"/>
                  </a:cubicBezTo>
                  <a:cubicBezTo>
                    <a:pt x="16718" y="3771"/>
                    <a:pt x="12818" y="3639"/>
                    <a:pt x="11112" y="3215"/>
                  </a:cubicBezTo>
                  <a:cubicBezTo>
                    <a:pt x="6580" y="2090"/>
                    <a:pt x="3365" y="1"/>
                    <a:pt x="33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27" name="Google Shape;4292;p64"/>
            <p:cNvSpPr>
              <a:spLocks/>
            </p:cNvSpPr>
            <p:nvPr/>
          </p:nvSpPr>
          <p:spPr bwMode="auto">
            <a:xfrm>
              <a:off x="1929525" y="3940350"/>
              <a:ext cx="1011775" cy="663000"/>
            </a:xfrm>
            <a:custGeom>
              <a:avLst/>
              <a:gdLst>
                <a:gd name="T0" fmla="*/ 11155 w 40471"/>
                <a:gd name="T1" fmla="*/ 3729 h 26520"/>
                <a:gd name="T2" fmla="*/ 20991 w 40471"/>
                <a:gd name="T3" fmla="*/ 4308 h 26520"/>
                <a:gd name="T4" fmla="*/ 35558 w 40471"/>
                <a:gd name="T5" fmla="*/ 3934 h 26520"/>
                <a:gd name="T6" fmla="*/ 39924 w 40471"/>
                <a:gd name="T7" fmla="*/ 25684 h 26520"/>
                <a:gd name="T8" fmla="*/ 39603 w 40471"/>
                <a:gd name="T9" fmla="*/ 26006 h 26520"/>
                <a:gd name="T10" fmla="*/ 36774 w 40471"/>
                <a:gd name="T11" fmla="*/ 17680 h 26520"/>
                <a:gd name="T12" fmla="*/ 34717 w 40471"/>
                <a:gd name="T13" fmla="*/ 9869 h 26520"/>
                <a:gd name="T14" fmla="*/ 30666 w 40471"/>
                <a:gd name="T15" fmla="*/ 6140 h 26520"/>
                <a:gd name="T16" fmla="*/ 19834 w 40471"/>
                <a:gd name="T17" fmla="*/ 6687 h 26520"/>
                <a:gd name="T18" fmla="*/ 11348 w 40471"/>
                <a:gd name="T19" fmla="*/ 7362 h 26520"/>
                <a:gd name="T20" fmla="*/ 7169 w 40471"/>
                <a:gd name="T21" fmla="*/ 9258 h 26520"/>
                <a:gd name="T22" fmla="*/ 1286 w 40471"/>
                <a:gd name="T23" fmla="*/ 25941 h 26520"/>
                <a:gd name="T24" fmla="*/ 740 w 40471"/>
                <a:gd name="T25" fmla="*/ 25748 h 26520"/>
                <a:gd name="T26" fmla="*/ 579 w 40471"/>
                <a:gd name="T27" fmla="*/ 25041 h 26520"/>
                <a:gd name="T28" fmla="*/ 4597 w 40471"/>
                <a:gd name="T29" fmla="*/ 11733 h 26520"/>
                <a:gd name="T30" fmla="*/ 5240 w 40471"/>
                <a:gd name="T31" fmla="*/ 9162 h 26520"/>
                <a:gd name="T32" fmla="*/ 4854 w 40471"/>
                <a:gd name="T33" fmla="*/ 7073 h 26520"/>
                <a:gd name="T34" fmla="*/ 2788 w 40471"/>
                <a:gd name="T35" fmla="*/ 2454 h 26520"/>
                <a:gd name="T36" fmla="*/ 3151 w 40471"/>
                <a:gd name="T37" fmla="*/ 676 h 26520"/>
                <a:gd name="T38" fmla="*/ 3416 w 40471"/>
                <a:gd name="T39" fmla="*/ 543 h 26520"/>
                <a:gd name="T40" fmla="*/ 2797 w 40471"/>
                <a:gd name="T41" fmla="*/ 290 h 26520"/>
                <a:gd name="T42" fmla="*/ 2251 w 40471"/>
                <a:gd name="T43" fmla="*/ 2540 h 26520"/>
                <a:gd name="T44" fmla="*/ 2379 w 40471"/>
                <a:gd name="T45" fmla="*/ 2862 h 26520"/>
                <a:gd name="T46" fmla="*/ 4437 w 40471"/>
                <a:gd name="T47" fmla="*/ 7523 h 26520"/>
                <a:gd name="T48" fmla="*/ 4726 w 40471"/>
                <a:gd name="T49" fmla="*/ 9130 h 26520"/>
                <a:gd name="T50" fmla="*/ 65 w 40471"/>
                <a:gd name="T51" fmla="*/ 24881 h 26520"/>
                <a:gd name="T52" fmla="*/ 1222 w 40471"/>
                <a:gd name="T53" fmla="*/ 26488 h 26520"/>
                <a:gd name="T54" fmla="*/ 2411 w 40471"/>
                <a:gd name="T55" fmla="*/ 25620 h 26520"/>
                <a:gd name="T56" fmla="*/ 7654 w 40471"/>
                <a:gd name="T57" fmla="*/ 9510 h 26520"/>
                <a:gd name="T58" fmla="*/ 14658 w 40471"/>
                <a:gd name="T59" fmla="*/ 7555 h 26520"/>
                <a:gd name="T60" fmla="*/ 30666 w 40471"/>
                <a:gd name="T61" fmla="*/ 6687 h 26520"/>
                <a:gd name="T62" fmla="*/ 34202 w 40471"/>
                <a:gd name="T63" fmla="*/ 9933 h 26520"/>
                <a:gd name="T64" fmla="*/ 38767 w 40471"/>
                <a:gd name="T65" fmla="*/ 25941 h 26520"/>
                <a:gd name="T66" fmla="*/ 39731 w 40471"/>
                <a:gd name="T67" fmla="*/ 26520 h 26520"/>
                <a:gd name="T68" fmla="*/ 40438 w 40471"/>
                <a:gd name="T69" fmla="*/ 25491 h 26520"/>
                <a:gd name="T70" fmla="*/ 35827 w 40471"/>
                <a:gd name="T71" fmla="*/ 3402 h 26520"/>
                <a:gd name="T72" fmla="*/ 34427 w 40471"/>
                <a:gd name="T73" fmla="*/ 3440 h 26520"/>
                <a:gd name="T74" fmla="*/ 15173 w 40471"/>
                <a:gd name="T75" fmla="*/ 3633 h 26520"/>
                <a:gd name="T76" fmla="*/ 5754 w 40471"/>
                <a:gd name="T77" fmla="*/ 1190 h 26520"/>
                <a:gd name="T78" fmla="*/ 3762 w 40471"/>
                <a:gd name="T79" fmla="*/ 129 h 26520"/>
                <a:gd name="T80" fmla="*/ 3472 w 40471"/>
                <a:gd name="T81" fmla="*/ 1 h 26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471" h="26520" extrusionOk="0">
                  <a:moveTo>
                    <a:pt x="3416" y="543"/>
                  </a:moveTo>
                  <a:cubicBezTo>
                    <a:pt x="4004" y="894"/>
                    <a:pt x="7020" y="2689"/>
                    <a:pt x="11155" y="3729"/>
                  </a:cubicBezTo>
                  <a:cubicBezTo>
                    <a:pt x="12023" y="3954"/>
                    <a:pt x="13437" y="4083"/>
                    <a:pt x="15141" y="4180"/>
                  </a:cubicBezTo>
                  <a:cubicBezTo>
                    <a:pt x="16876" y="4276"/>
                    <a:pt x="18869" y="4308"/>
                    <a:pt x="20991" y="4308"/>
                  </a:cubicBezTo>
                  <a:cubicBezTo>
                    <a:pt x="27230" y="4308"/>
                    <a:pt x="34164" y="3999"/>
                    <a:pt x="35558" y="3934"/>
                  </a:cubicBezTo>
                  <a:cubicBezTo>
                    <a:pt x="36584" y="10340"/>
                    <a:pt x="39289" y="22699"/>
                    <a:pt x="39924" y="25588"/>
                  </a:cubicBezTo>
                  <a:lnTo>
                    <a:pt x="39924" y="25684"/>
                  </a:lnTo>
                  <a:cubicBezTo>
                    <a:pt x="39924" y="25813"/>
                    <a:pt x="39828" y="25973"/>
                    <a:pt x="39667" y="26006"/>
                  </a:cubicBezTo>
                  <a:lnTo>
                    <a:pt x="39603" y="26006"/>
                  </a:lnTo>
                  <a:cubicBezTo>
                    <a:pt x="39442" y="26006"/>
                    <a:pt x="39345" y="25909"/>
                    <a:pt x="39281" y="25781"/>
                  </a:cubicBezTo>
                  <a:cubicBezTo>
                    <a:pt x="38895" y="24527"/>
                    <a:pt x="37770" y="21088"/>
                    <a:pt x="36774" y="17680"/>
                  </a:cubicBezTo>
                  <a:cubicBezTo>
                    <a:pt x="36260" y="15977"/>
                    <a:pt x="35777" y="14305"/>
                    <a:pt x="35392" y="12891"/>
                  </a:cubicBezTo>
                  <a:cubicBezTo>
                    <a:pt x="35006" y="11508"/>
                    <a:pt x="34781" y="10383"/>
                    <a:pt x="34717" y="9869"/>
                  </a:cubicBezTo>
                  <a:lnTo>
                    <a:pt x="34717" y="9805"/>
                  </a:lnTo>
                  <a:cubicBezTo>
                    <a:pt x="34556" y="7715"/>
                    <a:pt x="32756" y="6140"/>
                    <a:pt x="30666" y="6140"/>
                  </a:cubicBezTo>
                  <a:lnTo>
                    <a:pt x="30506" y="6140"/>
                  </a:lnTo>
                  <a:cubicBezTo>
                    <a:pt x="27870" y="6269"/>
                    <a:pt x="23659" y="6462"/>
                    <a:pt x="19834" y="6687"/>
                  </a:cubicBezTo>
                  <a:cubicBezTo>
                    <a:pt x="17905" y="6783"/>
                    <a:pt x="16105" y="6912"/>
                    <a:pt x="14594" y="7040"/>
                  </a:cubicBezTo>
                  <a:cubicBezTo>
                    <a:pt x="13116" y="7137"/>
                    <a:pt x="11958" y="7265"/>
                    <a:pt x="11348" y="7362"/>
                  </a:cubicBezTo>
                  <a:cubicBezTo>
                    <a:pt x="8262" y="7940"/>
                    <a:pt x="7265" y="9130"/>
                    <a:pt x="7233" y="9162"/>
                  </a:cubicBezTo>
                  <a:lnTo>
                    <a:pt x="7169" y="9258"/>
                  </a:lnTo>
                  <a:lnTo>
                    <a:pt x="1897" y="25459"/>
                  </a:lnTo>
                  <a:cubicBezTo>
                    <a:pt x="1801" y="25716"/>
                    <a:pt x="1576" y="25909"/>
                    <a:pt x="1286" y="25941"/>
                  </a:cubicBezTo>
                  <a:lnTo>
                    <a:pt x="1222" y="25941"/>
                  </a:lnTo>
                  <a:cubicBezTo>
                    <a:pt x="1029" y="25941"/>
                    <a:pt x="869" y="25877"/>
                    <a:pt x="740" y="25748"/>
                  </a:cubicBezTo>
                  <a:cubicBezTo>
                    <a:pt x="611" y="25620"/>
                    <a:pt x="515" y="25427"/>
                    <a:pt x="515" y="25266"/>
                  </a:cubicBezTo>
                  <a:cubicBezTo>
                    <a:pt x="547" y="25202"/>
                    <a:pt x="547" y="25106"/>
                    <a:pt x="579" y="25041"/>
                  </a:cubicBezTo>
                  <a:cubicBezTo>
                    <a:pt x="1158" y="23113"/>
                    <a:pt x="2283" y="19512"/>
                    <a:pt x="3279" y="16202"/>
                  </a:cubicBezTo>
                  <a:cubicBezTo>
                    <a:pt x="3794" y="14562"/>
                    <a:pt x="4244" y="12987"/>
                    <a:pt x="4597" y="11733"/>
                  </a:cubicBezTo>
                  <a:cubicBezTo>
                    <a:pt x="4790" y="11123"/>
                    <a:pt x="4919" y="10576"/>
                    <a:pt x="5047" y="10126"/>
                  </a:cubicBezTo>
                  <a:cubicBezTo>
                    <a:pt x="5144" y="9708"/>
                    <a:pt x="5208" y="9387"/>
                    <a:pt x="5240" y="9162"/>
                  </a:cubicBezTo>
                  <a:cubicBezTo>
                    <a:pt x="5240" y="9098"/>
                    <a:pt x="5240" y="9033"/>
                    <a:pt x="5240" y="8969"/>
                  </a:cubicBezTo>
                  <a:cubicBezTo>
                    <a:pt x="5240" y="8423"/>
                    <a:pt x="5079" y="7780"/>
                    <a:pt x="4854" y="7073"/>
                  </a:cubicBezTo>
                  <a:cubicBezTo>
                    <a:pt x="4200" y="5140"/>
                    <a:pt x="2969" y="2794"/>
                    <a:pt x="2788" y="2454"/>
                  </a:cubicBezTo>
                  <a:cubicBezTo>
                    <a:pt x="2765" y="2311"/>
                    <a:pt x="2765" y="2172"/>
                    <a:pt x="2765" y="2058"/>
                  </a:cubicBezTo>
                  <a:cubicBezTo>
                    <a:pt x="2765" y="1190"/>
                    <a:pt x="2990" y="836"/>
                    <a:pt x="3151" y="676"/>
                  </a:cubicBezTo>
                  <a:cubicBezTo>
                    <a:pt x="3247" y="611"/>
                    <a:pt x="3344" y="547"/>
                    <a:pt x="3408" y="547"/>
                  </a:cubicBezTo>
                  <a:lnTo>
                    <a:pt x="3416" y="543"/>
                  </a:lnTo>
                  <a:close/>
                  <a:moveTo>
                    <a:pt x="3472" y="1"/>
                  </a:moveTo>
                  <a:cubicBezTo>
                    <a:pt x="3440" y="1"/>
                    <a:pt x="3119" y="1"/>
                    <a:pt x="2797" y="290"/>
                  </a:cubicBezTo>
                  <a:cubicBezTo>
                    <a:pt x="2476" y="579"/>
                    <a:pt x="2219" y="1094"/>
                    <a:pt x="2219" y="2058"/>
                  </a:cubicBezTo>
                  <a:cubicBezTo>
                    <a:pt x="2219" y="2187"/>
                    <a:pt x="2251" y="2379"/>
                    <a:pt x="2251" y="2540"/>
                  </a:cubicBezTo>
                  <a:lnTo>
                    <a:pt x="2283" y="2669"/>
                  </a:lnTo>
                  <a:cubicBezTo>
                    <a:pt x="2283" y="2669"/>
                    <a:pt x="2315" y="2733"/>
                    <a:pt x="2379" y="2862"/>
                  </a:cubicBezTo>
                  <a:cubicBezTo>
                    <a:pt x="2636" y="3312"/>
                    <a:pt x="3215" y="4437"/>
                    <a:pt x="3729" y="5690"/>
                  </a:cubicBezTo>
                  <a:cubicBezTo>
                    <a:pt x="3987" y="6301"/>
                    <a:pt x="4244" y="6944"/>
                    <a:pt x="4437" y="7523"/>
                  </a:cubicBezTo>
                  <a:cubicBezTo>
                    <a:pt x="4597" y="8069"/>
                    <a:pt x="4726" y="8615"/>
                    <a:pt x="4726" y="8969"/>
                  </a:cubicBezTo>
                  <a:cubicBezTo>
                    <a:pt x="4726" y="9001"/>
                    <a:pt x="4726" y="9065"/>
                    <a:pt x="4726" y="9130"/>
                  </a:cubicBezTo>
                  <a:cubicBezTo>
                    <a:pt x="4694" y="9258"/>
                    <a:pt x="4629" y="9580"/>
                    <a:pt x="4533" y="9998"/>
                  </a:cubicBezTo>
                  <a:cubicBezTo>
                    <a:pt x="3762" y="12987"/>
                    <a:pt x="1094" y="21538"/>
                    <a:pt x="65" y="24881"/>
                  </a:cubicBezTo>
                  <a:cubicBezTo>
                    <a:pt x="1" y="25009"/>
                    <a:pt x="1" y="25138"/>
                    <a:pt x="1" y="25266"/>
                  </a:cubicBezTo>
                  <a:cubicBezTo>
                    <a:pt x="1" y="25909"/>
                    <a:pt x="547" y="26488"/>
                    <a:pt x="1222" y="26488"/>
                  </a:cubicBezTo>
                  <a:lnTo>
                    <a:pt x="1351" y="26488"/>
                  </a:lnTo>
                  <a:cubicBezTo>
                    <a:pt x="1833" y="26424"/>
                    <a:pt x="2251" y="26102"/>
                    <a:pt x="2411" y="25620"/>
                  </a:cubicBezTo>
                  <a:lnTo>
                    <a:pt x="7654" y="9510"/>
                  </a:lnTo>
                  <a:cubicBezTo>
                    <a:pt x="7710" y="9419"/>
                    <a:pt x="8671" y="8407"/>
                    <a:pt x="11444" y="7908"/>
                  </a:cubicBezTo>
                  <a:cubicBezTo>
                    <a:pt x="12023" y="7780"/>
                    <a:pt x="13148" y="7683"/>
                    <a:pt x="14658" y="7555"/>
                  </a:cubicBezTo>
                  <a:cubicBezTo>
                    <a:pt x="19094" y="7201"/>
                    <a:pt x="26584" y="6848"/>
                    <a:pt x="30538" y="6687"/>
                  </a:cubicBezTo>
                  <a:lnTo>
                    <a:pt x="30666" y="6687"/>
                  </a:lnTo>
                  <a:cubicBezTo>
                    <a:pt x="32499" y="6687"/>
                    <a:pt x="34042" y="8037"/>
                    <a:pt x="34202" y="9837"/>
                  </a:cubicBezTo>
                  <a:lnTo>
                    <a:pt x="34202" y="9933"/>
                  </a:lnTo>
                  <a:cubicBezTo>
                    <a:pt x="34234" y="10512"/>
                    <a:pt x="34492" y="11605"/>
                    <a:pt x="34877" y="13019"/>
                  </a:cubicBezTo>
                  <a:cubicBezTo>
                    <a:pt x="36002" y="17262"/>
                    <a:pt x="38188" y="24077"/>
                    <a:pt x="38767" y="25941"/>
                  </a:cubicBezTo>
                  <a:cubicBezTo>
                    <a:pt x="38895" y="26295"/>
                    <a:pt x="39217" y="26520"/>
                    <a:pt x="39603" y="26520"/>
                  </a:cubicBezTo>
                  <a:lnTo>
                    <a:pt x="39731" y="26520"/>
                  </a:lnTo>
                  <a:cubicBezTo>
                    <a:pt x="40181" y="26456"/>
                    <a:pt x="40470" y="26102"/>
                    <a:pt x="40470" y="25684"/>
                  </a:cubicBezTo>
                  <a:cubicBezTo>
                    <a:pt x="40470" y="25620"/>
                    <a:pt x="40470" y="25556"/>
                    <a:pt x="40438" y="25491"/>
                  </a:cubicBezTo>
                  <a:cubicBezTo>
                    <a:pt x="39795" y="22566"/>
                    <a:pt x="37031" y="9933"/>
                    <a:pt x="36067" y="3633"/>
                  </a:cubicBezTo>
                  <a:cubicBezTo>
                    <a:pt x="36039" y="3493"/>
                    <a:pt x="35938" y="3402"/>
                    <a:pt x="35827" y="3402"/>
                  </a:cubicBezTo>
                  <a:cubicBezTo>
                    <a:pt x="35811" y="3402"/>
                    <a:pt x="35794" y="3404"/>
                    <a:pt x="35777" y="3408"/>
                  </a:cubicBezTo>
                  <a:cubicBezTo>
                    <a:pt x="35777" y="3408"/>
                    <a:pt x="35295" y="3408"/>
                    <a:pt x="34427" y="3440"/>
                  </a:cubicBezTo>
                  <a:cubicBezTo>
                    <a:pt x="31920" y="3569"/>
                    <a:pt x="26198" y="3762"/>
                    <a:pt x="20991" y="3762"/>
                  </a:cubicBezTo>
                  <a:cubicBezTo>
                    <a:pt x="18902" y="3762"/>
                    <a:pt x="16876" y="3729"/>
                    <a:pt x="15173" y="3633"/>
                  </a:cubicBezTo>
                  <a:cubicBezTo>
                    <a:pt x="13469" y="3569"/>
                    <a:pt x="12087" y="3408"/>
                    <a:pt x="11283" y="3215"/>
                  </a:cubicBezTo>
                  <a:cubicBezTo>
                    <a:pt x="9033" y="2637"/>
                    <a:pt x="7105" y="1865"/>
                    <a:pt x="5754" y="1190"/>
                  </a:cubicBezTo>
                  <a:cubicBezTo>
                    <a:pt x="5079" y="869"/>
                    <a:pt x="4533" y="579"/>
                    <a:pt x="4179" y="354"/>
                  </a:cubicBezTo>
                  <a:cubicBezTo>
                    <a:pt x="3987" y="258"/>
                    <a:pt x="3858" y="194"/>
                    <a:pt x="3762" y="129"/>
                  </a:cubicBezTo>
                  <a:cubicBezTo>
                    <a:pt x="3665" y="65"/>
                    <a:pt x="3601" y="33"/>
                    <a:pt x="3601" y="33"/>
                  </a:cubicBezTo>
                  <a:cubicBezTo>
                    <a:pt x="3569" y="1"/>
                    <a:pt x="3504" y="1"/>
                    <a:pt x="34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28" name="Google Shape;4293;p64"/>
            <p:cNvSpPr>
              <a:spLocks/>
            </p:cNvSpPr>
            <p:nvPr/>
          </p:nvSpPr>
          <p:spPr bwMode="auto">
            <a:xfrm>
              <a:off x="1780050" y="3140675"/>
              <a:ext cx="339950" cy="886500"/>
            </a:xfrm>
            <a:custGeom>
              <a:avLst/>
              <a:gdLst>
                <a:gd name="T0" fmla="*/ 7831 w 13598"/>
                <a:gd name="T1" fmla="*/ 0 h 35460"/>
                <a:gd name="T2" fmla="*/ 6783 w 13598"/>
                <a:gd name="T3" fmla="*/ 1258 h 35460"/>
                <a:gd name="T4" fmla="*/ 1126 w 13598"/>
                <a:gd name="T5" fmla="*/ 26395 h 35460"/>
                <a:gd name="T6" fmla="*/ 9837 w 13598"/>
                <a:gd name="T7" fmla="*/ 35459 h 35460"/>
                <a:gd name="T8" fmla="*/ 13598 w 13598"/>
                <a:gd name="T9" fmla="*/ 12765 h 35460"/>
                <a:gd name="T10" fmla="*/ 8873 w 13598"/>
                <a:gd name="T11" fmla="*/ 1258 h 35460"/>
                <a:gd name="T12" fmla="*/ 7831 w 13598"/>
                <a:gd name="T13" fmla="*/ 0 h 35460"/>
              </a:gdLst>
              <a:ahLst/>
              <a:cxnLst>
                <a:cxn ang="0">
                  <a:pos x="T0" y="T1"/>
                </a:cxn>
                <a:cxn ang="0">
                  <a:pos x="T2" y="T3"/>
                </a:cxn>
                <a:cxn ang="0">
                  <a:pos x="T4" y="T5"/>
                </a:cxn>
                <a:cxn ang="0">
                  <a:pos x="T6" y="T7"/>
                </a:cxn>
                <a:cxn ang="0">
                  <a:pos x="T8" y="T9"/>
                </a:cxn>
                <a:cxn ang="0">
                  <a:pos x="T10" y="T11"/>
                </a:cxn>
                <a:cxn ang="0">
                  <a:pos x="T12" y="T13"/>
                </a:cxn>
              </a:cxnLst>
              <a:rect l="0" t="0" r="r" b="b"/>
              <a:pathLst>
                <a:path w="13598" h="35460" extrusionOk="0">
                  <a:moveTo>
                    <a:pt x="7831" y="0"/>
                  </a:moveTo>
                  <a:cubicBezTo>
                    <a:pt x="7212" y="0"/>
                    <a:pt x="6783" y="1258"/>
                    <a:pt x="6783" y="1258"/>
                  </a:cubicBezTo>
                  <a:cubicBezTo>
                    <a:pt x="6783" y="1258"/>
                    <a:pt x="1" y="22602"/>
                    <a:pt x="1126" y="26395"/>
                  </a:cubicBezTo>
                  <a:cubicBezTo>
                    <a:pt x="2251" y="30155"/>
                    <a:pt x="7748" y="35459"/>
                    <a:pt x="9837" y="35459"/>
                  </a:cubicBezTo>
                  <a:cubicBezTo>
                    <a:pt x="11894" y="35459"/>
                    <a:pt x="13598" y="14662"/>
                    <a:pt x="13598" y="12765"/>
                  </a:cubicBezTo>
                  <a:cubicBezTo>
                    <a:pt x="13598" y="10901"/>
                    <a:pt x="9998" y="4086"/>
                    <a:pt x="8873" y="1258"/>
                  </a:cubicBezTo>
                  <a:cubicBezTo>
                    <a:pt x="8498" y="315"/>
                    <a:pt x="8140" y="0"/>
                    <a:pt x="783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29" name="Google Shape;4294;p64"/>
            <p:cNvSpPr>
              <a:spLocks/>
            </p:cNvSpPr>
            <p:nvPr/>
          </p:nvSpPr>
          <p:spPr bwMode="auto">
            <a:xfrm>
              <a:off x="1798550" y="3133525"/>
              <a:ext cx="327900" cy="900075"/>
            </a:xfrm>
            <a:custGeom>
              <a:avLst/>
              <a:gdLst>
                <a:gd name="T0" fmla="*/ 7104 w 13116"/>
                <a:gd name="T1" fmla="*/ 547 h 36003"/>
                <a:gd name="T2" fmla="*/ 7393 w 13116"/>
                <a:gd name="T3" fmla="*/ 740 h 36003"/>
                <a:gd name="T4" fmla="*/ 7875 w 13116"/>
                <a:gd name="T5" fmla="*/ 1640 h 36003"/>
                <a:gd name="T6" fmla="*/ 10672 w 13116"/>
                <a:gd name="T7" fmla="*/ 7780 h 36003"/>
                <a:gd name="T8" fmla="*/ 12022 w 13116"/>
                <a:gd name="T9" fmla="*/ 10962 h 36003"/>
                <a:gd name="T10" fmla="*/ 12601 w 13116"/>
                <a:gd name="T11" fmla="*/ 13051 h 36003"/>
                <a:gd name="T12" fmla="*/ 12311 w 13116"/>
                <a:gd name="T13" fmla="*/ 17391 h 36003"/>
                <a:gd name="T14" fmla="*/ 10929 w 13116"/>
                <a:gd name="T15" fmla="*/ 29027 h 36003"/>
                <a:gd name="T16" fmla="*/ 9933 w 13116"/>
                <a:gd name="T17" fmla="*/ 33752 h 36003"/>
                <a:gd name="T18" fmla="*/ 9418 w 13116"/>
                <a:gd name="T19" fmla="*/ 35102 h 36003"/>
                <a:gd name="T20" fmla="*/ 9193 w 13116"/>
                <a:gd name="T21" fmla="*/ 35424 h 36003"/>
                <a:gd name="T22" fmla="*/ 9097 w 13116"/>
                <a:gd name="T23" fmla="*/ 35488 h 36003"/>
                <a:gd name="T24" fmla="*/ 8261 w 13116"/>
                <a:gd name="T25" fmla="*/ 35263 h 36003"/>
                <a:gd name="T26" fmla="*/ 3922 w 13116"/>
                <a:gd name="T27" fmla="*/ 31759 h 36003"/>
                <a:gd name="T28" fmla="*/ 643 w 13116"/>
                <a:gd name="T29" fmla="*/ 26584 h 36003"/>
                <a:gd name="T30" fmla="*/ 514 w 13116"/>
                <a:gd name="T31" fmla="*/ 25523 h 36003"/>
                <a:gd name="T32" fmla="*/ 1414 w 13116"/>
                <a:gd name="T33" fmla="*/ 19384 h 36003"/>
                <a:gd name="T34" fmla="*/ 4468 w 13116"/>
                <a:gd name="T35" fmla="*/ 7683 h 36003"/>
                <a:gd name="T36" fmla="*/ 5786 w 13116"/>
                <a:gd name="T37" fmla="*/ 3344 h 36003"/>
                <a:gd name="T38" fmla="*/ 6300 w 13116"/>
                <a:gd name="T39" fmla="*/ 1608 h 36003"/>
                <a:gd name="T40" fmla="*/ 6333 w 13116"/>
                <a:gd name="T41" fmla="*/ 1576 h 36003"/>
                <a:gd name="T42" fmla="*/ 6654 w 13116"/>
                <a:gd name="T43" fmla="*/ 933 h 36003"/>
                <a:gd name="T44" fmla="*/ 6879 w 13116"/>
                <a:gd name="T45" fmla="*/ 644 h 36003"/>
                <a:gd name="T46" fmla="*/ 7104 w 13116"/>
                <a:gd name="T47" fmla="*/ 547 h 36003"/>
                <a:gd name="T48" fmla="*/ 7104 w 13116"/>
                <a:gd name="T49" fmla="*/ 1 h 36003"/>
                <a:gd name="T50" fmla="*/ 6493 w 13116"/>
                <a:gd name="T51" fmla="*/ 290 h 36003"/>
                <a:gd name="T52" fmla="*/ 5979 w 13116"/>
                <a:gd name="T53" fmla="*/ 1029 h 36003"/>
                <a:gd name="T54" fmla="*/ 5818 w 13116"/>
                <a:gd name="T55" fmla="*/ 1447 h 36003"/>
                <a:gd name="T56" fmla="*/ 2893 w 13116"/>
                <a:gd name="T57" fmla="*/ 11283 h 36003"/>
                <a:gd name="T58" fmla="*/ 900 w 13116"/>
                <a:gd name="T59" fmla="*/ 19255 h 36003"/>
                <a:gd name="T60" fmla="*/ 0 w 13116"/>
                <a:gd name="T61" fmla="*/ 25523 h 36003"/>
                <a:gd name="T62" fmla="*/ 129 w 13116"/>
                <a:gd name="T63" fmla="*/ 26745 h 36003"/>
                <a:gd name="T64" fmla="*/ 4179 w 13116"/>
                <a:gd name="T65" fmla="*/ 32820 h 36003"/>
                <a:gd name="T66" fmla="*/ 6847 w 13116"/>
                <a:gd name="T67" fmla="*/ 35070 h 36003"/>
                <a:gd name="T68" fmla="*/ 8036 w 13116"/>
                <a:gd name="T69" fmla="*/ 35745 h 36003"/>
                <a:gd name="T70" fmla="*/ 9097 w 13116"/>
                <a:gd name="T71" fmla="*/ 36002 h 36003"/>
                <a:gd name="T72" fmla="*/ 9418 w 13116"/>
                <a:gd name="T73" fmla="*/ 35906 h 36003"/>
                <a:gd name="T74" fmla="*/ 9868 w 13116"/>
                <a:gd name="T75" fmla="*/ 35392 h 36003"/>
                <a:gd name="T76" fmla="*/ 10576 w 13116"/>
                <a:gd name="T77" fmla="*/ 33527 h 36003"/>
                <a:gd name="T78" fmla="*/ 12408 w 13116"/>
                <a:gd name="T79" fmla="*/ 21795 h 36003"/>
                <a:gd name="T80" fmla="*/ 12954 w 13116"/>
                <a:gd name="T81" fmla="*/ 16137 h 36003"/>
                <a:gd name="T82" fmla="*/ 13115 w 13116"/>
                <a:gd name="T83" fmla="*/ 13051 h 36003"/>
                <a:gd name="T84" fmla="*/ 12536 w 13116"/>
                <a:gd name="T85" fmla="*/ 10769 h 36003"/>
                <a:gd name="T86" fmla="*/ 10383 w 13116"/>
                <a:gd name="T87" fmla="*/ 5819 h 36003"/>
                <a:gd name="T88" fmla="*/ 8390 w 13116"/>
                <a:gd name="T89" fmla="*/ 1447 h 36003"/>
                <a:gd name="T90" fmla="*/ 7779 w 13116"/>
                <a:gd name="T91" fmla="*/ 386 h 36003"/>
                <a:gd name="T92" fmla="*/ 7104 w 13116"/>
                <a:gd name="T93" fmla="*/ 1 h 36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116" h="36003" extrusionOk="0">
                  <a:moveTo>
                    <a:pt x="7104" y="547"/>
                  </a:moveTo>
                  <a:cubicBezTo>
                    <a:pt x="7136" y="547"/>
                    <a:pt x="7233" y="579"/>
                    <a:pt x="7393" y="740"/>
                  </a:cubicBezTo>
                  <a:cubicBezTo>
                    <a:pt x="7522" y="901"/>
                    <a:pt x="7715" y="1190"/>
                    <a:pt x="7875" y="1640"/>
                  </a:cubicBezTo>
                  <a:cubicBezTo>
                    <a:pt x="8454" y="3054"/>
                    <a:pt x="9643" y="5465"/>
                    <a:pt x="10672" y="7780"/>
                  </a:cubicBezTo>
                  <a:cubicBezTo>
                    <a:pt x="11186" y="8905"/>
                    <a:pt x="11669" y="10030"/>
                    <a:pt x="12022" y="10962"/>
                  </a:cubicBezTo>
                  <a:cubicBezTo>
                    <a:pt x="12376" y="11894"/>
                    <a:pt x="12601" y="12666"/>
                    <a:pt x="12601" y="13051"/>
                  </a:cubicBezTo>
                  <a:cubicBezTo>
                    <a:pt x="12601" y="13501"/>
                    <a:pt x="12504" y="15173"/>
                    <a:pt x="12311" y="17391"/>
                  </a:cubicBezTo>
                  <a:cubicBezTo>
                    <a:pt x="12022" y="20702"/>
                    <a:pt x="11540" y="25298"/>
                    <a:pt x="10929" y="29027"/>
                  </a:cubicBezTo>
                  <a:cubicBezTo>
                    <a:pt x="10640" y="30892"/>
                    <a:pt x="10286" y="32563"/>
                    <a:pt x="9933" y="33752"/>
                  </a:cubicBezTo>
                  <a:cubicBezTo>
                    <a:pt x="9772" y="34331"/>
                    <a:pt x="9579" y="34813"/>
                    <a:pt x="9418" y="35102"/>
                  </a:cubicBezTo>
                  <a:cubicBezTo>
                    <a:pt x="9322" y="35263"/>
                    <a:pt x="9258" y="35360"/>
                    <a:pt x="9193" y="35424"/>
                  </a:cubicBezTo>
                  <a:cubicBezTo>
                    <a:pt x="9129" y="35488"/>
                    <a:pt x="9097" y="35488"/>
                    <a:pt x="9097" y="35488"/>
                  </a:cubicBezTo>
                  <a:cubicBezTo>
                    <a:pt x="8872" y="35488"/>
                    <a:pt x="8583" y="35424"/>
                    <a:pt x="8261" y="35263"/>
                  </a:cubicBezTo>
                  <a:cubicBezTo>
                    <a:pt x="7104" y="34781"/>
                    <a:pt x="5400" y="33399"/>
                    <a:pt x="3922" y="31759"/>
                  </a:cubicBezTo>
                  <a:cubicBezTo>
                    <a:pt x="2411" y="30120"/>
                    <a:pt x="1125" y="28191"/>
                    <a:pt x="643" y="26584"/>
                  </a:cubicBezTo>
                  <a:cubicBezTo>
                    <a:pt x="579" y="26359"/>
                    <a:pt x="514" y="25973"/>
                    <a:pt x="514" y="25523"/>
                  </a:cubicBezTo>
                  <a:cubicBezTo>
                    <a:pt x="514" y="24109"/>
                    <a:pt x="900" y="21891"/>
                    <a:pt x="1414" y="19384"/>
                  </a:cubicBezTo>
                  <a:cubicBezTo>
                    <a:pt x="2250" y="15623"/>
                    <a:pt x="3472" y="11187"/>
                    <a:pt x="4468" y="7683"/>
                  </a:cubicBezTo>
                  <a:cubicBezTo>
                    <a:pt x="4983" y="5915"/>
                    <a:pt x="5433" y="4404"/>
                    <a:pt x="5786" y="3344"/>
                  </a:cubicBezTo>
                  <a:cubicBezTo>
                    <a:pt x="6108" y="2251"/>
                    <a:pt x="6300" y="1608"/>
                    <a:pt x="6300" y="1608"/>
                  </a:cubicBezTo>
                  <a:lnTo>
                    <a:pt x="6333" y="1576"/>
                  </a:lnTo>
                  <a:cubicBezTo>
                    <a:pt x="6365" y="1447"/>
                    <a:pt x="6493" y="1190"/>
                    <a:pt x="6654" y="933"/>
                  </a:cubicBezTo>
                  <a:cubicBezTo>
                    <a:pt x="6718" y="804"/>
                    <a:pt x="6815" y="708"/>
                    <a:pt x="6879" y="644"/>
                  </a:cubicBezTo>
                  <a:cubicBezTo>
                    <a:pt x="6975" y="579"/>
                    <a:pt x="7040" y="547"/>
                    <a:pt x="7104" y="547"/>
                  </a:cubicBezTo>
                  <a:close/>
                  <a:moveTo>
                    <a:pt x="7104" y="1"/>
                  </a:moveTo>
                  <a:cubicBezTo>
                    <a:pt x="6847" y="1"/>
                    <a:pt x="6654" y="129"/>
                    <a:pt x="6493" y="290"/>
                  </a:cubicBezTo>
                  <a:cubicBezTo>
                    <a:pt x="6268" y="483"/>
                    <a:pt x="6108" y="772"/>
                    <a:pt x="5979" y="1029"/>
                  </a:cubicBezTo>
                  <a:cubicBezTo>
                    <a:pt x="5883" y="1254"/>
                    <a:pt x="5818" y="1447"/>
                    <a:pt x="5818" y="1447"/>
                  </a:cubicBezTo>
                  <a:cubicBezTo>
                    <a:pt x="5786" y="1447"/>
                    <a:pt x="4340" y="6012"/>
                    <a:pt x="2893" y="11283"/>
                  </a:cubicBezTo>
                  <a:cubicBezTo>
                    <a:pt x="2186" y="13919"/>
                    <a:pt x="1447" y="16748"/>
                    <a:pt x="900" y="19255"/>
                  </a:cubicBezTo>
                  <a:cubicBezTo>
                    <a:pt x="354" y="21795"/>
                    <a:pt x="0" y="24013"/>
                    <a:pt x="0" y="25523"/>
                  </a:cubicBezTo>
                  <a:cubicBezTo>
                    <a:pt x="0" y="26006"/>
                    <a:pt x="32" y="26423"/>
                    <a:pt x="129" y="26745"/>
                  </a:cubicBezTo>
                  <a:cubicBezTo>
                    <a:pt x="739" y="28706"/>
                    <a:pt x="2411" y="30988"/>
                    <a:pt x="4179" y="32820"/>
                  </a:cubicBezTo>
                  <a:cubicBezTo>
                    <a:pt x="5079" y="33720"/>
                    <a:pt x="6011" y="34524"/>
                    <a:pt x="6847" y="35070"/>
                  </a:cubicBezTo>
                  <a:cubicBezTo>
                    <a:pt x="7265" y="35360"/>
                    <a:pt x="7683" y="35585"/>
                    <a:pt x="8036" y="35745"/>
                  </a:cubicBezTo>
                  <a:cubicBezTo>
                    <a:pt x="8422" y="35906"/>
                    <a:pt x="8776" y="36002"/>
                    <a:pt x="9097" y="36002"/>
                  </a:cubicBezTo>
                  <a:cubicBezTo>
                    <a:pt x="9193" y="36002"/>
                    <a:pt x="9322" y="35970"/>
                    <a:pt x="9418" y="35906"/>
                  </a:cubicBezTo>
                  <a:cubicBezTo>
                    <a:pt x="9611" y="35810"/>
                    <a:pt x="9740" y="35617"/>
                    <a:pt x="9868" y="35392"/>
                  </a:cubicBezTo>
                  <a:cubicBezTo>
                    <a:pt x="10126" y="34942"/>
                    <a:pt x="10351" y="34331"/>
                    <a:pt x="10576" y="33527"/>
                  </a:cubicBezTo>
                  <a:cubicBezTo>
                    <a:pt x="11315" y="30763"/>
                    <a:pt x="11958" y="26038"/>
                    <a:pt x="12408" y="21795"/>
                  </a:cubicBezTo>
                  <a:cubicBezTo>
                    <a:pt x="12633" y="19705"/>
                    <a:pt x="12826" y="17712"/>
                    <a:pt x="12954" y="16137"/>
                  </a:cubicBezTo>
                  <a:cubicBezTo>
                    <a:pt x="13051" y="14562"/>
                    <a:pt x="13115" y="13469"/>
                    <a:pt x="13115" y="13051"/>
                  </a:cubicBezTo>
                  <a:cubicBezTo>
                    <a:pt x="13115" y="12505"/>
                    <a:pt x="12890" y="11733"/>
                    <a:pt x="12536" y="10769"/>
                  </a:cubicBezTo>
                  <a:cubicBezTo>
                    <a:pt x="11990" y="9323"/>
                    <a:pt x="11186" y="7522"/>
                    <a:pt x="10383" y="5819"/>
                  </a:cubicBezTo>
                  <a:cubicBezTo>
                    <a:pt x="9579" y="4115"/>
                    <a:pt x="8808" y="2476"/>
                    <a:pt x="8390" y="1447"/>
                  </a:cubicBezTo>
                  <a:cubicBezTo>
                    <a:pt x="8197" y="933"/>
                    <a:pt x="8004" y="611"/>
                    <a:pt x="7779" y="386"/>
                  </a:cubicBezTo>
                  <a:cubicBezTo>
                    <a:pt x="7586" y="129"/>
                    <a:pt x="7329" y="1"/>
                    <a:pt x="710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30" name="Google Shape;4295;p64"/>
            <p:cNvSpPr>
              <a:spLocks/>
            </p:cNvSpPr>
            <p:nvPr/>
          </p:nvSpPr>
          <p:spPr bwMode="auto">
            <a:xfrm>
              <a:off x="2044450" y="3431675"/>
              <a:ext cx="838175" cy="676200"/>
            </a:xfrm>
            <a:custGeom>
              <a:avLst/>
              <a:gdLst>
                <a:gd name="T0" fmla="*/ 27612 w 33527"/>
                <a:gd name="T1" fmla="*/ 0 h 27048"/>
                <a:gd name="T2" fmla="*/ 3408 w 33527"/>
                <a:gd name="T3" fmla="*/ 2090 h 27048"/>
                <a:gd name="T4" fmla="*/ 0 w 33527"/>
                <a:gd name="T5" fmla="*/ 21376 h 27048"/>
                <a:gd name="T6" fmla="*/ 7554 w 33527"/>
                <a:gd name="T7" fmla="*/ 27034 h 27048"/>
                <a:gd name="T8" fmla="*/ 8285 w 33527"/>
                <a:gd name="T9" fmla="*/ 27048 h 27048"/>
                <a:gd name="T10" fmla="*/ 32145 w 33527"/>
                <a:gd name="T11" fmla="*/ 25330 h 27048"/>
                <a:gd name="T12" fmla="*/ 33430 w 33527"/>
                <a:gd name="T13" fmla="*/ 21537 h 27048"/>
                <a:gd name="T14" fmla="*/ 32916 w 33527"/>
                <a:gd name="T15" fmla="*/ 12633 h 27048"/>
                <a:gd name="T16" fmla="*/ 27612 w 33527"/>
                <a:gd name="T17" fmla="*/ 0 h 27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527" h="27048" extrusionOk="0">
                  <a:moveTo>
                    <a:pt x="27612" y="0"/>
                  </a:moveTo>
                  <a:cubicBezTo>
                    <a:pt x="23626" y="0"/>
                    <a:pt x="6622" y="193"/>
                    <a:pt x="3408" y="2090"/>
                  </a:cubicBezTo>
                  <a:cubicBezTo>
                    <a:pt x="193" y="3986"/>
                    <a:pt x="0" y="18162"/>
                    <a:pt x="0" y="21376"/>
                  </a:cubicBezTo>
                  <a:cubicBezTo>
                    <a:pt x="0" y="24591"/>
                    <a:pt x="3215" y="26841"/>
                    <a:pt x="7554" y="27034"/>
                  </a:cubicBezTo>
                  <a:cubicBezTo>
                    <a:pt x="7766" y="27043"/>
                    <a:pt x="8010" y="27048"/>
                    <a:pt x="8285" y="27048"/>
                  </a:cubicBezTo>
                  <a:cubicBezTo>
                    <a:pt x="13678" y="27048"/>
                    <a:pt x="30523" y="25330"/>
                    <a:pt x="32145" y="25330"/>
                  </a:cubicBezTo>
                  <a:cubicBezTo>
                    <a:pt x="33013" y="25330"/>
                    <a:pt x="33366" y="23691"/>
                    <a:pt x="33430" y="21537"/>
                  </a:cubicBezTo>
                  <a:cubicBezTo>
                    <a:pt x="33527" y="18162"/>
                    <a:pt x="32948" y="13597"/>
                    <a:pt x="32916" y="12633"/>
                  </a:cubicBezTo>
                  <a:cubicBezTo>
                    <a:pt x="32691" y="9451"/>
                    <a:pt x="32498" y="0"/>
                    <a:pt x="2761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31" name="Google Shape;4296;p64"/>
            <p:cNvSpPr>
              <a:spLocks/>
            </p:cNvSpPr>
            <p:nvPr/>
          </p:nvSpPr>
          <p:spPr bwMode="auto">
            <a:xfrm>
              <a:off x="2038025" y="3425250"/>
              <a:ext cx="849425" cy="689525"/>
            </a:xfrm>
            <a:custGeom>
              <a:avLst/>
              <a:gdLst>
                <a:gd name="T0" fmla="*/ 27869 w 33977"/>
                <a:gd name="T1" fmla="*/ 514 h 27581"/>
                <a:gd name="T2" fmla="*/ 30505 w 33977"/>
                <a:gd name="T3" fmla="*/ 1961 h 27581"/>
                <a:gd name="T4" fmla="*/ 32402 w 33977"/>
                <a:gd name="T5" fmla="*/ 7522 h 27581"/>
                <a:gd name="T6" fmla="*/ 32884 w 33977"/>
                <a:gd name="T7" fmla="*/ 12922 h 27581"/>
                <a:gd name="T8" fmla="*/ 33173 w 33977"/>
                <a:gd name="T9" fmla="*/ 16040 h 27581"/>
                <a:gd name="T10" fmla="*/ 33430 w 33977"/>
                <a:gd name="T11" fmla="*/ 20926 h 27581"/>
                <a:gd name="T12" fmla="*/ 33430 w 33977"/>
                <a:gd name="T13" fmla="*/ 21794 h 27581"/>
                <a:gd name="T14" fmla="*/ 33077 w 33977"/>
                <a:gd name="T15" fmla="*/ 24430 h 27581"/>
                <a:gd name="T16" fmla="*/ 32755 w 33977"/>
                <a:gd name="T17" fmla="*/ 25137 h 27581"/>
                <a:gd name="T18" fmla="*/ 32402 w 33977"/>
                <a:gd name="T19" fmla="*/ 25330 h 27581"/>
                <a:gd name="T20" fmla="*/ 28705 w 33977"/>
                <a:gd name="T21" fmla="*/ 25587 h 27581"/>
                <a:gd name="T22" fmla="*/ 8518 w 33977"/>
                <a:gd name="T23" fmla="*/ 27034 h 27581"/>
                <a:gd name="T24" fmla="*/ 7843 w 33977"/>
                <a:gd name="T25" fmla="*/ 27034 h 27581"/>
                <a:gd name="T26" fmla="*/ 2572 w 33977"/>
                <a:gd name="T27" fmla="*/ 25362 h 27581"/>
                <a:gd name="T28" fmla="*/ 514 w 33977"/>
                <a:gd name="T29" fmla="*/ 21633 h 27581"/>
                <a:gd name="T30" fmla="*/ 1029 w 33977"/>
                <a:gd name="T31" fmla="*/ 11508 h 27581"/>
                <a:gd name="T32" fmla="*/ 2025 w 33977"/>
                <a:gd name="T33" fmla="*/ 5786 h 27581"/>
                <a:gd name="T34" fmla="*/ 2829 w 33977"/>
                <a:gd name="T35" fmla="*/ 3697 h 27581"/>
                <a:gd name="T36" fmla="*/ 3793 w 33977"/>
                <a:gd name="T37" fmla="*/ 2572 h 27581"/>
                <a:gd name="T38" fmla="*/ 5529 w 33977"/>
                <a:gd name="T39" fmla="*/ 1961 h 27581"/>
                <a:gd name="T40" fmla="*/ 17422 w 33977"/>
                <a:gd name="T41" fmla="*/ 772 h 27581"/>
                <a:gd name="T42" fmla="*/ 27869 w 33977"/>
                <a:gd name="T43" fmla="*/ 514 h 27581"/>
                <a:gd name="T44" fmla="*/ 27869 w 33977"/>
                <a:gd name="T45" fmla="*/ 0 h 27581"/>
                <a:gd name="T46" fmla="*/ 15462 w 33977"/>
                <a:gd name="T47" fmla="*/ 322 h 27581"/>
                <a:gd name="T48" fmla="*/ 8197 w 33977"/>
                <a:gd name="T49" fmla="*/ 964 h 27581"/>
                <a:gd name="T50" fmla="*/ 5400 w 33977"/>
                <a:gd name="T51" fmla="*/ 1447 h 27581"/>
                <a:gd name="T52" fmla="*/ 3536 w 33977"/>
                <a:gd name="T53" fmla="*/ 2122 h 27581"/>
                <a:gd name="T54" fmla="*/ 2347 w 33977"/>
                <a:gd name="T55" fmla="*/ 3440 h 27581"/>
                <a:gd name="T56" fmla="*/ 1029 w 33977"/>
                <a:gd name="T57" fmla="*/ 7650 h 27581"/>
                <a:gd name="T58" fmla="*/ 0 w 33977"/>
                <a:gd name="T59" fmla="*/ 21633 h 27581"/>
                <a:gd name="T60" fmla="*/ 2250 w 33977"/>
                <a:gd name="T61" fmla="*/ 25812 h 27581"/>
                <a:gd name="T62" fmla="*/ 7811 w 33977"/>
                <a:gd name="T63" fmla="*/ 27548 h 27581"/>
                <a:gd name="T64" fmla="*/ 8518 w 33977"/>
                <a:gd name="T65" fmla="*/ 27580 h 27581"/>
                <a:gd name="T66" fmla="*/ 21890 w 33977"/>
                <a:gd name="T67" fmla="*/ 26712 h 27581"/>
                <a:gd name="T68" fmla="*/ 28769 w 33977"/>
                <a:gd name="T69" fmla="*/ 26134 h 27581"/>
                <a:gd name="T70" fmla="*/ 32402 w 33977"/>
                <a:gd name="T71" fmla="*/ 25844 h 27581"/>
                <a:gd name="T72" fmla="*/ 33173 w 33977"/>
                <a:gd name="T73" fmla="*/ 25459 h 27581"/>
                <a:gd name="T74" fmla="*/ 33752 w 33977"/>
                <a:gd name="T75" fmla="*/ 23980 h 27581"/>
                <a:gd name="T76" fmla="*/ 33945 w 33977"/>
                <a:gd name="T77" fmla="*/ 21826 h 27581"/>
                <a:gd name="T78" fmla="*/ 33977 w 33977"/>
                <a:gd name="T79" fmla="*/ 20926 h 27581"/>
                <a:gd name="T80" fmla="*/ 33720 w 33977"/>
                <a:gd name="T81" fmla="*/ 15976 h 27581"/>
                <a:gd name="T82" fmla="*/ 33430 w 33977"/>
                <a:gd name="T83" fmla="*/ 12890 h 27581"/>
                <a:gd name="T84" fmla="*/ 32530 w 33977"/>
                <a:gd name="T85" fmla="*/ 5304 h 27581"/>
                <a:gd name="T86" fmla="*/ 30923 w 33977"/>
                <a:gd name="T87" fmla="*/ 1639 h 27581"/>
                <a:gd name="T88" fmla="*/ 27869 w 33977"/>
                <a:gd name="T89" fmla="*/ 0 h 27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977" h="27581" extrusionOk="0">
                  <a:moveTo>
                    <a:pt x="27869" y="514"/>
                  </a:moveTo>
                  <a:cubicBezTo>
                    <a:pt x="28994" y="547"/>
                    <a:pt x="29830" y="1061"/>
                    <a:pt x="30505" y="1961"/>
                  </a:cubicBezTo>
                  <a:cubicBezTo>
                    <a:pt x="31534" y="3279"/>
                    <a:pt x="32080" y="5433"/>
                    <a:pt x="32402" y="7522"/>
                  </a:cubicBezTo>
                  <a:cubicBezTo>
                    <a:pt x="32723" y="9643"/>
                    <a:pt x="32820" y="11701"/>
                    <a:pt x="32884" y="12922"/>
                  </a:cubicBezTo>
                  <a:cubicBezTo>
                    <a:pt x="32916" y="13372"/>
                    <a:pt x="33045" y="14562"/>
                    <a:pt x="33173" y="16040"/>
                  </a:cubicBezTo>
                  <a:cubicBezTo>
                    <a:pt x="33302" y="17519"/>
                    <a:pt x="33430" y="19319"/>
                    <a:pt x="33430" y="20926"/>
                  </a:cubicBezTo>
                  <a:cubicBezTo>
                    <a:pt x="33430" y="21215"/>
                    <a:pt x="33430" y="21505"/>
                    <a:pt x="33430" y="21794"/>
                  </a:cubicBezTo>
                  <a:cubicBezTo>
                    <a:pt x="33398" y="22855"/>
                    <a:pt x="33270" y="23787"/>
                    <a:pt x="33077" y="24430"/>
                  </a:cubicBezTo>
                  <a:cubicBezTo>
                    <a:pt x="32980" y="24751"/>
                    <a:pt x="32884" y="24976"/>
                    <a:pt x="32755" y="25137"/>
                  </a:cubicBezTo>
                  <a:cubicBezTo>
                    <a:pt x="32627" y="25266"/>
                    <a:pt x="32530" y="25330"/>
                    <a:pt x="32402" y="25330"/>
                  </a:cubicBezTo>
                  <a:cubicBezTo>
                    <a:pt x="31952" y="25330"/>
                    <a:pt x="30602" y="25426"/>
                    <a:pt x="28705" y="25587"/>
                  </a:cubicBezTo>
                  <a:cubicBezTo>
                    <a:pt x="23016" y="26069"/>
                    <a:pt x="12536" y="27034"/>
                    <a:pt x="8518" y="27034"/>
                  </a:cubicBezTo>
                  <a:lnTo>
                    <a:pt x="7843" y="27034"/>
                  </a:lnTo>
                  <a:cubicBezTo>
                    <a:pt x="5690" y="26937"/>
                    <a:pt x="3857" y="26326"/>
                    <a:pt x="2572" y="25362"/>
                  </a:cubicBezTo>
                  <a:cubicBezTo>
                    <a:pt x="1286" y="24430"/>
                    <a:pt x="514" y="23144"/>
                    <a:pt x="514" y="21633"/>
                  </a:cubicBezTo>
                  <a:cubicBezTo>
                    <a:pt x="514" y="20026"/>
                    <a:pt x="579" y="15687"/>
                    <a:pt x="1029" y="11508"/>
                  </a:cubicBezTo>
                  <a:cubicBezTo>
                    <a:pt x="1254" y="9418"/>
                    <a:pt x="1575" y="7393"/>
                    <a:pt x="2025" y="5786"/>
                  </a:cubicBezTo>
                  <a:cubicBezTo>
                    <a:pt x="2250" y="4950"/>
                    <a:pt x="2540" y="4243"/>
                    <a:pt x="2829" y="3697"/>
                  </a:cubicBezTo>
                  <a:cubicBezTo>
                    <a:pt x="3118" y="3150"/>
                    <a:pt x="3472" y="2765"/>
                    <a:pt x="3793" y="2572"/>
                  </a:cubicBezTo>
                  <a:cubicBezTo>
                    <a:pt x="4147" y="2347"/>
                    <a:pt x="4758" y="2154"/>
                    <a:pt x="5529" y="1961"/>
                  </a:cubicBezTo>
                  <a:cubicBezTo>
                    <a:pt x="8229" y="1318"/>
                    <a:pt x="12954" y="964"/>
                    <a:pt x="17422" y="772"/>
                  </a:cubicBezTo>
                  <a:cubicBezTo>
                    <a:pt x="21890" y="579"/>
                    <a:pt x="26134" y="514"/>
                    <a:pt x="27869" y="514"/>
                  </a:cubicBezTo>
                  <a:close/>
                  <a:moveTo>
                    <a:pt x="27869" y="0"/>
                  </a:moveTo>
                  <a:cubicBezTo>
                    <a:pt x="25876" y="0"/>
                    <a:pt x="20605" y="32"/>
                    <a:pt x="15462" y="322"/>
                  </a:cubicBezTo>
                  <a:cubicBezTo>
                    <a:pt x="12890" y="482"/>
                    <a:pt x="10318" y="675"/>
                    <a:pt x="8197" y="964"/>
                  </a:cubicBezTo>
                  <a:cubicBezTo>
                    <a:pt x="7136" y="1093"/>
                    <a:pt x="6204" y="1254"/>
                    <a:pt x="5400" y="1447"/>
                  </a:cubicBezTo>
                  <a:cubicBezTo>
                    <a:pt x="4597" y="1639"/>
                    <a:pt x="3986" y="1864"/>
                    <a:pt x="3536" y="2122"/>
                  </a:cubicBezTo>
                  <a:cubicBezTo>
                    <a:pt x="3054" y="2379"/>
                    <a:pt x="2700" y="2861"/>
                    <a:pt x="2347" y="3440"/>
                  </a:cubicBezTo>
                  <a:cubicBezTo>
                    <a:pt x="1800" y="4500"/>
                    <a:pt x="1350" y="5979"/>
                    <a:pt x="1029" y="7650"/>
                  </a:cubicBezTo>
                  <a:cubicBezTo>
                    <a:pt x="64" y="12665"/>
                    <a:pt x="0" y="19512"/>
                    <a:pt x="0" y="21633"/>
                  </a:cubicBezTo>
                  <a:cubicBezTo>
                    <a:pt x="0" y="23305"/>
                    <a:pt x="836" y="24784"/>
                    <a:pt x="2250" y="25812"/>
                  </a:cubicBezTo>
                  <a:cubicBezTo>
                    <a:pt x="3665" y="26841"/>
                    <a:pt x="5593" y="27452"/>
                    <a:pt x="7811" y="27548"/>
                  </a:cubicBezTo>
                  <a:cubicBezTo>
                    <a:pt x="8004" y="27580"/>
                    <a:pt x="8261" y="27580"/>
                    <a:pt x="8518" y="27580"/>
                  </a:cubicBezTo>
                  <a:cubicBezTo>
                    <a:pt x="11219" y="27580"/>
                    <a:pt x="16780" y="27130"/>
                    <a:pt x="21890" y="26712"/>
                  </a:cubicBezTo>
                  <a:cubicBezTo>
                    <a:pt x="24430" y="26487"/>
                    <a:pt x="26873" y="26294"/>
                    <a:pt x="28769" y="26134"/>
                  </a:cubicBezTo>
                  <a:cubicBezTo>
                    <a:pt x="30634" y="25973"/>
                    <a:pt x="32016" y="25844"/>
                    <a:pt x="32402" y="25844"/>
                  </a:cubicBezTo>
                  <a:cubicBezTo>
                    <a:pt x="32691" y="25844"/>
                    <a:pt x="32980" y="25716"/>
                    <a:pt x="33173" y="25459"/>
                  </a:cubicBezTo>
                  <a:cubicBezTo>
                    <a:pt x="33462" y="25105"/>
                    <a:pt x="33623" y="24623"/>
                    <a:pt x="33752" y="23980"/>
                  </a:cubicBezTo>
                  <a:cubicBezTo>
                    <a:pt x="33848" y="23369"/>
                    <a:pt x="33912" y="22630"/>
                    <a:pt x="33945" y="21826"/>
                  </a:cubicBezTo>
                  <a:cubicBezTo>
                    <a:pt x="33945" y="21537"/>
                    <a:pt x="33977" y="21215"/>
                    <a:pt x="33977" y="20926"/>
                  </a:cubicBezTo>
                  <a:cubicBezTo>
                    <a:pt x="33977" y="19287"/>
                    <a:pt x="33848" y="17487"/>
                    <a:pt x="33720" y="15976"/>
                  </a:cubicBezTo>
                  <a:cubicBezTo>
                    <a:pt x="33591" y="14497"/>
                    <a:pt x="33462" y="13308"/>
                    <a:pt x="33430" y="12890"/>
                  </a:cubicBezTo>
                  <a:cubicBezTo>
                    <a:pt x="33334" y="11283"/>
                    <a:pt x="33205" y="8101"/>
                    <a:pt x="32530" y="5304"/>
                  </a:cubicBezTo>
                  <a:cubicBezTo>
                    <a:pt x="32177" y="3922"/>
                    <a:pt x="31662" y="2604"/>
                    <a:pt x="30923" y="1639"/>
                  </a:cubicBezTo>
                  <a:cubicBezTo>
                    <a:pt x="30184" y="643"/>
                    <a:pt x="29155" y="0"/>
                    <a:pt x="2786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32" name="Google Shape;4297;p64"/>
            <p:cNvSpPr>
              <a:spLocks/>
            </p:cNvSpPr>
            <p:nvPr/>
          </p:nvSpPr>
          <p:spPr bwMode="auto">
            <a:xfrm>
              <a:off x="2705825" y="3762375"/>
              <a:ext cx="401825" cy="213375"/>
            </a:xfrm>
            <a:custGeom>
              <a:avLst/>
              <a:gdLst>
                <a:gd name="T0" fmla="*/ 7152 w 16073"/>
                <a:gd name="T1" fmla="*/ 0 h 8535"/>
                <a:gd name="T2" fmla="*/ 0 w 16073"/>
                <a:gd name="T3" fmla="*/ 209 h 8535"/>
                <a:gd name="T4" fmla="*/ 2090 w 16073"/>
                <a:gd name="T5" fmla="*/ 8502 h 8535"/>
                <a:gd name="T6" fmla="*/ 4560 w 16073"/>
                <a:gd name="T7" fmla="*/ 8534 h 8535"/>
                <a:gd name="T8" fmla="*/ 15140 w 16073"/>
                <a:gd name="T9" fmla="*/ 6991 h 8535"/>
                <a:gd name="T10" fmla="*/ 12665 w 16073"/>
                <a:gd name="T11" fmla="*/ 402 h 8535"/>
                <a:gd name="T12" fmla="*/ 7152 w 16073"/>
                <a:gd name="T13" fmla="*/ 0 h 8535"/>
              </a:gdLst>
              <a:ahLst/>
              <a:cxnLst>
                <a:cxn ang="0">
                  <a:pos x="T0" y="T1"/>
                </a:cxn>
                <a:cxn ang="0">
                  <a:pos x="T2" y="T3"/>
                </a:cxn>
                <a:cxn ang="0">
                  <a:pos x="T4" y="T5"/>
                </a:cxn>
                <a:cxn ang="0">
                  <a:pos x="T6" y="T7"/>
                </a:cxn>
                <a:cxn ang="0">
                  <a:pos x="T8" y="T9"/>
                </a:cxn>
                <a:cxn ang="0">
                  <a:pos x="T10" y="T11"/>
                </a:cxn>
                <a:cxn ang="0">
                  <a:pos x="T12" y="T13"/>
                </a:cxn>
              </a:cxnLst>
              <a:rect l="0" t="0" r="r" b="b"/>
              <a:pathLst>
                <a:path w="16073" h="8535" extrusionOk="0">
                  <a:moveTo>
                    <a:pt x="7152" y="0"/>
                  </a:moveTo>
                  <a:cubicBezTo>
                    <a:pt x="3680" y="0"/>
                    <a:pt x="0" y="209"/>
                    <a:pt x="0" y="209"/>
                  </a:cubicBezTo>
                  <a:lnTo>
                    <a:pt x="2090" y="8502"/>
                  </a:lnTo>
                  <a:cubicBezTo>
                    <a:pt x="2090" y="8502"/>
                    <a:pt x="3100" y="8534"/>
                    <a:pt x="4560" y="8534"/>
                  </a:cubicBezTo>
                  <a:cubicBezTo>
                    <a:pt x="8149" y="8534"/>
                    <a:pt x="14455" y="8339"/>
                    <a:pt x="15140" y="6991"/>
                  </a:cubicBezTo>
                  <a:cubicBezTo>
                    <a:pt x="16072" y="5127"/>
                    <a:pt x="15140" y="1141"/>
                    <a:pt x="12665" y="402"/>
                  </a:cubicBezTo>
                  <a:cubicBezTo>
                    <a:pt x="11688" y="93"/>
                    <a:pt x="9466" y="0"/>
                    <a:pt x="715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33" name="Google Shape;4298;p64"/>
            <p:cNvSpPr>
              <a:spLocks/>
            </p:cNvSpPr>
            <p:nvPr/>
          </p:nvSpPr>
          <p:spPr bwMode="auto">
            <a:xfrm>
              <a:off x="2699375" y="3755525"/>
              <a:ext cx="400225" cy="227450"/>
            </a:xfrm>
            <a:custGeom>
              <a:avLst/>
              <a:gdLst>
                <a:gd name="T0" fmla="*/ 7394 w 16009"/>
                <a:gd name="T1" fmla="*/ 547 h 9098"/>
                <a:gd name="T2" fmla="*/ 10641 w 16009"/>
                <a:gd name="T3" fmla="*/ 611 h 9098"/>
                <a:gd name="T4" fmla="*/ 12859 w 16009"/>
                <a:gd name="T5" fmla="*/ 901 h 9098"/>
                <a:gd name="T6" fmla="*/ 14787 w 16009"/>
                <a:gd name="T7" fmla="*/ 2701 h 9098"/>
                <a:gd name="T8" fmla="*/ 15495 w 16009"/>
                <a:gd name="T9" fmla="*/ 5497 h 9098"/>
                <a:gd name="T10" fmla="*/ 15141 w 16009"/>
                <a:gd name="T11" fmla="*/ 7169 h 9098"/>
                <a:gd name="T12" fmla="*/ 14755 w 16009"/>
                <a:gd name="T13" fmla="*/ 7490 h 9098"/>
                <a:gd name="T14" fmla="*/ 12955 w 16009"/>
                <a:gd name="T15" fmla="*/ 8037 h 9098"/>
                <a:gd name="T16" fmla="*/ 4758 w 16009"/>
                <a:gd name="T17" fmla="*/ 8551 h 9098"/>
                <a:gd name="T18" fmla="*/ 3023 w 16009"/>
                <a:gd name="T19" fmla="*/ 8551 h 9098"/>
                <a:gd name="T20" fmla="*/ 2557 w 16009"/>
                <a:gd name="T21" fmla="*/ 8524 h 9098"/>
                <a:gd name="T22" fmla="*/ 2557 w 16009"/>
                <a:gd name="T23" fmla="*/ 8524 h 9098"/>
                <a:gd name="T24" fmla="*/ 594 w 16009"/>
                <a:gd name="T25" fmla="*/ 729 h 9098"/>
                <a:gd name="T26" fmla="*/ 594 w 16009"/>
                <a:gd name="T27" fmla="*/ 729 h 9098"/>
                <a:gd name="T28" fmla="*/ 901 w 16009"/>
                <a:gd name="T29" fmla="*/ 708 h 9098"/>
                <a:gd name="T30" fmla="*/ 7394 w 16009"/>
                <a:gd name="T31" fmla="*/ 547 h 9098"/>
                <a:gd name="T32" fmla="*/ 7394 w 16009"/>
                <a:gd name="T33" fmla="*/ 0 h 9098"/>
                <a:gd name="T34" fmla="*/ 258 w 16009"/>
                <a:gd name="T35" fmla="*/ 193 h 9098"/>
                <a:gd name="T36" fmla="*/ 65 w 16009"/>
                <a:gd name="T37" fmla="*/ 322 h 9098"/>
                <a:gd name="T38" fmla="*/ 1 w 16009"/>
                <a:gd name="T39" fmla="*/ 547 h 9098"/>
                <a:gd name="T40" fmla="*/ 2090 w 16009"/>
                <a:gd name="T41" fmla="*/ 8840 h 9098"/>
                <a:gd name="T42" fmla="*/ 2348 w 16009"/>
                <a:gd name="T43" fmla="*/ 9065 h 9098"/>
                <a:gd name="T44" fmla="*/ 4758 w 16009"/>
                <a:gd name="T45" fmla="*/ 9097 h 9098"/>
                <a:gd name="T46" fmla="*/ 11187 w 16009"/>
                <a:gd name="T47" fmla="*/ 8808 h 9098"/>
                <a:gd name="T48" fmla="*/ 14016 w 16009"/>
                <a:gd name="T49" fmla="*/ 8358 h 9098"/>
                <a:gd name="T50" fmla="*/ 15012 w 16009"/>
                <a:gd name="T51" fmla="*/ 7972 h 9098"/>
                <a:gd name="T52" fmla="*/ 15623 w 16009"/>
                <a:gd name="T53" fmla="*/ 7394 h 9098"/>
                <a:gd name="T54" fmla="*/ 16009 w 16009"/>
                <a:gd name="T55" fmla="*/ 5497 h 9098"/>
                <a:gd name="T56" fmla="*/ 15270 w 16009"/>
                <a:gd name="T57" fmla="*/ 2443 h 9098"/>
                <a:gd name="T58" fmla="*/ 13019 w 16009"/>
                <a:gd name="T59" fmla="*/ 418 h 9098"/>
                <a:gd name="T60" fmla="*/ 10673 w 16009"/>
                <a:gd name="T61" fmla="*/ 97 h 9098"/>
                <a:gd name="T62" fmla="*/ 7394 w 16009"/>
                <a:gd name="T63" fmla="*/ 0 h 9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09" h="9098" extrusionOk="0">
                  <a:moveTo>
                    <a:pt x="7394" y="547"/>
                  </a:moveTo>
                  <a:cubicBezTo>
                    <a:pt x="8551" y="547"/>
                    <a:pt x="9709" y="547"/>
                    <a:pt x="10641" y="611"/>
                  </a:cubicBezTo>
                  <a:cubicBezTo>
                    <a:pt x="11605" y="676"/>
                    <a:pt x="12409" y="772"/>
                    <a:pt x="12859" y="901"/>
                  </a:cubicBezTo>
                  <a:cubicBezTo>
                    <a:pt x="13662" y="1158"/>
                    <a:pt x="14337" y="1833"/>
                    <a:pt x="14787" y="2701"/>
                  </a:cubicBezTo>
                  <a:cubicBezTo>
                    <a:pt x="15237" y="3536"/>
                    <a:pt x="15495" y="4565"/>
                    <a:pt x="15495" y="5497"/>
                  </a:cubicBezTo>
                  <a:cubicBezTo>
                    <a:pt x="15495" y="6140"/>
                    <a:pt x="15366" y="6719"/>
                    <a:pt x="15141" y="7169"/>
                  </a:cubicBezTo>
                  <a:cubicBezTo>
                    <a:pt x="15109" y="7233"/>
                    <a:pt x="14980" y="7362"/>
                    <a:pt x="14755" y="7490"/>
                  </a:cubicBezTo>
                  <a:cubicBezTo>
                    <a:pt x="14370" y="7715"/>
                    <a:pt x="13727" y="7876"/>
                    <a:pt x="12955" y="8037"/>
                  </a:cubicBezTo>
                  <a:cubicBezTo>
                    <a:pt x="10641" y="8454"/>
                    <a:pt x="7105" y="8551"/>
                    <a:pt x="4758" y="8551"/>
                  </a:cubicBezTo>
                  <a:lnTo>
                    <a:pt x="3023" y="8551"/>
                  </a:lnTo>
                  <a:cubicBezTo>
                    <a:pt x="2830" y="8536"/>
                    <a:pt x="2672" y="8528"/>
                    <a:pt x="2557" y="8524"/>
                  </a:cubicBezTo>
                  <a:lnTo>
                    <a:pt x="594" y="729"/>
                  </a:lnTo>
                  <a:cubicBezTo>
                    <a:pt x="680" y="724"/>
                    <a:pt x="783" y="718"/>
                    <a:pt x="901" y="708"/>
                  </a:cubicBezTo>
                  <a:cubicBezTo>
                    <a:pt x="2090" y="643"/>
                    <a:pt x="4823" y="547"/>
                    <a:pt x="7394" y="547"/>
                  </a:cubicBezTo>
                  <a:close/>
                  <a:moveTo>
                    <a:pt x="7394" y="0"/>
                  </a:moveTo>
                  <a:cubicBezTo>
                    <a:pt x="3923" y="0"/>
                    <a:pt x="258" y="193"/>
                    <a:pt x="258" y="193"/>
                  </a:cubicBezTo>
                  <a:cubicBezTo>
                    <a:pt x="162" y="193"/>
                    <a:pt x="97" y="258"/>
                    <a:pt x="65" y="322"/>
                  </a:cubicBezTo>
                  <a:cubicBezTo>
                    <a:pt x="1" y="386"/>
                    <a:pt x="1" y="451"/>
                    <a:pt x="1" y="547"/>
                  </a:cubicBezTo>
                  <a:lnTo>
                    <a:pt x="2090" y="8840"/>
                  </a:lnTo>
                  <a:cubicBezTo>
                    <a:pt x="2123" y="8969"/>
                    <a:pt x="2219" y="9065"/>
                    <a:pt x="2348" y="9065"/>
                  </a:cubicBezTo>
                  <a:cubicBezTo>
                    <a:pt x="2348" y="9065"/>
                    <a:pt x="3344" y="9097"/>
                    <a:pt x="4758" y="9097"/>
                  </a:cubicBezTo>
                  <a:cubicBezTo>
                    <a:pt x="6558" y="9097"/>
                    <a:pt x="9066" y="9033"/>
                    <a:pt x="11187" y="8808"/>
                  </a:cubicBezTo>
                  <a:cubicBezTo>
                    <a:pt x="12280" y="8712"/>
                    <a:pt x="13244" y="8551"/>
                    <a:pt x="14016" y="8358"/>
                  </a:cubicBezTo>
                  <a:cubicBezTo>
                    <a:pt x="14402" y="8229"/>
                    <a:pt x="14755" y="8101"/>
                    <a:pt x="15012" y="7972"/>
                  </a:cubicBezTo>
                  <a:cubicBezTo>
                    <a:pt x="15270" y="7812"/>
                    <a:pt x="15495" y="7651"/>
                    <a:pt x="15623" y="7394"/>
                  </a:cubicBezTo>
                  <a:cubicBezTo>
                    <a:pt x="15880" y="6847"/>
                    <a:pt x="16009" y="6204"/>
                    <a:pt x="16009" y="5497"/>
                  </a:cubicBezTo>
                  <a:cubicBezTo>
                    <a:pt x="16009" y="4469"/>
                    <a:pt x="15752" y="3376"/>
                    <a:pt x="15270" y="2443"/>
                  </a:cubicBezTo>
                  <a:cubicBezTo>
                    <a:pt x="14755" y="1511"/>
                    <a:pt x="14016" y="708"/>
                    <a:pt x="13019" y="418"/>
                  </a:cubicBezTo>
                  <a:cubicBezTo>
                    <a:pt x="12473" y="225"/>
                    <a:pt x="11669" y="129"/>
                    <a:pt x="10673" y="97"/>
                  </a:cubicBezTo>
                  <a:cubicBezTo>
                    <a:pt x="9709" y="33"/>
                    <a:pt x="8584" y="0"/>
                    <a:pt x="73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34" name="Google Shape;4299;p64"/>
            <p:cNvSpPr>
              <a:spLocks/>
            </p:cNvSpPr>
            <p:nvPr/>
          </p:nvSpPr>
          <p:spPr bwMode="auto">
            <a:xfrm>
              <a:off x="1997025" y="3365950"/>
              <a:ext cx="784350" cy="686200"/>
            </a:xfrm>
            <a:custGeom>
              <a:avLst/>
              <a:gdLst>
                <a:gd name="T0" fmla="*/ 18186 w 31374"/>
                <a:gd name="T1" fmla="*/ 0 h 27448"/>
                <a:gd name="T2" fmla="*/ 10962 w 31374"/>
                <a:gd name="T3" fmla="*/ 540 h 27448"/>
                <a:gd name="T4" fmla="*/ 1158 w 31374"/>
                <a:gd name="T5" fmla="*/ 6615 h 27448"/>
                <a:gd name="T6" fmla="*/ 194 w 31374"/>
                <a:gd name="T7" fmla="*/ 14362 h 27448"/>
                <a:gd name="T8" fmla="*/ 7201 w 31374"/>
                <a:gd name="T9" fmla="*/ 26063 h 27448"/>
                <a:gd name="T10" fmla="*/ 14953 w 31374"/>
                <a:gd name="T11" fmla="*/ 27447 h 27448"/>
                <a:gd name="T12" fmla="*/ 31374 w 31374"/>
                <a:gd name="T13" fmla="*/ 25516 h 27448"/>
                <a:gd name="T14" fmla="*/ 30056 w 31374"/>
                <a:gd name="T15" fmla="*/ 733 h 27448"/>
                <a:gd name="T16" fmla="*/ 18186 w 31374"/>
                <a:gd name="T17" fmla="*/ 0 h 27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74" h="27448" extrusionOk="0">
                  <a:moveTo>
                    <a:pt x="18186" y="0"/>
                  </a:moveTo>
                  <a:cubicBezTo>
                    <a:pt x="15605" y="0"/>
                    <a:pt x="13032" y="140"/>
                    <a:pt x="10962" y="540"/>
                  </a:cubicBezTo>
                  <a:cubicBezTo>
                    <a:pt x="4180" y="1890"/>
                    <a:pt x="1319" y="5844"/>
                    <a:pt x="1158" y="6615"/>
                  </a:cubicBezTo>
                  <a:cubicBezTo>
                    <a:pt x="1158" y="6615"/>
                    <a:pt x="1" y="10183"/>
                    <a:pt x="194" y="14362"/>
                  </a:cubicBezTo>
                  <a:cubicBezTo>
                    <a:pt x="387" y="18509"/>
                    <a:pt x="1512" y="22655"/>
                    <a:pt x="7201" y="26063"/>
                  </a:cubicBezTo>
                  <a:cubicBezTo>
                    <a:pt x="8905" y="27089"/>
                    <a:pt x="11774" y="27447"/>
                    <a:pt x="14953" y="27447"/>
                  </a:cubicBezTo>
                  <a:cubicBezTo>
                    <a:pt x="22331" y="27447"/>
                    <a:pt x="31374" y="25516"/>
                    <a:pt x="31374" y="25516"/>
                  </a:cubicBezTo>
                  <a:lnTo>
                    <a:pt x="30056" y="733"/>
                  </a:lnTo>
                  <a:cubicBezTo>
                    <a:pt x="30056" y="733"/>
                    <a:pt x="24102" y="0"/>
                    <a:pt x="181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35" name="Google Shape;4300;p64"/>
            <p:cNvSpPr>
              <a:spLocks/>
            </p:cNvSpPr>
            <p:nvPr/>
          </p:nvSpPr>
          <p:spPr bwMode="auto">
            <a:xfrm>
              <a:off x="1994625" y="3359350"/>
              <a:ext cx="793975" cy="699150"/>
            </a:xfrm>
            <a:custGeom>
              <a:avLst/>
              <a:gdLst>
                <a:gd name="T0" fmla="*/ 18291 w 31759"/>
                <a:gd name="T1" fmla="*/ 547 h 27966"/>
                <a:gd name="T2" fmla="*/ 26423 w 31759"/>
                <a:gd name="T3" fmla="*/ 900 h 27966"/>
                <a:gd name="T4" fmla="*/ 29123 w 31759"/>
                <a:gd name="T5" fmla="*/ 1157 h 27966"/>
                <a:gd name="T6" fmla="*/ 29907 w 31759"/>
                <a:gd name="T7" fmla="*/ 1252 h 27966"/>
                <a:gd name="T8" fmla="*/ 29907 w 31759"/>
                <a:gd name="T9" fmla="*/ 1252 h 27966"/>
                <a:gd name="T10" fmla="*/ 31200 w 31759"/>
                <a:gd name="T11" fmla="*/ 25544 h 27966"/>
                <a:gd name="T12" fmla="*/ 31200 w 31759"/>
                <a:gd name="T13" fmla="*/ 25544 h 27966"/>
                <a:gd name="T14" fmla="*/ 31020 w 31759"/>
                <a:gd name="T15" fmla="*/ 25587 h 27966"/>
                <a:gd name="T16" fmla="*/ 15012 w 31759"/>
                <a:gd name="T17" fmla="*/ 27452 h 27966"/>
                <a:gd name="T18" fmla="*/ 7426 w 31759"/>
                <a:gd name="T19" fmla="*/ 26102 h 27966"/>
                <a:gd name="T20" fmla="*/ 1961 w 31759"/>
                <a:gd name="T21" fmla="*/ 20637 h 27966"/>
                <a:gd name="T22" fmla="*/ 547 w 31759"/>
                <a:gd name="T23" fmla="*/ 14594 h 27966"/>
                <a:gd name="T24" fmla="*/ 547 w 31759"/>
                <a:gd name="T25" fmla="*/ 13662 h 27966"/>
                <a:gd name="T26" fmla="*/ 1029 w 31759"/>
                <a:gd name="T27" fmla="*/ 8904 h 27966"/>
                <a:gd name="T28" fmla="*/ 1350 w 31759"/>
                <a:gd name="T29" fmla="*/ 7458 h 27966"/>
                <a:gd name="T30" fmla="*/ 1447 w 31759"/>
                <a:gd name="T31" fmla="*/ 7072 h 27966"/>
                <a:gd name="T32" fmla="*/ 1479 w 31759"/>
                <a:gd name="T33" fmla="*/ 6943 h 27966"/>
                <a:gd name="T34" fmla="*/ 1511 w 31759"/>
                <a:gd name="T35" fmla="*/ 6943 h 27966"/>
                <a:gd name="T36" fmla="*/ 1672 w 31759"/>
                <a:gd name="T37" fmla="*/ 6590 h 27966"/>
                <a:gd name="T38" fmla="*/ 4468 w 31759"/>
                <a:gd name="T39" fmla="*/ 3793 h 27966"/>
                <a:gd name="T40" fmla="*/ 11122 w 31759"/>
                <a:gd name="T41" fmla="*/ 1093 h 27966"/>
                <a:gd name="T42" fmla="*/ 18291 w 31759"/>
                <a:gd name="T43" fmla="*/ 547 h 27966"/>
                <a:gd name="T44" fmla="*/ 18291 w 31759"/>
                <a:gd name="T45" fmla="*/ 0 h 27966"/>
                <a:gd name="T46" fmla="*/ 11026 w 31759"/>
                <a:gd name="T47" fmla="*/ 547 h 27966"/>
                <a:gd name="T48" fmla="*/ 3504 w 31759"/>
                <a:gd name="T49" fmla="*/ 3858 h 27966"/>
                <a:gd name="T50" fmla="*/ 1704 w 31759"/>
                <a:gd name="T51" fmla="*/ 5626 h 27966"/>
                <a:gd name="T52" fmla="*/ 1222 w 31759"/>
                <a:gd name="T53" fmla="*/ 6301 h 27966"/>
                <a:gd name="T54" fmla="*/ 965 w 31759"/>
                <a:gd name="T55" fmla="*/ 6815 h 27966"/>
                <a:gd name="T56" fmla="*/ 982 w 31759"/>
                <a:gd name="T57" fmla="*/ 6819 h 27966"/>
                <a:gd name="T58" fmla="*/ 982 w 31759"/>
                <a:gd name="T59" fmla="*/ 6819 h 27966"/>
                <a:gd name="T60" fmla="*/ 0 w 31759"/>
                <a:gd name="T61" fmla="*/ 13662 h 27966"/>
                <a:gd name="T62" fmla="*/ 32 w 31759"/>
                <a:gd name="T63" fmla="*/ 14626 h 27966"/>
                <a:gd name="T64" fmla="*/ 1511 w 31759"/>
                <a:gd name="T65" fmla="*/ 20894 h 27966"/>
                <a:gd name="T66" fmla="*/ 7136 w 31759"/>
                <a:gd name="T67" fmla="*/ 26552 h 27966"/>
                <a:gd name="T68" fmla="*/ 15012 w 31759"/>
                <a:gd name="T69" fmla="*/ 27966 h 27966"/>
                <a:gd name="T70" fmla="*/ 31534 w 31759"/>
                <a:gd name="T71" fmla="*/ 26037 h 27966"/>
                <a:gd name="T72" fmla="*/ 31759 w 31759"/>
                <a:gd name="T73" fmla="*/ 25748 h 27966"/>
                <a:gd name="T74" fmla="*/ 30441 w 31759"/>
                <a:gd name="T75" fmla="*/ 997 h 27966"/>
                <a:gd name="T76" fmla="*/ 30184 w 31759"/>
                <a:gd name="T77" fmla="*/ 740 h 27966"/>
                <a:gd name="T78" fmla="*/ 18291 w 31759"/>
                <a:gd name="T79" fmla="*/ 0 h 27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59" h="27966" extrusionOk="0">
                  <a:moveTo>
                    <a:pt x="18291" y="547"/>
                  </a:moveTo>
                  <a:cubicBezTo>
                    <a:pt x="21248" y="547"/>
                    <a:pt x="24205" y="740"/>
                    <a:pt x="26423" y="900"/>
                  </a:cubicBezTo>
                  <a:cubicBezTo>
                    <a:pt x="27548" y="997"/>
                    <a:pt x="28448" y="1093"/>
                    <a:pt x="29123" y="1157"/>
                  </a:cubicBezTo>
                  <a:cubicBezTo>
                    <a:pt x="29474" y="1193"/>
                    <a:pt x="29738" y="1228"/>
                    <a:pt x="29907" y="1252"/>
                  </a:cubicBezTo>
                  <a:lnTo>
                    <a:pt x="31200" y="25544"/>
                  </a:lnTo>
                  <a:cubicBezTo>
                    <a:pt x="31147" y="25556"/>
                    <a:pt x="31087" y="25571"/>
                    <a:pt x="31020" y="25587"/>
                  </a:cubicBezTo>
                  <a:cubicBezTo>
                    <a:pt x="29187" y="25973"/>
                    <a:pt x="21441" y="27452"/>
                    <a:pt x="15012" y="27452"/>
                  </a:cubicBezTo>
                  <a:cubicBezTo>
                    <a:pt x="11862" y="27452"/>
                    <a:pt x="9033" y="27066"/>
                    <a:pt x="7426" y="26102"/>
                  </a:cubicBezTo>
                  <a:cubicBezTo>
                    <a:pt x="4629" y="24430"/>
                    <a:pt x="2958" y="22566"/>
                    <a:pt x="1961" y="20637"/>
                  </a:cubicBezTo>
                  <a:cubicBezTo>
                    <a:pt x="997" y="18708"/>
                    <a:pt x="643" y="16651"/>
                    <a:pt x="547" y="14594"/>
                  </a:cubicBezTo>
                  <a:cubicBezTo>
                    <a:pt x="547" y="14272"/>
                    <a:pt x="547" y="13983"/>
                    <a:pt x="547" y="13662"/>
                  </a:cubicBezTo>
                  <a:cubicBezTo>
                    <a:pt x="547" y="11829"/>
                    <a:pt x="772" y="10126"/>
                    <a:pt x="1029" y="8904"/>
                  </a:cubicBezTo>
                  <a:cubicBezTo>
                    <a:pt x="1125" y="8294"/>
                    <a:pt x="1254" y="7811"/>
                    <a:pt x="1350" y="7458"/>
                  </a:cubicBezTo>
                  <a:cubicBezTo>
                    <a:pt x="1383" y="7297"/>
                    <a:pt x="1415" y="7168"/>
                    <a:pt x="1447" y="7072"/>
                  </a:cubicBezTo>
                  <a:cubicBezTo>
                    <a:pt x="1479" y="6976"/>
                    <a:pt x="1479" y="6943"/>
                    <a:pt x="1479" y="6943"/>
                  </a:cubicBezTo>
                  <a:lnTo>
                    <a:pt x="1511" y="6943"/>
                  </a:lnTo>
                  <a:cubicBezTo>
                    <a:pt x="1511" y="6879"/>
                    <a:pt x="1575" y="6751"/>
                    <a:pt x="1672" y="6590"/>
                  </a:cubicBezTo>
                  <a:cubicBezTo>
                    <a:pt x="2025" y="5979"/>
                    <a:pt x="2925" y="4886"/>
                    <a:pt x="4468" y="3793"/>
                  </a:cubicBezTo>
                  <a:cubicBezTo>
                    <a:pt x="6011" y="2733"/>
                    <a:pt x="8165" y="1640"/>
                    <a:pt x="11122" y="1093"/>
                  </a:cubicBezTo>
                  <a:cubicBezTo>
                    <a:pt x="13147" y="675"/>
                    <a:pt x="15719" y="547"/>
                    <a:pt x="18291" y="547"/>
                  </a:cubicBezTo>
                  <a:close/>
                  <a:moveTo>
                    <a:pt x="18291" y="0"/>
                  </a:moveTo>
                  <a:cubicBezTo>
                    <a:pt x="15719" y="0"/>
                    <a:pt x="13115" y="161"/>
                    <a:pt x="11026" y="547"/>
                  </a:cubicBezTo>
                  <a:cubicBezTo>
                    <a:pt x="7586" y="1222"/>
                    <a:pt x="5111" y="2572"/>
                    <a:pt x="3504" y="3858"/>
                  </a:cubicBezTo>
                  <a:cubicBezTo>
                    <a:pt x="2700" y="4468"/>
                    <a:pt x="2090" y="5111"/>
                    <a:pt x="1704" y="5626"/>
                  </a:cubicBezTo>
                  <a:cubicBezTo>
                    <a:pt x="1479" y="5883"/>
                    <a:pt x="1318" y="6108"/>
                    <a:pt x="1222" y="6301"/>
                  </a:cubicBezTo>
                  <a:cubicBezTo>
                    <a:pt x="1093" y="6493"/>
                    <a:pt x="1029" y="6654"/>
                    <a:pt x="965" y="6815"/>
                  </a:cubicBezTo>
                  <a:lnTo>
                    <a:pt x="982" y="6819"/>
                  </a:lnTo>
                  <a:cubicBezTo>
                    <a:pt x="855" y="7174"/>
                    <a:pt x="0" y="10090"/>
                    <a:pt x="0" y="13662"/>
                  </a:cubicBezTo>
                  <a:cubicBezTo>
                    <a:pt x="0" y="13983"/>
                    <a:pt x="0" y="14305"/>
                    <a:pt x="32" y="14626"/>
                  </a:cubicBezTo>
                  <a:cubicBezTo>
                    <a:pt x="129" y="16715"/>
                    <a:pt x="450" y="18837"/>
                    <a:pt x="1511" y="20894"/>
                  </a:cubicBezTo>
                  <a:cubicBezTo>
                    <a:pt x="2540" y="22919"/>
                    <a:pt x="4276" y="24848"/>
                    <a:pt x="7136" y="26552"/>
                  </a:cubicBezTo>
                  <a:cubicBezTo>
                    <a:pt x="8936" y="27645"/>
                    <a:pt x="11829" y="27966"/>
                    <a:pt x="15012" y="27966"/>
                  </a:cubicBezTo>
                  <a:cubicBezTo>
                    <a:pt x="22437" y="27966"/>
                    <a:pt x="31534" y="26037"/>
                    <a:pt x="31534" y="26037"/>
                  </a:cubicBezTo>
                  <a:cubicBezTo>
                    <a:pt x="31663" y="26005"/>
                    <a:pt x="31759" y="25877"/>
                    <a:pt x="31759" y="25748"/>
                  </a:cubicBezTo>
                  <a:lnTo>
                    <a:pt x="30441" y="997"/>
                  </a:lnTo>
                  <a:cubicBezTo>
                    <a:pt x="30409" y="868"/>
                    <a:pt x="30313" y="772"/>
                    <a:pt x="30184" y="740"/>
                  </a:cubicBezTo>
                  <a:cubicBezTo>
                    <a:pt x="30184" y="740"/>
                    <a:pt x="24237" y="0"/>
                    <a:pt x="1829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36" name="Google Shape;4301;p64"/>
            <p:cNvSpPr>
              <a:spLocks/>
            </p:cNvSpPr>
            <p:nvPr/>
          </p:nvSpPr>
          <p:spPr bwMode="auto">
            <a:xfrm>
              <a:off x="4052675" y="1352675"/>
              <a:ext cx="217625" cy="519725"/>
            </a:xfrm>
            <a:custGeom>
              <a:avLst/>
              <a:gdLst>
                <a:gd name="T0" fmla="*/ 7541 w 8705"/>
                <a:gd name="T1" fmla="*/ 0 h 20789"/>
                <a:gd name="T2" fmla="*/ 7490 w 8705"/>
                <a:gd name="T3" fmla="*/ 2 h 20789"/>
                <a:gd name="T4" fmla="*/ 4340 w 8705"/>
                <a:gd name="T5" fmla="*/ 4985 h 20789"/>
                <a:gd name="T6" fmla="*/ 97 w 8705"/>
                <a:gd name="T7" fmla="*/ 17939 h 20789"/>
                <a:gd name="T8" fmla="*/ 2194 w 8705"/>
                <a:gd name="T9" fmla="*/ 20788 h 20789"/>
                <a:gd name="T10" fmla="*/ 3022 w 8705"/>
                <a:gd name="T11" fmla="*/ 20478 h 20789"/>
                <a:gd name="T12" fmla="*/ 8100 w 8705"/>
                <a:gd name="T13" fmla="*/ 13085 h 20789"/>
                <a:gd name="T14" fmla="*/ 8486 w 8705"/>
                <a:gd name="T15" fmla="*/ 5885 h 20789"/>
                <a:gd name="T16" fmla="*/ 7541 w 8705"/>
                <a:gd name="T17" fmla="*/ 0 h 20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05" h="20789" extrusionOk="0">
                  <a:moveTo>
                    <a:pt x="7541" y="0"/>
                  </a:moveTo>
                  <a:cubicBezTo>
                    <a:pt x="7524" y="0"/>
                    <a:pt x="7507" y="1"/>
                    <a:pt x="7490" y="2"/>
                  </a:cubicBezTo>
                  <a:cubicBezTo>
                    <a:pt x="7490" y="2"/>
                    <a:pt x="5368" y="2124"/>
                    <a:pt x="4340" y="4985"/>
                  </a:cubicBezTo>
                  <a:cubicBezTo>
                    <a:pt x="3343" y="7814"/>
                    <a:pt x="0" y="16332"/>
                    <a:pt x="97" y="17939"/>
                  </a:cubicBezTo>
                  <a:cubicBezTo>
                    <a:pt x="174" y="19229"/>
                    <a:pt x="1100" y="20788"/>
                    <a:pt x="2194" y="20788"/>
                  </a:cubicBezTo>
                  <a:cubicBezTo>
                    <a:pt x="2463" y="20788"/>
                    <a:pt x="2743" y="20694"/>
                    <a:pt x="3022" y="20478"/>
                  </a:cubicBezTo>
                  <a:cubicBezTo>
                    <a:pt x="4436" y="19353"/>
                    <a:pt x="7875" y="13375"/>
                    <a:pt x="8100" y="13085"/>
                  </a:cubicBezTo>
                  <a:cubicBezTo>
                    <a:pt x="8293" y="12764"/>
                    <a:pt x="8486" y="8521"/>
                    <a:pt x="8486" y="5885"/>
                  </a:cubicBezTo>
                  <a:cubicBezTo>
                    <a:pt x="8486" y="3286"/>
                    <a:pt x="8705" y="0"/>
                    <a:pt x="754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37" name="Google Shape;4302;p64"/>
            <p:cNvSpPr>
              <a:spLocks/>
            </p:cNvSpPr>
            <p:nvPr/>
          </p:nvSpPr>
          <p:spPr bwMode="auto">
            <a:xfrm>
              <a:off x="4047850" y="1346300"/>
              <a:ext cx="224225" cy="532825"/>
            </a:xfrm>
            <a:custGeom>
              <a:avLst/>
              <a:gdLst>
                <a:gd name="T0" fmla="*/ 7777 w 8969"/>
                <a:gd name="T1" fmla="*/ 548 h 21313"/>
                <a:gd name="T2" fmla="*/ 7876 w 8969"/>
                <a:gd name="T3" fmla="*/ 579 h 21313"/>
                <a:gd name="T4" fmla="*/ 8133 w 8969"/>
                <a:gd name="T5" fmla="*/ 932 h 21313"/>
                <a:gd name="T6" fmla="*/ 8390 w 8969"/>
                <a:gd name="T7" fmla="*/ 2250 h 21313"/>
                <a:gd name="T8" fmla="*/ 8422 w 8969"/>
                <a:gd name="T9" fmla="*/ 4083 h 21313"/>
                <a:gd name="T10" fmla="*/ 8422 w 8969"/>
                <a:gd name="T11" fmla="*/ 6140 h 21313"/>
                <a:gd name="T12" fmla="*/ 8293 w 8969"/>
                <a:gd name="T13" fmla="*/ 10608 h 21313"/>
                <a:gd name="T14" fmla="*/ 8165 w 8969"/>
                <a:gd name="T15" fmla="*/ 12440 h 21313"/>
                <a:gd name="T16" fmla="*/ 8101 w 8969"/>
                <a:gd name="T17" fmla="*/ 12987 h 21313"/>
                <a:gd name="T18" fmla="*/ 8068 w 8969"/>
                <a:gd name="T19" fmla="*/ 13147 h 21313"/>
                <a:gd name="T20" fmla="*/ 8036 w 8969"/>
                <a:gd name="T21" fmla="*/ 13212 h 21313"/>
                <a:gd name="T22" fmla="*/ 8049 w 8969"/>
                <a:gd name="T23" fmla="*/ 13215 h 21313"/>
                <a:gd name="T24" fmla="*/ 8049 w 8969"/>
                <a:gd name="T25" fmla="*/ 13215 h 21313"/>
                <a:gd name="T26" fmla="*/ 7843 w 8969"/>
                <a:gd name="T27" fmla="*/ 13565 h 21313"/>
                <a:gd name="T28" fmla="*/ 5561 w 8969"/>
                <a:gd name="T29" fmla="*/ 17198 h 21313"/>
                <a:gd name="T30" fmla="*/ 4179 w 8969"/>
                <a:gd name="T31" fmla="*/ 19255 h 21313"/>
                <a:gd name="T32" fmla="*/ 3054 w 8969"/>
                <a:gd name="T33" fmla="*/ 20508 h 21313"/>
                <a:gd name="T34" fmla="*/ 2379 w 8969"/>
                <a:gd name="T35" fmla="*/ 20766 h 21313"/>
                <a:gd name="T36" fmla="*/ 1736 w 8969"/>
                <a:gd name="T37" fmla="*/ 20573 h 21313"/>
                <a:gd name="T38" fmla="*/ 932 w 8969"/>
                <a:gd name="T39" fmla="*/ 19544 h 21313"/>
                <a:gd name="T40" fmla="*/ 547 w 8969"/>
                <a:gd name="T41" fmla="*/ 18194 h 21313"/>
                <a:gd name="T42" fmla="*/ 547 w 8969"/>
                <a:gd name="T43" fmla="*/ 18162 h 21313"/>
                <a:gd name="T44" fmla="*/ 547 w 8969"/>
                <a:gd name="T45" fmla="*/ 18130 h 21313"/>
                <a:gd name="T46" fmla="*/ 675 w 8969"/>
                <a:gd name="T47" fmla="*/ 17230 h 21313"/>
                <a:gd name="T48" fmla="*/ 2636 w 8969"/>
                <a:gd name="T49" fmla="*/ 11154 h 21313"/>
                <a:gd name="T50" fmla="*/ 4790 w 8969"/>
                <a:gd name="T51" fmla="*/ 5304 h 21313"/>
                <a:gd name="T52" fmla="*/ 6686 w 8969"/>
                <a:gd name="T53" fmla="*/ 1833 h 21313"/>
                <a:gd name="T54" fmla="*/ 7522 w 8969"/>
                <a:gd name="T55" fmla="*/ 836 h 21313"/>
                <a:gd name="T56" fmla="*/ 7777 w 8969"/>
                <a:gd name="T57" fmla="*/ 548 h 21313"/>
                <a:gd name="T58" fmla="*/ 7651 w 8969"/>
                <a:gd name="T59" fmla="*/ 0 h 21313"/>
                <a:gd name="T60" fmla="*/ 7490 w 8969"/>
                <a:gd name="T61" fmla="*/ 65 h 21313"/>
                <a:gd name="T62" fmla="*/ 4275 w 8969"/>
                <a:gd name="T63" fmla="*/ 5143 h 21313"/>
                <a:gd name="T64" fmla="*/ 1768 w 8969"/>
                <a:gd name="T65" fmla="*/ 11958 h 21313"/>
                <a:gd name="T66" fmla="*/ 547 w 8969"/>
                <a:gd name="T67" fmla="*/ 15655 h 21313"/>
                <a:gd name="T68" fmla="*/ 161 w 8969"/>
                <a:gd name="T69" fmla="*/ 17101 h 21313"/>
                <a:gd name="T70" fmla="*/ 0 w 8969"/>
                <a:gd name="T71" fmla="*/ 18130 h 21313"/>
                <a:gd name="T72" fmla="*/ 0 w 8969"/>
                <a:gd name="T73" fmla="*/ 18226 h 21313"/>
                <a:gd name="T74" fmla="*/ 740 w 8969"/>
                <a:gd name="T75" fmla="*/ 20251 h 21313"/>
                <a:gd name="T76" fmla="*/ 1447 w 8969"/>
                <a:gd name="T77" fmla="*/ 20991 h 21313"/>
                <a:gd name="T78" fmla="*/ 2379 w 8969"/>
                <a:gd name="T79" fmla="*/ 21312 h 21313"/>
                <a:gd name="T80" fmla="*/ 3375 w 8969"/>
                <a:gd name="T81" fmla="*/ 20926 h 21313"/>
                <a:gd name="T82" fmla="*/ 4790 w 8969"/>
                <a:gd name="T83" fmla="*/ 19287 h 21313"/>
                <a:gd name="T84" fmla="*/ 7201 w 8969"/>
                <a:gd name="T85" fmla="*/ 15655 h 21313"/>
                <a:gd name="T86" fmla="*/ 8101 w 8969"/>
                <a:gd name="T87" fmla="*/ 14176 h 21313"/>
                <a:gd name="T88" fmla="*/ 8390 w 8969"/>
                <a:gd name="T89" fmla="*/ 13694 h 21313"/>
                <a:gd name="T90" fmla="*/ 8519 w 8969"/>
                <a:gd name="T91" fmla="*/ 13469 h 21313"/>
                <a:gd name="T92" fmla="*/ 8583 w 8969"/>
                <a:gd name="T93" fmla="*/ 13308 h 21313"/>
                <a:gd name="T94" fmla="*/ 8711 w 8969"/>
                <a:gd name="T95" fmla="*/ 12183 h 21313"/>
                <a:gd name="T96" fmla="*/ 8969 w 8969"/>
                <a:gd name="T97" fmla="*/ 6140 h 21313"/>
                <a:gd name="T98" fmla="*/ 8969 w 8969"/>
                <a:gd name="T99" fmla="*/ 4083 h 21313"/>
                <a:gd name="T100" fmla="*/ 8808 w 8969"/>
                <a:gd name="T101" fmla="*/ 1382 h 21313"/>
                <a:gd name="T102" fmla="*/ 8454 w 8969"/>
                <a:gd name="T103" fmla="*/ 450 h 21313"/>
                <a:gd name="T104" fmla="*/ 8165 w 8969"/>
                <a:gd name="T105" fmla="*/ 129 h 21313"/>
                <a:gd name="T106" fmla="*/ 7715 w 8969"/>
                <a:gd name="T107" fmla="*/ 0 h 2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69" h="21313" extrusionOk="0">
                  <a:moveTo>
                    <a:pt x="7777" y="548"/>
                  </a:moveTo>
                  <a:cubicBezTo>
                    <a:pt x="7808" y="551"/>
                    <a:pt x="7836" y="559"/>
                    <a:pt x="7876" y="579"/>
                  </a:cubicBezTo>
                  <a:cubicBezTo>
                    <a:pt x="7940" y="611"/>
                    <a:pt x="8036" y="740"/>
                    <a:pt x="8133" y="932"/>
                  </a:cubicBezTo>
                  <a:cubicBezTo>
                    <a:pt x="8261" y="1254"/>
                    <a:pt x="8326" y="1704"/>
                    <a:pt x="8390" y="2250"/>
                  </a:cubicBezTo>
                  <a:cubicBezTo>
                    <a:pt x="8422" y="2797"/>
                    <a:pt x="8422" y="3440"/>
                    <a:pt x="8422" y="4083"/>
                  </a:cubicBezTo>
                  <a:cubicBezTo>
                    <a:pt x="8422" y="4790"/>
                    <a:pt x="8422" y="5465"/>
                    <a:pt x="8422" y="6140"/>
                  </a:cubicBezTo>
                  <a:cubicBezTo>
                    <a:pt x="8422" y="7458"/>
                    <a:pt x="8358" y="9161"/>
                    <a:pt x="8293" y="10608"/>
                  </a:cubicBezTo>
                  <a:cubicBezTo>
                    <a:pt x="8261" y="11315"/>
                    <a:pt x="8197" y="11958"/>
                    <a:pt x="8165" y="12440"/>
                  </a:cubicBezTo>
                  <a:cubicBezTo>
                    <a:pt x="8133" y="12665"/>
                    <a:pt x="8101" y="12858"/>
                    <a:pt x="8101" y="12987"/>
                  </a:cubicBezTo>
                  <a:cubicBezTo>
                    <a:pt x="8068" y="13083"/>
                    <a:pt x="8068" y="13115"/>
                    <a:pt x="8068" y="13147"/>
                  </a:cubicBezTo>
                  <a:lnTo>
                    <a:pt x="8036" y="13212"/>
                  </a:lnTo>
                  <a:lnTo>
                    <a:pt x="8049" y="13215"/>
                  </a:lnTo>
                  <a:cubicBezTo>
                    <a:pt x="8006" y="13286"/>
                    <a:pt x="7925" y="13403"/>
                    <a:pt x="7843" y="13565"/>
                  </a:cubicBezTo>
                  <a:cubicBezTo>
                    <a:pt x="7426" y="14240"/>
                    <a:pt x="6526" y="15751"/>
                    <a:pt x="5561" y="17198"/>
                  </a:cubicBezTo>
                  <a:cubicBezTo>
                    <a:pt x="5111" y="17937"/>
                    <a:pt x="4597" y="18644"/>
                    <a:pt x="4179" y="19255"/>
                  </a:cubicBezTo>
                  <a:cubicBezTo>
                    <a:pt x="3729" y="19833"/>
                    <a:pt x="3311" y="20316"/>
                    <a:pt x="3054" y="20508"/>
                  </a:cubicBezTo>
                  <a:cubicBezTo>
                    <a:pt x="2797" y="20701"/>
                    <a:pt x="2572" y="20766"/>
                    <a:pt x="2379" y="20766"/>
                  </a:cubicBezTo>
                  <a:cubicBezTo>
                    <a:pt x="2154" y="20766"/>
                    <a:pt x="1961" y="20701"/>
                    <a:pt x="1736" y="20573"/>
                  </a:cubicBezTo>
                  <a:cubicBezTo>
                    <a:pt x="1447" y="20348"/>
                    <a:pt x="1157" y="19994"/>
                    <a:pt x="932" y="19544"/>
                  </a:cubicBezTo>
                  <a:cubicBezTo>
                    <a:pt x="707" y="19126"/>
                    <a:pt x="579" y="18612"/>
                    <a:pt x="547" y="18194"/>
                  </a:cubicBezTo>
                  <a:lnTo>
                    <a:pt x="547" y="18162"/>
                  </a:lnTo>
                  <a:lnTo>
                    <a:pt x="547" y="18130"/>
                  </a:lnTo>
                  <a:cubicBezTo>
                    <a:pt x="547" y="17937"/>
                    <a:pt x="579" y="17615"/>
                    <a:pt x="675" y="17230"/>
                  </a:cubicBezTo>
                  <a:cubicBezTo>
                    <a:pt x="997" y="15848"/>
                    <a:pt x="1800" y="13469"/>
                    <a:pt x="2636" y="11154"/>
                  </a:cubicBezTo>
                  <a:cubicBezTo>
                    <a:pt x="3472" y="8808"/>
                    <a:pt x="4340" y="6558"/>
                    <a:pt x="4790" y="5304"/>
                  </a:cubicBezTo>
                  <a:cubicBezTo>
                    <a:pt x="5272" y="3922"/>
                    <a:pt x="6043" y="2700"/>
                    <a:pt x="6686" y="1833"/>
                  </a:cubicBezTo>
                  <a:cubicBezTo>
                    <a:pt x="7008" y="1415"/>
                    <a:pt x="7329" y="1061"/>
                    <a:pt x="7522" y="836"/>
                  </a:cubicBezTo>
                  <a:cubicBezTo>
                    <a:pt x="7618" y="709"/>
                    <a:pt x="7713" y="613"/>
                    <a:pt x="7777" y="548"/>
                  </a:cubicBezTo>
                  <a:close/>
                  <a:moveTo>
                    <a:pt x="7651" y="0"/>
                  </a:moveTo>
                  <a:cubicBezTo>
                    <a:pt x="7586" y="0"/>
                    <a:pt x="7522" y="32"/>
                    <a:pt x="7490" y="65"/>
                  </a:cubicBezTo>
                  <a:cubicBezTo>
                    <a:pt x="7458" y="97"/>
                    <a:pt x="5336" y="2218"/>
                    <a:pt x="4275" y="5143"/>
                  </a:cubicBezTo>
                  <a:cubicBezTo>
                    <a:pt x="3793" y="6526"/>
                    <a:pt x="2733" y="9290"/>
                    <a:pt x="1768" y="11958"/>
                  </a:cubicBezTo>
                  <a:cubicBezTo>
                    <a:pt x="1318" y="13276"/>
                    <a:pt x="868" y="14594"/>
                    <a:pt x="547" y="15655"/>
                  </a:cubicBezTo>
                  <a:cubicBezTo>
                    <a:pt x="386" y="16201"/>
                    <a:pt x="257" y="16683"/>
                    <a:pt x="161" y="17101"/>
                  </a:cubicBezTo>
                  <a:cubicBezTo>
                    <a:pt x="65" y="17519"/>
                    <a:pt x="0" y="17840"/>
                    <a:pt x="0" y="18130"/>
                  </a:cubicBezTo>
                  <a:cubicBezTo>
                    <a:pt x="0" y="18130"/>
                    <a:pt x="0" y="18194"/>
                    <a:pt x="0" y="18226"/>
                  </a:cubicBezTo>
                  <a:cubicBezTo>
                    <a:pt x="65" y="18901"/>
                    <a:pt x="322" y="19673"/>
                    <a:pt x="740" y="20251"/>
                  </a:cubicBezTo>
                  <a:cubicBezTo>
                    <a:pt x="932" y="20541"/>
                    <a:pt x="1157" y="20830"/>
                    <a:pt x="1447" y="20991"/>
                  </a:cubicBezTo>
                  <a:cubicBezTo>
                    <a:pt x="1736" y="21183"/>
                    <a:pt x="2025" y="21312"/>
                    <a:pt x="2379" y="21312"/>
                  </a:cubicBezTo>
                  <a:cubicBezTo>
                    <a:pt x="2700" y="21312"/>
                    <a:pt x="3054" y="21183"/>
                    <a:pt x="3375" y="20926"/>
                  </a:cubicBezTo>
                  <a:cubicBezTo>
                    <a:pt x="3793" y="20637"/>
                    <a:pt x="4275" y="20026"/>
                    <a:pt x="4790" y="19287"/>
                  </a:cubicBezTo>
                  <a:cubicBezTo>
                    <a:pt x="5593" y="18194"/>
                    <a:pt x="6493" y="16812"/>
                    <a:pt x="7201" y="15655"/>
                  </a:cubicBezTo>
                  <a:cubicBezTo>
                    <a:pt x="7554" y="15076"/>
                    <a:pt x="7876" y="14562"/>
                    <a:pt x="8101" y="14176"/>
                  </a:cubicBezTo>
                  <a:cubicBezTo>
                    <a:pt x="8197" y="13983"/>
                    <a:pt x="8293" y="13822"/>
                    <a:pt x="8390" y="13694"/>
                  </a:cubicBezTo>
                  <a:cubicBezTo>
                    <a:pt x="8454" y="13565"/>
                    <a:pt x="8486" y="13501"/>
                    <a:pt x="8519" y="13469"/>
                  </a:cubicBezTo>
                  <a:cubicBezTo>
                    <a:pt x="8551" y="13405"/>
                    <a:pt x="8551" y="13372"/>
                    <a:pt x="8583" y="13308"/>
                  </a:cubicBezTo>
                  <a:cubicBezTo>
                    <a:pt x="8647" y="13083"/>
                    <a:pt x="8679" y="12697"/>
                    <a:pt x="8711" y="12183"/>
                  </a:cubicBezTo>
                  <a:cubicBezTo>
                    <a:pt x="8840" y="10640"/>
                    <a:pt x="8969" y="8004"/>
                    <a:pt x="8969" y="6140"/>
                  </a:cubicBezTo>
                  <a:cubicBezTo>
                    <a:pt x="8969" y="5497"/>
                    <a:pt x="8969" y="4790"/>
                    <a:pt x="8969" y="4083"/>
                  </a:cubicBezTo>
                  <a:cubicBezTo>
                    <a:pt x="8969" y="3086"/>
                    <a:pt x="8936" y="2122"/>
                    <a:pt x="8808" y="1382"/>
                  </a:cubicBezTo>
                  <a:cubicBezTo>
                    <a:pt x="8711" y="997"/>
                    <a:pt x="8615" y="675"/>
                    <a:pt x="8454" y="450"/>
                  </a:cubicBezTo>
                  <a:cubicBezTo>
                    <a:pt x="8390" y="322"/>
                    <a:pt x="8293" y="193"/>
                    <a:pt x="8165" y="129"/>
                  </a:cubicBezTo>
                  <a:cubicBezTo>
                    <a:pt x="8036" y="32"/>
                    <a:pt x="7876" y="0"/>
                    <a:pt x="77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38" name="Google Shape;4303;p64"/>
            <p:cNvSpPr>
              <a:spLocks/>
            </p:cNvSpPr>
            <p:nvPr/>
          </p:nvSpPr>
          <p:spPr bwMode="auto">
            <a:xfrm>
              <a:off x="4232675" y="1580025"/>
              <a:ext cx="750600" cy="670350"/>
            </a:xfrm>
            <a:custGeom>
              <a:avLst/>
              <a:gdLst>
                <a:gd name="T0" fmla="*/ 3646 w 30024"/>
                <a:gd name="T1" fmla="*/ 0 h 26814"/>
                <a:gd name="T2" fmla="*/ 3568 w 30024"/>
                <a:gd name="T3" fmla="*/ 5 h 26814"/>
                <a:gd name="T4" fmla="*/ 0 w 30024"/>
                <a:gd name="T5" fmla="*/ 20385 h 26814"/>
                <a:gd name="T6" fmla="*/ 24302 w 30024"/>
                <a:gd name="T7" fmla="*/ 26814 h 26814"/>
                <a:gd name="T8" fmla="*/ 30023 w 30024"/>
                <a:gd name="T9" fmla="*/ 8234 h 26814"/>
                <a:gd name="T10" fmla="*/ 3646 w 30024"/>
                <a:gd name="T11" fmla="*/ 0 h 26814"/>
              </a:gdLst>
              <a:ahLst/>
              <a:cxnLst>
                <a:cxn ang="0">
                  <a:pos x="T0" y="T1"/>
                </a:cxn>
                <a:cxn ang="0">
                  <a:pos x="T2" y="T3"/>
                </a:cxn>
                <a:cxn ang="0">
                  <a:pos x="T4" y="T5"/>
                </a:cxn>
                <a:cxn ang="0">
                  <a:pos x="T6" y="T7"/>
                </a:cxn>
                <a:cxn ang="0">
                  <a:pos x="T8" y="T9"/>
                </a:cxn>
                <a:cxn ang="0">
                  <a:pos x="T10" y="T11"/>
                </a:cxn>
              </a:cxnLst>
              <a:rect l="0" t="0" r="r" b="b"/>
              <a:pathLst>
                <a:path w="30024" h="26814" extrusionOk="0">
                  <a:moveTo>
                    <a:pt x="3646" y="0"/>
                  </a:moveTo>
                  <a:cubicBezTo>
                    <a:pt x="3614" y="0"/>
                    <a:pt x="3588" y="2"/>
                    <a:pt x="3568" y="5"/>
                  </a:cubicBezTo>
                  <a:cubicBezTo>
                    <a:pt x="483" y="616"/>
                    <a:pt x="0" y="20385"/>
                    <a:pt x="0" y="20385"/>
                  </a:cubicBezTo>
                  <a:lnTo>
                    <a:pt x="24302" y="26814"/>
                  </a:lnTo>
                  <a:cubicBezTo>
                    <a:pt x="24302" y="26814"/>
                    <a:pt x="30023" y="11095"/>
                    <a:pt x="30023" y="8234"/>
                  </a:cubicBezTo>
                  <a:cubicBezTo>
                    <a:pt x="30023" y="5422"/>
                    <a:pt x="5546" y="0"/>
                    <a:pt x="364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39" name="Google Shape;4304;p64"/>
            <p:cNvSpPr>
              <a:spLocks/>
            </p:cNvSpPr>
            <p:nvPr/>
          </p:nvSpPr>
          <p:spPr bwMode="auto">
            <a:xfrm>
              <a:off x="4226250" y="1573725"/>
              <a:ext cx="763450" cy="683300"/>
            </a:xfrm>
            <a:custGeom>
              <a:avLst/>
              <a:gdLst>
                <a:gd name="T0" fmla="*/ 3922 w 30538"/>
                <a:gd name="T1" fmla="*/ 514 h 27332"/>
                <a:gd name="T2" fmla="*/ 5561 w 30538"/>
                <a:gd name="T3" fmla="*/ 772 h 27332"/>
                <a:gd name="T4" fmla="*/ 20123 w 30538"/>
                <a:gd name="T5" fmla="*/ 4243 h 27332"/>
                <a:gd name="T6" fmla="*/ 27162 w 30538"/>
                <a:gd name="T7" fmla="*/ 6590 h 27332"/>
                <a:gd name="T8" fmla="*/ 29316 w 30538"/>
                <a:gd name="T9" fmla="*/ 7683 h 27332"/>
                <a:gd name="T10" fmla="*/ 29862 w 30538"/>
                <a:gd name="T11" fmla="*/ 8165 h 27332"/>
                <a:gd name="T12" fmla="*/ 29991 w 30538"/>
                <a:gd name="T13" fmla="*/ 8486 h 27332"/>
                <a:gd name="T14" fmla="*/ 29766 w 30538"/>
                <a:gd name="T15" fmla="*/ 10029 h 27332"/>
                <a:gd name="T16" fmla="*/ 26616 w 30538"/>
                <a:gd name="T17" fmla="*/ 20348 h 27332"/>
                <a:gd name="T18" fmla="*/ 25009 w 30538"/>
                <a:gd name="T19" fmla="*/ 25009 h 27332"/>
                <a:gd name="T20" fmla="*/ 24378 w 30538"/>
                <a:gd name="T21" fmla="*/ 26744 h 27332"/>
                <a:gd name="T22" fmla="*/ 24378 w 30538"/>
                <a:gd name="T23" fmla="*/ 26744 h 27332"/>
                <a:gd name="T24" fmla="*/ 547 w 30538"/>
                <a:gd name="T25" fmla="*/ 20439 h 27332"/>
                <a:gd name="T26" fmla="*/ 547 w 30538"/>
                <a:gd name="T27" fmla="*/ 20439 h 27332"/>
                <a:gd name="T28" fmla="*/ 547 w 30538"/>
                <a:gd name="T29" fmla="*/ 19769 h 27332"/>
                <a:gd name="T30" fmla="*/ 1383 w 30538"/>
                <a:gd name="T31" fmla="*/ 8840 h 27332"/>
                <a:gd name="T32" fmla="*/ 2411 w 30538"/>
                <a:gd name="T33" fmla="*/ 3086 h 27332"/>
                <a:gd name="T34" fmla="*/ 3150 w 30538"/>
                <a:gd name="T35" fmla="*/ 1222 h 27332"/>
                <a:gd name="T36" fmla="*/ 3536 w 30538"/>
                <a:gd name="T37" fmla="*/ 739 h 27332"/>
                <a:gd name="T38" fmla="*/ 3890 w 30538"/>
                <a:gd name="T39" fmla="*/ 514 h 27332"/>
                <a:gd name="T40" fmla="*/ 3793 w 30538"/>
                <a:gd name="T41" fmla="*/ 0 h 27332"/>
                <a:gd name="T42" fmla="*/ 3086 w 30538"/>
                <a:gd name="T43" fmla="*/ 418 h 27332"/>
                <a:gd name="T44" fmla="*/ 2154 w 30538"/>
                <a:gd name="T45" fmla="*/ 2122 h 27332"/>
                <a:gd name="T46" fmla="*/ 386 w 30538"/>
                <a:gd name="T47" fmla="*/ 13308 h 27332"/>
                <a:gd name="T48" fmla="*/ 0 w 30538"/>
                <a:gd name="T49" fmla="*/ 20605 h 27332"/>
                <a:gd name="T50" fmla="*/ 193 w 30538"/>
                <a:gd name="T51" fmla="*/ 20894 h 27332"/>
                <a:gd name="T52" fmla="*/ 24494 w 30538"/>
                <a:gd name="T53" fmla="*/ 27323 h 27332"/>
                <a:gd name="T54" fmla="*/ 24558 w 30538"/>
                <a:gd name="T55" fmla="*/ 27331 h 27332"/>
                <a:gd name="T56" fmla="*/ 24816 w 30538"/>
                <a:gd name="T57" fmla="*/ 27130 h 27332"/>
                <a:gd name="T58" fmla="*/ 27677 w 30538"/>
                <a:gd name="T59" fmla="*/ 18933 h 27332"/>
                <a:gd name="T60" fmla="*/ 29637 w 30538"/>
                <a:gd name="T61" fmla="*/ 12665 h 27332"/>
                <a:gd name="T62" fmla="*/ 30280 w 30538"/>
                <a:gd name="T63" fmla="*/ 10158 h 27332"/>
                <a:gd name="T64" fmla="*/ 30537 w 30538"/>
                <a:gd name="T65" fmla="*/ 8486 h 27332"/>
                <a:gd name="T66" fmla="*/ 30184 w 30538"/>
                <a:gd name="T67" fmla="*/ 7747 h 27332"/>
                <a:gd name="T68" fmla="*/ 28287 w 30538"/>
                <a:gd name="T69" fmla="*/ 6525 h 27332"/>
                <a:gd name="T70" fmla="*/ 14497 w 30538"/>
                <a:gd name="T71" fmla="*/ 2186 h 27332"/>
                <a:gd name="T72" fmla="*/ 7619 w 30538"/>
                <a:gd name="T73" fmla="*/ 611 h 27332"/>
                <a:gd name="T74" fmla="*/ 5240 w 30538"/>
                <a:gd name="T75" fmla="*/ 161 h 27332"/>
                <a:gd name="T76" fmla="*/ 3922 w 30538"/>
                <a:gd name="T77" fmla="*/ 0 h 27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538" h="27332" extrusionOk="0">
                  <a:moveTo>
                    <a:pt x="3922" y="514"/>
                  </a:moveTo>
                  <a:cubicBezTo>
                    <a:pt x="4115" y="514"/>
                    <a:pt x="4726" y="611"/>
                    <a:pt x="5561" y="772"/>
                  </a:cubicBezTo>
                  <a:cubicBezTo>
                    <a:pt x="8551" y="1286"/>
                    <a:pt x="14690" y="2668"/>
                    <a:pt x="20123" y="4243"/>
                  </a:cubicBezTo>
                  <a:cubicBezTo>
                    <a:pt x="22823" y="5015"/>
                    <a:pt x="25330" y="5818"/>
                    <a:pt x="27162" y="6590"/>
                  </a:cubicBezTo>
                  <a:cubicBezTo>
                    <a:pt x="28062" y="6976"/>
                    <a:pt x="28802" y="7361"/>
                    <a:pt x="29316" y="7683"/>
                  </a:cubicBezTo>
                  <a:cubicBezTo>
                    <a:pt x="29541" y="7876"/>
                    <a:pt x="29734" y="8036"/>
                    <a:pt x="29862" y="8165"/>
                  </a:cubicBezTo>
                  <a:cubicBezTo>
                    <a:pt x="29959" y="8326"/>
                    <a:pt x="29991" y="8422"/>
                    <a:pt x="29991" y="8486"/>
                  </a:cubicBezTo>
                  <a:cubicBezTo>
                    <a:pt x="29991" y="8808"/>
                    <a:pt x="29927" y="9354"/>
                    <a:pt x="29766" y="10029"/>
                  </a:cubicBezTo>
                  <a:cubicBezTo>
                    <a:pt x="29220" y="12472"/>
                    <a:pt x="27837" y="16715"/>
                    <a:pt x="26616" y="20348"/>
                  </a:cubicBezTo>
                  <a:cubicBezTo>
                    <a:pt x="26005" y="22148"/>
                    <a:pt x="25427" y="23787"/>
                    <a:pt x="25009" y="25009"/>
                  </a:cubicBezTo>
                  <a:cubicBezTo>
                    <a:pt x="24703" y="25817"/>
                    <a:pt x="24486" y="26433"/>
                    <a:pt x="24378" y="26744"/>
                  </a:cubicBezTo>
                  <a:lnTo>
                    <a:pt x="547" y="20439"/>
                  </a:lnTo>
                  <a:cubicBezTo>
                    <a:pt x="547" y="20291"/>
                    <a:pt x="547" y="20062"/>
                    <a:pt x="547" y="19769"/>
                  </a:cubicBezTo>
                  <a:cubicBezTo>
                    <a:pt x="611" y="17905"/>
                    <a:pt x="836" y="13147"/>
                    <a:pt x="1383" y="8840"/>
                  </a:cubicBezTo>
                  <a:cubicBezTo>
                    <a:pt x="1640" y="6654"/>
                    <a:pt x="1993" y="4597"/>
                    <a:pt x="2411" y="3086"/>
                  </a:cubicBezTo>
                  <a:cubicBezTo>
                    <a:pt x="2636" y="2315"/>
                    <a:pt x="2893" y="1672"/>
                    <a:pt x="3150" y="1222"/>
                  </a:cubicBezTo>
                  <a:cubicBezTo>
                    <a:pt x="3279" y="1029"/>
                    <a:pt x="3408" y="836"/>
                    <a:pt x="3536" y="739"/>
                  </a:cubicBezTo>
                  <a:cubicBezTo>
                    <a:pt x="3665" y="611"/>
                    <a:pt x="3793" y="547"/>
                    <a:pt x="3890" y="514"/>
                  </a:cubicBezTo>
                  <a:close/>
                  <a:moveTo>
                    <a:pt x="3793" y="0"/>
                  </a:moveTo>
                  <a:cubicBezTo>
                    <a:pt x="3536" y="64"/>
                    <a:pt x="3279" y="193"/>
                    <a:pt x="3086" y="418"/>
                  </a:cubicBezTo>
                  <a:cubicBezTo>
                    <a:pt x="2733" y="804"/>
                    <a:pt x="2443" y="1382"/>
                    <a:pt x="2154" y="2122"/>
                  </a:cubicBezTo>
                  <a:cubicBezTo>
                    <a:pt x="1222" y="4725"/>
                    <a:pt x="707" y="9354"/>
                    <a:pt x="386" y="13308"/>
                  </a:cubicBezTo>
                  <a:cubicBezTo>
                    <a:pt x="65" y="17294"/>
                    <a:pt x="0" y="20605"/>
                    <a:pt x="0" y="20605"/>
                  </a:cubicBezTo>
                  <a:cubicBezTo>
                    <a:pt x="0" y="20733"/>
                    <a:pt x="65" y="20862"/>
                    <a:pt x="193" y="20894"/>
                  </a:cubicBezTo>
                  <a:lnTo>
                    <a:pt x="24494" y="27323"/>
                  </a:lnTo>
                  <a:cubicBezTo>
                    <a:pt x="24516" y="27328"/>
                    <a:pt x="24537" y="27331"/>
                    <a:pt x="24558" y="27331"/>
                  </a:cubicBezTo>
                  <a:cubicBezTo>
                    <a:pt x="24664" y="27331"/>
                    <a:pt x="24762" y="27264"/>
                    <a:pt x="24816" y="27130"/>
                  </a:cubicBezTo>
                  <a:cubicBezTo>
                    <a:pt x="24816" y="27130"/>
                    <a:pt x="26230" y="23208"/>
                    <a:pt x="27677" y="18933"/>
                  </a:cubicBezTo>
                  <a:cubicBezTo>
                    <a:pt x="28384" y="16780"/>
                    <a:pt x="29091" y="14529"/>
                    <a:pt x="29637" y="12665"/>
                  </a:cubicBezTo>
                  <a:cubicBezTo>
                    <a:pt x="29895" y="11733"/>
                    <a:pt x="30120" y="10865"/>
                    <a:pt x="30280" y="10158"/>
                  </a:cubicBezTo>
                  <a:cubicBezTo>
                    <a:pt x="30441" y="9451"/>
                    <a:pt x="30537" y="8872"/>
                    <a:pt x="30537" y="8486"/>
                  </a:cubicBezTo>
                  <a:cubicBezTo>
                    <a:pt x="30537" y="8197"/>
                    <a:pt x="30377" y="7972"/>
                    <a:pt x="30184" y="7747"/>
                  </a:cubicBezTo>
                  <a:cubicBezTo>
                    <a:pt x="29798" y="7329"/>
                    <a:pt x="29155" y="6943"/>
                    <a:pt x="28287" y="6525"/>
                  </a:cubicBezTo>
                  <a:cubicBezTo>
                    <a:pt x="25266" y="5079"/>
                    <a:pt x="19608" y="3440"/>
                    <a:pt x="14497" y="2186"/>
                  </a:cubicBezTo>
                  <a:cubicBezTo>
                    <a:pt x="11926" y="1543"/>
                    <a:pt x="9483" y="997"/>
                    <a:pt x="7619" y="611"/>
                  </a:cubicBezTo>
                  <a:cubicBezTo>
                    <a:pt x="6654" y="418"/>
                    <a:pt x="5851" y="257"/>
                    <a:pt x="5240" y="161"/>
                  </a:cubicBezTo>
                  <a:cubicBezTo>
                    <a:pt x="4597" y="64"/>
                    <a:pt x="4179" y="0"/>
                    <a:pt x="39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40" name="Google Shape;4305;p64"/>
            <p:cNvSpPr>
              <a:spLocks/>
            </p:cNvSpPr>
            <p:nvPr/>
          </p:nvSpPr>
          <p:spPr bwMode="auto">
            <a:xfrm>
              <a:off x="4206950" y="1267500"/>
              <a:ext cx="706400" cy="822825"/>
            </a:xfrm>
            <a:custGeom>
              <a:avLst/>
              <a:gdLst>
                <a:gd name="T0" fmla="*/ 14958 w 28256"/>
                <a:gd name="T1" fmla="*/ 1 h 32913"/>
                <a:gd name="T2" fmla="*/ 13148 w 28256"/>
                <a:gd name="T3" fmla="*/ 163 h 32913"/>
                <a:gd name="T4" fmla="*/ 11180 w 28256"/>
                <a:gd name="T5" fmla="*/ 80 h 32913"/>
                <a:gd name="T6" fmla="*/ 3858 w 28256"/>
                <a:gd name="T7" fmla="*/ 1481 h 32913"/>
                <a:gd name="T8" fmla="*/ 194 w 28256"/>
                <a:gd name="T9" fmla="*/ 9806 h 32913"/>
                <a:gd name="T10" fmla="*/ 1737 w 28256"/>
                <a:gd name="T11" fmla="*/ 31086 h 32913"/>
                <a:gd name="T12" fmla="*/ 13051 w 28256"/>
                <a:gd name="T13" fmla="*/ 32789 h 32913"/>
                <a:gd name="T14" fmla="*/ 14288 w 28256"/>
                <a:gd name="T15" fmla="*/ 32913 h 32913"/>
                <a:gd name="T16" fmla="*/ 20541 w 28256"/>
                <a:gd name="T17" fmla="*/ 28932 h 32913"/>
                <a:gd name="T18" fmla="*/ 28256 w 28256"/>
                <a:gd name="T19" fmla="*/ 12024 h 32913"/>
                <a:gd name="T20" fmla="*/ 21152 w 28256"/>
                <a:gd name="T21" fmla="*/ 1706 h 32913"/>
                <a:gd name="T22" fmla="*/ 14958 w 28256"/>
                <a:gd name="T23" fmla="*/ 1 h 3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56" h="32913" extrusionOk="0">
                  <a:moveTo>
                    <a:pt x="14958" y="1"/>
                  </a:moveTo>
                  <a:cubicBezTo>
                    <a:pt x="13842" y="1"/>
                    <a:pt x="13148" y="163"/>
                    <a:pt x="13148" y="163"/>
                  </a:cubicBezTo>
                  <a:cubicBezTo>
                    <a:pt x="13148" y="163"/>
                    <a:pt x="12363" y="80"/>
                    <a:pt x="11180" y="80"/>
                  </a:cubicBezTo>
                  <a:cubicBezTo>
                    <a:pt x="9242" y="80"/>
                    <a:pt x="6234" y="303"/>
                    <a:pt x="3858" y="1481"/>
                  </a:cubicBezTo>
                  <a:cubicBezTo>
                    <a:pt x="1" y="3409"/>
                    <a:pt x="1" y="6656"/>
                    <a:pt x="194" y="9806"/>
                  </a:cubicBezTo>
                  <a:cubicBezTo>
                    <a:pt x="387" y="12924"/>
                    <a:pt x="1447" y="29864"/>
                    <a:pt x="1737" y="31086"/>
                  </a:cubicBezTo>
                  <a:cubicBezTo>
                    <a:pt x="2058" y="32307"/>
                    <a:pt x="9001" y="31986"/>
                    <a:pt x="13051" y="32789"/>
                  </a:cubicBezTo>
                  <a:cubicBezTo>
                    <a:pt x="13477" y="32874"/>
                    <a:pt x="13890" y="32913"/>
                    <a:pt x="14288" y="32913"/>
                  </a:cubicBezTo>
                  <a:cubicBezTo>
                    <a:pt x="17678" y="32913"/>
                    <a:pt x="20023" y="30112"/>
                    <a:pt x="20541" y="28932"/>
                  </a:cubicBezTo>
                  <a:cubicBezTo>
                    <a:pt x="21152" y="27614"/>
                    <a:pt x="28256" y="14756"/>
                    <a:pt x="28256" y="12024"/>
                  </a:cubicBezTo>
                  <a:cubicBezTo>
                    <a:pt x="28256" y="9292"/>
                    <a:pt x="25331" y="4117"/>
                    <a:pt x="21152" y="1706"/>
                  </a:cubicBezTo>
                  <a:cubicBezTo>
                    <a:pt x="18764" y="299"/>
                    <a:pt x="16473" y="1"/>
                    <a:pt x="1495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41" name="Google Shape;4306;p64"/>
            <p:cNvSpPr>
              <a:spLocks/>
            </p:cNvSpPr>
            <p:nvPr/>
          </p:nvSpPr>
          <p:spPr bwMode="auto">
            <a:xfrm>
              <a:off x="4203750" y="1261100"/>
              <a:ext cx="716025" cy="835800"/>
            </a:xfrm>
            <a:custGeom>
              <a:avLst/>
              <a:gdLst>
                <a:gd name="T0" fmla="*/ 15140 w 28641"/>
                <a:gd name="T1" fmla="*/ 547 h 33432"/>
                <a:gd name="T2" fmla="*/ 21151 w 28641"/>
                <a:gd name="T3" fmla="*/ 2187 h 33432"/>
                <a:gd name="T4" fmla="*/ 26166 w 28641"/>
                <a:gd name="T5" fmla="*/ 7137 h 33432"/>
                <a:gd name="T6" fmla="*/ 28127 w 28641"/>
                <a:gd name="T7" fmla="*/ 12280 h 33432"/>
                <a:gd name="T8" fmla="*/ 27805 w 28641"/>
                <a:gd name="T9" fmla="*/ 13662 h 33432"/>
                <a:gd name="T10" fmla="*/ 23819 w 28641"/>
                <a:gd name="T11" fmla="*/ 22534 h 33432"/>
                <a:gd name="T12" fmla="*/ 21633 w 28641"/>
                <a:gd name="T13" fmla="*/ 26777 h 33432"/>
                <a:gd name="T14" fmla="*/ 20444 w 28641"/>
                <a:gd name="T15" fmla="*/ 29092 h 33432"/>
                <a:gd name="T16" fmla="*/ 18451 w 28641"/>
                <a:gd name="T17" fmla="*/ 31406 h 33432"/>
                <a:gd name="T18" fmla="*/ 14433 w 28641"/>
                <a:gd name="T19" fmla="*/ 32917 h 33432"/>
                <a:gd name="T20" fmla="*/ 13244 w 28641"/>
                <a:gd name="T21" fmla="*/ 32788 h 33432"/>
                <a:gd name="T22" fmla="*/ 6140 w 28641"/>
                <a:gd name="T23" fmla="*/ 32081 h 33432"/>
                <a:gd name="T24" fmla="*/ 3247 w 28641"/>
                <a:gd name="T25" fmla="*/ 31760 h 33432"/>
                <a:gd name="T26" fmla="*/ 2411 w 28641"/>
                <a:gd name="T27" fmla="*/ 31503 h 33432"/>
                <a:gd name="T28" fmla="*/ 2186 w 28641"/>
                <a:gd name="T29" fmla="*/ 31374 h 33432"/>
                <a:gd name="T30" fmla="*/ 2154 w 28641"/>
                <a:gd name="T31" fmla="*/ 31278 h 33432"/>
                <a:gd name="T32" fmla="*/ 2090 w 28641"/>
                <a:gd name="T33" fmla="*/ 30892 h 33432"/>
                <a:gd name="T34" fmla="*/ 1286 w 28641"/>
                <a:gd name="T35" fmla="*/ 20509 h 33432"/>
                <a:gd name="T36" fmla="*/ 579 w 28641"/>
                <a:gd name="T37" fmla="*/ 10030 h 33432"/>
                <a:gd name="T38" fmla="*/ 515 w 28641"/>
                <a:gd name="T39" fmla="*/ 8294 h 33432"/>
                <a:gd name="T40" fmla="*/ 1190 w 28641"/>
                <a:gd name="T41" fmla="*/ 4758 h 33432"/>
                <a:gd name="T42" fmla="*/ 4083 w 28641"/>
                <a:gd name="T43" fmla="*/ 1994 h 33432"/>
                <a:gd name="T44" fmla="*/ 11251 w 28641"/>
                <a:gd name="T45" fmla="*/ 612 h 33432"/>
                <a:gd name="T46" fmla="*/ 12697 w 28641"/>
                <a:gd name="T47" fmla="*/ 644 h 33432"/>
                <a:gd name="T48" fmla="*/ 13115 w 28641"/>
                <a:gd name="T49" fmla="*/ 676 h 33432"/>
                <a:gd name="T50" fmla="*/ 13244 w 28641"/>
                <a:gd name="T51" fmla="*/ 708 h 33432"/>
                <a:gd name="T52" fmla="*/ 13340 w 28641"/>
                <a:gd name="T53" fmla="*/ 708 h 33432"/>
                <a:gd name="T54" fmla="*/ 13372 w 28641"/>
                <a:gd name="T55" fmla="*/ 676 h 33432"/>
                <a:gd name="T56" fmla="*/ 15140 w 28641"/>
                <a:gd name="T57" fmla="*/ 547 h 33432"/>
                <a:gd name="T58" fmla="*/ 15140 w 28641"/>
                <a:gd name="T59" fmla="*/ 1 h 33432"/>
                <a:gd name="T60" fmla="*/ 13251 w 28641"/>
                <a:gd name="T61" fmla="*/ 156 h 33432"/>
                <a:gd name="T62" fmla="*/ 13251 w 28641"/>
                <a:gd name="T63" fmla="*/ 156 h 33432"/>
                <a:gd name="T64" fmla="*/ 11251 w 28641"/>
                <a:gd name="T65" fmla="*/ 65 h 33432"/>
                <a:gd name="T66" fmla="*/ 3858 w 28641"/>
                <a:gd name="T67" fmla="*/ 1512 h 33432"/>
                <a:gd name="T68" fmla="*/ 707 w 28641"/>
                <a:gd name="T69" fmla="*/ 4533 h 33432"/>
                <a:gd name="T70" fmla="*/ 0 w 28641"/>
                <a:gd name="T71" fmla="*/ 8294 h 33432"/>
                <a:gd name="T72" fmla="*/ 65 w 28641"/>
                <a:gd name="T73" fmla="*/ 10062 h 33432"/>
                <a:gd name="T74" fmla="*/ 804 w 28641"/>
                <a:gd name="T75" fmla="*/ 21441 h 33432"/>
                <a:gd name="T76" fmla="*/ 1254 w 28641"/>
                <a:gd name="T77" fmla="*/ 27967 h 33432"/>
                <a:gd name="T78" fmla="*/ 1479 w 28641"/>
                <a:gd name="T79" fmla="*/ 30249 h 33432"/>
                <a:gd name="T80" fmla="*/ 1543 w 28641"/>
                <a:gd name="T81" fmla="*/ 30988 h 33432"/>
                <a:gd name="T82" fmla="*/ 1607 w 28641"/>
                <a:gd name="T83" fmla="*/ 31406 h 33432"/>
                <a:gd name="T84" fmla="*/ 1832 w 28641"/>
                <a:gd name="T85" fmla="*/ 31760 h 33432"/>
                <a:gd name="T86" fmla="*/ 2540 w 28641"/>
                <a:gd name="T87" fmla="*/ 32113 h 33432"/>
                <a:gd name="T88" fmla="*/ 4597 w 28641"/>
                <a:gd name="T89" fmla="*/ 32467 h 33432"/>
                <a:gd name="T90" fmla="*/ 13147 w 28641"/>
                <a:gd name="T91" fmla="*/ 33303 h 33432"/>
                <a:gd name="T92" fmla="*/ 14433 w 28641"/>
                <a:gd name="T93" fmla="*/ 33431 h 33432"/>
                <a:gd name="T94" fmla="*/ 18773 w 28641"/>
                <a:gd name="T95" fmla="*/ 31824 h 33432"/>
                <a:gd name="T96" fmla="*/ 20926 w 28641"/>
                <a:gd name="T97" fmla="*/ 29317 h 33432"/>
                <a:gd name="T98" fmla="*/ 22373 w 28641"/>
                <a:gd name="T99" fmla="*/ 26520 h 33432"/>
                <a:gd name="T100" fmla="*/ 26359 w 28641"/>
                <a:gd name="T101" fmla="*/ 18613 h 33432"/>
                <a:gd name="T102" fmla="*/ 27966 w 28641"/>
                <a:gd name="T103" fmla="*/ 14852 h 33432"/>
                <a:gd name="T104" fmla="*/ 28641 w 28641"/>
                <a:gd name="T105" fmla="*/ 12280 h 33432"/>
                <a:gd name="T106" fmla="*/ 26616 w 28641"/>
                <a:gd name="T107" fmla="*/ 6848 h 33432"/>
                <a:gd name="T108" fmla="*/ 21441 w 28641"/>
                <a:gd name="T109" fmla="*/ 1737 h 33432"/>
                <a:gd name="T110" fmla="*/ 15140 w 28641"/>
                <a:gd name="T111" fmla="*/ 1 h 33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641" h="33432" extrusionOk="0">
                  <a:moveTo>
                    <a:pt x="15140" y="547"/>
                  </a:moveTo>
                  <a:cubicBezTo>
                    <a:pt x="16619" y="547"/>
                    <a:pt x="18837" y="837"/>
                    <a:pt x="21151" y="2187"/>
                  </a:cubicBezTo>
                  <a:cubicBezTo>
                    <a:pt x="23176" y="3376"/>
                    <a:pt x="24944" y="5241"/>
                    <a:pt x="26166" y="7137"/>
                  </a:cubicBezTo>
                  <a:cubicBezTo>
                    <a:pt x="27419" y="9066"/>
                    <a:pt x="28127" y="10994"/>
                    <a:pt x="28127" y="12280"/>
                  </a:cubicBezTo>
                  <a:cubicBezTo>
                    <a:pt x="28127" y="12569"/>
                    <a:pt x="27998" y="13052"/>
                    <a:pt x="27805" y="13662"/>
                  </a:cubicBezTo>
                  <a:cubicBezTo>
                    <a:pt x="27162" y="15784"/>
                    <a:pt x="25426" y="19352"/>
                    <a:pt x="23819" y="22534"/>
                  </a:cubicBezTo>
                  <a:cubicBezTo>
                    <a:pt x="23016" y="24109"/>
                    <a:pt x="22244" y="25620"/>
                    <a:pt x="21633" y="26777"/>
                  </a:cubicBezTo>
                  <a:cubicBezTo>
                    <a:pt x="21023" y="27935"/>
                    <a:pt x="20573" y="28770"/>
                    <a:pt x="20444" y="29092"/>
                  </a:cubicBezTo>
                  <a:cubicBezTo>
                    <a:pt x="20187" y="29638"/>
                    <a:pt x="19480" y="30603"/>
                    <a:pt x="18451" y="31406"/>
                  </a:cubicBezTo>
                  <a:cubicBezTo>
                    <a:pt x="17423" y="32242"/>
                    <a:pt x="16040" y="32917"/>
                    <a:pt x="14433" y="32917"/>
                  </a:cubicBezTo>
                  <a:cubicBezTo>
                    <a:pt x="14047" y="32917"/>
                    <a:pt x="13662" y="32853"/>
                    <a:pt x="13244" y="32788"/>
                  </a:cubicBezTo>
                  <a:cubicBezTo>
                    <a:pt x="11186" y="32370"/>
                    <a:pt x="8422" y="32242"/>
                    <a:pt x="6140" y="32081"/>
                  </a:cubicBezTo>
                  <a:cubicBezTo>
                    <a:pt x="5015" y="31985"/>
                    <a:pt x="3986" y="31888"/>
                    <a:pt x="3247" y="31760"/>
                  </a:cubicBezTo>
                  <a:cubicBezTo>
                    <a:pt x="2893" y="31663"/>
                    <a:pt x="2604" y="31599"/>
                    <a:pt x="2411" y="31503"/>
                  </a:cubicBezTo>
                  <a:cubicBezTo>
                    <a:pt x="2315" y="31438"/>
                    <a:pt x="2250" y="31406"/>
                    <a:pt x="2186" y="31374"/>
                  </a:cubicBezTo>
                  <a:lnTo>
                    <a:pt x="2154" y="31278"/>
                  </a:lnTo>
                  <a:cubicBezTo>
                    <a:pt x="2122" y="31213"/>
                    <a:pt x="2090" y="31085"/>
                    <a:pt x="2090" y="30892"/>
                  </a:cubicBezTo>
                  <a:cubicBezTo>
                    <a:pt x="1897" y="29477"/>
                    <a:pt x="1575" y="25009"/>
                    <a:pt x="1286" y="20509"/>
                  </a:cubicBezTo>
                  <a:cubicBezTo>
                    <a:pt x="965" y="16009"/>
                    <a:pt x="675" y="11509"/>
                    <a:pt x="579" y="10030"/>
                  </a:cubicBezTo>
                  <a:cubicBezTo>
                    <a:pt x="547" y="9451"/>
                    <a:pt x="515" y="8873"/>
                    <a:pt x="515" y="8294"/>
                  </a:cubicBezTo>
                  <a:cubicBezTo>
                    <a:pt x="515" y="7041"/>
                    <a:pt x="675" y="5851"/>
                    <a:pt x="1190" y="4758"/>
                  </a:cubicBezTo>
                  <a:cubicBezTo>
                    <a:pt x="1704" y="3698"/>
                    <a:pt x="2572" y="2765"/>
                    <a:pt x="4083" y="1994"/>
                  </a:cubicBezTo>
                  <a:cubicBezTo>
                    <a:pt x="6397" y="837"/>
                    <a:pt x="9322" y="612"/>
                    <a:pt x="11251" y="612"/>
                  </a:cubicBezTo>
                  <a:cubicBezTo>
                    <a:pt x="11862" y="612"/>
                    <a:pt x="12344" y="644"/>
                    <a:pt x="12697" y="644"/>
                  </a:cubicBezTo>
                  <a:cubicBezTo>
                    <a:pt x="12890" y="676"/>
                    <a:pt x="13019" y="676"/>
                    <a:pt x="13115" y="676"/>
                  </a:cubicBezTo>
                  <a:cubicBezTo>
                    <a:pt x="13212" y="708"/>
                    <a:pt x="13244" y="708"/>
                    <a:pt x="13244" y="708"/>
                  </a:cubicBezTo>
                  <a:lnTo>
                    <a:pt x="13340" y="708"/>
                  </a:lnTo>
                  <a:lnTo>
                    <a:pt x="13372" y="676"/>
                  </a:lnTo>
                  <a:cubicBezTo>
                    <a:pt x="13501" y="644"/>
                    <a:pt x="14176" y="547"/>
                    <a:pt x="15140" y="547"/>
                  </a:cubicBezTo>
                  <a:close/>
                  <a:moveTo>
                    <a:pt x="15140" y="1"/>
                  </a:moveTo>
                  <a:cubicBezTo>
                    <a:pt x="14118" y="1"/>
                    <a:pt x="13422" y="126"/>
                    <a:pt x="13251" y="156"/>
                  </a:cubicBezTo>
                  <a:cubicBezTo>
                    <a:pt x="13044" y="134"/>
                    <a:pt x="12286" y="65"/>
                    <a:pt x="11251" y="65"/>
                  </a:cubicBezTo>
                  <a:cubicBezTo>
                    <a:pt x="9290" y="65"/>
                    <a:pt x="6268" y="290"/>
                    <a:pt x="3858" y="1512"/>
                  </a:cubicBezTo>
                  <a:cubicBezTo>
                    <a:pt x="2250" y="2315"/>
                    <a:pt x="1254" y="3376"/>
                    <a:pt x="707" y="4533"/>
                  </a:cubicBezTo>
                  <a:cubicBezTo>
                    <a:pt x="129" y="5723"/>
                    <a:pt x="0" y="7008"/>
                    <a:pt x="0" y="8294"/>
                  </a:cubicBezTo>
                  <a:cubicBezTo>
                    <a:pt x="0" y="8873"/>
                    <a:pt x="32" y="9484"/>
                    <a:pt x="65" y="10062"/>
                  </a:cubicBezTo>
                  <a:cubicBezTo>
                    <a:pt x="161" y="11637"/>
                    <a:pt x="482" y="16652"/>
                    <a:pt x="804" y="21441"/>
                  </a:cubicBezTo>
                  <a:cubicBezTo>
                    <a:pt x="965" y="23820"/>
                    <a:pt x="1125" y="26167"/>
                    <a:pt x="1254" y="27967"/>
                  </a:cubicBezTo>
                  <a:cubicBezTo>
                    <a:pt x="1350" y="28867"/>
                    <a:pt x="1415" y="29638"/>
                    <a:pt x="1479" y="30249"/>
                  </a:cubicBezTo>
                  <a:cubicBezTo>
                    <a:pt x="1511" y="30538"/>
                    <a:pt x="1511" y="30763"/>
                    <a:pt x="1543" y="30988"/>
                  </a:cubicBezTo>
                  <a:cubicBezTo>
                    <a:pt x="1575" y="31181"/>
                    <a:pt x="1607" y="31310"/>
                    <a:pt x="1607" y="31406"/>
                  </a:cubicBezTo>
                  <a:cubicBezTo>
                    <a:pt x="1640" y="31535"/>
                    <a:pt x="1736" y="31663"/>
                    <a:pt x="1832" y="31760"/>
                  </a:cubicBezTo>
                  <a:cubicBezTo>
                    <a:pt x="1993" y="31920"/>
                    <a:pt x="2250" y="32017"/>
                    <a:pt x="2540" y="32113"/>
                  </a:cubicBezTo>
                  <a:cubicBezTo>
                    <a:pt x="3086" y="32274"/>
                    <a:pt x="3793" y="32403"/>
                    <a:pt x="4597" y="32467"/>
                  </a:cubicBezTo>
                  <a:cubicBezTo>
                    <a:pt x="7104" y="32756"/>
                    <a:pt x="10672" y="32820"/>
                    <a:pt x="13147" y="33303"/>
                  </a:cubicBezTo>
                  <a:cubicBezTo>
                    <a:pt x="13597" y="33399"/>
                    <a:pt x="14015" y="33431"/>
                    <a:pt x="14433" y="33431"/>
                  </a:cubicBezTo>
                  <a:cubicBezTo>
                    <a:pt x="16201" y="33431"/>
                    <a:pt x="17680" y="32724"/>
                    <a:pt x="18773" y="31824"/>
                  </a:cubicBezTo>
                  <a:cubicBezTo>
                    <a:pt x="19898" y="30956"/>
                    <a:pt x="20637" y="29960"/>
                    <a:pt x="20926" y="29317"/>
                  </a:cubicBezTo>
                  <a:cubicBezTo>
                    <a:pt x="21055" y="28995"/>
                    <a:pt x="21633" y="27935"/>
                    <a:pt x="22373" y="26520"/>
                  </a:cubicBezTo>
                  <a:cubicBezTo>
                    <a:pt x="23498" y="24366"/>
                    <a:pt x="25073" y="21345"/>
                    <a:pt x="26359" y="18613"/>
                  </a:cubicBezTo>
                  <a:cubicBezTo>
                    <a:pt x="27002" y="17230"/>
                    <a:pt x="27548" y="15945"/>
                    <a:pt x="27966" y="14852"/>
                  </a:cubicBezTo>
                  <a:cubicBezTo>
                    <a:pt x="28384" y="13759"/>
                    <a:pt x="28641" y="12891"/>
                    <a:pt x="28641" y="12280"/>
                  </a:cubicBezTo>
                  <a:cubicBezTo>
                    <a:pt x="28641" y="10834"/>
                    <a:pt x="27902" y="8841"/>
                    <a:pt x="26616" y="6848"/>
                  </a:cubicBezTo>
                  <a:cubicBezTo>
                    <a:pt x="25330" y="4887"/>
                    <a:pt x="23562" y="2958"/>
                    <a:pt x="21441" y="1737"/>
                  </a:cubicBezTo>
                  <a:cubicBezTo>
                    <a:pt x="18998" y="290"/>
                    <a:pt x="16683" y="1"/>
                    <a:pt x="151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42" name="Google Shape;4307;p64"/>
            <p:cNvSpPr>
              <a:spLocks/>
            </p:cNvSpPr>
            <p:nvPr/>
          </p:nvSpPr>
          <p:spPr bwMode="auto">
            <a:xfrm>
              <a:off x="4358850" y="1471650"/>
              <a:ext cx="194500" cy="575425"/>
            </a:xfrm>
            <a:custGeom>
              <a:avLst/>
              <a:gdLst>
                <a:gd name="T0" fmla="*/ 6686 w 7780"/>
                <a:gd name="T1" fmla="*/ 1 h 23017"/>
                <a:gd name="T2" fmla="*/ 3247 w 7780"/>
                <a:gd name="T3" fmla="*/ 2444 h 23017"/>
                <a:gd name="T4" fmla="*/ 4340 w 7780"/>
                <a:gd name="T5" fmla="*/ 4887 h 23017"/>
                <a:gd name="T6" fmla="*/ 0 w 7780"/>
                <a:gd name="T7" fmla="*/ 20059 h 23017"/>
                <a:gd name="T8" fmla="*/ 997 w 7780"/>
                <a:gd name="T9" fmla="*/ 23016 h 23017"/>
                <a:gd name="T10" fmla="*/ 3954 w 7780"/>
                <a:gd name="T11" fmla="*/ 20766 h 23017"/>
                <a:gd name="T12" fmla="*/ 5561 w 7780"/>
                <a:gd name="T13" fmla="*/ 5176 h 23017"/>
                <a:gd name="T14" fmla="*/ 7779 w 7780"/>
                <a:gd name="T15" fmla="*/ 2733 h 23017"/>
                <a:gd name="T16" fmla="*/ 6686 w 7780"/>
                <a:gd name="T17" fmla="*/ 1 h 23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80" h="23017" extrusionOk="0">
                  <a:moveTo>
                    <a:pt x="6686" y="1"/>
                  </a:moveTo>
                  <a:lnTo>
                    <a:pt x="3247" y="2444"/>
                  </a:lnTo>
                  <a:lnTo>
                    <a:pt x="4340" y="4887"/>
                  </a:lnTo>
                  <a:lnTo>
                    <a:pt x="0" y="20059"/>
                  </a:lnTo>
                  <a:lnTo>
                    <a:pt x="997" y="23016"/>
                  </a:lnTo>
                  <a:lnTo>
                    <a:pt x="3954" y="20766"/>
                  </a:lnTo>
                  <a:lnTo>
                    <a:pt x="5561" y="5176"/>
                  </a:lnTo>
                  <a:lnTo>
                    <a:pt x="7779" y="2733"/>
                  </a:lnTo>
                  <a:lnTo>
                    <a:pt x="668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43" name="Google Shape;4308;p64"/>
            <p:cNvSpPr>
              <a:spLocks/>
            </p:cNvSpPr>
            <p:nvPr/>
          </p:nvSpPr>
          <p:spPr bwMode="auto">
            <a:xfrm>
              <a:off x="4351600" y="1465225"/>
              <a:ext cx="208975" cy="588275"/>
            </a:xfrm>
            <a:custGeom>
              <a:avLst/>
              <a:gdLst>
                <a:gd name="T0" fmla="*/ 6848 w 8359"/>
                <a:gd name="T1" fmla="*/ 676 h 23531"/>
                <a:gd name="T2" fmla="*/ 7780 w 8359"/>
                <a:gd name="T3" fmla="*/ 2958 h 23531"/>
                <a:gd name="T4" fmla="*/ 5658 w 8359"/>
                <a:gd name="T5" fmla="*/ 5240 h 23531"/>
                <a:gd name="T6" fmla="*/ 5594 w 8359"/>
                <a:gd name="T7" fmla="*/ 5401 h 23531"/>
                <a:gd name="T8" fmla="*/ 3987 w 8359"/>
                <a:gd name="T9" fmla="*/ 20895 h 23531"/>
                <a:gd name="T10" fmla="*/ 1415 w 8359"/>
                <a:gd name="T11" fmla="*/ 22823 h 23531"/>
                <a:gd name="T12" fmla="*/ 579 w 8359"/>
                <a:gd name="T13" fmla="*/ 20316 h 23531"/>
                <a:gd name="T14" fmla="*/ 4887 w 8359"/>
                <a:gd name="T15" fmla="*/ 5208 h 23531"/>
                <a:gd name="T16" fmla="*/ 4887 w 8359"/>
                <a:gd name="T17" fmla="*/ 5015 h 23531"/>
                <a:gd name="T18" fmla="*/ 3851 w 8359"/>
                <a:gd name="T19" fmla="*/ 2795 h 23531"/>
                <a:gd name="T20" fmla="*/ 6848 w 8359"/>
                <a:gd name="T21" fmla="*/ 676 h 23531"/>
                <a:gd name="T22" fmla="*/ 7040 w 8359"/>
                <a:gd name="T23" fmla="*/ 1 h 23531"/>
                <a:gd name="T24" fmla="*/ 6815 w 8359"/>
                <a:gd name="T25" fmla="*/ 65 h 23531"/>
                <a:gd name="T26" fmla="*/ 3376 w 8359"/>
                <a:gd name="T27" fmla="*/ 2476 h 23531"/>
                <a:gd name="T28" fmla="*/ 3280 w 8359"/>
                <a:gd name="T29" fmla="*/ 2797 h 23531"/>
                <a:gd name="T30" fmla="*/ 4340 w 8359"/>
                <a:gd name="T31" fmla="*/ 5144 h 23531"/>
                <a:gd name="T32" fmla="*/ 33 w 8359"/>
                <a:gd name="T33" fmla="*/ 20252 h 23531"/>
                <a:gd name="T34" fmla="*/ 33 w 8359"/>
                <a:gd name="T35" fmla="*/ 20412 h 23531"/>
                <a:gd name="T36" fmla="*/ 1029 w 8359"/>
                <a:gd name="T37" fmla="*/ 23338 h 23531"/>
                <a:gd name="T38" fmla="*/ 1222 w 8359"/>
                <a:gd name="T39" fmla="*/ 23530 h 23531"/>
                <a:gd name="T40" fmla="*/ 1447 w 8359"/>
                <a:gd name="T41" fmla="*/ 23466 h 23531"/>
                <a:gd name="T42" fmla="*/ 4405 w 8359"/>
                <a:gd name="T43" fmla="*/ 21248 h 23531"/>
                <a:gd name="T44" fmla="*/ 4501 w 8359"/>
                <a:gd name="T45" fmla="*/ 21055 h 23531"/>
                <a:gd name="T46" fmla="*/ 6108 w 8359"/>
                <a:gd name="T47" fmla="*/ 5562 h 23531"/>
                <a:gd name="T48" fmla="*/ 8294 w 8359"/>
                <a:gd name="T49" fmla="*/ 3183 h 23531"/>
                <a:gd name="T50" fmla="*/ 8326 w 8359"/>
                <a:gd name="T51" fmla="*/ 2894 h 23531"/>
                <a:gd name="T52" fmla="*/ 7233 w 8359"/>
                <a:gd name="T53" fmla="*/ 161 h 23531"/>
                <a:gd name="T54" fmla="*/ 7040 w 8359"/>
                <a:gd name="T55" fmla="*/ 1 h 23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359" h="23531" extrusionOk="0">
                  <a:moveTo>
                    <a:pt x="6848" y="676"/>
                  </a:moveTo>
                  <a:lnTo>
                    <a:pt x="7780" y="2958"/>
                  </a:lnTo>
                  <a:lnTo>
                    <a:pt x="5658" y="5240"/>
                  </a:lnTo>
                  <a:cubicBezTo>
                    <a:pt x="5626" y="5304"/>
                    <a:pt x="5594" y="5337"/>
                    <a:pt x="5594" y="5401"/>
                  </a:cubicBezTo>
                  <a:lnTo>
                    <a:pt x="3987" y="20895"/>
                  </a:lnTo>
                  <a:lnTo>
                    <a:pt x="1415" y="22823"/>
                  </a:lnTo>
                  <a:lnTo>
                    <a:pt x="579" y="20316"/>
                  </a:lnTo>
                  <a:lnTo>
                    <a:pt x="4887" y="5208"/>
                  </a:lnTo>
                  <a:cubicBezTo>
                    <a:pt x="4919" y="5144"/>
                    <a:pt x="4919" y="5079"/>
                    <a:pt x="4887" y="5015"/>
                  </a:cubicBezTo>
                  <a:lnTo>
                    <a:pt x="3851" y="2795"/>
                  </a:lnTo>
                  <a:lnTo>
                    <a:pt x="6848" y="676"/>
                  </a:lnTo>
                  <a:close/>
                  <a:moveTo>
                    <a:pt x="7040" y="1"/>
                  </a:moveTo>
                  <a:cubicBezTo>
                    <a:pt x="6976" y="1"/>
                    <a:pt x="6880" y="1"/>
                    <a:pt x="6815" y="65"/>
                  </a:cubicBezTo>
                  <a:lnTo>
                    <a:pt x="3376" y="2476"/>
                  </a:lnTo>
                  <a:cubicBezTo>
                    <a:pt x="3280" y="2572"/>
                    <a:pt x="3215" y="2701"/>
                    <a:pt x="3280" y="2797"/>
                  </a:cubicBezTo>
                  <a:lnTo>
                    <a:pt x="4340" y="5144"/>
                  </a:lnTo>
                  <a:lnTo>
                    <a:pt x="33" y="20252"/>
                  </a:lnTo>
                  <a:cubicBezTo>
                    <a:pt x="1" y="20316"/>
                    <a:pt x="1" y="20348"/>
                    <a:pt x="33" y="20412"/>
                  </a:cubicBezTo>
                  <a:lnTo>
                    <a:pt x="1029" y="23338"/>
                  </a:lnTo>
                  <a:cubicBezTo>
                    <a:pt x="1062" y="23434"/>
                    <a:pt x="1126" y="23498"/>
                    <a:pt x="1222" y="23530"/>
                  </a:cubicBezTo>
                  <a:cubicBezTo>
                    <a:pt x="1287" y="23530"/>
                    <a:pt x="1383" y="23530"/>
                    <a:pt x="1447" y="23466"/>
                  </a:cubicBezTo>
                  <a:lnTo>
                    <a:pt x="4405" y="21248"/>
                  </a:lnTo>
                  <a:cubicBezTo>
                    <a:pt x="4469" y="21216"/>
                    <a:pt x="4501" y="21152"/>
                    <a:pt x="4501" y="21055"/>
                  </a:cubicBezTo>
                  <a:lnTo>
                    <a:pt x="6108" y="5562"/>
                  </a:lnTo>
                  <a:lnTo>
                    <a:pt x="8294" y="3183"/>
                  </a:lnTo>
                  <a:cubicBezTo>
                    <a:pt x="8358" y="3119"/>
                    <a:pt x="8358" y="2990"/>
                    <a:pt x="8326" y="2894"/>
                  </a:cubicBezTo>
                  <a:lnTo>
                    <a:pt x="7233" y="161"/>
                  </a:lnTo>
                  <a:cubicBezTo>
                    <a:pt x="7201" y="97"/>
                    <a:pt x="7137" y="33"/>
                    <a:pt x="70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44" name="Google Shape;4309;p64"/>
            <p:cNvSpPr>
              <a:spLocks/>
            </p:cNvSpPr>
            <p:nvPr/>
          </p:nvSpPr>
          <p:spPr bwMode="auto">
            <a:xfrm>
              <a:off x="4399025" y="1330225"/>
              <a:ext cx="261200" cy="301375"/>
            </a:xfrm>
            <a:custGeom>
              <a:avLst/>
              <a:gdLst>
                <a:gd name="T0" fmla="*/ 5079 w 10448"/>
                <a:gd name="T1" fmla="*/ 0 h 12055"/>
                <a:gd name="T2" fmla="*/ 1929 w 10448"/>
                <a:gd name="T3" fmla="*/ 1833 h 12055"/>
                <a:gd name="T4" fmla="*/ 418 w 10448"/>
                <a:gd name="T5" fmla="*/ 5369 h 12055"/>
                <a:gd name="T6" fmla="*/ 0 w 10448"/>
                <a:gd name="T7" fmla="*/ 9419 h 12055"/>
                <a:gd name="T8" fmla="*/ 4147 w 10448"/>
                <a:gd name="T9" fmla="*/ 7908 h 12055"/>
                <a:gd name="T10" fmla="*/ 6911 w 10448"/>
                <a:gd name="T11" fmla="*/ 12055 h 12055"/>
                <a:gd name="T12" fmla="*/ 10029 w 10448"/>
                <a:gd name="T13" fmla="*/ 5047 h 12055"/>
                <a:gd name="T14" fmla="*/ 5079 w 10448"/>
                <a:gd name="T15" fmla="*/ 0 h 120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48" h="12055" extrusionOk="0">
                  <a:moveTo>
                    <a:pt x="5079" y="0"/>
                  </a:moveTo>
                  <a:cubicBezTo>
                    <a:pt x="2829" y="0"/>
                    <a:pt x="1929" y="1833"/>
                    <a:pt x="1929" y="1833"/>
                  </a:cubicBezTo>
                  <a:cubicBezTo>
                    <a:pt x="1929" y="1833"/>
                    <a:pt x="804" y="3954"/>
                    <a:pt x="418" y="5369"/>
                  </a:cubicBezTo>
                  <a:cubicBezTo>
                    <a:pt x="0" y="6783"/>
                    <a:pt x="0" y="9419"/>
                    <a:pt x="0" y="9419"/>
                  </a:cubicBezTo>
                  <a:cubicBezTo>
                    <a:pt x="0" y="9419"/>
                    <a:pt x="3247" y="7908"/>
                    <a:pt x="4147" y="7908"/>
                  </a:cubicBezTo>
                  <a:cubicBezTo>
                    <a:pt x="5079" y="7908"/>
                    <a:pt x="6911" y="12055"/>
                    <a:pt x="6911" y="12055"/>
                  </a:cubicBezTo>
                  <a:cubicBezTo>
                    <a:pt x="6911" y="12055"/>
                    <a:pt x="9644" y="8004"/>
                    <a:pt x="10029" y="5047"/>
                  </a:cubicBezTo>
                  <a:cubicBezTo>
                    <a:pt x="10447" y="2122"/>
                    <a:pt x="7297" y="0"/>
                    <a:pt x="507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45" name="Google Shape;4310;p64"/>
            <p:cNvSpPr>
              <a:spLocks/>
            </p:cNvSpPr>
            <p:nvPr/>
          </p:nvSpPr>
          <p:spPr bwMode="auto">
            <a:xfrm>
              <a:off x="4392600" y="1323800"/>
              <a:ext cx="265200" cy="314225"/>
            </a:xfrm>
            <a:custGeom>
              <a:avLst/>
              <a:gdLst>
                <a:gd name="T0" fmla="*/ 5336 w 10608"/>
                <a:gd name="T1" fmla="*/ 515 h 12569"/>
                <a:gd name="T2" fmla="*/ 8454 w 10608"/>
                <a:gd name="T3" fmla="*/ 1736 h 12569"/>
                <a:gd name="T4" fmla="*/ 10061 w 10608"/>
                <a:gd name="T5" fmla="*/ 4790 h 12569"/>
                <a:gd name="T6" fmla="*/ 10029 w 10608"/>
                <a:gd name="T7" fmla="*/ 5272 h 12569"/>
                <a:gd name="T8" fmla="*/ 8326 w 10608"/>
                <a:gd name="T9" fmla="*/ 9804 h 12569"/>
                <a:gd name="T10" fmla="*/ 7361 w 10608"/>
                <a:gd name="T11" fmla="*/ 11476 h 12569"/>
                <a:gd name="T12" fmla="*/ 7196 w 10608"/>
                <a:gd name="T13" fmla="*/ 11756 h 12569"/>
                <a:gd name="T14" fmla="*/ 7196 w 10608"/>
                <a:gd name="T15" fmla="*/ 11756 h 12569"/>
                <a:gd name="T16" fmla="*/ 6365 w 10608"/>
                <a:gd name="T17" fmla="*/ 10094 h 12569"/>
                <a:gd name="T18" fmla="*/ 5433 w 10608"/>
                <a:gd name="T19" fmla="*/ 8647 h 12569"/>
                <a:gd name="T20" fmla="*/ 4983 w 10608"/>
                <a:gd name="T21" fmla="*/ 8133 h 12569"/>
                <a:gd name="T22" fmla="*/ 4404 w 10608"/>
                <a:gd name="T23" fmla="*/ 7876 h 12569"/>
                <a:gd name="T24" fmla="*/ 3311 w 10608"/>
                <a:gd name="T25" fmla="*/ 8133 h 12569"/>
                <a:gd name="T26" fmla="*/ 547 w 10608"/>
                <a:gd name="T27" fmla="*/ 9246 h 12569"/>
                <a:gd name="T28" fmla="*/ 547 w 10608"/>
                <a:gd name="T29" fmla="*/ 9246 h 12569"/>
                <a:gd name="T30" fmla="*/ 932 w 10608"/>
                <a:gd name="T31" fmla="*/ 5690 h 12569"/>
                <a:gd name="T32" fmla="*/ 1832 w 10608"/>
                <a:gd name="T33" fmla="*/ 3440 h 12569"/>
                <a:gd name="T34" fmla="*/ 2250 w 10608"/>
                <a:gd name="T35" fmla="*/ 2540 h 12569"/>
                <a:gd name="T36" fmla="*/ 2443 w 10608"/>
                <a:gd name="T37" fmla="*/ 2186 h 12569"/>
                <a:gd name="T38" fmla="*/ 3150 w 10608"/>
                <a:gd name="T39" fmla="*/ 1318 h 12569"/>
                <a:gd name="T40" fmla="*/ 5336 w 10608"/>
                <a:gd name="T41" fmla="*/ 515 h 12569"/>
                <a:gd name="T42" fmla="*/ 5336 w 10608"/>
                <a:gd name="T43" fmla="*/ 0 h 12569"/>
                <a:gd name="T44" fmla="*/ 2732 w 10608"/>
                <a:gd name="T45" fmla="*/ 965 h 12569"/>
                <a:gd name="T46" fmla="*/ 1961 w 10608"/>
                <a:gd name="T47" fmla="*/ 1961 h 12569"/>
                <a:gd name="T48" fmla="*/ 418 w 10608"/>
                <a:gd name="T49" fmla="*/ 5561 h 12569"/>
                <a:gd name="T50" fmla="*/ 64 w 10608"/>
                <a:gd name="T51" fmla="*/ 8165 h 12569"/>
                <a:gd name="T52" fmla="*/ 0 w 10608"/>
                <a:gd name="T53" fmla="*/ 9676 h 12569"/>
                <a:gd name="T54" fmla="*/ 129 w 10608"/>
                <a:gd name="T55" fmla="*/ 9901 h 12569"/>
                <a:gd name="T56" fmla="*/ 268 w 10608"/>
                <a:gd name="T57" fmla="*/ 9954 h 12569"/>
                <a:gd name="T58" fmla="*/ 386 w 10608"/>
                <a:gd name="T59" fmla="*/ 9933 h 12569"/>
                <a:gd name="T60" fmla="*/ 900 w 10608"/>
                <a:gd name="T61" fmla="*/ 9676 h 12569"/>
                <a:gd name="T62" fmla="*/ 2797 w 10608"/>
                <a:gd name="T63" fmla="*/ 8872 h 12569"/>
                <a:gd name="T64" fmla="*/ 3761 w 10608"/>
                <a:gd name="T65" fmla="*/ 8551 h 12569"/>
                <a:gd name="T66" fmla="*/ 4404 w 10608"/>
                <a:gd name="T67" fmla="*/ 8422 h 12569"/>
                <a:gd name="T68" fmla="*/ 4629 w 10608"/>
                <a:gd name="T69" fmla="*/ 8551 h 12569"/>
                <a:gd name="T70" fmla="*/ 5336 w 10608"/>
                <a:gd name="T71" fmla="*/ 9451 h 12569"/>
                <a:gd name="T72" fmla="*/ 6429 w 10608"/>
                <a:gd name="T73" fmla="*/ 11379 h 12569"/>
                <a:gd name="T74" fmla="*/ 6783 w 10608"/>
                <a:gd name="T75" fmla="*/ 12119 h 12569"/>
                <a:gd name="T76" fmla="*/ 6911 w 10608"/>
                <a:gd name="T77" fmla="*/ 12408 h 12569"/>
                <a:gd name="T78" fmla="*/ 7136 w 10608"/>
                <a:gd name="T79" fmla="*/ 12569 h 12569"/>
                <a:gd name="T80" fmla="*/ 7361 w 10608"/>
                <a:gd name="T81" fmla="*/ 12472 h 12569"/>
                <a:gd name="T82" fmla="*/ 8808 w 10608"/>
                <a:gd name="T83" fmla="*/ 10029 h 12569"/>
                <a:gd name="T84" fmla="*/ 10544 w 10608"/>
                <a:gd name="T85" fmla="*/ 5368 h 12569"/>
                <a:gd name="T86" fmla="*/ 10608 w 10608"/>
                <a:gd name="T87" fmla="*/ 4790 h 12569"/>
                <a:gd name="T88" fmla="*/ 8776 w 10608"/>
                <a:gd name="T89" fmla="*/ 1318 h 12569"/>
                <a:gd name="T90" fmla="*/ 5336 w 10608"/>
                <a:gd name="T91" fmla="*/ 0 h 12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08" h="12569" extrusionOk="0">
                  <a:moveTo>
                    <a:pt x="5336" y="515"/>
                  </a:moveTo>
                  <a:cubicBezTo>
                    <a:pt x="6300" y="515"/>
                    <a:pt x="7490" y="965"/>
                    <a:pt x="8454" y="1736"/>
                  </a:cubicBezTo>
                  <a:cubicBezTo>
                    <a:pt x="9386" y="2507"/>
                    <a:pt x="10061" y="3568"/>
                    <a:pt x="10061" y="4790"/>
                  </a:cubicBezTo>
                  <a:cubicBezTo>
                    <a:pt x="10061" y="4950"/>
                    <a:pt x="10061" y="5111"/>
                    <a:pt x="10029" y="5272"/>
                  </a:cubicBezTo>
                  <a:cubicBezTo>
                    <a:pt x="9836" y="6686"/>
                    <a:pt x="9065" y="8422"/>
                    <a:pt x="8326" y="9804"/>
                  </a:cubicBezTo>
                  <a:cubicBezTo>
                    <a:pt x="7972" y="10479"/>
                    <a:pt x="7618" y="11058"/>
                    <a:pt x="7361" y="11476"/>
                  </a:cubicBezTo>
                  <a:cubicBezTo>
                    <a:pt x="7300" y="11583"/>
                    <a:pt x="7246" y="11675"/>
                    <a:pt x="7196" y="11756"/>
                  </a:cubicBezTo>
                  <a:cubicBezTo>
                    <a:pt x="7011" y="11351"/>
                    <a:pt x="6711" y="10728"/>
                    <a:pt x="6365" y="10094"/>
                  </a:cubicBezTo>
                  <a:cubicBezTo>
                    <a:pt x="6075" y="9579"/>
                    <a:pt x="5754" y="9065"/>
                    <a:pt x="5433" y="8647"/>
                  </a:cubicBezTo>
                  <a:cubicBezTo>
                    <a:pt x="5272" y="8422"/>
                    <a:pt x="5143" y="8261"/>
                    <a:pt x="4983" y="8133"/>
                  </a:cubicBezTo>
                  <a:cubicBezTo>
                    <a:pt x="4822" y="8004"/>
                    <a:pt x="4629" y="7876"/>
                    <a:pt x="4404" y="7876"/>
                  </a:cubicBezTo>
                  <a:cubicBezTo>
                    <a:pt x="4115" y="7876"/>
                    <a:pt x="3761" y="8004"/>
                    <a:pt x="3311" y="8133"/>
                  </a:cubicBezTo>
                  <a:cubicBezTo>
                    <a:pt x="2365" y="8456"/>
                    <a:pt x="1155" y="8977"/>
                    <a:pt x="547" y="9246"/>
                  </a:cubicBezTo>
                  <a:cubicBezTo>
                    <a:pt x="548" y="8437"/>
                    <a:pt x="644" y="6713"/>
                    <a:pt x="932" y="5690"/>
                  </a:cubicBezTo>
                  <a:cubicBezTo>
                    <a:pt x="1125" y="5015"/>
                    <a:pt x="1511" y="4147"/>
                    <a:pt x="1832" y="3440"/>
                  </a:cubicBezTo>
                  <a:cubicBezTo>
                    <a:pt x="1993" y="3086"/>
                    <a:pt x="2154" y="2765"/>
                    <a:pt x="2250" y="2540"/>
                  </a:cubicBezTo>
                  <a:cubicBezTo>
                    <a:pt x="2347" y="2347"/>
                    <a:pt x="2443" y="2218"/>
                    <a:pt x="2443" y="2186"/>
                  </a:cubicBezTo>
                  <a:cubicBezTo>
                    <a:pt x="2443" y="2154"/>
                    <a:pt x="2668" y="1736"/>
                    <a:pt x="3150" y="1318"/>
                  </a:cubicBezTo>
                  <a:cubicBezTo>
                    <a:pt x="3632" y="900"/>
                    <a:pt x="4308" y="515"/>
                    <a:pt x="5336" y="515"/>
                  </a:cubicBezTo>
                  <a:close/>
                  <a:moveTo>
                    <a:pt x="5336" y="0"/>
                  </a:moveTo>
                  <a:cubicBezTo>
                    <a:pt x="4147" y="0"/>
                    <a:pt x="3279" y="482"/>
                    <a:pt x="2732" y="965"/>
                  </a:cubicBezTo>
                  <a:cubicBezTo>
                    <a:pt x="2218" y="1447"/>
                    <a:pt x="1961" y="1929"/>
                    <a:pt x="1961" y="1961"/>
                  </a:cubicBezTo>
                  <a:cubicBezTo>
                    <a:pt x="1961" y="1961"/>
                    <a:pt x="836" y="4083"/>
                    <a:pt x="418" y="5561"/>
                  </a:cubicBezTo>
                  <a:cubicBezTo>
                    <a:pt x="193" y="6301"/>
                    <a:pt x="97" y="7329"/>
                    <a:pt x="64" y="8165"/>
                  </a:cubicBezTo>
                  <a:cubicBezTo>
                    <a:pt x="0" y="9001"/>
                    <a:pt x="0" y="9676"/>
                    <a:pt x="0" y="9676"/>
                  </a:cubicBezTo>
                  <a:cubicBezTo>
                    <a:pt x="0" y="9772"/>
                    <a:pt x="32" y="9836"/>
                    <a:pt x="129" y="9901"/>
                  </a:cubicBezTo>
                  <a:cubicBezTo>
                    <a:pt x="166" y="9938"/>
                    <a:pt x="215" y="9954"/>
                    <a:pt x="268" y="9954"/>
                  </a:cubicBezTo>
                  <a:cubicBezTo>
                    <a:pt x="306" y="9954"/>
                    <a:pt x="346" y="9946"/>
                    <a:pt x="386" y="9933"/>
                  </a:cubicBezTo>
                  <a:cubicBezTo>
                    <a:pt x="386" y="9933"/>
                    <a:pt x="579" y="9836"/>
                    <a:pt x="900" y="9676"/>
                  </a:cubicBezTo>
                  <a:cubicBezTo>
                    <a:pt x="1382" y="9483"/>
                    <a:pt x="2090" y="9161"/>
                    <a:pt x="2797" y="8872"/>
                  </a:cubicBezTo>
                  <a:cubicBezTo>
                    <a:pt x="3150" y="8744"/>
                    <a:pt x="3472" y="8647"/>
                    <a:pt x="3761" y="8551"/>
                  </a:cubicBezTo>
                  <a:cubicBezTo>
                    <a:pt x="4050" y="8454"/>
                    <a:pt x="4308" y="8422"/>
                    <a:pt x="4404" y="8422"/>
                  </a:cubicBezTo>
                  <a:cubicBezTo>
                    <a:pt x="4436" y="8422"/>
                    <a:pt x="4500" y="8454"/>
                    <a:pt x="4629" y="8551"/>
                  </a:cubicBezTo>
                  <a:cubicBezTo>
                    <a:pt x="4822" y="8711"/>
                    <a:pt x="5079" y="9033"/>
                    <a:pt x="5336" y="9451"/>
                  </a:cubicBezTo>
                  <a:cubicBezTo>
                    <a:pt x="5722" y="10029"/>
                    <a:pt x="6140" y="10769"/>
                    <a:pt x="6429" y="11379"/>
                  </a:cubicBezTo>
                  <a:cubicBezTo>
                    <a:pt x="6558" y="11669"/>
                    <a:pt x="6686" y="11926"/>
                    <a:pt x="6783" y="12119"/>
                  </a:cubicBezTo>
                  <a:cubicBezTo>
                    <a:pt x="6847" y="12312"/>
                    <a:pt x="6911" y="12408"/>
                    <a:pt x="6911" y="12408"/>
                  </a:cubicBezTo>
                  <a:cubicBezTo>
                    <a:pt x="6943" y="12504"/>
                    <a:pt x="7040" y="12569"/>
                    <a:pt x="7136" y="12569"/>
                  </a:cubicBezTo>
                  <a:cubicBezTo>
                    <a:pt x="7233" y="12569"/>
                    <a:pt x="7329" y="12537"/>
                    <a:pt x="7361" y="12472"/>
                  </a:cubicBezTo>
                  <a:cubicBezTo>
                    <a:pt x="7393" y="12440"/>
                    <a:pt x="8068" y="11444"/>
                    <a:pt x="8808" y="10029"/>
                  </a:cubicBezTo>
                  <a:cubicBezTo>
                    <a:pt x="9547" y="8647"/>
                    <a:pt x="10351" y="6879"/>
                    <a:pt x="10544" y="5368"/>
                  </a:cubicBezTo>
                  <a:cubicBezTo>
                    <a:pt x="10576" y="5175"/>
                    <a:pt x="10608" y="4983"/>
                    <a:pt x="10608" y="4790"/>
                  </a:cubicBezTo>
                  <a:cubicBezTo>
                    <a:pt x="10608" y="3375"/>
                    <a:pt x="9804" y="2154"/>
                    <a:pt x="8776" y="1318"/>
                  </a:cubicBezTo>
                  <a:cubicBezTo>
                    <a:pt x="7747" y="482"/>
                    <a:pt x="6461" y="0"/>
                    <a:pt x="53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46" name="Google Shape;4311;p64"/>
            <p:cNvSpPr>
              <a:spLocks/>
            </p:cNvSpPr>
            <p:nvPr/>
          </p:nvSpPr>
          <p:spPr bwMode="auto">
            <a:xfrm>
              <a:off x="4693150" y="1284575"/>
              <a:ext cx="77975" cy="92900"/>
            </a:xfrm>
            <a:custGeom>
              <a:avLst/>
              <a:gdLst>
                <a:gd name="T0" fmla="*/ 2546 w 3119"/>
                <a:gd name="T1" fmla="*/ 0 h 3716"/>
                <a:gd name="T2" fmla="*/ 1704 w 3119"/>
                <a:gd name="T3" fmla="*/ 701 h 3716"/>
                <a:gd name="T4" fmla="*/ 0 w 3119"/>
                <a:gd name="T5" fmla="*/ 3530 h 3716"/>
                <a:gd name="T6" fmla="*/ 591 w 3119"/>
                <a:gd name="T7" fmla="*/ 3716 h 3716"/>
                <a:gd name="T8" fmla="*/ 1222 w 3119"/>
                <a:gd name="T9" fmla="*/ 3530 h 3716"/>
                <a:gd name="T10" fmla="*/ 2925 w 3119"/>
                <a:gd name="T11" fmla="*/ 605 h 3716"/>
                <a:gd name="T12" fmla="*/ 2546 w 3119"/>
                <a:gd name="T13" fmla="*/ 0 h 3716"/>
              </a:gdLst>
              <a:ahLst/>
              <a:cxnLst>
                <a:cxn ang="0">
                  <a:pos x="T0" y="T1"/>
                </a:cxn>
                <a:cxn ang="0">
                  <a:pos x="T2" y="T3"/>
                </a:cxn>
                <a:cxn ang="0">
                  <a:pos x="T4" y="T5"/>
                </a:cxn>
                <a:cxn ang="0">
                  <a:pos x="T6" y="T7"/>
                </a:cxn>
                <a:cxn ang="0">
                  <a:pos x="T8" y="T9"/>
                </a:cxn>
                <a:cxn ang="0">
                  <a:pos x="T10" y="T11"/>
                </a:cxn>
                <a:cxn ang="0">
                  <a:pos x="T12" y="T13"/>
                </a:cxn>
              </a:cxnLst>
              <a:rect l="0" t="0" r="r" b="b"/>
              <a:pathLst>
                <a:path w="3119" h="3716" extrusionOk="0">
                  <a:moveTo>
                    <a:pt x="2546" y="0"/>
                  </a:moveTo>
                  <a:cubicBezTo>
                    <a:pt x="2181" y="0"/>
                    <a:pt x="1704" y="701"/>
                    <a:pt x="1704" y="701"/>
                  </a:cubicBezTo>
                  <a:lnTo>
                    <a:pt x="0" y="3530"/>
                  </a:lnTo>
                  <a:cubicBezTo>
                    <a:pt x="0" y="3530"/>
                    <a:pt x="229" y="3716"/>
                    <a:pt x="591" y="3716"/>
                  </a:cubicBezTo>
                  <a:cubicBezTo>
                    <a:pt x="772" y="3716"/>
                    <a:pt x="986" y="3669"/>
                    <a:pt x="1222" y="3530"/>
                  </a:cubicBezTo>
                  <a:cubicBezTo>
                    <a:pt x="1929" y="3144"/>
                    <a:pt x="3118" y="2019"/>
                    <a:pt x="2925" y="605"/>
                  </a:cubicBezTo>
                  <a:cubicBezTo>
                    <a:pt x="2864" y="154"/>
                    <a:pt x="2717" y="0"/>
                    <a:pt x="25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47" name="Google Shape;4312;p64"/>
            <p:cNvSpPr>
              <a:spLocks/>
            </p:cNvSpPr>
            <p:nvPr/>
          </p:nvSpPr>
          <p:spPr bwMode="auto">
            <a:xfrm>
              <a:off x="4685100" y="1277975"/>
              <a:ext cx="88425" cy="106125"/>
            </a:xfrm>
            <a:custGeom>
              <a:avLst/>
              <a:gdLst>
                <a:gd name="T0" fmla="*/ 2862 w 3537"/>
                <a:gd name="T1" fmla="*/ 1 h 4245"/>
                <a:gd name="T2" fmla="*/ 2444 w 3537"/>
                <a:gd name="T3" fmla="*/ 162 h 4245"/>
                <a:gd name="T4" fmla="*/ 1801 w 3537"/>
                <a:gd name="T5" fmla="*/ 837 h 4245"/>
                <a:gd name="T6" fmla="*/ 1897 w 3537"/>
                <a:gd name="T7" fmla="*/ 1190 h 4245"/>
                <a:gd name="T8" fmla="*/ 2057 w 3537"/>
                <a:gd name="T9" fmla="*/ 1246 h 4245"/>
                <a:gd name="T10" fmla="*/ 2251 w 3537"/>
                <a:gd name="T11" fmla="*/ 1126 h 4245"/>
                <a:gd name="T12" fmla="*/ 2283 w 3537"/>
                <a:gd name="T13" fmla="*/ 1094 h 4245"/>
                <a:gd name="T14" fmla="*/ 2572 w 3537"/>
                <a:gd name="T15" fmla="*/ 740 h 4245"/>
                <a:gd name="T16" fmla="*/ 2765 w 3537"/>
                <a:gd name="T17" fmla="*/ 580 h 4245"/>
                <a:gd name="T18" fmla="*/ 2862 w 3537"/>
                <a:gd name="T19" fmla="*/ 547 h 4245"/>
                <a:gd name="T20" fmla="*/ 2990 w 3537"/>
                <a:gd name="T21" fmla="*/ 901 h 4245"/>
                <a:gd name="T22" fmla="*/ 3022 w 3537"/>
                <a:gd name="T23" fmla="*/ 1190 h 4245"/>
                <a:gd name="T24" fmla="*/ 2444 w 3537"/>
                <a:gd name="T25" fmla="*/ 2669 h 4245"/>
                <a:gd name="T26" fmla="*/ 1383 w 3537"/>
                <a:gd name="T27" fmla="*/ 3569 h 4245"/>
                <a:gd name="T28" fmla="*/ 901 w 3537"/>
                <a:gd name="T29" fmla="*/ 3730 h 4245"/>
                <a:gd name="T30" fmla="*/ 579 w 3537"/>
                <a:gd name="T31" fmla="*/ 3665 h 4245"/>
                <a:gd name="T32" fmla="*/ 515 w 3537"/>
                <a:gd name="T33" fmla="*/ 3601 h 4245"/>
                <a:gd name="T34" fmla="*/ 483 w 3537"/>
                <a:gd name="T35" fmla="*/ 3601 h 4245"/>
                <a:gd name="T36" fmla="*/ 312 w 3537"/>
                <a:gd name="T37" fmla="*/ 3543 h 4245"/>
                <a:gd name="T38" fmla="*/ 97 w 3537"/>
                <a:gd name="T39" fmla="*/ 3633 h 4245"/>
                <a:gd name="T40" fmla="*/ 161 w 3537"/>
                <a:gd name="T41" fmla="*/ 4019 h 4245"/>
                <a:gd name="T42" fmla="*/ 901 w 3537"/>
                <a:gd name="T43" fmla="*/ 4244 h 4245"/>
                <a:gd name="T44" fmla="*/ 1672 w 3537"/>
                <a:gd name="T45" fmla="*/ 4051 h 4245"/>
                <a:gd name="T46" fmla="*/ 2862 w 3537"/>
                <a:gd name="T47" fmla="*/ 2990 h 4245"/>
                <a:gd name="T48" fmla="*/ 3537 w 3537"/>
                <a:gd name="T49" fmla="*/ 1190 h 4245"/>
                <a:gd name="T50" fmla="*/ 3504 w 3537"/>
                <a:gd name="T51" fmla="*/ 837 h 4245"/>
                <a:gd name="T52" fmla="*/ 3312 w 3537"/>
                <a:gd name="T53" fmla="*/ 258 h 4245"/>
                <a:gd name="T54" fmla="*/ 2862 w 3537"/>
                <a:gd name="T55" fmla="*/ 1 h 4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37" h="4245" extrusionOk="0">
                  <a:moveTo>
                    <a:pt x="2862" y="1"/>
                  </a:moveTo>
                  <a:cubicBezTo>
                    <a:pt x="2701" y="1"/>
                    <a:pt x="2540" y="65"/>
                    <a:pt x="2444" y="162"/>
                  </a:cubicBezTo>
                  <a:cubicBezTo>
                    <a:pt x="2090" y="419"/>
                    <a:pt x="1833" y="805"/>
                    <a:pt x="1801" y="837"/>
                  </a:cubicBezTo>
                  <a:cubicBezTo>
                    <a:pt x="1737" y="933"/>
                    <a:pt x="1769" y="1126"/>
                    <a:pt x="1897" y="1190"/>
                  </a:cubicBezTo>
                  <a:cubicBezTo>
                    <a:pt x="1948" y="1228"/>
                    <a:pt x="2004" y="1246"/>
                    <a:pt x="2057" y="1246"/>
                  </a:cubicBezTo>
                  <a:cubicBezTo>
                    <a:pt x="2138" y="1246"/>
                    <a:pt x="2212" y="1204"/>
                    <a:pt x="2251" y="1126"/>
                  </a:cubicBezTo>
                  <a:lnTo>
                    <a:pt x="2283" y="1094"/>
                  </a:lnTo>
                  <a:cubicBezTo>
                    <a:pt x="2315" y="1030"/>
                    <a:pt x="2444" y="869"/>
                    <a:pt x="2572" y="740"/>
                  </a:cubicBezTo>
                  <a:cubicBezTo>
                    <a:pt x="2637" y="676"/>
                    <a:pt x="2701" y="612"/>
                    <a:pt x="2765" y="580"/>
                  </a:cubicBezTo>
                  <a:cubicBezTo>
                    <a:pt x="2829" y="547"/>
                    <a:pt x="2862" y="547"/>
                    <a:pt x="2862" y="547"/>
                  </a:cubicBezTo>
                  <a:cubicBezTo>
                    <a:pt x="2894" y="580"/>
                    <a:pt x="2958" y="676"/>
                    <a:pt x="2990" y="901"/>
                  </a:cubicBezTo>
                  <a:cubicBezTo>
                    <a:pt x="2990" y="997"/>
                    <a:pt x="2990" y="1094"/>
                    <a:pt x="3022" y="1190"/>
                  </a:cubicBezTo>
                  <a:cubicBezTo>
                    <a:pt x="3022" y="1737"/>
                    <a:pt x="2765" y="2251"/>
                    <a:pt x="2444" y="2669"/>
                  </a:cubicBezTo>
                  <a:cubicBezTo>
                    <a:pt x="2122" y="3087"/>
                    <a:pt x="1704" y="3408"/>
                    <a:pt x="1383" y="3569"/>
                  </a:cubicBezTo>
                  <a:cubicBezTo>
                    <a:pt x="1190" y="3698"/>
                    <a:pt x="1029" y="3730"/>
                    <a:pt x="901" y="3730"/>
                  </a:cubicBezTo>
                  <a:cubicBezTo>
                    <a:pt x="772" y="3730"/>
                    <a:pt x="644" y="3698"/>
                    <a:pt x="579" y="3665"/>
                  </a:cubicBezTo>
                  <a:lnTo>
                    <a:pt x="515" y="3601"/>
                  </a:lnTo>
                  <a:lnTo>
                    <a:pt x="483" y="3601"/>
                  </a:lnTo>
                  <a:cubicBezTo>
                    <a:pt x="429" y="3561"/>
                    <a:pt x="370" y="3543"/>
                    <a:pt x="312" y="3543"/>
                  </a:cubicBezTo>
                  <a:cubicBezTo>
                    <a:pt x="231" y="3543"/>
                    <a:pt x="153" y="3577"/>
                    <a:pt x="97" y="3633"/>
                  </a:cubicBezTo>
                  <a:cubicBezTo>
                    <a:pt x="1" y="3762"/>
                    <a:pt x="33" y="3923"/>
                    <a:pt x="161" y="4019"/>
                  </a:cubicBezTo>
                  <a:cubicBezTo>
                    <a:pt x="161" y="4051"/>
                    <a:pt x="451" y="4244"/>
                    <a:pt x="901" y="4244"/>
                  </a:cubicBezTo>
                  <a:cubicBezTo>
                    <a:pt x="1126" y="4244"/>
                    <a:pt x="1383" y="4212"/>
                    <a:pt x="1672" y="4051"/>
                  </a:cubicBezTo>
                  <a:cubicBezTo>
                    <a:pt x="2026" y="3826"/>
                    <a:pt x="2476" y="3473"/>
                    <a:pt x="2862" y="2990"/>
                  </a:cubicBezTo>
                  <a:cubicBezTo>
                    <a:pt x="3247" y="2508"/>
                    <a:pt x="3537" y="1898"/>
                    <a:pt x="3537" y="1190"/>
                  </a:cubicBezTo>
                  <a:cubicBezTo>
                    <a:pt x="3537" y="1062"/>
                    <a:pt x="3537" y="965"/>
                    <a:pt x="3504" y="837"/>
                  </a:cubicBezTo>
                  <a:cubicBezTo>
                    <a:pt x="3472" y="580"/>
                    <a:pt x="3408" y="387"/>
                    <a:pt x="3312" y="258"/>
                  </a:cubicBezTo>
                  <a:cubicBezTo>
                    <a:pt x="3215" y="97"/>
                    <a:pt x="3054" y="1"/>
                    <a:pt x="286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48" name="Google Shape;4313;p64"/>
            <p:cNvSpPr>
              <a:spLocks/>
            </p:cNvSpPr>
            <p:nvPr/>
          </p:nvSpPr>
          <p:spPr bwMode="auto">
            <a:xfrm>
              <a:off x="4422325" y="1150100"/>
              <a:ext cx="55475" cy="116650"/>
            </a:xfrm>
            <a:custGeom>
              <a:avLst/>
              <a:gdLst>
                <a:gd name="T0" fmla="*/ 1642 w 2219"/>
                <a:gd name="T1" fmla="*/ 1 h 4666"/>
                <a:gd name="T2" fmla="*/ 611 w 2219"/>
                <a:gd name="T3" fmla="*/ 1034 h 4666"/>
                <a:gd name="T4" fmla="*/ 997 w 2219"/>
                <a:gd name="T5" fmla="*/ 4666 h 4666"/>
                <a:gd name="T6" fmla="*/ 2026 w 2219"/>
                <a:gd name="T7" fmla="*/ 2544 h 4666"/>
                <a:gd name="T8" fmla="*/ 2218 w 2219"/>
                <a:gd name="T9" fmla="*/ 198 h 4666"/>
                <a:gd name="T10" fmla="*/ 1642 w 2219"/>
                <a:gd name="T11" fmla="*/ 1 h 4666"/>
              </a:gdLst>
              <a:ahLst/>
              <a:cxnLst>
                <a:cxn ang="0">
                  <a:pos x="T0" y="T1"/>
                </a:cxn>
                <a:cxn ang="0">
                  <a:pos x="T2" y="T3"/>
                </a:cxn>
                <a:cxn ang="0">
                  <a:pos x="T4" y="T5"/>
                </a:cxn>
                <a:cxn ang="0">
                  <a:pos x="T6" y="T7"/>
                </a:cxn>
                <a:cxn ang="0">
                  <a:pos x="T8" y="T9"/>
                </a:cxn>
                <a:cxn ang="0">
                  <a:pos x="T10" y="T11"/>
                </a:cxn>
              </a:cxnLst>
              <a:rect l="0" t="0" r="r" b="b"/>
              <a:pathLst>
                <a:path w="2219" h="4666" extrusionOk="0">
                  <a:moveTo>
                    <a:pt x="1642" y="1"/>
                  </a:moveTo>
                  <a:cubicBezTo>
                    <a:pt x="1310" y="1"/>
                    <a:pt x="903" y="206"/>
                    <a:pt x="611" y="1034"/>
                  </a:cubicBezTo>
                  <a:cubicBezTo>
                    <a:pt x="1" y="2641"/>
                    <a:pt x="997" y="4666"/>
                    <a:pt x="997" y="4666"/>
                  </a:cubicBezTo>
                  <a:lnTo>
                    <a:pt x="2026" y="2544"/>
                  </a:lnTo>
                  <a:lnTo>
                    <a:pt x="2218" y="198"/>
                  </a:lnTo>
                  <a:cubicBezTo>
                    <a:pt x="2218" y="198"/>
                    <a:pt x="1966" y="1"/>
                    <a:pt x="164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49" name="Google Shape;4314;p64"/>
            <p:cNvSpPr>
              <a:spLocks/>
            </p:cNvSpPr>
            <p:nvPr/>
          </p:nvSpPr>
          <p:spPr bwMode="auto">
            <a:xfrm>
              <a:off x="4425550" y="1143775"/>
              <a:ext cx="59475" cy="129425"/>
            </a:xfrm>
            <a:custGeom>
              <a:avLst/>
              <a:gdLst>
                <a:gd name="T0" fmla="*/ 1511 w 2379"/>
                <a:gd name="T1" fmla="*/ 1 h 5177"/>
                <a:gd name="T2" fmla="*/ 804 w 2379"/>
                <a:gd name="T3" fmla="*/ 258 h 5177"/>
                <a:gd name="T4" fmla="*/ 225 w 2379"/>
                <a:gd name="T5" fmla="*/ 1190 h 5177"/>
                <a:gd name="T6" fmla="*/ 0 w 2379"/>
                <a:gd name="T7" fmla="*/ 2444 h 5177"/>
                <a:gd name="T8" fmla="*/ 643 w 2379"/>
                <a:gd name="T9" fmla="*/ 5048 h 5177"/>
                <a:gd name="T10" fmla="*/ 868 w 2379"/>
                <a:gd name="T11" fmla="*/ 5176 h 5177"/>
                <a:gd name="T12" fmla="*/ 1125 w 2379"/>
                <a:gd name="T13" fmla="*/ 5048 h 5177"/>
                <a:gd name="T14" fmla="*/ 2122 w 2379"/>
                <a:gd name="T15" fmla="*/ 2926 h 5177"/>
                <a:gd name="T16" fmla="*/ 1993 w 2379"/>
                <a:gd name="T17" fmla="*/ 2540 h 5177"/>
                <a:gd name="T18" fmla="*/ 1885 w 2379"/>
                <a:gd name="T19" fmla="*/ 2515 h 5177"/>
                <a:gd name="T20" fmla="*/ 1639 w 2379"/>
                <a:gd name="T21" fmla="*/ 2669 h 5177"/>
                <a:gd name="T22" fmla="*/ 899 w 2379"/>
                <a:gd name="T23" fmla="*/ 4268 h 5177"/>
                <a:gd name="T24" fmla="*/ 899 w 2379"/>
                <a:gd name="T25" fmla="*/ 4268 h 5177"/>
                <a:gd name="T26" fmla="*/ 547 w 2379"/>
                <a:gd name="T27" fmla="*/ 2444 h 5177"/>
                <a:gd name="T28" fmla="*/ 707 w 2379"/>
                <a:gd name="T29" fmla="*/ 1383 h 5177"/>
                <a:gd name="T30" fmla="*/ 1157 w 2379"/>
                <a:gd name="T31" fmla="*/ 676 h 5177"/>
                <a:gd name="T32" fmla="*/ 1511 w 2379"/>
                <a:gd name="T33" fmla="*/ 547 h 5177"/>
                <a:gd name="T34" fmla="*/ 1569 w 2379"/>
                <a:gd name="T35" fmla="*/ 539 h 5177"/>
                <a:gd name="T36" fmla="*/ 1800 w 2379"/>
                <a:gd name="T37" fmla="*/ 612 h 5177"/>
                <a:gd name="T38" fmla="*/ 1897 w 2379"/>
                <a:gd name="T39" fmla="*/ 644 h 5177"/>
                <a:gd name="T40" fmla="*/ 1929 w 2379"/>
                <a:gd name="T41" fmla="*/ 676 h 5177"/>
                <a:gd name="T42" fmla="*/ 2084 w 2379"/>
                <a:gd name="T43" fmla="*/ 734 h 5177"/>
                <a:gd name="T44" fmla="*/ 2282 w 2379"/>
                <a:gd name="T45" fmla="*/ 644 h 5177"/>
                <a:gd name="T46" fmla="*/ 2250 w 2379"/>
                <a:gd name="T47" fmla="*/ 258 h 5177"/>
                <a:gd name="T48" fmla="*/ 1511 w 2379"/>
                <a:gd name="T49" fmla="*/ 1 h 5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79" h="5177" extrusionOk="0">
                  <a:moveTo>
                    <a:pt x="1511" y="1"/>
                  </a:moveTo>
                  <a:cubicBezTo>
                    <a:pt x="1286" y="1"/>
                    <a:pt x="1029" y="65"/>
                    <a:pt x="804" y="258"/>
                  </a:cubicBezTo>
                  <a:cubicBezTo>
                    <a:pt x="579" y="451"/>
                    <a:pt x="386" y="740"/>
                    <a:pt x="225" y="1190"/>
                  </a:cubicBezTo>
                  <a:cubicBezTo>
                    <a:pt x="64" y="1608"/>
                    <a:pt x="0" y="2026"/>
                    <a:pt x="0" y="2444"/>
                  </a:cubicBezTo>
                  <a:cubicBezTo>
                    <a:pt x="0" y="3794"/>
                    <a:pt x="611" y="5015"/>
                    <a:pt x="643" y="5048"/>
                  </a:cubicBezTo>
                  <a:cubicBezTo>
                    <a:pt x="675" y="5144"/>
                    <a:pt x="772" y="5176"/>
                    <a:pt x="868" y="5176"/>
                  </a:cubicBezTo>
                  <a:cubicBezTo>
                    <a:pt x="964" y="5176"/>
                    <a:pt x="1061" y="5144"/>
                    <a:pt x="1125" y="5048"/>
                  </a:cubicBezTo>
                  <a:lnTo>
                    <a:pt x="2122" y="2926"/>
                  </a:lnTo>
                  <a:cubicBezTo>
                    <a:pt x="2186" y="2765"/>
                    <a:pt x="2122" y="2605"/>
                    <a:pt x="1993" y="2540"/>
                  </a:cubicBezTo>
                  <a:cubicBezTo>
                    <a:pt x="1959" y="2523"/>
                    <a:pt x="1922" y="2515"/>
                    <a:pt x="1885" y="2515"/>
                  </a:cubicBezTo>
                  <a:cubicBezTo>
                    <a:pt x="1785" y="2515"/>
                    <a:pt x="1687" y="2575"/>
                    <a:pt x="1639" y="2669"/>
                  </a:cubicBezTo>
                  <a:lnTo>
                    <a:pt x="899" y="4268"/>
                  </a:lnTo>
                  <a:cubicBezTo>
                    <a:pt x="739" y="3818"/>
                    <a:pt x="547" y="3138"/>
                    <a:pt x="547" y="2444"/>
                  </a:cubicBezTo>
                  <a:cubicBezTo>
                    <a:pt x="547" y="2058"/>
                    <a:pt x="579" y="1705"/>
                    <a:pt x="707" y="1383"/>
                  </a:cubicBezTo>
                  <a:cubicBezTo>
                    <a:pt x="868" y="997"/>
                    <a:pt x="1029" y="772"/>
                    <a:pt x="1157" y="676"/>
                  </a:cubicBezTo>
                  <a:cubicBezTo>
                    <a:pt x="1286" y="547"/>
                    <a:pt x="1382" y="547"/>
                    <a:pt x="1511" y="547"/>
                  </a:cubicBezTo>
                  <a:cubicBezTo>
                    <a:pt x="1529" y="541"/>
                    <a:pt x="1549" y="539"/>
                    <a:pt x="1569" y="539"/>
                  </a:cubicBezTo>
                  <a:cubicBezTo>
                    <a:pt x="1654" y="539"/>
                    <a:pt x="1748" y="586"/>
                    <a:pt x="1800" y="612"/>
                  </a:cubicBezTo>
                  <a:lnTo>
                    <a:pt x="1897" y="644"/>
                  </a:lnTo>
                  <a:lnTo>
                    <a:pt x="1929" y="676"/>
                  </a:lnTo>
                  <a:cubicBezTo>
                    <a:pt x="1969" y="716"/>
                    <a:pt x="2026" y="734"/>
                    <a:pt x="2084" y="734"/>
                  </a:cubicBezTo>
                  <a:cubicBezTo>
                    <a:pt x="2164" y="734"/>
                    <a:pt x="2245" y="700"/>
                    <a:pt x="2282" y="644"/>
                  </a:cubicBezTo>
                  <a:cubicBezTo>
                    <a:pt x="2379" y="515"/>
                    <a:pt x="2379" y="354"/>
                    <a:pt x="2250" y="258"/>
                  </a:cubicBezTo>
                  <a:cubicBezTo>
                    <a:pt x="2218" y="258"/>
                    <a:pt x="1961" y="1"/>
                    <a:pt x="15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50" name="Google Shape;4315;p64"/>
            <p:cNvSpPr>
              <a:spLocks/>
            </p:cNvSpPr>
            <p:nvPr/>
          </p:nvSpPr>
          <p:spPr bwMode="auto">
            <a:xfrm>
              <a:off x="4469750" y="1442050"/>
              <a:ext cx="140350" cy="85950"/>
            </a:xfrm>
            <a:custGeom>
              <a:avLst/>
              <a:gdLst>
                <a:gd name="T0" fmla="*/ 5483 w 5614"/>
                <a:gd name="T1" fmla="*/ 0 h 3438"/>
                <a:gd name="T2" fmla="*/ 321 w 5614"/>
                <a:gd name="T3" fmla="*/ 2117 h 3438"/>
                <a:gd name="T4" fmla="*/ 1318 w 5614"/>
                <a:gd name="T5" fmla="*/ 3435 h 3438"/>
                <a:gd name="T6" fmla="*/ 1385 w 5614"/>
                <a:gd name="T7" fmla="*/ 3437 h 3438"/>
                <a:gd name="T8" fmla="*/ 5593 w 5614"/>
                <a:gd name="T9" fmla="*/ 92 h 3438"/>
                <a:gd name="T10" fmla="*/ 5483 w 5614"/>
                <a:gd name="T11" fmla="*/ 0 h 3438"/>
              </a:gdLst>
              <a:ahLst/>
              <a:cxnLst>
                <a:cxn ang="0">
                  <a:pos x="T0" y="T1"/>
                </a:cxn>
                <a:cxn ang="0">
                  <a:pos x="T2" y="T3"/>
                </a:cxn>
                <a:cxn ang="0">
                  <a:pos x="T4" y="T5"/>
                </a:cxn>
                <a:cxn ang="0">
                  <a:pos x="T6" y="T7"/>
                </a:cxn>
                <a:cxn ang="0">
                  <a:pos x="T8" y="T9"/>
                </a:cxn>
                <a:cxn ang="0">
                  <a:pos x="T10" y="T11"/>
                </a:cxn>
              </a:cxnLst>
              <a:rect l="0" t="0" r="r" b="b"/>
              <a:pathLst>
                <a:path w="5614" h="3438" extrusionOk="0">
                  <a:moveTo>
                    <a:pt x="5483" y="0"/>
                  </a:moveTo>
                  <a:cubicBezTo>
                    <a:pt x="4710" y="0"/>
                    <a:pt x="321" y="2117"/>
                    <a:pt x="321" y="2117"/>
                  </a:cubicBezTo>
                  <a:cubicBezTo>
                    <a:pt x="321" y="2117"/>
                    <a:pt x="0" y="3338"/>
                    <a:pt x="1318" y="3435"/>
                  </a:cubicBezTo>
                  <a:cubicBezTo>
                    <a:pt x="1340" y="3437"/>
                    <a:pt x="1362" y="3437"/>
                    <a:pt x="1385" y="3437"/>
                  </a:cubicBezTo>
                  <a:cubicBezTo>
                    <a:pt x="2728" y="3437"/>
                    <a:pt x="5404" y="692"/>
                    <a:pt x="5593" y="92"/>
                  </a:cubicBezTo>
                  <a:cubicBezTo>
                    <a:pt x="5613" y="28"/>
                    <a:pt x="5572" y="0"/>
                    <a:pt x="548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51" name="Google Shape;4316;p64"/>
            <p:cNvSpPr>
              <a:spLocks/>
            </p:cNvSpPr>
            <p:nvPr/>
          </p:nvSpPr>
          <p:spPr bwMode="auto">
            <a:xfrm>
              <a:off x="4470550" y="1435500"/>
              <a:ext cx="145475" cy="98875"/>
            </a:xfrm>
            <a:custGeom>
              <a:avLst/>
              <a:gdLst>
                <a:gd name="T0" fmla="*/ 5072 w 5819"/>
                <a:gd name="T1" fmla="*/ 614 h 3955"/>
                <a:gd name="T2" fmla="*/ 3407 w 5819"/>
                <a:gd name="T3" fmla="*/ 2315 h 3955"/>
                <a:gd name="T4" fmla="*/ 2282 w 5819"/>
                <a:gd name="T5" fmla="*/ 3118 h 3955"/>
                <a:gd name="T6" fmla="*/ 1446 w 5819"/>
                <a:gd name="T7" fmla="*/ 3413 h 3955"/>
                <a:gd name="T8" fmla="*/ 1382 w 5819"/>
                <a:gd name="T9" fmla="*/ 3408 h 3955"/>
                <a:gd name="T10" fmla="*/ 1318 w 5819"/>
                <a:gd name="T11" fmla="*/ 3408 h 3955"/>
                <a:gd name="T12" fmla="*/ 643 w 5819"/>
                <a:gd name="T13" fmla="*/ 3118 h 3955"/>
                <a:gd name="T14" fmla="*/ 514 w 5819"/>
                <a:gd name="T15" fmla="*/ 2668 h 3955"/>
                <a:gd name="T16" fmla="*/ 540 w 5819"/>
                <a:gd name="T17" fmla="*/ 2544 h 3955"/>
                <a:gd name="T18" fmla="*/ 540 w 5819"/>
                <a:gd name="T19" fmla="*/ 2544 h 3955"/>
                <a:gd name="T20" fmla="*/ 1093 w 5819"/>
                <a:gd name="T21" fmla="*/ 2283 h 3955"/>
                <a:gd name="T22" fmla="*/ 3568 w 5819"/>
                <a:gd name="T23" fmla="*/ 1158 h 3955"/>
                <a:gd name="T24" fmla="*/ 4790 w 5819"/>
                <a:gd name="T25" fmla="*/ 707 h 3955"/>
                <a:gd name="T26" fmla="*/ 5072 w 5819"/>
                <a:gd name="T27" fmla="*/ 614 h 3955"/>
                <a:gd name="T28" fmla="*/ 5433 w 5819"/>
                <a:gd name="T29" fmla="*/ 0 h 3955"/>
                <a:gd name="T30" fmla="*/ 4918 w 5819"/>
                <a:gd name="T31" fmla="*/ 97 h 3955"/>
                <a:gd name="T32" fmla="*/ 2025 w 5819"/>
                <a:gd name="T33" fmla="*/ 1254 h 3955"/>
                <a:gd name="T34" fmla="*/ 161 w 5819"/>
                <a:gd name="T35" fmla="*/ 2122 h 3955"/>
                <a:gd name="T36" fmla="*/ 32 w 5819"/>
                <a:gd name="T37" fmla="*/ 2315 h 3955"/>
                <a:gd name="T38" fmla="*/ 0 w 5819"/>
                <a:gd name="T39" fmla="*/ 2668 h 3955"/>
                <a:gd name="T40" fmla="*/ 225 w 5819"/>
                <a:gd name="T41" fmla="*/ 3440 h 3955"/>
                <a:gd name="T42" fmla="*/ 1286 w 5819"/>
                <a:gd name="T43" fmla="*/ 3954 h 3955"/>
                <a:gd name="T44" fmla="*/ 1382 w 5819"/>
                <a:gd name="T45" fmla="*/ 3954 h 3955"/>
                <a:gd name="T46" fmla="*/ 2700 w 5819"/>
                <a:gd name="T47" fmla="*/ 3472 h 3955"/>
                <a:gd name="T48" fmla="*/ 4693 w 5819"/>
                <a:gd name="T49" fmla="*/ 1865 h 3955"/>
                <a:gd name="T50" fmla="*/ 5433 w 5819"/>
                <a:gd name="T51" fmla="*/ 1029 h 3955"/>
                <a:gd name="T52" fmla="*/ 5818 w 5819"/>
                <a:gd name="T53" fmla="*/ 418 h 3955"/>
                <a:gd name="T54" fmla="*/ 5818 w 5819"/>
                <a:gd name="T55" fmla="*/ 322 h 3955"/>
                <a:gd name="T56" fmla="*/ 5786 w 5819"/>
                <a:gd name="T57" fmla="*/ 129 h 3955"/>
                <a:gd name="T58" fmla="*/ 5593 w 5819"/>
                <a:gd name="T59" fmla="*/ 0 h 3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19" h="3955" extrusionOk="0">
                  <a:moveTo>
                    <a:pt x="5072" y="614"/>
                  </a:moveTo>
                  <a:cubicBezTo>
                    <a:pt x="4748" y="1047"/>
                    <a:pt x="4092" y="1750"/>
                    <a:pt x="3407" y="2315"/>
                  </a:cubicBezTo>
                  <a:cubicBezTo>
                    <a:pt x="3022" y="2636"/>
                    <a:pt x="2636" y="2925"/>
                    <a:pt x="2282" y="3118"/>
                  </a:cubicBezTo>
                  <a:cubicBezTo>
                    <a:pt x="1937" y="3291"/>
                    <a:pt x="1642" y="3413"/>
                    <a:pt x="1446" y="3413"/>
                  </a:cubicBezTo>
                  <a:cubicBezTo>
                    <a:pt x="1424" y="3413"/>
                    <a:pt x="1402" y="3411"/>
                    <a:pt x="1382" y="3408"/>
                  </a:cubicBezTo>
                  <a:lnTo>
                    <a:pt x="1318" y="3408"/>
                  </a:lnTo>
                  <a:cubicBezTo>
                    <a:pt x="932" y="3375"/>
                    <a:pt x="772" y="3247"/>
                    <a:pt x="643" y="3118"/>
                  </a:cubicBezTo>
                  <a:cubicBezTo>
                    <a:pt x="547" y="2990"/>
                    <a:pt x="514" y="2797"/>
                    <a:pt x="514" y="2668"/>
                  </a:cubicBezTo>
                  <a:cubicBezTo>
                    <a:pt x="514" y="2623"/>
                    <a:pt x="530" y="2578"/>
                    <a:pt x="540" y="2544"/>
                  </a:cubicBezTo>
                  <a:cubicBezTo>
                    <a:pt x="654" y="2489"/>
                    <a:pt x="846" y="2397"/>
                    <a:pt x="1093" y="2283"/>
                  </a:cubicBezTo>
                  <a:cubicBezTo>
                    <a:pt x="1736" y="1993"/>
                    <a:pt x="2700" y="1543"/>
                    <a:pt x="3568" y="1158"/>
                  </a:cubicBezTo>
                  <a:cubicBezTo>
                    <a:pt x="4018" y="997"/>
                    <a:pt x="4436" y="804"/>
                    <a:pt x="4790" y="707"/>
                  </a:cubicBezTo>
                  <a:cubicBezTo>
                    <a:pt x="4894" y="666"/>
                    <a:pt x="4985" y="637"/>
                    <a:pt x="5072" y="614"/>
                  </a:cubicBezTo>
                  <a:close/>
                  <a:moveTo>
                    <a:pt x="5433" y="0"/>
                  </a:moveTo>
                  <a:cubicBezTo>
                    <a:pt x="5304" y="0"/>
                    <a:pt x="5143" y="32"/>
                    <a:pt x="4918" y="97"/>
                  </a:cubicBezTo>
                  <a:cubicBezTo>
                    <a:pt x="4211" y="290"/>
                    <a:pt x="3054" y="804"/>
                    <a:pt x="2025" y="1254"/>
                  </a:cubicBezTo>
                  <a:cubicBezTo>
                    <a:pt x="1029" y="1736"/>
                    <a:pt x="161" y="2122"/>
                    <a:pt x="161" y="2122"/>
                  </a:cubicBezTo>
                  <a:cubicBezTo>
                    <a:pt x="97" y="2154"/>
                    <a:pt x="32" y="2218"/>
                    <a:pt x="32" y="2315"/>
                  </a:cubicBezTo>
                  <a:cubicBezTo>
                    <a:pt x="32" y="2315"/>
                    <a:pt x="0" y="2443"/>
                    <a:pt x="0" y="2668"/>
                  </a:cubicBezTo>
                  <a:cubicBezTo>
                    <a:pt x="0" y="2861"/>
                    <a:pt x="32" y="3183"/>
                    <a:pt x="225" y="3440"/>
                  </a:cubicBezTo>
                  <a:cubicBezTo>
                    <a:pt x="418" y="3729"/>
                    <a:pt x="772" y="3922"/>
                    <a:pt x="1286" y="3954"/>
                  </a:cubicBezTo>
                  <a:lnTo>
                    <a:pt x="1382" y="3954"/>
                  </a:lnTo>
                  <a:cubicBezTo>
                    <a:pt x="1800" y="3954"/>
                    <a:pt x="2250" y="3761"/>
                    <a:pt x="2700" y="3472"/>
                  </a:cubicBezTo>
                  <a:cubicBezTo>
                    <a:pt x="3375" y="3054"/>
                    <a:pt x="4115" y="2443"/>
                    <a:pt x="4693" y="1865"/>
                  </a:cubicBezTo>
                  <a:cubicBezTo>
                    <a:pt x="4983" y="1575"/>
                    <a:pt x="5240" y="1286"/>
                    <a:pt x="5433" y="1029"/>
                  </a:cubicBezTo>
                  <a:cubicBezTo>
                    <a:pt x="5625" y="804"/>
                    <a:pt x="5754" y="611"/>
                    <a:pt x="5818" y="418"/>
                  </a:cubicBezTo>
                  <a:lnTo>
                    <a:pt x="5818" y="322"/>
                  </a:lnTo>
                  <a:cubicBezTo>
                    <a:pt x="5818" y="257"/>
                    <a:pt x="5818" y="193"/>
                    <a:pt x="5786" y="129"/>
                  </a:cubicBezTo>
                  <a:cubicBezTo>
                    <a:pt x="5722" y="65"/>
                    <a:pt x="5658" y="32"/>
                    <a:pt x="55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52" name="Google Shape;4317;p64"/>
            <p:cNvSpPr>
              <a:spLocks/>
            </p:cNvSpPr>
            <p:nvPr/>
          </p:nvSpPr>
          <p:spPr bwMode="auto">
            <a:xfrm>
              <a:off x="4434375" y="979525"/>
              <a:ext cx="393000" cy="529650"/>
            </a:xfrm>
            <a:custGeom>
              <a:avLst/>
              <a:gdLst>
                <a:gd name="T0" fmla="*/ 9216 w 15720"/>
                <a:gd name="T1" fmla="*/ 1 h 21186"/>
                <a:gd name="T2" fmla="*/ 6494 w 15720"/>
                <a:gd name="T3" fmla="*/ 849 h 21186"/>
                <a:gd name="T4" fmla="*/ 2154 w 15720"/>
                <a:gd name="T5" fmla="*/ 4996 h 21186"/>
                <a:gd name="T6" fmla="*/ 1 w 15720"/>
                <a:gd name="T7" fmla="*/ 14639 h 21186"/>
                <a:gd name="T8" fmla="*/ 1929 w 15720"/>
                <a:gd name="T9" fmla="*/ 21100 h 21186"/>
                <a:gd name="T10" fmla="*/ 2389 w 15720"/>
                <a:gd name="T11" fmla="*/ 21186 h 21186"/>
                <a:gd name="T12" fmla="*/ 8840 w 15720"/>
                <a:gd name="T13" fmla="*/ 18079 h 21186"/>
                <a:gd name="T14" fmla="*/ 12987 w 15720"/>
                <a:gd name="T15" fmla="*/ 12293 h 21186"/>
                <a:gd name="T16" fmla="*/ 15109 w 15720"/>
                <a:gd name="T17" fmla="*/ 4417 h 21186"/>
                <a:gd name="T18" fmla="*/ 9216 w 15720"/>
                <a:gd name="T19" fmla="*/ 1 h 2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20" h="21186" extrusionOk="0">
                  <a:moveTo>
                    <a:pt x="9216" y="1"/>
                  </a:moveTo>
                  <a:cubicBezTo>
                    <a:pt x="8300" y="1"/>
                    <a:pt x="7368" y="253"/>
                    <a:pt x="6494" y="849"/>
                  </a:cubicBezTo>
                  <a:cubicBezTo>
                    <a:pt x="6494" y="849"/>
                    <a:pt x="2958" y="2489"/>
                    <a:pt x="2154" y="4996"/>
                  </a:cubicBezTo>
                  <a:cubicBezTo>
                    <a:pt x="1319" y="7535"/>
                    <a:pt x="1" y="12710"/>
                    <a:pt x="1" y="14639"/>
                  </a:cubicBezTo>
                  <a:cubicBezTo>
                    <a:pt x="1" y="16568"/>
                    <a:pt x="611" y="20522"/>
                    <a:pt x="1929" y="21100"/>
                  </a:cubicBezTo>
                  <a:cubicBezTo>
                    <a:pt x="2056" y="21159"/>
                    <a:pt x="2211" y="21186"/>
                    <a:pt x="2389" y="21186"/>
                  </a:cubicBezTo>
                  <a:cubicBezTo>
                    <a:pt x="4059" y="21186"/>
                    <a:pt x="7736" y="18805"/>
                    <a:pt x="8840" y="18079"/>
                  </a:cubicBezTo>
                  <a:cubicBezTo>
                    <a:pt x="10030" y="17275"/>
                    <a:pt x="11444" y="14125"/>
                    <a:pt x="12987" y="12293"/>
                  </a:cubicBezTo>
                  <a:cubicBezTo>
                    <a:pt x="14498" y="10492"/>
                    <a:pt x="15719" y="7149"/>
                    <a:pt x="15109" y="4417"/>
                  </a:cubicBezTo>
                  <a:cubicBezTo>
                    <a:pt x="14649" y="2336"/>
                    <a:pt x="12004" y="1"/>
                    <a:pt x="9216"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53" name="Google Shape;4318;p64"/>
            <p:cNvSpPr>
              <a:spLocks/>
            </p:cNvSpPr>
            <p:nvPr/>
          </p:nvSpPr>
          <p:spPr bwMode="auto">
            <a:xfrm>
              <a:off x="4427950" y="972625"/>
              <a:ext cx="394600" cy="543250"/>
            </a:xfrm>
            <a:custGeom>
              <a:avLst/>
              <a:gdLst>
                <a:gd name="T0" fmla="*/ 9483 w 15784"/>
                <a:gd name="T1" fmla="*/ 547 h 21730"/>
                <a:gd name="T2" fmla="*/ 13115 w 15784"/>
                <a:gd name="T3" fmla="*/ 1929 h 21730"/>
                <a:gd name="T4" fmla="*/ 15108 w 15784"/>
                <a:gd name="T5" fmla="*/ 4725 h 21730"/>
                <a:gd name="T6" fmla="*/ 15269 w 15784"/>
                <a:gd name="T7" fmla="*/ 6204 h 21730"/>
                <a:gd name="T8" fmla="*/ 13019 w 15784"/>
                <a:gd name="T9" fmla="*/ 12408 h 21730"/>
                <a:gd name="T10" fmla="*/ 10833 w 15784"/>
                <a:gd name="T11" fmla="*/ 15719 h 21730"/>
                <a:gd name="T12" fmla="*/ 8937 w 15784"/>
                <a:gd name="T13" fmla="*/ 18130 h 21730"/>
                <a:gd name="T14" fmla="*/ 5947 w 15784"/>
                <a:gd name="T15" fmla="*/ 19962 h 21730"/>
                <a:gd name="T16" fmla="*/ 4115 w 15784"/>
                <a:gd name="T17" fmla="*/ 20830 h 21730"/>
                <a:gd name="T18" fmla="*/ 2636 w 15784"/>
                <a:gd name="T19" fmla="*/ 21215 h 21730"/>
                <a:gd name="T20" fmla="*/ 2315 w 15784"/>
                <a:gd name="T21" fmla="*/ 21151 h 21730"/>
                <a:gd name="T22" fmla="*/ 1576 w 15784"/>
                <a:gd name="T23" fmla="*/ 20283 h 21730"/>
                <a:gd name="T24" fmla="*/ 804 w 15784"/>
                <a:gd name="T25" fmla="*/ 17615 h 21730"/>
                <a:gd name="T26" fmla="*/ 547 w 15784"/>
                <a:gd name="T27" fmla="*/ 14915 h 21730"/>
                <a:gd name="T28" fmla="*/ 1286 w 15784"/>
                <a:gd name="T29" fmla="*/ 10383 h 21730"/>
                <a:gd name="T30" fmla="*/ 2636 w 15784"/>
                <a:gd name="T31" fmla="*/ 5368 h 21730"/>
                <a:gd name="T32" fmla="*/ 5047 w 15784"/>
                <a:gd name="T33" fmla="*/ 2475 h 21730"/>
                <a:gd name="T34" fmla="*/ 6301 w 15784"/>
                <a:gd name="T35" fmla="*/ 1672 h 21730"/>
                <a:gd name="T36" fmla="*/ 6719 w 15784"/>
                <a:gd name="T37" fmla="*/ 1447 h 21730"/>
                <a:gd name="T38" fmla="*/ 6815 w 15784"/>
                <a:gd name="T39" fmla="*/ 1382 h 21730"/>
                <a:gd name="T40" fmla="*/ 6879 w 15784"/>
                <a:gd name="T41" fmla="*/ 1382 h 21730"/>
                <a:gd name="T42" fmla="*/ 6912 w 15784"/>
                <a:gd name="T43" fmla="*/ 1350 h 21730"/>
                <a:gd name="T44" fmla="*/ 9483 w 15784"/>
                <a:gd name="T45" fmla="*/ 547 h 21730"/>
                <a:gd name="T46" fmla="*/ 9483 w 15784"/>
                <a:gd name="T47" fmla="*/ 0 h 21730"/>
                <a:gd name="T48" fmla="*/ 6590 w 15784"/>
                <a:gd name="T49" fmla="*/ 900 h 21730"/>
                <a:gd name="T50" fmla="*/ 6604 w 15784"/>
                <a:gd name="T51" fmla="*/ 919 h 21730"/>
                <a:gd name="T52" fmla="*/ 6604 w 15784"/>
                <a:gd name="T53" fmla="*/ 919 h 21730"/>
                <a:gd name="T54" fmla="*/ 4726 w 15784"/>
                <a:gd name="T55" fmla="*/ 2057 h 21730"/>
                <a:gd name="T56" fmla="*/ 2154 w 15784"/>
                <a:gd name="T57" fmla="*/ 5207 h 21730"/>
                <a:gd name="T58" fmla="*/ 772 w 15784"/>
                <a:gd name="T59" fmla="*/ 10254 h 21730"/>
                <a:gd name="T60" fmla="*/ 1 w 15784"/>
                <a:gd name="T61" fmla="*/ 14915 h 21730"/>
                <a:gd name="T62" fmla="*/ 483 w 15784"/>
                <a:gd name="T63" fmla="*/ 18708 h 21730"/>
                <a:gd name="T64" fmla="*/ 1093 w 15784"/>
                <a:gd name="T65" fmla="*/ 20508 h 21730"/>
                <a:gd name="T66" fmla="*/ 2090 w 15784"/>
                <a:gd name="T67" fmla="*/ 21633 h 21730"/>
                <a:gd name="T68" fmla="*/ 2636 w 15784"/>
                <a:gd name="T69" fmla="*/ 21730 h 21730"/>
                <a:gd name="T70" fmla="*/ 4308 w 15784"/>
                <a:gd name="T71" fmla="*/ 21344 h 21730"/>
                <a:gd name="T72" fmla="*/ 9226 w 15784"/>
                <a:gd name="T73" fmla="*/ 18580 h 21730"/>
                <a:gd name="T74" fmla="*/ 11283 w 15784"/>
                <a:gd name="T75" fmla="*/ 15976 h 21730"/>
                <a:gd name="T76" fmla="*/ 13437 w 15784"/>
                <a:gd name="T77" fmla="*/ 12761 h 21730"/>
                <a:gd name="T78" fmla="*/ 15783 w 15784"/>
                <a:gd name="T79" fmla="*/ 6204 h 21730"/>
                <a:gd name="T80" fmla="*/ 15623 w 15784"/>
                <a:gd name="T81" fmla="*/ 4629 h 21730"/>
                <a:gd name="T82" fmla="*/ 13469 w 15784"/>
                <a:gd name="T83" fmla="*/ 1511 h 21730"/>
                <a:gd name="T84" fmla="*/ 9483 w 15784"/>
                <a:gd name="T85" fmla="*/ 0 h 2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84" h="21730" extrusionOk="0">
                  <a:moveTo>
                    <a:pt x="9483" y="547"/>
                  </a:moveTo>
                  <a:cubicBezTo>
                    <a:pt x="10801" y="547"/>
                    <a:pt x="12119" y="1093"/>
                    <a:pt x="13115" y="1929"/>
                  </a:cubicBezTo>
                  <a:cubicBezTo>
                    <a:pt x="14144" y="2732"/>
                    <a:pt x="14883" y="3793"/>
                    <a:pt x="15108" y="4725"/>
                  </a:cubicBezTo>
                  <a:cubicBezTo>
                    <a:pt x="15205" y="5207"/>
                    <a:pt x="15269" y="5690"/>
                    <a:pt x="15269" y="6204"/>
                  </a:cubicBezTo>
                  <a:cubicBezTo>
                    <a:pt x="15269" y="8486"/>
                    <a:pt x="14240" y="10961"/>
                    <a:pt x="13019" y="12408"/>
                  </a:cubicBezTo>
                  <a:cubicBezTo>
                    <a:pt x="12248" y="13340"/>
                    <a:pt x="11508" y="14594"/>
                    <a:pt x="10833" y="15719"/>
                  </a:cubicBezTo>
                  <a:cubicBezTo>
                    <a:pt x="10126" y="16812"/>
                    <a:pt x="9451" y="17776"/>
                    <a:pt x="8937" y="18130"/>
                  </a:cubicBezTo>
                  <a:cubicBezTo>
                    <a:pt x="8390" y="18483"/>
                    <a:pt x="7201" y="19287"/>
                    <a:pt x="5947" y="19962"/>
                  </a:cubicBezTo>
                  <a:cubicBezTo>
                    <a:pt x="5337" y="20283"/>
                    <a:pt x="4694" y="20605"/>
                    <a:pt x="4115" y="20830"/>
                  </a:cubicBezTo>
                  <a:cubicBezTo>
                    <a:pt x="3536" y="21087"/>
                    <a:pt x="2990" y="21215"/>
                    <a:pt x="2636" y="21215"/>
                  </a:cubicBezTo>
                  <a:cubicBezTo>
                    <a:pt x="2508" y="21215"/>
                    <a:pt x="2379" y="21183"/>
                    <a:pt x="2315" y="21151"/>
                  </a:cubicBezTo>
                  <a:cubicBezTo>
                    <a:pt x="2058" y="21055"/>
                    <a:pt x="1801" y="20733"/>
                    <a:pt x="1576" y="20283"/>
                  </a:cubicBezTo>
                  <a:cubicBezTo>
                    <a:pt x="1222" y="19576"/>
                    <a:pt x="965" y="18580"/>
                    <a:pt x="804" y="17615"/>
                  </a:cubicBezTo>
                  <a:cubicBezTo>
                    <a:pt x="611" y="16619"/>
                    <a:pt x="547" y="15622"/>
                    <a:pt x="547" y="14915"/>
                  </a:cubicBezTo>
                  <a:cubicBezTo>
                    <a:pt x="547" y="14015"/>
                    <a:pt x="868" y="12215"/>
                    <a:pt x="1286" y="10383"/>
                  </a:cubicBezTo>
                  <a:cubicBezTo>
                    <a:pt x="1704" y="8551"/>
                    <a:pt x="2251" y="6622"/>
                    <a:pt x="2636" y="5368"/>
                  </a:cubicBezTo>
                  <a:cubicBezTo>
                    <a:pt x="3022" y="4179"/>
                    <a:pt x="4083" y="3182"/>
                    <a:pt x="5047" y="2475"/>
                  </a:cubicBezTo>
                  <a:cubicBezTo>
                    <a:pt x="5529" y="2122"/>
                    <a:pt x="5979" y="1832"/>
                    <a:pt x="6301" y="1672"/>
                  </a:cubicBezTo>
                  <a:cubicBezTo>
                    <a:pt x="6494" y="1575"/>
                    <a:pt x="6622" y="1511"/>
                    <a:pt x="6719" y="1447"/>
                  </a:cubicBezTo>
                  <a:lnTo>
                    <a:pt x="6815" y="1382"/>
                  </a:lnTo>
                  <a:lnTo>
                    <a:pt x="6879" y="1382"/>
                  </a:lnTo>
                  <a:lnTo>
                    <a:pt x="6912" y="1350"/>
                  </a:lnTo>
                  <a:cubicBezTo>
                    <a:pt x="7747" y="772"/>
                    <a:pt x="8615" y="547"/>
                    <a:pt x="9483" y="547"/>
                  </a:cubicBezTo>
                  <a:close/>
                  <a:moveTo>
                    <a:pt x="9483" y="0"/>
                  </a:moveTo>
                  <a:cubicBezTo>
                    <a:pt x="8519" y="0"/>
                    <a:pt x="7522" y="289"/>
                    <a:pt x="6590" y="900"/>
                  </a:cubicBezTo>
                  <a:lnTo>
                    <a:pt x="6604" y="919"/>
                  </a:lnTo>
                  <a:cubicBezTo>
                    <a:pt x="6397" y="1009"/>
                    <a:pt x="5599" y="1410"/>
                    <a:pt x="4726" y="2057"/>
                  </a:cubicBezTo>
                  <a:cubicBezTo>
                    <a:pt x="3697" y="2797"/>
                    <a:pt x="2572" y="3857"/>
                    <a:pt x="2154" y="5207"/>
                  </a:cubicBezTo>
                  <a:cubicBezTo>
                    <a:pt x="1736" y="6493"/>
                    <a:pt x="1190" y="8422"/>
                    <a:pt x="772" y="10254"/>
                  </a:cubicBezTo>
                  <a:cubicBezTo>
                    <a:pt x="322" y="12119"/>
                    <a:pt x="1" y="13886"/>
                    <a:pt x="1" y="14915"/>
                  </a:cubicBezTo>
                  <a:cubicBezTo>
                    <a:pt x="1" y="15912"/>
                    <a:pt x="161" y="17390"/>
                    <a:pt x="483" y="18708"/>
                  </a:cubicBezTo>
                  <a:cubicBezTo>
                    <a:pt x="643" y="19383"/>
                    <a:pt x="836" y="19994"/>
                    <a:pt x="1093" y="20508"/>
                  </a:cubicBezTo>
                  <a:cubicBezTo>
                    <a:pt x="1351" y="21023"/>
                    <a:pt x="1672" y="21440"/>
                    <a:pt x="2090" y="21633"/>
                  </a:cubicBezTo>
                  <a:cubicBezTo>
                    <a:pt x="2251" y="21730"/>
                    <a:pt x="2444" y="21730"/>
                    <a:pt x="2636" y="21730"/>
                  </a:cubicBezTo>
                  <a:cubicBezTo>
                    <a:pt x="3119" y="21730"/>
                    <a:pt x="3697" y="21569"/>
                    <a:pt x="4308" y="21344"/>
                  </a:cubicBezTo>
                  <a:cubicBezTo>
                    <a:pt x="6140" y="20605"/>
                    <a:pt x="8390" y="19126"/>
                    <a:pt x="9226" y="18580"/>
                  </a:cubicBezTo>
                  <a:cubicBezTo>
                    <a:pt x="9933" y="18097"/>
                    <a:pt x="10576" y="17101"/>
                    <a:pt x="11283" y="15976"/>
                  </a:cubicBezTo>
                  <a:cubicBezTo>
                    <a:pt x="11958" y="14883"/>
                    <a:pt x="12698" y="13629"/>
                    <a:pt x="13437" y="12761"/>
                  </a:cubicBezTo>
                  <a:cubicBezTo>
                    <a:pt x="14723" y="11186"/>
                    <a:pt x="15783" y="8647"/>
                    <a:pt x="15783" y="6204"/>
                  </a:cubicBezTo>
                  <a:cubicBezTo>
                    <a:pt x="15783" y="5658"/>
                    <a:pt x="15751" y="5143"/>
                    <a:pt x="15623" y="4629"/>
                  </a:cubicBezTo>
                  <a:cubicBezTo>
                    <a:pt x="15366" y="3504"/>
                    <a:pt x="14562" y="2379"/>
                    <a:pt x="13469" y="1511"/>
                  </a:cubicBezTo>
                  <a:cubicBezTo>
                    <a:pt x="12344" y="611"/>
                    <a:pt x="10962" y="0"/>
                    <a:pt x="948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54" name="Google Shape;4319;p64"/>
            <p:cNvSpPr>
              <a:spLocks/>
            </p:cNvSpPr>
            <p:nvPr/>
          </p:nvSpPr>
          <p:spPr bwMode="auto">
            <a:xfrm>
              <a:off x="4455275" y="979525"/>
              <a:ext cx="372100" cy="369200"/>
            </a:xfrm>
            <a:custGeom>
              <a:avLst/>
              <a:gdLst>
                <a:gd name="T0" fmla="*/ 8380 w 14884"/>
                <a:gd name="T1" fmla="*/ 1 h 14768"/>
                <a:gd name="T2" fmla="*/ 5658 w 14884"/>
                <a:gd name="T3" fmla="*/ 849 h 14768"/>
                <a:gd name="T4" fmla="*/ 1318 w 14884"/>
                <a:gd name="T5" fmla="*/ 4996 h 14768"/>
                <a:gd name="T6" fmla="*/ 0 w 14884"/>
                <a:gd name="T7" fmla="*/ 9785 h 14768"/>
                <a:gd name="T8" fmla="*/ 1897 w 14884"/>
                <a:gd name="T9" fmla="*/ 6442 h 14768"/>
                <a:gd name="T10" fmla="*/ 2733 w 14884"/>
                <a:gd name="T11" fmla="*/ 5735 h 14768"/>
                <a:gd name="T12" fmla="*/ 6558 w 14884"/>
                <a:gd name="T13" fmla="*/ 8146 h 14768"/>
                <a:gd name="T14" fmla="*/ 10833 w 14884"/>
                <a:gd name="T15" fmla="*/ 9271 h 14768"/>
                <a:gd name="T16" fmla="*/ 10319 w 14884"/>
                <a:gd name="T17" fmla="*/ 12389 h 14768"/>
                <a:gd name="T18" fmla="*/ 10447 w 14884"/>
                <a:gd name="T19" fmla="*/ 14768 h 14768"/>
                <a:gd name="T20" fmla="*/ 12151 w 14884"/>
                <a:gd name="T21" fmla="*/ 12293 h 14768"/>
                <a:gd name="T22" fmla="*/ 14273 w 14884"/>
                <a:gd name="T23" fmla="*/ 4417 h 14768"/>
                <a:gd name="T24" fmla="*/ 8380 w 14884"/>
                <a:gd name="T25" fmla="*/ 1 h 14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84" h="14768" extrusionOk="0">
                  <a:moveTo>
                    <a:pt x="8380" y="1"/>
                  </a:moveTo>
                  <a:cubicBezTo>
                    <a:pt x="7464" y="1"/>
                    <a:pt x="6532" y="253"/>
                    <a:pt x="5658" y="849"/>
                  </a:cubicBezTo>
                  <a:cubicBezTo>
                    <a:pt x="5658" y="849"/>
                    <a:pt x="2122" y="2489"/>
                    <a:pt x="1318" y="4996"/>
                  </a:cubicBezTo>
                  <a:cubicBezTo>
                    <a:pt x="933" y="6217"/>
                    <a:pt x="418" y="8017"/>
                    <a:pt x="0" y="9785"/>
                  </a:cubicBezTo>
                  <a:cubicBezTo>
                    <a:pt x="708" y="8692"/>
                    <a:pt x="1833" y="6860"/>
                    <a:pt x="1897" y="6442"/>
                  </a:cubicBezTo>
                  <a:cubicBezTo>
                    <a:pt x="2026" y="5832"/>
                    <a:pt x="2026" y="5735"/>
                    <a:pt x="2733" y="5735"/>
                  </a:cubicBezTo>
                  <a:cubicBezTo>
                    <a:pt x="3440" y="5735"/>
                    <a:pt x="4758" y="7760"/>
                    <a:pt x="6558" y="8146"/>
                  </a:cubicBezTo>
                  <a:cubicBezTo>
                    <a:pt x="8390" y="8564"/>
                    <a:pt x="10833" y="8242"/>
                    <a:pt x="10833" y="9271"/>
                  </a:cubicBezTo>
                  <a:cubicBezTo>
                    <a:pt x="10833" y="10267"/>
                    <a:pt x="9419" y="11907"/>
                    <a:pt x="10319" y="12389"/>
                  </a:cubicBezTo>
                  <a:cubicBezTo>
                    <a:pt x="11026" y="12807"/>
                    <a:pt x="10383" y="14157"/>
                    <a:pt x="10447" y="14768"/>
                  </a:cubicBezTo>
                  <a:cubicBezTo>
                    <a:pt x="10994" y="13900"/>
                    <a:pt x="11572" y="13000"/>
                    <a:pt x="12151" y="12293"/>
                  </a:cubicBezTo>
                  <a:cubicBezTo>
                    <a:pt x="13662" y="10492"/>
                    <a:pt x="14883" y="7149"/>
                    <a:pt x="14273" y="4417"/>
                  </a:cubicBezTo>
                  <a:cubicBezTo>
                    <a:pt x="13813" y="2336"/>
                    <a:pt x="11168" y="1"/>
                    <a:pt x="838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55" name="Google Shape;4320;p64"/>
            <p:cNvSpPr>
              <a:spLocks/>
            </p:cNvSpPr>
            <p:nvPr/>
          </p:nvSpPr>
          <p:spPr bwMode="auto">
            <a:xfrm>
              <a:off x="4448050" y="972625"/>
              <a:ext cx="374500" cy="382750"/>
            </a:xfrm>
            <a:custGeom>
              <a:avLst/>
              <a:gdLst>
                <a:gd name="T0" fmla="*/ 12311 w 14980"/>
                <a:gd name="T1" fmla="*/ 1929 h 15310"/>
                <a:gd name="T2" fmla="*/ 14465 w 14980"/>
                <a:gd name="T3" fmla="*/ 6204 h 15310"/>
                <a:gd name="T4" fmla="*/ 11180 w 14980"/>
                <a:gd name="T5" fmla="*/ 13842 h 15310"/>
                <a:gd name="T6" fmla="*/ 11219 w 14980"/>
                <a:gd name="T7" fmla="*/ 13404 h 15310"/>
                <a:gd name="T8" fmla="*/ 10736 w 14980"/>
                <a:gd name="T9" fmla="*/ 12440 h 15310"/>
                <a:gd name="T10" fmla="*/ 10576 w 14980"/>
                <a:gd name="T11" fmla="*/ 12151 h 15310"/>
                <a:gd name="T12" fmla="*/ 11379 w 14980"/>
                <a:gd name="T13" fmla="*/ 9547 h 15310"/>
                <a:gd name="T14" fmla="*/ 10447 w 14980"/>
                <a:gd name="T15" fmla="*/ 8615 h 15310"/>
                <a:gd name="T16" fmla="*/ 6911 w 14980"/>
                <a:gd name="T17" fmla="*/ 8165 h 15310"/>
                <a:gd name="T18" fmla="*/ 3825 w 14980"/>
                <a:gd name="T19" fmla="*/ 6108 h 15310"/>
                <a:gd name="T20" fmla="*/ 2540 w 14980"/>
                <a:gd name="T21" fmla="*/ 5754 h 15310"/>
                <a:gd name="T22" fmla="*/ 2025 w 14980"/>
                <a:gd name="T23" fmla="*/ 6236 h 15310"/>
                <a:gd name="T24" fmla="*/ 1865 w 14980"/>
                <a:gd name="T25" fmla="*/ 6815 h 15310"/>
                <a:gd name="T26" fmla="*/ 966 w 14980"/>
                <a:gd name="T27" fmla="*/ 8452 h 15310"/>
                <a:gd name="T28" fmla="*/ 1832 w 14980"/>
                <a:gd name="T29" fmla="*/ 5368 h 15310"/>
                <a:gd name="T30" fmla="*/ 5497 w 14980"/>
                <a:gd name="T31" fmla="*/ 1672 h 15310"/>
                <a:gd name="T32" fmla="*/ 6011 w 14980"/>
                <a:gd name="T33" fmla="*/ 1382 h 15310"/>
                <a:gd name="T34" fmla="*/ 6108 w 14980"/>
                <a:gd name="T35" fmla="*/ 1350 h 15310"/>
                <a:gd name="T36" fmla="*/ 8679 w 14980"/>
                <a:gd name="T37" fmla="*/ 0 h 15310"/>
                <a:gd name="T38" fmla="*/ 5800 w 14980"/>
                <a:gd name="T39" fmla="*/ 919 h 15310"/>
                <a:gd name="T40" fmla="*/ 3922 w 14980"/>
                <a:gd name="T41" fmla="*/ 2057 h 15310"/>
                <a:gd name="T42" fmla="*/ 32 w 14980"/>
                <a:gd name="T43" fmla="*/ 9997 h 15310"/>
                <a:gd name="T44" fmla="*/ 319 w 14980"/>
                <a:gd name="T45" fmla="*/ 10318 h 15310"/>
                <a:gd name="T46" fmla="*/ 1704 w 14980"/>
                <a:gd name="T47" fmla="*/ 8261 h 15310"/>
                <a:gd name="T48" fmla="*/ 2379 w 14980"/>
                <a:gd name="T49" fmla="*/ 7040 h 15310"/>
                <a:gd name="T50" fmla="*/ 2540 w 14980"/>
                <a:gd name="T51" fmla="*/ 6397 h 15310"/>
                <a:gd name="T52" fmla="*/ 2636 w 14980"/>
                <a:gd name="T53" fmla="*/ 6300 h 15310"/>
                <a:gd name="T54" fmla="*/ 3504 w 14980"/>
                <a:gd name="T55" fmla="*/ 6525 h 15310"/>
                <a:gd name="T56" fmla="*/ 6815 w 14980"/>
                <a:gd name="T57" fmla="*/ 8679 h 15310"/>
                <a:gd name="T58" fmla="*/ 10608 w 14980"/>
                <a:gd name="T59" fmla="*/ 9226 h 15310"/>
                <a:gd name="T60" fmla="*/ 10833 w 14980"/>
                <a:gd name="T61" fmla="*/ 9547 h 15310"/>
                <a:gd name="T62" fmla="*/ 10029 w 14980"/>
                <a:gd name="T63" fmla="*/ 12151 h 15310"/>
                <a:gd name="T64" fmla="*/ 10479 w 14980"/>
                <a:gd name="T65" fmla="*/ 12922 h 15310"/>
                <a:gd name="T66" fmla="*/ 10672 w 14980"/>
                <a:gd name="T67" fmla="*/ 13404 h 15310"/>
                <a:gd name="T68" fmla="*/ 10479 w 14980"/>
                <a:gd name="T69" fmla="*/ 14947 h 15310"/>
                <a:gd name="T70" fmla="*/ 10704 w 14980"/>
                <a:gd name="T71" fmla="*/ 15301 h 15310"/>
                <a:gd name="T72" fmla="*/ 10961 w 14980"/>
                <a:gd name="T73" fmla="*/ 15172 h 15310"/>
                <a:gd name="T74" fmla="*/ 14979 w 14980"/>
                <a:gd name="T75" fmla="*/ 6204 h 15310"/>
                <a:gd name="T76" fmla="*/ 12665 w 14980"/>
                <a:gd name="T77" fmla="*/ 1511 h 15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980" h="15310" extrusionOk="0">
                  <a:moveTo>
                    <a:pt x="8679" y="547"/>
                  </a:moveTo>
                  <a:cubicBezTo>
                    <a:pt x="9997" y="547"/>
                    <a:pt x="11315" y="1093"/>
                    <a:pt x="12311" y="1929"/>
                  </a:cubicBezTo>
                  <a:cubicBezTo>
                    <a:pt x="13340" y="2732"/>
                    <a:pt x="14079" y="3793"/>
                    <a:pt x="14304" y="4725"/>
                  </a:cubicBezTo>
                  <a:cubicBezTo>
                    <a:pt x="14401" y="5207"/>
                    <a:pt x="14465" y="5690"/>
                    <a:pt x="14465" y="6204"/>
                  </a:cubicBezTo>
                  <a:cubicBezTo>
                    <a:pt x="14465" y="8486"/>
                    <a:pt x="13436" y="10961"/>
                    <a:pt x="12215" y="12408"/>
                  </a:cubicBezTo>
                  <a:cubicBezTo>
                    <a:pt x="11868" y="12832"/>
                    <a:pt x="11520" y="13327"/>
                    <a:pt x="11180" y="13842"/>
                  </a:cubicBezTo>
                  <a:cubicBezTo>
                    <a:pt x="11203" y="13696"/>
                    <a:pt x="11219" y="13546"/>
                    <a:pt x="11219" y="13404"/>
                  </a:cubicBezTo>
                  <a:cubicBezTo>
                    <a:pt x="11219" y="13244"/>
                    <a:pt x="11186" y="13051"/>
                    <a:pt x="11122" y="12890"/>
                  </a:cubicBezTo>
                  <a:cubicBezTo>
                    <a:pt x="11058" y="12697"/>
                    <a:pt x="10929" y="12536"/>
                    <a:pt x="10736" y="12440"/>
                  </a:cubicBezTo>
                  <a:cubicBezTo>
                    <a:pt x="10672" y="12408"/>
                    <a:pt x="10640" y="12376"/>
                    <a:pt x="10608" y="12311"/>
                  </a:cubicBezTo>
                  <a:cubicBezTo>
                    <a:pt x="10576" y="12279"/>
                    <a:pt x="10576" y="12215"/>
                    <a:pt x="10576" y="12151"/>
                  </a:cubicBezTo>
                  <a:cubicBezTo>
                    <a:pt x="10576" y="11894"/>
                    <a:pt x="10736" y="11411"/>
                    <a:pt x="10961" y="10961"/>
                  </a:cubicBezTo>
                  <a:cubicBezTo>
                    <a:pt x="11154" y="10511"/>
                    <a:pt x="11379" y="10029"/>
                    <a:pt x="11379" y="9547"/>
                  </a:cubicBezTo>
                  <a:cubicBezTo>
                    <a:pt x="11379" y="9354"/>
                    <a:pt x="11315" y="9193"/>
                    <a:pt x="11219" y="9065"/>
                  </a:cubicBezTo>
                  <a:cubicBezTo>
                    <a:pt x="11026" y="8808"/>
                    <a:pt x="10769" y="8711"/>
                    <a:pt x="10447" y="8615"/>
                  </a:cubicBezTo>
                  <a:cubicBezTo>
                    <a:pt x="9965" y="8486"/>
                    <a:pt x="9386" y="8454"/>
                    <a:pt x="8776" y="8390"/>
                  </a:cubicBezTo>
                  <a:cubicBezTo>
                    <a:pt x="8133" y="8358"/>
                    <a:pt x="7490" y="8293"/>
                    <a:pt x="6911" y="8165"/>
                  </a:cubicBezTo>
                  <a:cubicBezTo>
                    <a:pt x="6075" y="7972"/>
                    <a:pt x="5336" y="7393"/>
                    <a:pt x="4693" y="6847"/>
                  </a:cubicBezTo>
                  <a:cubicBezTo>
                    <a:pt x="4372" y="6590"/>
                    <a:pt x="4082" y="6300"/>
                    <a:pt x="3825" y="6108"/>
                  </a:cubicBezTo>
                  <a:cubicBezTo>
                    <a:pt x="3536" y="5915"/>
                    <a:pt x="3311" y="5722"/>
                    <a:pt x="3022" y="5722"/>
                  </a:cubicBezTo>
                  <a:cubicBezTo>
                    <a:pt x="2829" y="5722"/>
                    <a:pt x="2668" y="5722"/>
                    <a:pt x="2540" y="5754"/>
                  </a:cubicBezTo>
                  <a:cubicBezTo>
                    <a:pt x="2443" y="5786"/>
                    <a:pt x="2347" y="5818"/>
                    <a:pt x="2282" y="5850"/>
                  </a:cubicBezTo>
                  <a:cubicBezTo>
                    <a:pt x="2122" y="5947"/>
                    <a:pt x="2057" y="6108"/>
                    <a:pt x="2025" y="6236"/>
                  </a:cubicBezTo>
                  <a:cubicBezTo>
                    <a:pt x="1993" y="6365"/>
                    <a:pt x="1961" y="6493"/>
                    <a:pt x="1929" y="6654"/>
                  </a:cubicBezTo>
                  <a:cubicBezTo>
                    <a:pt x="1929" y="6686"/>
                    <a:pt x="1929" y="6750"/>
                    <a:pt x="1865" y="6815"/>
                  </a:cubicBezTo>
                  <a:cubicBezTo>
                    <a:pt x="1768" y="7104"/>
                    <a:pt x="1447" y="7650"/>
                    <a:pt x="1093" y="8229"/>
                  </a:cubicBezTo>
                  <a:cubicBezTo>
                    <a:pt x="1052" y="8303"/>
                    <a:pt x="1009" y="8377"/>
                    <a:pt x="966" y="8452"/>
                  </a:cubicBezTo>
                  <a:cubicBezTo>
                    <a:pt x="1275" y="7276"/>
                    <a:pt x="1591" y="6180"/>
                    <a:pt x="1832" y="5368"/>
                  </a:cubicBezTo>
                  <a:cubicBezTo>
                    <a:pt x="2218" y="4179"/>
                    <a:pt x="3279" y="3182"/>
                    <a:pt x="4243" y="2475"/>
                  </a:cubicBezTo>
                  <a:cubicBezTo>
                    <a:pt x="4725" y="2122"/>
                    <a:pt x="5175" y="1832"/>
                    <a:pt x="5497" y="1672"/>
                  </a:cubicBezTo>
                  <a:cubicBezTo>
                    <a:pt x="5690" y="1575"/>
                    <a:pt x="5818" y="1511"/>
                    <a:pt x="5915" y="1447"/>
                  </a:cubicBezTo>
                  <a:lnTo>
                    <a:pt x="6011" y="1382"/>
                  </a:lnTo>
                  <a:lnTo>
                    <a:pt x="6075" y="1382"/>
                  </a:lnTo>
                  <a:lnTo>
                    <a:pt x="6108" y="1350"/>
                  </a:lnTo>
                  <a:cubicBezTo>
                    <a:pt x="6943" y="772"/>
                    <a:pt x="7811" y="547"/>
                    <a:pt x="8679" y="547"/>
                  </a:cubicBezTo>
                  <a:close/>
                  <a:moveTo>
                    <a:pt x="8679" y="0"/>
                  </a:moveTo>
                  <a:cubicBezTo>
                    <a:pt x="7715" y="0"/>
                    <a:pt x="6718" y="289"/>
                    <a:pt x="5786" y="900"/>
                  </a:cubicBezTo>
                  <a:lnTo>
                    <a:pt x="5800" y="919"/>
                  </a:lnTo>
                  <a:cubicBezTo>
                    <a:pt x="5593" y="1009"/>
                    <a:pt x="4795" y="1410"/>
                    <a:pt x="3922" y="2057"/>
                  </a:cubicBezTo>
                  <a:cubicBezTo>
                    <a:pt x="2893" y="2797"/>
                    <a:pt x="1768" y="3857"/>
                    <a:pt x="1350" y="5207"/>
                  </a:cubicBezTo>
                  <a:cubicBezTo>
                    <a:pt x="964" y="6429"/>
                    <a:pt x="450" y="8229"/>
                    <a:pt x="32" y="9997"/>
                  </a:cubicBezTo>
                  <a:cubicBezTo>
                    <a:pt x="0" y="10126"/>
                    <a:pt x="64" y="10254"/>
                    <a:pt x="193" y="10286"/>
                  </a:cubicBezTo>
                  <a:cubicBezTo>
                    <a:pt x="236" y="10308"/>
                    <a:pt x="279" y="10318"/>
                    <a:pt x="319" y="10318"/>
                  </a:cubicBezTo>
                  <a:cubicBezTo>
                    <a:pt x="400" y="10318"/>
                    <a:pt x="472" y="10276"/>
                    <a:pt x="514" y="10190"/>
                  </a:cubicBezTo>
                  <a:cubicBezTo>
                    <a:pt x="868" y="9643"/>
                    <a:pt x="1318" y="8904"/>
                    <a:pt x="1704" y="8261"/>
                  </a:cubicBezTo>
                  <a:cubicBezTo>
                    <a:pt x="1897" y="7940"/>
                    <a:pt x="2090" y="7618"/>
                    <a:pt x="2218" y="7361"/>
                  </a:cubicBezTo>
                  <a:cubicBezTo>
                    <a:pt x="2282" y="7233"/>
                    <a:pt x="2315" y="7136"/>
                    <a:pt x="2379" y="7040"/>
                  </a:cubicBezTo>
                  <a:cubicBezTo>
                    <a:pt x="2411" y="6911"/>
                    <a:pt x="2443" y="6847"/>
                    <a:pt x="2475" y="6750"/>
                  </a:cubicBezTo>
                  <a:cubicBezTo>
                    <a:pt x="2475" y="6590"/>
                    <a:pt x="2507" y="6493"/>
                    <a:pt x="2540" y="6397"/>
                  </a:cubicBezTo>
                  <a:cubicBezTo>
                    <a:pt x="2540" y="6365"/>
                    <a:pt x="2572" y="6333"/>
                    <a:pt x="2572" y="6300"/>
                  </a:cubicBezTo>
                  <a:lnTo>
                    <a:pt x="2636" y="6300"/>
                  </a:lnTo>
                  <a:cubicBezTo>
                    <a:pt x="2700" y="6268"/>
                    <a:pt x="2829" y="6268"/>
                    <a:pt x="3022" y="6268"/>
                  </a:cubicBezTo>
                  <a:cubicBezTo>
                    <a:pt x="3054" y="6268"/>
                    <a:pt x="3247" y="6333"/>
                    <a:pt x="3504" y="6525"/>
                  </a:cubicBezTo>
                  <a:cubicBezTo>
                    <a:pt x="3857" y="6815"/>
                    <a:pt x="4307" y="7265"/>
                    <a:pt x="4854" y="7683"/>
                  </a:cubicBezTo>
                  <a:cubicBezTo>
                    <a:pt x="5400" y="8133"/>
                    <a:pt x="6043" y="8518"/>
                    <a:pt x="6815" y="8679"/>
                  </a:cubicBezTo>
                  <a:cubicBezTo>
                    <a:pt x="7747" y="8904"/>
                    <a:pt x="8808" y="8936"/>
                    <a:pt x="9643" y="9033"/>
                  </a:cubicBezTo>
                  <a:cubicBezTo>
                    <a:pt x="10061" y="9065"/>
                    <a:pt x="10383" y="9129"/>
                    <a:pt x="10608" y="9226"/>
                  </a:cubicBezTo>
                  <a:cubicBezTo>
                    <a:pt x="10704" y="9290"/>
                    <a:pt x="10769" y="9354"/>
                    <a:pt x="10801" y="9386"/>
                  </a:cubicBezTo>
                  <a:cubicBezTo>
                    <a:pt x="10833" y="9418"/>
                    <a:pt x="10833" y="9483"/>
                    <a:pt x="10833" y="9547"/>
                  </a:cubicBezTo>
                  <a:cubicBezTo>
                    <a:pt x="10865" y="9836"/>
                    <a:pt x="10672" y="10286"/>
                    <a:pt x="10447" y="10736"/>
                  </a:cubicBezTo>
                  <a:cubicBezTo>
                    <a:pt x="10254" y="11219"/>
                    <a:pt x="10029" y="11669"/>
                    <a:pt x="10029" y="12151"/>
                  </a:cubicBezTo>
                  <a:cubicBezTo>
                    <a:pt x="10029" y="12279"/>
                    <a:pt x="10061" y="12440"/>
                    <a:pt x="10126" y="12569"/>
                  </a:cubicBezTo>
                  <a:cubicBezTo>
                    <a:pt x="10222" y="12729"/>
                    <a:pt x="10318" y="12826"/>
                    <a:pt x="10479" y="12922"/>
                  </a:cubicBezTo>
                  <a:cubicBezTo>
                    <a:pt x="10544" y="12954"/>
                    <a:pt x="10576" y="13019"/>
                    <a:pt x="10640" y="13083"/>
                  </a:cubicBezTo>
                  <a:cubicBezTo>
                    <a:pt x="10672" y="13179"/>
                    <a:pt x="10672" y="13276"/>
                    <a:pt x="10672" y="13404"/>
                  </a:cubicBezTo>
                  <a:cubicBezTo>
                    <a:pt x="10672" y="13629"/>
                    <a:pt x="10640" y="13919"/>
                    <a:pt x="10576" y="14176"/>
                  </a:cubicBezTo>
                  <a:cubicBezTo>
                    <a:pt x="10511" y="14433"/>
                    <a:pt x="10479" y="14690"/>
                    <a:pt x="10479" y="14947"/>
                  </a:cubicBezTo>
                  <a:cubicBezTo>
                    <a:pt x="10479" y="14979"/>
                    <a:pt x="10479" y="15044"/>
                    <a:pt x="10479" y="15076"/>
                  </a:cubicBezTo>
                  <a:cubicBezTo>
                    <a:pt x="10511" y="15204"/>
                    <a:pt x="10576" y="15269"/>
                    <a:pt x="10704" y="15301"/>
                  </a:cubicBezTo>
                  <a:cubicBezTo>
                    <a:pt x="10721" y="15307"/>
                    <a:pt x="10738" y="15309"/>
                    <a:pt x="10755" y="15309"/>
                  </a:cubicBezTo>
                  <a:cubicBezTo>
                    <a:pt x="10834" y="15309"/>
                    <a:pt x="10908" y="15252"/>
                    <a:pt x="10961" y="15172"/>
                  </a:cubicBezTo>
                  <a:cubicBezTo>
                    <a:pt x="11508" y="14304"/>
                    <a:pt x="12086" y="13436"/>
                    <a:pt x="12633" y="12761"/>
                  </a:cubicBezTo>
                  <a:cubicBezTo>
                    <a:pt x="13919" y="11186"/>
                    <a:pt x="14979" y="8647"/>
                    <a:pt x="14979" y="6204"/>
                  </a:cubicBezTo>
                  <a:cubicBezTo>
                    <a:pt x="14979" y="5658"/>
                    <a:pt x="14947" y="5143"/>
                    <a:pt x="14819" y="4629"/>
                  </a:cubicBezTo>
                  <a:cubicBezTo>
                    <a:pt x="14562" y="3504"/>
                    <a:pt x="13758" y="2379"/>
                    <a:pt x="12665" y="1511"/>
                  </a:cubicBezTo>
                  <a:cubicBezTo>
                    <a:pt x="11540" y="611"/>
                    <a:pt x="10158" y="0"/>
                    <a:pt x="86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56" name="Google Shape;4321;p64"/>
            <p:cNvSpPr>
              <a:spLocks/>
            </p:cNvSpPr>
            <p:nvPr/>
          </p:nvSpPr>
          <p:spPr bwMode="auto">
            <a:xfrm>
              <a:off x="4414300" y="1239600"/>
              <a:ext cx="283700" cy="158775"/>
            </a:xfrm>
            <a:custGeom>
              <a:avLst/>
              <a:gdLst>
                <a:gd name="T0" fmla="*/ 1289 w 11348"/>
                <a:gd name="T1" fmla="*/ 0 h 6351"/>
                <a:gd name="T2" fmla="*/ 193 w 11348"/>
                <a:gd name="T3" fmla="*/ 797 h 6351"/>
                <a:gd name="T4" fmla="*/ 2732 w 11348"/>
                <a:gd name="T5" fmla="*/ 4236 h 6351"/>
                <a:gd name="T6" fmla="*/ 5198 w 11348"/>
                <a:gd name="T7" fmla="*/ 3010 h 6351"/>
                <a:gd name="T8" fmla="*/ 5272 w 11348"/>
                <a:gd name="T9" fmla="*/ 3015 h 6351"/>
                <a:gd name="T10" fmla="*/ 6879 w 11348"/>
                <a:gd name="T11" fmla="*/ 6165 h 6351"/>
                <a:gd name="T12" fmla="*/ 7962 w 11348"/>
                <a:gd name="T13" fmla="*/ 6351 h 6351"/>
                <a:gd name="T14" fmla="*/ 10736 w 11348"/>
                <a:gd name="T15" fmla="*/ 5040 h 6351"/>
                <a:gd name="T16" fmla="*/ 7908 w 11348"/>
                <a:gd name="T17" fmla="*/ 2597 h 6351"/>
                <a:gd name="T18" fmla="*/ 2636 w 11348"/>
                <a:gd name="T19" fmla="*/ 282 h 6351"/>
                <a:gd name="T20" fmla="*/ 1289 w 11348"/>
                <a:gd name="T21" fmla="*/ 0 h 6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48" h="6351" extrusionOk="0">
                  <a:moveTo>
                    <a:pt x="1289" y="0"/>
                  </a:moveTo>
                  <a:cubicBezTo>
                    <a:pt x="777" y="0"/>
                    <a:pt x="292" y="174"/>
                    <a:pt x="193" y="797"/>
                  </a:cubicBezTo>
                  <a:cubicBezTo>
                    <a:pt x="0" y="2211"/>
                    <a:pt x="1414" y="4236"/>
                    <a:pt x="2732" y="4236"/>
                  </a:cubicBezTo>
                  <a:cubicBezTo>
                    <a:pt x="4004" y="4236"/>
                    <a:pt x="4527" y="3010"/>
                    <a:pt x="5198" y="3010"/>
                  </a:cubicBezTo>
                  <a:cubicBezTo>
                    <a:pt x="5222" y="3010"/>
                    <a:pt x="5247" y="3011"/>
                    <a:pt x="5272" y="3015"/>
                  </a:cubicBezTo>
                  <a:cubicBezTo>
                    <a:pt x="5979" y="3111"/>
                    <a:pt x="5690" y="5650"/>
                    <a:pt x="6879" y="6165"/>
                  </a:cubicBezTo>
                  <a:cubicBezTo>
                    <a:pt x="7198" y="6291"/>
                    <a:pt x="7572" y="6351"/>
                    <a:pt x="7962" y="6351"/>
                  </a:cubicBezTo>
                  <a:cubicBezTo>
                    <a:pt x="9063" y="6351"/>
                    <a:pt x="10285" y="5871"/>
                    <a:pt x="10736" y="5040"/>
                  </a:cubicBezTo>
                  <a:cubicBezTo>
                    <a:pt x="11347" y="3915"/>
                    <a:pt x="9643" y="3207"/>
                    <a:pt x="7908" y="2597"/>
                  </a:cubicBezTo>
                  <a:cubicBezTo>
                    <a:pt x="6172" y="1986"/>
                    <a:pt x="2636" y="282"/>
                    <a:pt x="2636" y="282"/>
                  </a:cubicBezTo>
                  <a:cubicBezTo>
                    <a:pt x="2636" y="282"/>
                    <a:pt x="1940" y="0"/>
                    <a:pt x="128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57" name="Google Shape;4322;p64"/>
            <p:cNvSpPr>
              <a:spLocks/>
            </p:cNvSpPr>
            <p:nvPr/>
          </p:nvSpPr>
          <p:spPr bwMode="auto">
            <a:xfrm>
              <a:off x="4412675" y="1232975"/>
              <a:ext cx="279700" cy="172000"/>
            </a:xfrm>
            <a:custGeom>
              <a:avLst/>
              <a:gdLst>
                <a:gd name="T0" fmla="*/ 1351 w 11188"/>
                <a:gd name="T1" fmla="*/ 515 h 6880"/>
                <a:gd name="T2" fmla="*/ 2187 w 11188"/>
                <a:gd name="T3" fmla="*/ 644 h 6880"/>
                <a:gd name="T4" fmla="*/ 2508 w 11188"/>
                <a:gd name="T5" fmla="*/ 740 h 6880"/>
                <a:gd name="T6" fmla="*/ 2572 w 11188"/>
                <a:gd name="T7" fmla="*/ 772 h 6880"/>
                <a:gd name="T8" fmla="*/ 2572 w 11188"/>
                <a:gd name="T9" fmla="*/ 772 h 6880"/>
                <a:gd name="T10" fmla="*/ 2572 w 11188"/>
                <a:gd name="T11" fmla="*/ 772 h 6880"/>
                <a:gd name="T12" fmla="*/ 2604 w 11188"/>
                <a:gd name="T13" fmla="*/ 805 h 6880"/>
                <a:gd name="T14" fmla="*/ 2610 w 11188"/>
                <a:gd name="T15" fmla="*/ 789 h 6880"/>
                <a:gd name="T16" fmla="*/ 2610 w 11188"/>
                <a:gd name="T17" fmla="*/ 789 h 6880"/>
                <a:gd name="T18" fmla="*/ 7876 w 11188"/>
                <a:gd name="T19" fmla="*/ 3119 h 6880"/>
                <a:gd name="T20" fmla="*/ 9869 w 11188"/>
                <a:gd name="T21" fmla="*/ 3955 h 6880"/>
                <a:gd name="T22" fmla="*/ 10480 w 11188"/>
                <a:gd name="T23" fmla="*/ 4437 h 6880"/>
                <a:gd name="T24" fmla="*/ 10673 w 11188"/>
                <a:gd name="T25" fmla="*/ 4855 h 6880"/>
                <a:gd name="T26" fmla="*/ 10576 w 11188"/>
                <a:gd name="T27" fmla="*/ 5176 h 6880"/>
                <a:gd name="T28" fmla="*/ 9548 w 11188"/>
                <a:gd name="T29" fmla="*/ 6012 h 6880"/>
                <a:gd name="T30" fmla="*/ 8037 w 11188"/>
                <a:gd name="T31" fmla="*/ 6333 h 6880"/>
                <a:gd name="T32" fmla="*/ 7073 w 11188"/>
                <a:gd name="T33" fmla="*/ 6173 h 6880"/>
                <a:gd name="T34" fmla="*/ 6526 w 11188"/>
                <a:gd name="T35" fmla="*/ 5626 h 6880"/>
                <a:gd name="T36" fmla="*/ 6108 w 11188"/>
                <a:gd name="T37" fmla="*/ 4115 h 6880"/>
                <a:gd name="T38" fmla="*/ 5883 w 11188"/>
                <a:gd name="T39" fmla="*/ 3440 h 6880"/>
                <a:gd name="T40" fmla="*/ 5690 w 11188"/>
                <a:gd name="T41" fmla="*/ 3183 h 6880"/>
                <a:gd name="T42" fmla="*/ 5369 w 11188"/>
                <a:gd name="T43" fmla="*/ 3022 h 6880"/>
                <a:gd name="T44" fmla="*/ 5272 w 11188"/>
                <a:gd name="T45" fmla="*/ 2990 h 6880"/>
                <a:gd name="T46" fmla="*/ 4630 w 11188"/>
                <a:gd name="T47" fmla="*/ 3247 h 6880"/>
                <a:gd name="T48" fmla="*/ 3794 w 11188"/>
                <a:gd name="T49" fmla="*/ 3890 h 6880"/>
                <a:gd name="T50" fmla="*/ 2797 w 11188"/>
                <a:gd name="T51" fmla="*/ 4212 h 6880"/>
                <a:gd name="T52" fmla="*/ 2741 w 11188"/>
                <a:gd name="T53" fmla="*/ 4214 h 6880"/>
                <a:gd name="T54" fmla="*/ 1287 w 11188"/>
                <a:gd name="T55" fmla="*/ 3280 h 6880"/>
                <a:gd name="T56" fmla="*/ 515 w 11188"/>
                <a:gd name="T57" fmla="*/ 1319 h 6880"/>
                <a:gd name="T58" fmla="*/ 547 w 11188"/>
                <a:gd name="T59" fmla="*/ 1094 h 6880"/>
                <a:gd name="T60" fmla="*/ 804 w 11188"/>
                <a:gd name="T61" fmla="*/ 644 h 6880"/>
                <a:gd name="T62" fmla="*/ 1351 w 11188"/>
                <a:gd name="T63" fmla="*/ 515 h 6880"/>
                <a:gd name="T64" fmla="*/ 1351 w 11188"/>
                <a:gd name="T65" fmla="*/ 1 h 6880"/>
                <a:gd name="T66" fmla="*/ 515 w 11188"/>
                <a:gd name="T67" fmla="*/ 194 h 6880"/>
                <a:gd name="T68" fmla="*/ 1 w 11188"/>
                <a:gd name="T69" fmla="*/ 997 h 6880"/>
                <a:gd name="T70" fmla="*/ 1 w 11188"/>
                <a:gd name="T71" fmla="*/ 1319 h 6880"/>
                <a:gd name="T72" fmla="*/ 869 w 11188"/>
                <a:gd name="T73" fmla="*/ 3601 h 6880"/>
                <a:gd name="T74" fmla="*/ 2797 w 11188"/>
                <a:gd name="T75" fmla="*/ 4758 h 6880"/>
                <a:gd name="T76" fmla="*/ 4437 w 11188"/>
                <a:gd name="T77" fmla="*/ 4083 h 6880"/>
                <a:gd name="T78" fmla="*/ 4919 w 11188"/>
                <a:gd name="T79" fmla="*/ 3698 h 6880"/>
                <a:gd name="T80" fmla="*/ 5272 w 11188"/>
                <a:gd name="T81" fmla="*/ 3537 h 6880"/>
                <a:gd name="T82" fmla="*/ 5305 w 11188"/>
                <a:gd name="T83" fmla="*/ 3537 h 6880"/>
                <a:gd name="T84" fmla="*/ 5337 w 11188"/>
                <a:gd name="T85" fmla="*/ 3601 h 6880"/>
                <a:gd name="T86" fmla="*/ 5562 w 11188"/>
                <a:gd name="T87" fmla="*/ 4115 h 6880"/>
                <a:gd name="T88" fmla="*/ 5915 w 11188"/>
                <a:gd name="T89" fmla="*/ 5530 h 6880"/>
                <a:gd name="T90" fmla="*/ 6269 w 11188"/>
                <a:gd name="T91" fmla="*/ 6173 h 6880"/>
                <a:gd name="T92" fmla="*/ 6848 w 11188"/>
                <a:gd name="T93" fmla="*/ 6655 h 6880"/>
                <a:gd name="T94" fmla="*/ 8037 w 11188"/>
                <a:gd name="T95" fmla="*/ 6880 h 6880"/>
                <a:gd name="T96" fmla="*/ 9773 w 11188"/>
                <a:gd name="T97" fmla="*/ 6526 h 6880"/>
                <a:gd name="T98" fmla="*/ 11026 w 11188"/>
                <a:gd name="T99" fmla="*/ 5433 h 6880"/>
                <a:gd name="T100" fmla="*/ 11058 w 11188"/>
                <a:gd name="T101" fmla="*/ 5433 h 6880"/>
                <a:gd name="T102" fmla="*/ 11187 w 11188"/>
                <a:gd name="T103" fmla="*/ 4855 h 6880"/>
                <a:gd name="T104" fmla="*/ 10866 w 11188"/>
                <a:gd name="T105" fmla="*/ 4083 h 6880"/>
                <a:gd name="T106" fmla="*/ 9676 w 11188"/>
                <a:gd name="T107" fmla="*/ 3247 h 6880"/>
                <a:gd name="T108" fmla="*/ 8069 w 11188"/>
                <a:gd name="T109" fmla="*/ 2637 h 6880"/>
                <a:gd name="T110" fmla="*/ 4790 w 11188"/>
                <a:gd name="T111" fmla="*/ 1222 h 6880"/>
                <a:gd name="T112" fmla="*/ 3408 w 11188"/>
                <a:gd name="T113" fmla="*/ 579 h 6880"/>
                <a:gd name="T114" fmla="*/ 2829 w 11188"/>
                <a:gd name="T115" fmla="*/ 290 h 6880"/>
                <a:gd name="T116" fmla="*/ 2797 w 11188"/>
                <a:gd name="T117" fmla="*/ 290 h 6880"/>
                <a:gd name="T118" fmla="*/ 1351 w 11188"/>
                <a:gd name="T119" fmla="*/ 1 h 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88" h="6880" extrusionOk="0">
                  <a:moveTo>
                    <a:pt x="1351" y="515"/>
                  </a:moveTo>
                  <a:cubicBezTo>
                    <a:pt x="1640" y="515"/>
                    <a:pt x="1962" y="579"/>
                    <a:pt x="2187" y="644"/>
                  </a:cubicBezTo>
                  <a:cubicBezTo>
                    <a:pt x="2315" y="708"/>
                    <a:pt x="2412" y="740"/>
                    <a:pt x="2508" y="740"/>
                  </a:cubicBezTo>
                  <a:lnTo>
                    <a:pt x="2572" y="772"/>
                  </a:lnTo>
                  <a:cubicBezTo>
                    <a:pt x="2572" y="772"/>
                    <a:pt x="2572" y="772"/>
                    <a:pt x="2572" y="772"/>
                  </a:cubicBezTo>
                  <a:lnTo>
                    <a:pt x="2604" y="805"/>
                  </a:lnTo>
                  <a:lnTo>
                    <a:pt x="2610" y="789"/>
                  </a:lnTo>
                  <a:cubicBezTo>
                    <a:pt x="2999" y="965"/>
                    <a:pt x="6239" y="2543"/>
                    <a:pt x="7876" y="3119"/>
                  </a:cubicBezTo>
                  <a:cubicBezTo>
                    <a:pt x="8615" y="3376"/>
                    <a:pt x="9355" y="3665"/>
                    <a:pt x="9869" y="3955"/>
                  </a:cubicBezTo>
                  <a:cubicBezTo>
                    <a:pt x="10126" y="4115"/>
                    <a:pt x="10351" y="4276"/>
                    <a:pt x="10480" y="4437"/>
                  </a:cubicBezTo>
                  <a:cubicBezTo>
                    <a:pt x="10608" y="4598"/>
                    <a:pt x="10673" y="4726"/>
                    <a:pt x="10673" y="4855"/>
                  </a:cubicBezTo>
                  <a:cubicBezTo>
                    <a:pt x="10673" y="4951"/>
                    <a:pt x="10641" y="5048"/>
                    <a:pt x="10576" y="5176"/>
                  </a:cubicBezTo>
                  <a:cubicBezTo>
                    <a:pt x="10383" y="5530"/>
                    <a:pt x="10030" y="5819"/>
                    <a:pt x="9548" y="6012"/>
                  </a:cubicBezTo>
                  <a:cubicBezTo>
                    <a:pt x="9098" y="6237"/>
                    <a:pt x="8551" y="6333"/>
                    <a:pt x="8037" y="6333"/>
                  </a:cubicBezTo>
                  <a:cubicBezTo>
                    <a:pt x="7683" y="6333"/>
                    <a:pt x="7330" y="6301"/>
                    <a:pt x="7073" y="6173"/>
                  </a:cubicBezTo>
                  <a:cubicBezTo>
                    <a:pt x="6848" y="6076"/>
                    <a:pt x="6655" y="5883"/>
                    <a:pt x="6526" y="5626"/>
                  </a:cubicBezTo>
                  <a:cubicBezTo>
                    <a:pt x="6333" y="5208"/>
                    <a:pt x="6205" y="4630"/>
                    <a:pt x="6108" y="4115"/>
                  </a:cubicBezTo>
                  <a:cubicBezTo>
                    <a:pt x="6044" y="3858"/>
                    <a:pt x="5980" y="3633"/>
                    <a:pt x="5883" y="3440"/>
                  </a:cubicBezTo>
                  <a:cubicBezTo>
                    <a:pt x="5851" y="3344"/>
                    <a:pt x="5787" y="3247"/>
                    <a:pt x="5690" y="3183"/>
                  </a:cubicBezTo>
                  <a:cubicBezTo>
                    <a:pt x="5626" y="3087"/>
                    <a:pt x="5497" y="3022"/>
                    <a:pt x="5369" y="3022"/>
                  </a:cubicBezTo>
                  <a:lnTo>
                    <a:pt x="5272" y="2990"/>
                  </a:lnTo>
                  <a:cubicBezTo>
                    <a:pt x="5015" y="3022"/>
                    <a:pt x="4790" y="3119"/>
                    <a:pt x="4630" y="3247"/>
                  </a:cubicBezTo>
                  <a:cubicBezTo>
                    <a:pt x="4340" y="3440"/>
                    <a:pt x="4083" y="3698"/>
                    <a:pt x="3794" y="3890"/>
                  </a:cubicBezTo>
                  <a:cubicBezTo>
                    <a:pt x="3537" y="4083"/>
                    <a:pt x="3215" y="4212"/>
                    <a:pt x="2797" y="4212"/>
                  </a:cubicBezTo>
                  <a:cubicBezTo>
                    <a:pt x="2779" y="4213"/>
                    <a:pt x="2760" y="4214"/>
                    <a:pt x="2741" y="4214"/>
                  </a:cubicBezTo>
                  <a:cubicBezTo>
                    <a:pt x="2270" y="4214"/>
                    <a:pt x="1719" y="3836"/>
                    <a:pt x="1287" y="3280"/>
                  </a:cubicBezTo>
                  <a:cubicBezTo>
                    <a:pt x="837" y="2701"/>
                    <a:pt x="515" y="1930"/>
                    <a:pt x="515" y="1319"/>
                  </a:cubicBezTo>
                  <a:cubicBezTo>
                    <a:pt x="515" y="1255"/>
                    <a:pt x="515" y="1158"/>
                    <a:pt x="547" y="1094"/>
                  </a:cubicBezTo>
                  <a:cubicBezTo>
                    <a:pt x="579" y="837"/>
                    <a:pt x="676" y="740"/>
                    <a:pt x="804" y="644"/>
                  </a:cubicBezTo>
                  <a:cubicBezTo>
                    <a:pt x="933" y="579"/>
                    <a:pt x="1126" y="515"/>
                    <a:pt x="1351" y="515"/>
                  </a:cubicBezTo>
                  <a:close/>
                  <a:moveTo>
                    <a:pt x="1351" y="1"/>
                  </a:moveTo>
                  <a:cubicBezTo>
                    <a:pt x="1062" y="1"/>
                    <a:pt x="772" y="33"/>
                    <a:pt x="515" y="194"/>
                  </a:cubicBezTo>
                  <a:cubicBezTo>
                    <a:pt x="258" y="354"/>
                    <a:pt x="65" y="644"/>
                    <a:pt x="1" y="997"/>
                  </a:cubicBezTo>
                  <a:cubicBezTo>
                    <a:pt x="1" y="1126"/>
                    <a:pt x="1" y="1222"/>
                    <a:pt x="1" y="1319"/>
                  </a:cubicBezTo>
                  <a:cubicBezTo>
                    <a:pt x="1" y="2122"/>
                    <a:pt x="354" y="2926"/>
                    <a:pt x="869" y="3601"/>
                  </a:cubicBezTo>
                  <a:cubicBezTo>
                    <a:pt x="1383" y="4244"/>
                    <a:pt x="2058" y="4758"/>
                    <a:pt x="2797" y="4758"/>
                  </a:cubicBezTo>
                  <a:cubicBezTo>
                    <a:pt x="3537" y="4758"/>
                    <a:pt x="4051" y="4405"/>
                    <a:pt x="4437" y="4083"/>
                  </a:cubicBezTo>
                  <a:cubicBezTo>
                    <a:pt x="4630" y="3923"/>
                    <a:pt x="4790" y="3794"/>
                    <a:pt x="4919" y="3698"/>
                  </a:cubicBezTo>
                  <a:cubicBezTo>
                    <a:pt x="5080" y="3569"/>
                    <a:pt x="5176" y="3537"/>
                    <a:pt x="5272" y="3537"/>
                  </a:cubicBezTo>
                  <a:lnTo>
                    <a:pt x="5305" y="3537"/>
                  </a:lnTo>
                  <a:lnTo>
                    <a:pt x="5337" y="3601"/>
                  </a:lnTo>
                  <a:cubicBezTo>
                    <a:pt x="5401" y="3665"/>
                    <a:pt x="5497" y="3858"/>
                    <a:pt x="5562" y="4115"/>
                  </a:cubicBezTo>
                  <a:cubicBezTo>
                    <a:pt x="5658" y="4533"/>
                    <a:pt x="5755" y="5048"/>
                    <a:pt x="5915" y="5530"/>
                  </a:cubicBezTo>
                  <a:cubicBezTo>
                    <a:pt x="6012" y="5755"/>
                    <a:pt x="6108" y="5980"/>
                    <a:pt x="6269" y="6173"/>
                  </a:cubicBezTo>
                  <a:cubicBezTo>
                    <a:pt x="6398" y="6398"/>
                    <a:pt x="6590" y="6558"/>
                    <a:pt x="6848" y="6655"/>
                  </a:cubicBezTo>
                  <a:cubicBezTo>
                    <a:pt x="7201" y="6816"/>
                    <a:pt x="7619" y="6880"/>
                    <a:pt x="8037" y="6880"/>
                  </a:cubicBezTo>
                  <a:cubicBezTo>
                    <a:pt x="8648" y="6880"/>
                    <a:pt x="9258" y="6751"/>
                    <a:pt x="9773" y="6526"/>
                  </a:cubicBezTo>
                  <a:cubicBezTo>
                    <a:pt x="10319" y="6269"/>
                    <a:pt x="10769" y="5915"/>
                    <a:pt x="11026" y="5433"/>
                  </a:cubicBezTo>
                  <a:lnTo>
                    <a:pt x="11058" y="5433"/>
                  </a:lnTo>
                  <a:cubicBezTo>
                    <a:pt x="11155" y="5240"/>
                    <a:pt x="11187" y="5048"/>
                    <a:pt x="11187" y="4855"/>
                  </a:cubicBezTo>
                  <a:cubicBezTo>
                    <a:pt x="11187" y="4565"/>
                    <a:pt x="11058" y="4308"/>
                    <a:pt x="10866" y="4083"/>
                  </a:cubicBezTo>
                  <a:cubicBezTo>
                    <a:pt x="10576" y="3762"/>
                    <a:pt x="10158" y="3505"/>
                    <a:pt x="9676" y="3247"/>
                  </a:cubicBezTo>
                  <a:cubicBezTo>
                    <a:pt x="9194" y="3022"/>
                    <a:pt x="8615" y="2830"/>
                    <a:pt x="8069" y="2637"/>
                  </a:cubicBezTo>
                  <a:cubicBezTo>
                    <a:pt x="7233" y="2315"/>
                    <a:pt x="5915" y="1737"/>
                    <a:pt x="4790" y="1222"/>
                  </a:cubicBezTo>
                  <a:cubicBezTo>
                    <a:pt x="4244" y="997"/>
                    <a:pt x="3762" y="740"/>
                    <a:pt x="3408" y="579"/>
                  </a:cubicBezTo>
                  <a:cubicBezTo>
                    <a:pt x="3055" y="419"/>
                    <a:pt x="2829" y="290"/>
                    <a:pt x="2829" y="290"/>
                  </a:cubicBezTo>
                  <a:lnTo>
                    <a:pt x="2797" y="290"/>
                  </a:lnTo>
                  <a:cubicBezTo>
                    <a:pt x="2797" y="290"/>
                    <a:pt x="2058" y="1"/>
                    <a:pt x="13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58" name="Google Shape;4323;p64"/>
            <p:cNvSpPr>
              <a:spLocks/>
            </p:cNvSpPr>
            <p:nvPr/>
          </p:nvSpPr>
          <p:spPr bwMode="auto">
            <a:xfrm>
              <a:off x="4690725" y="1282000"/>
              <a:ext cx="57900" cy="58700"/>
            </a:xfrm>
            <a:custGeom>
              <a:avLst/>
              <a:gdLst>
                <a:gd name="T0" fmla="*/ 1 w 2316"/>
                <a:gd name="T1" fmla="*/ 2347 h 2348"/>
                <a:gd name="T2" fmla="*/ 2315 w 2316"/>
                <a:gd name="T3" fmla="*/ 1 h 2348"/>
              </a:gdLst>
              <a:ahLst/>
              <a:cxnLst>
                <a:cxn ang="0">
                  <a:pos x="T0" y="T1"/>
                </a:cxn>
                <a:cxn ang="0">
                  <a:pos x="T2" y="T3"/>
                </a:cxn>
              </a:cxnLst>
              <a:rect l="0" t="0" r="r" b="b"/>
              <a:pathLst>
                <a:path w="2316" h="2348" extrusionOk="0">
                  <a:moveTo>
                    <a:pt x="1" y="2347"/>
                  </a:moveTo>
                  <a:lnTo>
                    <a:pt x="2315" y="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59" name="Google Shape;4324;p64"/>
            <p:cNvSpPr>
              <a:spLocks/>
            </p:cNvSpPr>
            <p:nvPr/>
          </p:nvSpPr>
          <p:spPr bwMode="auto">
            <a:xfrm>
              <a:off x="4682700" y="1275375"/>
              <a:ext cx="73150" cy="71750"/>
            </a:xfrm>
            <a:custGeom>
              <a:avLst/>
              <a:gdLst>
                <a:gd name="T0" fmla="*/ 2636 w 2926"/>
                <a:gd name="T1" fmla="*/ 1 h 2870"/>
                <a:gd name="T2" fmla="*/ 2443 w 2926"/>
                <a:gd name="T3" fmla="*/ 73 h 2870"/>
                <a:gd name="T4" fmla="*/ 129 w 2926"/>
                <a:gd name="T5" fmla="*/ 2419 h 2870"/>
                <a:gd name="T6" fmla="*/ 129 w 2926"/>
                <a:gd name="T7" fmla="*/ 2773 h 2870"/>
                <a:gd name="T8" fmla="*/ 310 w 2926"/>
                <a:gd name="T9" fmla="*/ 2869 h 2870"/>
                <a:gd name="T10" fmla="*/ 515 w 2926"/>
                <a:gd name="T11" fmla="*/ 2773 h 2870"/>
                <a:gd name="T12" fmla="*/ 2829 w 2926"/>
                <a:gd name="T13" fmla="*/ 459 h 2870"/>
                <a:gd name="T14" fmla="*/ 2829 w 2926"/>
                <a:gd name="T15" fmla="*/ 73 h 2870"/>
                <a:gd name="T16" fmla="*/ 2636 w 2926"/>
                <a:gd name="T17" fmla="*/ 1 h 2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26" h="2870" extrusionOk="0">
                  <a:moveTo>
                    <a:pt x="2636" y="1"/>
                  </a:moveTo>
                  <a:cubicBezTo>
                    <a:pt x="2564" y="1"/>
                    <a:pt x="2491" y="25"/>
                    <a:pt x="2443" y="73"/>
                  </a:cubicBezTo>
                  <a:lnTo>
                    <a:pt x="129" y="2419"/>
                  </a:lnTo>
                  <a:cubicBezTo>
                    <a:pt x="0" y="2516"/>
                    <a:pt x="0" y="2677"/>
                    <a:pt x="129" y="2773"/>
                  </a:cubicBezTo>
                  <a:cubicBezTo>
                    <a:pt x="177" y="2837"/>
                    <a:pt x="241" y="2869"/>
                    <a:pt x="310" y="2869"/>
                  </a:cubicBezTo>
                  <a:cubicBezTo>
                    <a:pt x="378" y="2869"/>
                    <a:pt x="450" y="2837"/>
                    <a:pt x="515" y="2773"/>
                  </a:cubicBezTo>
                  <a:lnTo>
                    <a:pt x="2829" y="459"/>
                  </a:lnTo>
                  <a:cubicBezTo>
                    <a:pt x="2925" y="362"/>
                    <a:pt x="2925" y="169"/>
                    <a:pt x="2829" y="73"/>
                  </a:cubicBezTo>
                  <a:cubicBezTo>
                    <a:pt x="2781" y="25"/>
                    <a:pt x="2708" y="1"/>
                    <a:pt x="26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60" name="Google Shape;4325;p64"/>
            <p:cNvSpPr>
              <a:spLocks/>
            </p:cNvSpPr>
            <p:nvPr/>
          </p:nvSpPr>
          <p:spPr bwMode="auto">
            <a:xfrm>
              <a:off x="4434375" y="1175925"/>
              <a:ext cx="30575" cy="68325"/>
            </a:xfrm>
            <a:custGeom>
              <a:avLst/>
              <a:gdLst>
                <a:gd name="T0" fmla="*/ 1 w 1223"/>
                <a:gd name="T1" fmla="*/ 2733 h 2733"/>
                <a:gd name="T2" fmla="*/ 1222 w 1223"/>
                <a:gd name="T3" fmla="*/ 1 h 2733"/>
              </a:gdLst>
              <a:ahLst/>
              <a:cxnLst>
                <a:cxn ang="0">
                  <a:pos x="T0" y="T1"/>
                </a:cxn>
                <a:cxn ang="0">
                  <a:pos x="T2" y="T3"/>
                </a:cxn>
              </a:cxnLst>
              <a:rect l="0" t="0" r="r" b="b"/>
              <a:pathLst>
                <a:path w="1223" h="2733" extrusionOk="0">
                  <a:moveTo>
                    <a:pt x="1" y="2733"/>
                  </a:moveTo>
                  <a:lnTo>
                    <a:pt x="1222" y="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61" name="Google Shape;4326;p64"/>
            <p:cNvSpPr>
              <a:spLocks/>
            </p:cNvSpPr>
            <p:nvPr/>
          </p:nvSpPr>
          <p:spPr bwMode="auto">
            <a:xfrm>
              <a:off x="4427150" y="1168875"/>
              <a:ext cx="45825" cy="81650"/>
            </a:xfrm>
            <a:custGeom>
              <a:avLst/>
              <a:gdLst>
                <a:gd name="T0" fmla="*/ 1513 w 1833"/>
                <a:gd name="T1" fmla="*/ 0 h 3266"/>
                <a:gd name="T2" fmla="*/ 1286 w 1833"/>
                <a:gd name="T3" fmla="*/ 154 h 3266"/>
                <a:gd name="T4" fmla="*/ 65 w 1833"/>
                <a:gd name="T5" fmla="*/ 2886 h 3266"/>
                <a:gd name="T6" fmla="*/ 193 w 1833"/>
                <a:gd name="T7" fmla="*/ 3240 h 3266"/>
                <a:gd name="T8" fmla="*/ 301 w 1833"/>
                <a:gd name="T9" fmla="*/ 3265 h 3266"/>
                <a:gd name="T10" fmla="*/ 547 w 1833"/>
                <a:gd name="T11" fmla="*/ 3111 h 3266"/>
                <a:gd name="T12" fmla="*/ 1768 w 1833"/>
                <a:gd name="T13" fmla="*/ 379 h 3266"/>
                <a:gd name="T14" fmla="*/ 1640 w 1833"/>
                <a:gd name="T15" fmla="*/ 25 h 3266"/>
                <a:gd name="T16" fmla="*/ 1513 w 1833"/>
                <a:gd name="T17" fmla="*/ 0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3" h="3266" extrusionOk="0">
                  <a:moveTo>
                    <a:pt x="1513" y="0"/>
                  </a:moveTo>
                  <a:cubicBezTo>
                    <a:pt x="1402" y="0"/>
                    <a:pt x="1310" y="60"/>
                    <a:pt x="1286" y="154"/>
                  </a:cubicBezTo>
                  <a:lnTo>
                    <a:pt x="65" y="2886"/>
                  </a:lnTo>
                  <a:cubicBezTo>
                    <a:pt x="0" y="3047"/>
                    <a:pt x="65" y="3208"/>
                    <a:pt x="193" y="3240"/>
                  </a:cubicBezTo>
                  <a:cubicBezTo>
                    <a:pt x="228" y="3257"/>
                    <a:pt x="264" y="3265"/>
                    <a:pt x="301" y="3265"/>
                  </a:cubicBezTo>
                  <a:cubicBezTo>
                    <a:pt x="401" y="3265"/>
                    <a:pt x="500" y="3205"/>
                    <a:pt x="547" y="3111"/>
                  </a:cubicBezTo>
                  <a:lnTo>
                    <a:pt x="1768" y="379"/>
                  </a:lnTo>
                  <a:cubicBezTo>
                    <a:pt x="1833" y="250"/>
                    <a:pt x="1768" y="90"/>
                    <a:pt x="1640" y="25"/>
                  </a:cubicBezTo>
                  <a:cubicBezTo>
                    <a:pt x="1597" y="8"/>
                    <a:pt x="1554" y="0"/>
                    <a:pt x="15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62" name="Google Shape;4327;p64"/>
            <p:cNvSpPr>
              <a:spLocks/>
            </p:cNvSpPr>
            <p:nvPr/>
          </p:nvSpPr>
          <p:spPr bwMode="auto">
            <a:xfrm>
              <a:off x="4885200" y="1781050"/>
              <a:ext cx="310225" cy="341175"/>
            </a:xfrm>
            <a:custGeom>
              <a:avLst/>
              <a:gdLst>
                <a:gd name="T0" fmla="*/ 10255 w 12409"/>
                <a:gd name="T1" fmla="*/ 0 h 13647"/>
                <a:gd name="T2" fmla="*/ 1801 w 12409"/>
                <a:gd name="T3" fmla="*/ 7715 h 13647"/>
                <a:gd name="T4" fmla="*/ 1640 w 12409"/>
                <a:gd name="T5" fmla="*/ 13533 h 13647"/>
                <a:gd name="T6" fmla="*/ 2280 w 12409"/>
                <a:gd name="T7" fmla="*/ 13647 h 13647"/>
                <a:gd name="T8" fmla="*/ 9355 w 12409"/>
                <a:gd name="T9" fmla="*/ 10544 h 13647"/>
                <a:gd name="T10" fmla="*/ 10255 w 12409"/>
                <a:gd name="T11" fmla="*/ 0 h 13647"/>
              </a:gdLst>
              <a:ahLst/>
              <a:cxnLst>
                <a:cxn ang="0">
                  <a:pos x="T0" y="T1"/>
                </a:cxn>
                <a:cxn ang="0">
                  <a:pos x="T2" y="T3"/>
                </a:cxn>
                <a:cxn ang="0">
                  <a:pos x="T4" y="T5"/>
                </a:cxn>
                <a:cxn ang="0">
                  <a:pos x="T6" y="T7"/>
                </a:cxn>
                <a:cxn ang="0">
                  <a:pos x="T8" y="T9"/>
                </a:cxn>
                <a:cxn ang="0">
                  <a:pos x="T10" y="T11"/>
                </a:cxn>
              </a:cxnLst>
              <a:rect l="0" t="0" r="r" b="b"/>
              <a:pathLst>
                <a:path w="12409" h="13647" extrusionOk="0">
                  <a:moveTo>
                    <a:pt x="10255" y="0"/>
                  </a:moveTo>
                  <a:cubicBezTo>
                    <a:pt x="10255" y="1"/>
                    <a:pt x="3537" y="5979"/>
                    <a:pt x="1801" y="7715"/>
                  </a:cubicBezTo>
                  <a:cubicBezTo>
                    <a:pt x="65" y="9451"/>
                    <a:pt x="1" y="12762"/>
                    <a:pt x="1640" y="13533"/>
                  </a:cubicBezTo>
                  <a:cubicBezTo>
                    <a:pt x="1817" y="13612"/>
                    <a:pt x="2033" y="13647"/>
                    <a:pt x="2280" y="13647"/>
                  </a:cubicBezTo>
                  <a:cubicBezTo>
                    <a:pt x="4365" y="13647"/>
                    <a:pt x="8607" y="11119"/>
                    <a:pt x="9355" y="10544"/>
                  </a:cubicBezTo>
                  <a:cubicBezTo>
                    <a:pt x="10190" y="9869"/>
                    <a:pt x="12408" y="418"/>
                    <a:pt x="102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63" name="Google Shape;4328;p64"/>
            <p:cNvSpPr>
              <a:spLocks/>
            </p:cNvSpPr>
            <p:nvPr/>
          </p:nvSpPr>
          <p:spPr bwMode="auto">
            <a:xfrm>
              <a:off x="4890025" y="1774300"/>
              <a:ext cx="281300" cy="353925"/>
            </a:xfrm>
            <a:custGeom>
              <a:avLst/>
              <a:gdLst>
                <a:gd name="T0" fmla="*/ 10139 w 11252"/>
                <a:gd name="T1" fmla="*/ 568 h 14157"/>
                <a:gd name="T2" fmla="*/ 10139 w 11252"/>
                <a:gd name="T3" fmla="*/ 568 h 14157"/>
                <a:gd name="T4" fmla="*/ 10287 w 11252"/>
                <a:gd name="T5" fmla="*/ 688 h 14157"/>
                <a:gd name="T6" fmla="*/ 10608 w 11252"/>
                <a:gd name="T7" fmla="*/ 1460 h 14157"/>
                <a:gd name="T8" fmla="*/ 10705 w 11252"/>
                <a:gd name="T9" fmla="*/ 2713 h 14157"/>
                <a:gd name="T10" fmla="*/ 10030 w 11252"/>
                <a:gd name="T11" fmla="*/ 7632 h 14157"/>
                <a:gd name="T12" fmla="*/ 9451 w 11252"/>
                <a:gd name="T13" fmla="*/ 9657 h 14157"/>
                <a:gd name="T14" fmla="*/ 9162 w 11252"/>
                <a:gd name="T15" fmla="*/ 10332 h 14157"/>
                <a:gd name="T16" fmla="*/ 9001 w 11252"/>
                <a:gd name="T17" fmla="*/ 10589 h 14157"/>
                <a:gd name="T18" fmla="*/ 7908 w 11252"/>
                <a:gd name="T19" fmla="*/ 11296 h 14157"/>
                <a:gd name="T20" fmla="*/ 4951 w 11252"/>
                <a:gd name="T21" fmla="*/ 12839 h 14157"/>
                <a:gd name="T22" fmla="*/ 2090 w 11252"/>
                <a:gd name="T23" fmla="*/ 13643 h 14157"/>
                <a:gd name="T24" fmla="*/ 1576 w 11252"/>
                <a:gd name="T25" fmla="*/ 13546 h 14157"/>
                <a:gd name="T26" fmla="*/ 804 w 11252"/>
                <a:gd name="T27" fmla="*/ 12743 h 14157"/>
                <a:gd name="T28" fmla="*/ 515 w 11252"/>
                <a:gd name="T29" fmla="*/ 11392 h 14157"/>
                <a:gd name="T30" fmla="*/ 1801 w 11252"/>
                <a:gd name="T31" fmla="*/ 8178 h 14157"/>
                <a:gd name="T32" fmla="*/ 6687 w 11252"/>
                <a:gd name="T33" fmla="*/ 3678 h 14157"/>
                <a:gd name="T34" fmla="*/ 9162 w 11252"/>
                <a:gd name="T35" fmla="*/ 1428 h 14157"/>
                <a:gd name="T36" fmla="*/ 10139 w 11252"/>
                <a:gd name="T37" fmla="*/ 568 h 14157"/>
                <a:gd name="T38" fmla="*/ 10055 w 11252"/>
                <a:gd name="T39" fmla="*/ 1 h 14157"/>
                <a:gd name="T40" fmla="*/ 9901 w 11252"/>
                <a:gd name="T41" fmla="*/ 78 h 14157"/>
                <a:gd name="T42" fmla="*/ 6333 w 11252"/>
                <a:gd name="T43" fmla="*/ 3292 h 14157"/>
                <a:gd name="T44" fmla="*/ 1415 w 11252"/>
                <a:gd name="T45" fmla="*/ 7792 h 14157"/>
                <a:gd name="T46" fmla="*/ 1 w 11252"/>
                <a:gd name="T47" fmla="*/ 11392 h 14157"/>
                <a:gd name="T48" fmla="*/ 322 w 11252"/>
                <a:gd name="T49" fmla="*/ 12968 h 14157"/>
                <a:gd name="T50" fmla="*/ 1351 w 11252"/>
                <a:gd name="T51" fmla="*/ 14028 h 14157"/>
                <a:gd name="T52" fmla="*/ 2090 w 11252"/>
                <a:gd name="T53" fmla="*/ 14157 h 14157"/>
                <a:gd name="T54" fmla="*/ 4051 w 11252"/>
                <a:gd name="T55" fmla="*/ 13771 h 14157"/>
                <a:gd name="T56" fmla="*/ 7265 w 11252"/>
                <a:gd name="T57" fmla="*/ 12292 h 14157"/>
                <a:gd name="T58" fmla="*/ 8551 w 11252"/>
                <a:gd name="T59" fmla="*/ 11521 h 14157"/>
                <a:gd name="T60" fmla="*/ 9322 w 11252"/>
                <a:gd name="T61" fmla="*/ 11007 h 14157"/>
                <a:gd name="T62" fmla="*/ 9644 w 11252"/>
                <a:gd name="T63" fmla="*/ 10557 h 14157"/>
                <a:gd name="T64" fmla="*/ 10705 w 11252"/>
                <a:gd name="T65" fmla="*/ 7149 h 14157"/>
                <a:gd name="T66" fmla="*/ 11251 w 11252"/>
                <a:gd name="T67" fmla="*/ 2713 h 14157"/>
                <a:gd name="T68" fmla="*/ 11026 w 11252"/>
                <a:gd name="T69" fmla="*/ 945 h 14157"/>
                <a:gd name="T70" fmla="*/ 10705 w 11252"/>
                <a:gd name="T71" fmla="*/ 335 h 14157"/>
                <a:gd name="T72" fmla="*/ 10126 w 11252"/>
                <a:gd name="T73" fmla="*/ 13 h 14157"/>
                <a:gd name="T74" fmla="*/ 10055 w 11252"/>
                <a:gd name="T75" fmla="*/ 1 h 14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52" h="14157" extrusionOk="0">
                  <a:moveTo>
                    <a:pt x="10139" y="568"/>
                  </a:moveTo>
                  <a:lnTo>
                    <a:pt x="10139" y="568"/>
                  </a:lnTo>
                  <a:cubicBezTo>
                    <a:pt x="10196" y="594"/>
                    <a:pt x="10247" y="629"/>
                    <a:pt x="10287" y="688"/>
                  </a:cubicBezTo>
                  <a:cubicBezTo>
                    <a:pt x="10415" y="849"/>
                    <a:pt x="10544" y="1106"/>
                    <a:pt x="10608" y="1460"/>
                  </a:cubicBezTo>
                  <a:cubicBezTo>
                    <a:pt x="10672" y="1781"/>
                    <a:pt x="10705" y="2231"/>
                    <a:pt x="10705" y="2713"/>
                  </a:cubicBezTo>
                  <a:cubicBezTo>
                    <a:pt x="10705" y="4160"/>
                    <a:pt x="10415" y="6056"/>
                    <a:pt x="10030" y="7632"/>
                  </a:cubicBezTo>
                  <a:cubicBezTo>
                    <a:pt x="9837" y="8435"/>
                    <a:pt x="9644" y="9142"/>
                    <a:pt x="9451" y="9657"/>
                  </a:cubicBezTo>
                  <a:cubicBezTo>
                    <a:pt x="9355" y="9946"/>
                    <a:pt x="9258" y="10171"/>
                    <a:pt x="9162" y="10332"/>
                  </a:cubicBezTo>
                  <a:cubicBezTo>
                    <a:pt x="9097" y="10492"/>
                    <a:pt x="9001" y="10589"/>
                    <a:pt x="9001" y="10589"/>
                  </a:cubicBezTo>
                  <a:cubicBezTo>
                    <a:pt x="8840" y="10717"/>
                    <a:pt x="8422" y="11007"/>
                    <a:pt x="7908" y="11296"/>
                  </a:cubicBezTo>
                  <a:cubicBezTo>
                    <a:pt x="7104" y="11778"/>
                    <a:pt x="6012" y="12357"/>
                    <a:pt x="4951" y="12839"/>
                  </a:cubicBezTo>
                  <a:cubicBezTo>
                    <a:pt x="3858" y="13289"/>
                    <a:pt x="2797" y="13643"/>
                    <a:pt x="2090" y="13643"/>
                  </a:cubicBezTo>
                  <a:cubicBezTo>
                    <a:pt x="1865" y="13643"/>
                    <a:pt x="1704" y="13610"/>
                    <a:pt x="1576" y="13546"/>
                  </a:cubicBezTo>
                  <a:cubicBezTo>
                    <a:pt x="1222" y="13385"/>
                    <a:pt x="965" y="13128"/>
                    <a:pt x="804" y="12743"/>
                  </a:cubicBezTo>
                  <a:cubicBezTo>
                    <a:pt x="611" y="12357"/>
                    <a:pt x="515" y="11907"/>
                    <a:pt x="515" y="11392"/>
                  </a:cubicBezTo>
                  <a:cubicBezTo>
                    <a:pt x="515" y="10267"/>
                    <a:pt x="965" y="9014"/>
                    <a:pt x="1801" y="8178"/>
                  </a:cubicBezTo>
                  <a:cubicBezTo>
                    <a:pt x="2669" y="7310"/>
                    <a:pt x="4790" y="5381"/>
                    <a:pt x="6687" y="3678"/>
                  </a:cubicBezTo>
                  <a:cubicBezTo>
                    <a:pt x="7619" y="2810"/>
                    <a:pt x="8519" y="2006"/>
                    <a:pt x="9162" y="1428"/>
                  </a:cubicBezTo>
                  <a:cubicBezTo>
                    <a:pt x="9628" y="1028"/>
                    <a:pt x="9971" y="721"/>
                    <a:pt x="10139" y="568"/>
                  </a:cubicBezTo>
                  <a:close/>
                  <a:moveTo>
                    <a:pt x="10055" y="1"/>
                  </a:moveTo>
                  <a:cubicBezTo>
                    <a:pt x="9995" y="1"/>
                    <a:pt x="9948" y="31"/>
                    <a:pt x="9901" y="78"/>
                  </a:cubicBezTo>
                  <a:cubicBezTo>
                    <a:pt x="9901" y="78"/>
                    <a:pt x="8230" y="1556"/>
                    <a:pt x="6333" y="3292"/>
                  </a:cubicBezTo>
                  <a:cubicBezTo>
                    <a:pt x="4436" y="4996"/>
                    <a:pt x="2315" y="6924"/>
                    <a:pt x="1415" y="7792"/>
                  </a:cubicBezTo>
                  <a:cubicBezTo>
                    <a:pt x="483" y="8757"/>
                    <a:pt x="1" y="10139"/>
                    <a:pt x="1" y="11392"/>
                  </a:cubicBezTo>
                  <a:cubicBezTo>
                    <a:pt x="1" y="11971"/>
                    <a:pt x="97" y="12517"/>
                    <a:pt x="322" y="12968"/>
                  </a:cubicBezTo>
                  <a:cubicBezTo>
                    <a:pt x="547" y="13450"/>
                    <a:pt x="868" y="13835"/>
                    <a:pt x="1351" y="14028"/>
                  </a:cubicBezTo>
                  <a:cubicBezTo>
                    <a:pt x="1576" y="14125"/>
                    <a:pt x="1833" y="14157"/>
                    <a:pt x="2090" y="14157"/>
                  </a:cubicBezTo>
                  <a:cubicBezTo>
                    <a:pt x="2669" y="14157"/>
                    <a:pt x="3344" y="13996"/>
                    <a:pt x="4051" y="13771"/>
                  </a:cubicBezTo>
                  <a:cubicBezTo>
                    <a:pt x="5144" y="13385"/>
                    <a:pt x="6301" y="12807"/>
                    <a:pt x="7265" y="12292"/>
                  </a:cubicBezTo>
                  <a:cubicBezTo>
                    <a:pt x="7779" y="12003"/>
                    <a:pt x="8197" y="11746"/>
                    <a:pt x="8551" y="11521"/>
                  </a:cubicBezTo>
                  <a:cubicBezTo>
                    <a:pt x="8905" y="11328"/>
                    <a:pt x="9162" y="11135"/>
                    <a:pt x="9322" y="11007"/>
                  </a:cubicBezTo>
                  <a:cubicBezTo>
                    <a:pt x="9451" y="10910"/>
                    <a:pt x="9547" y="10750"/>
                    <a:pt x="9644" y="10557"/>
                  </a:cubicBezTo>
                  <a:cubicBezTo>
                    <a:pt x="9965" y="9914"/>
                    <a:pt x="10383" y="8628"/>
                    <a:pt x="10705" y="7149"/>
                  </a:cubicBezTo>
                  <a:cubicBezTo>
                    <a:pt x="10994" y="5671"/>
                    <a:pt x="11251" y="4031"/>
                    <a:pt x="11251" y="2713"/>
                  </a:cubicBezTo>
                  <a:cubicBezTo>
                    <a:pt x="11251" y="2038"/>
                    <a:pt x="11187" y="1428"/>
                    <a:pt x="11026" y="945"/>
                  </a:cubicBezTo>
                  <a:cubicBezTo>
                    <a:pt x="10962" y="720"/>
                    <a:pt x="10833" y="528"/>
                    <a:pt x="10705" y="335"/>
                  </a:cubicBezTo>
                  <a:cubicBezTo>
                    <a:pt x="10544" y="174"/>
                    <a:pt x="10351" y="45"/>
                    <a:pt x="10126" y="13"/>
                  </a:cubicBezTo>
                  <a:cubicBezTo>
                    <a:pt x="10100" y="5"/>
                    <a:pt x="10077" y="1"/>
                    <a:pt x="100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64" name="Google Shape;4329;p64"/>
            <p:cNvSpPr>
              <a:spLocks/>
            </p:cNvSpPr>
            <p:nvPr/>
          </p:nvSpPr>
          <p:spPr bwMode="auto">
            <a:xfrm>
              <a:off x="5182550" y="2154725"/>
              <a:ext cx="605125" cy="595500"/>
            </a:xfrm>
            <a:custGeom>
              <a:avLst/>
              <a:gdLst>
                <a:gd name="T0" fmla="*/ 15172 w 24205"/>
                <a:gd name="T1" fmla="*/ 1 h 23820"/>
                <a:gd name="T2" fmla="*/ 0 w 24205"/>
                <a:gd name="T3" fmla="*/ 9740 h 23820"/>
                <a:gd name="T4" fmla="*/ 3247 w 24205"/>
                <a:gd name="T5" fmla="*/ 23820 h 23820"/>
                <a:gd name="T6" fmla="*/ 22405 w 24205"/>
                <a:gd name="T7" fmla="*/ 11926 h 23820"/>
                <a:gd name="T8" fmla="*/ 15172 w 24205"/>
                <a:gd name="T9" fmla="*/ 1 h 23820"/>
              </a:gdLst>
              <a:ahLst/>
              <a:cxnLst>
                <a:cxn ang="0">
                  <a:pos x="T0" y="T1"/>
                </a:cxn>
                <a:cxn ang="0">
                  <a:pos x="T2" y="T3"/>
                </a:cxn>
                <a:cxn ang="0">
                  <a:pos x="T4" y="T5"/>
                </a:cxn>
                <a:cxn ang="0">
                  <a:pos x="T6" y="T7"/>
                </a:cxn>
                <a:cxn ang="0">
                  <a:pos x="T8" y="T9"/>
                </a:cxn>
              </a:cxnLst>
              <a:rect l="0" t="0" r="r" b="b"/>
              <a:pathLst>
                <a:path w="24205" h="23820" extrusionOk="0">
                  <a:moveTo>
                    <a:pt x="15172" y="1"/>
                  </a:moveTo>
                  <a:lnTo>
                    <a:pt x="0" y="9740"/>
                  </a:lnTo>
                  <a:lnTo>
                    <a:pt x="3247" y="23820"/>
                  </a:lnTo>
                  <a:cubicBezTo>
                    <a:pt x="3247" y="23820"/>
                    <a:pt x="20573" y="14819"/>
                    <a:pt x="22405" y="11926"/>
                  </a:cubicBezTo>
                  <a:cubicBezTo>
                    <a:pt x="24205" y="9033"/>
                    <a:pt x="15172" y="1"/>
                    <a:pt x="15172"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65" name="Google Shape;4330;p64"/>
            <p:cNvSpPr>
              <a:spLocks/>
            </p:cNvSpPr>
            <p:nvPr/>
          </p:nvSpPr>
          <p:spPr bwMode="auto">
            <a:xfrm>
              <a:off x="5175300" y="2147975"/>
              <a:ext cx="579425" cy="609275"/>
            </a:xfrm>
            <a:custGeom>
              <a:avLst/>
              <a:gdLst>
                <a:gd name="T0" fmla="*/ 15415 w 23177"/>
                <a:gd name="T1" fmla="*/ 609 h 24371"/>
                <a:gd name="T2" fmla="*/ 15591 w 23177"/>
                <a:gd name="T3" fmla="*/ 785 h 24371"/>
                <a:gd name="T4" fmla="*/ 19673 w 23177"/>
                <a:gd name="T5" fmla="*/ 5478 h 24371"/>
                <a:gd name="T6" fmla="*/ 21763 w 23177"/>
                <a:gd name="T7" fmla="*/ 8628 h 24371"/>
                <a:gd name="T8" fmla="*/ 22663 w 23177"/>
                <a:gd name="T9" fmla="*/ 11264 h 24371"/>
                <a:gd name="T10" fmla="*/ 22470 w 23177"/>
                <a:gd name="T11" fmla="*/ 12036 h 24371"/>
                <a:gd name="T12" fmla="*/ 21184 w 23177"/>
                <a:gd name="T13" fmla="*/ 13321 h 24371"/>
                <a:gd name="T14" fmla="*/ 10608 w 23177"/>
                <a:gd name="T15" fmla="*/ 19943 h 24371"/>
                <a:gd name="T16" fmla="*/ 5562 w 23177"/>
                <a:gd name="T17" fmla="*/ 22740 h 24371"/>
                <a:gd name="T18" fmla="*/ 3987 w 23177"/>
                <a:gd name="T19" fmla="*/ 23543 h 24371"/>
                <a:gd name="T20" fmla="*/ 3721 w 23177"/>
                <a:gd name="T21" fmla="*/ 23707 h 24371"/>
                <a:gd name="T22" fmla="*/ 3721 w 23177"/>
                <a:gd name="T23" fmla="*/ 23707 h 24371"/>
                <a:gd name="T24" fmla="*/ 612 w 23177"/>
                <a:gd name="T25" fmla="*/ 10139 h 24371"/>
                <a:gd name="T26" fmla="*/ 15415 w 23177"/>
                <a:gd name="T27" fmla="*/ 609 h 24371"/>
                <a:gd name="T28" fmla="*/ 15472 w 23177"/>
                <a:gd name="T29" fmla="*/ 1 h 24371"/>
                <a:gd name="T30" fmla="*/ 15302 w 23177"/>
                <a:gd name="T31" fmla="*/ 46 h 24371"/>
                <a:gd name="T32" fmla="*/ 162 w 23177"/>
                <a:gd name="T33" fmla="*/ 9785 h 24371"/>
                <a:gd name="T34" fmla="*/ 33 w 23177"/>
                <a:gd name="T35" fmla="*/ 10075 h 24371"/>
                <a:gd name="T36" fmla="*/ 3280 w 23177"/>
                <a:gd name="T37" fmla="*/ 24154 h 24371"/>
                <a:gd name="T38" fmla="*/ 3440 w 23177"/>
                <a:gd name="T39" fmla="*/ 24347 h 24371"/>
                <a:gd name="T40" fmla="*/ 3553 w 23177"/>
                <a:gd name="T41" fmla="*/ 24371 h 24371"/>
                <a:gd name="T42" fmla="*/ 3665 w 23177"/>
                <a:gd name="T43" fmla="*/ 24347 h 24371"/>
                <a:gd name="T44" fmla="*/ 12569 w 23177"/>
                <a:gd name="T45" fmla="*/ 19461 h 24371"/>
                <a:gd name="T46" fmla="*/ 19095 w 23177"/>
                <a:gd name="T47" fmla="*/ 15475 h 24371"/>
                <a:gd name="T48" fmla="*/ 21505 w 23177"/>
                <a:gd name="T49" fmla="*/ 13739 h 24371"/>
                <a:gd name="T50" fmla="*/ 22920 w 23177"/>
                <a:gd name="T51" fmla="*/ 12325 h 24371"/>
                <a:gd name="T52" fmla="*/ 23177 w 23177"/>
                <a:gd name="T53" fmla="*/ 11264 h 24371"/>
                <a:gd name="T54" fmla="*/ 21988 w 23177"/>
                <a:gd name="T55" fmla="*/ 7921 h 24371"/>
                <a:gd name="T56" fmla="*/ 15655 w 23177"/>
                <a:gd name="T57" fmla="*/ 78 h 24371"/>
                <a:gd name="T58" fmla="*/ 15472 w 23177"/>
                <a:gd name="T59" fmla="*/ 1 h 24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77" h="24371" extrusionOk="0">
                  <a:moveTo>
                    <a:pt x="15415" y="609"/>
                  </a:moveTo>
                  <a:cubicBezTo>
                    <a:pt x="15464" y="658"/>
                    <a:pt x="15523" y="718"/>
                    <a:pt x="15591" y="785"/>
                  </a:cubicBezTo>
                  <a:cubicBezTo>
                    <a:pt x="16298" y="1524"/>
                    <a:pt x="18066" y="3421"/>
                    <a:pt x="19673" y="5478"/>
                  </a:cubicBezTo>
                  <a:cubicBezTo>
                    <a:pt x="20477" y="6539"/>
                    <a:pt x="21216" y="7632"/>
                    <a:pt x="21763" y="8628"/>
                  </a:cubicBezTo>
                  <a:cubicBezTo>
                    <a:pt x="22309" y="9625"/>
                    <a:pt x="22663" y="10557"/>
                    <a:pt x="22663" y="11264"/>
                  </a:cubicBezTo>
                  <a:cubicBezTo>
                    <a:pt x="22663" y="11586"/>
                    <a:pt x="22598" y="11843"/>
                    <a:pt x="22470" y="12036"/>
                  </a:cubicBezTo>
                  <a:cubicBezTo>
                    <a:pt x="22277" y="12357"/>
                    <a:pt x="21795" y="12807"/>
                    <a:pt x="21184" y="13321"/>
                  </a:cubicBezTo>
                  <a:cubicBezTo>
                    <a:pt x="18934" y="15121"/>
                    <a:pt x="14498" y="17757"/>
                    <a:pt x="10608" y="19943"/>
                  </a:cubicBezTo>
                  <a:cubicBezTo>
                    <a:pt x="8680" y="21036"/>
                    <a:pt x="6880" y="22032"/>
                    <a:pt x="5562" y="22740"/>
                  </a:cubicBezTo>
                  <a:cubicBezTo>
                    <a:pt x="4919" y="23093"/>
                    <a:pt x="4372" y="23350"/>
                    <a:pt x="3987" y="23543"/>
                  </a:cubicBezTo>
                  <a:cubicBezTo>
                    <a:pt x="3884" y="23608"/>
                    <a:pt x="3796" y="23663"/>
                    <a:pt x="3721" y="23707"/>
                  </a:cubicBezTo>
                  <a:lnTo>
                    <a:pt x="612" y="10139"/>
                  </a:lnTo>
                  <a:lnTo>
                    <a:pt x="15415" y="609"/>
                  </a:lnTo>
                  <a:close/>
                  <a:moveTo>
                    <a:pt x="15472" y="1"/>
                  </a:moveTo>
                  <a:cubicBezTo>
                    <a:pt x="15417" y="1"/>
                    <a:pt x="15359" y="17"/>
                    <a:pt x="15302" y="46"/>
                  </a:cubicBezTo>
                  <a:lnTo>
                    <a:pt x="162" y="9785"/>
                  </a:lnTo>
                  <a:cubicBezTo>
                    <a:pt x="65" y="9850"/>
                    <a:pt x="1" y="9978"/>
                    <a:pt x="33" y="10075"/>
                  </a:cubicBezTo>
                  <a:lnTo>
                    <a:pt x="3280" y="24154"/>
                  </a:lnTo>
                  <a:cubicBezTo>
                    <a:pt x="3312" y="24250"/>
                    <a:pt x="3376" y="24315"/>
                    <a:pt x="3440" y="24347"/>
                  </a:cubicBezTo>
                  <a:cubicBezTo>
                    <a:pt x="3472" y="24363"/>
                    <a:pt x="3513" y="24371"/>
                    <a:pt x="3553" y="24371"/>
                  </a:cubicBezTo>
                  <a:cubicBezTo>
                    <a:pt x="3593" y="24371"/>
                    <a:pt x="3633" y="24363"/>
                    <a:pt x="3665" y="24347"/>
                  </a:cubicBezTo>
                  <a:cubicBezTo>
                    <a:pt x="3665" y="24347"/>
                    <a:pt x="8005" y="22065"/>
                    <a:pt x="12569" y="19461"/>
                  </a:cubicBezTo>
                  <a:cubicBezTo>
                    <a:pt x="14852" y="18143"/>
                    <a:pt x="17198" y="16761"/>
                    <a:pt x="19095" y="15475"/>
                  </a:cubicBezTo>
                  <a:cubicBezTo>
                    <a:pt x="20027" y="14864"/>
                    <a:pt x="20863" y="14253"/>
                    <a:pt x="21505" y="13739"/>
                  </a:cubicBezTo>
                  <a:cubicBezTo>
                    <a:pt x="22180" y="13193"/>
                    <a:pt x="22663" y="12743"/>
                    <a:pt x="22920" y="12325"/>
                  </a:cubicBezTo>
                  <a:cubicBezTo>
                    <a:pt x="23113" y="12003"/>
                    <a:pt x="23177" y="11650"/>
                    <a:pt x="23177" y="11264"/>
                  </a:cubicBezTo>
                  <a:cubicBezTo>
                    <a:pt x="23177" y="10268"/>
                    <a:pt x="22695" y="9143"/>
                    <a:pt x="21988" y="7921"/>
                  </a:cubicBezTo>
                  <a:cubicBezTo>
                    <a:pt x="19866" y="4289"/>
                    <a:pt x="15655" y="78"/>
                    <a:pt x="15655" y="78"/>
                  </a:cubicBezTo>
                  <a:cubicBezTo>
                    <a:pt x="15602" y="25"/>
                    <a:pt x="15539" y="1"/>
                    <a:pt x="154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66" name="Google Shape;4331;p64"/>
            <p:cNvSpPr>
              <a:spLocks/>
            </p:cNvSpPr>
            <p:nvPr/>
          </p:nvSpPr>
          <p:spPr bwMode="auto">
            <a:xfrm>
              <a:off x="5052350" y="1761925"/>
              <a:ext cx="615600" cy="969125"/>
            </a:xfrm>
            <a:custGeom>
              <a:avLst/>
              <a:gdLst>
                <a:gd name="T0" fmla="*/ 10210 w 24624"/>
                <a:gd name="T1" fmla="*/ 0 h 38765"/>
                <a:gd name="T2" fmla="*/ 8808 w 24624"/>
                <a:gd name="T3" fmla="*/ 187 h 38765"/>
                <a:gd name="T4" fmla="*/ 7267 w 24624"/>
                <a:gd name="T5" fmla="*/ 131 h 38765"/>
                <a:gd name="T6" fmla="*/ 3569 w 24624"/>
                <a:gd name="T7" fmla="*/ 765 h 38765"/>
                <a:gd name="T8" fmla="*/ 933 w 24624"/>
                <a:gd name="T9" fmla="*/ 15198 h 38765"/>
                <a:gd name="T10" fmla="*/ 354 w 24624"/>
                <a:gd name="T11" fmla="*/ 25324 h 38765"/>
                <a:gd name="T12" fmla="*/ 10544 w 24624"/>
                <a:gd name="T13" fmla="*/ 38664 h 38765"/>
                <a:gd name="T14" fmla="*/ 10771 w 24624"/>
                <a:gd name="T15" fmla="*/ 38765 h 38765"/>
                <a:gd name="T16" fmla="*/ 23241 w 24624"/>
                <a:gd name="T17" fmla="*/ 21820 h 38765"/>
                <a:gd name="T18" fmla="*/ 21891 w 24624"/>
                <a:gd name="T19" fmla="*/ 11727 h 38765"/>
                <a:gd name="T20" fmla="*/ 13855 w 24624"/>
                <a:gd name="T21" fmla="*/ 1440 h 38765"/>
                <a:gd name="T22" fmla="*/ 10210 w 24624"/>
                <a:gd name="T23" fmla="*/ 0 h 38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24" h="38765" extrusionOk="0">
                  <a:moveTo>
                    <a:pt x="10210" y="0"/>
                  </a:moveTo>
                  <a:cubicBezTo>
                    <a:pt x="9375" y="0"/>
                    <a:pt x="8808" y="187"/>
                    <a:pt x="8808" y="187"/>
                  </a:cubicBezTo>
                  <a:cubicBezTo>
                    <a:pt x="8808" y="187"/>
                    <a:pt x="8144" y="131"/>
                    <a:pt x="7267" y="131"/>
                  </a:cubicBezTo>
                  <a:cubicBezTo>
                    <a:pt x="6039" y="131"/>
                    <a:pt x="4394" y="240"/>
                    <a:pt x="3569" y="765"/>
                  </a:cubicBezTo>
                  <a:cubicBezTo>
                    <a:pt x="2187" y="1698"/>
                    <a:pt x="1190" y="10152"/>
                    <a:pt x="933" y="15198"/>
                  </a:cubicBezTo>
                  <a:cubicBezTo>
                    <a:pt x="676" y="20245"/>
                    <a:pt x="1" y="24327"/>
                    <a:pt x="354" y="25324"/>
                  </a:cubicBezTo>
                  <a:cubicBezTo>
                    <a:pt x="676" y="26288"/>
                    <a:pt x="9290" y="37153"/>
                    <a:pt x="10544" y="38664"/>
                  </a:cubicBezTo>
                  <a:cubicBezTo>
                    <a:pt x="10602" y="38732"/>
                    <a:pt x="10678" y="38765"/>
                    <a:pt x="10771" y="38765"/>
                  </a:cubicBezTo>
                  <a:cubicBezTo>
                    <a:pt x="12703" y="38765"/>
                    <a:pt x="21892" y="24764"/>
                    <a:pt x="23241" y="21820"/>
                  </a:cubicBezTo>
                  <a:cubicBezTo>
                    <a:pt x="24623" y="18766"/>
                    <a:pt x="23723" y="15938"/>
                    <a:pt x="21891" y="11727"/>
                  </a:cubicBezTo>
                  <a:cubicBezTo>
                    <a:pt x="20091" y="7484"/>
                    <a:pt x="16169" y="3594"/>
                    <a:pt x="13855" y="1440"/>
                  </a:cubicBezTo>
                  <a:cubicBezTo>
                    <a:pt x="12594" y="267"/>
                    <a:pt x="11210" y="0"/>
                    <a:pt x="1021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67" name="Google Shape;4332;p64"/>
            <p:cNvSpPr>
              <a:spLocks/>
            </p:cNvSpPr>
            <p:nvPr/>
          </p:nvSpPr>
          <p:spPr bwMode="auto">
            <a:xfrm>
              <a:off x="5052350" y="1755325"/>
              <a:ext cx="604350" cy="982050"/>
            </a:xfrm>
            <a:custGeom>
              <a:avLst/>
              <a:gdLst>
                <a:gd name="T0" fmla="*/ 10223 w 24174"/>
                <a:gd name="T1" fmla="*/ 515 h 39282"/>
                <a:gd name="T2" fmla="*/ 13694 w 24174"/>
                <a:gd name="T3" fmla="*/ 1897 h 39282"/>
                <a:gd name="T4" fmla="*/ 21666 w 24174"/>
                <a:gd name="T5" fmla="*/ 12087 h 39282"/>
                <a:gd name="T6" fmla="*/ 23659 w 24174"/>
                <a:gd name="T7" fmla="*/ 18998 h 39282"/>
                <a:gd name="T8" fmla="*/ 22984 w 24174"/>
                <a:gd name="T9" fmla="*/ 21988 h 39282"/>
                <a:gd name="T10" fmla="*/ 20766 w 24174"/>
                <a:gd name="T11" fmla="*/ 25813 h 39282"/>
                <a:gd name="T12" fmla="*/ 14980 w 24174"/>
                <a:gd name="T13" fmla="*/ 34267 h 39282"/>
                <a:gd name="T14" fmla="*/ 12312 w 24174"/>
                <a:gd name="T15" fmla="*/ 37513 h 39282"/>
                <a:gd name="T16" fmla="*/ 11316 w 24174"/>
                <a:gd name="T17" fmla="*/ 38446 h 39282"/>
                <a:gd name="T18" fmla="*/ 10769 w 24174"/>
                <a:gd name="T19" fmla="*/ 38767 h 39282"/>
                <a:gd name="T20" fmla="*/ 10737 w 24174"/>
                <a:gd name="T21" fmla="*/ 38735 h 39282"/>
                <a:gd name="T22" fmla="*/ 5305 w 24174"/>
                <a:gd name="T23" fmla="*/ 31888 h 39282"/>
                <a:gd name="T24" fmla="*/ 2122 w 24174"/>
                <a:gd name="T25" fmla="*/ 27709 h 39282"/>
                <a:gd name="T26" fmla="*/ 1061 w 24174"/>
                <a:gd name="T27" fmla="*/ 26231 h 39282"/>
                <a:gd name="T28" fmla="*/ 740 w 24174"/>
                <a:gd name="T29" fmla="*/ 25716 h 39282"/>
                <a:gd name="T30" fmla="*/ 611 w 24174"/>
                <a:gd name="T31" fmla="*/ 25491 h 39282"/>
                <a:gd name="T32" fmla="*/ 515 w 24174"/>
                <a:gd name="T33" fmla="*/ 24656 h 39282"/>
                <a:gd name="T34" fmla="*/ 1190 w 24174"/>
                <a:gd name="T35" fmla="*/ 15462 h 39282"/>
                <a:gd name="T36" fmla="*/ 2090 w 24174"/>
                <a:gd name="T37" fmla="*/ 6719 h 39282"/>
                <a:gd name="T38" fmla="*/ 2862 w 24174"/>
                <a:gd name="T39" fmla="*/ 3022 h 39282"/>
                <a:gd name="T40" fmla="*/ 3312 w 24174"/>
                <a:gd name="T41" fmla="*/ 1833 h 39282"/>
                <a:gd name="T42" fmla="*/ 3729 w 24174"/>
                <a:gd name="T43" fmla="*/ 1254 h 39282"/>
                <a:gd name="T44" fmla="*/ 5305 w 24174"/>
                <a:gd name="T45" fmla="*/ 772 h 39282"/>
                <a:gd name="T46" fmla="*/ 7233 w 24174"/>
                <a:gd name="T47" fmla="*/ 676 h 39282"/>
                <a:gd name="T48" fmla="*/ 8326 w 24174"/>
                <a:gd name="T49" fmla="*/ 676 h 39282"/>
                <a:gd name="T50" fmla="*/ 8776 w 24174"/>
                <a:gd name="T51" fmla="*/ 708 h 39282"/>
                <a:gd name="T52" fmla="*/ 8905 w 24174"/>
                <a:gd name="T53" fmla="*/ 708 h 39282"/>
                <a:gd name="T54" fmla="*/ 10223 w 24174"/>
                <a:gd name="T55" fmla="*/ 515 h 39282"/>
                <a:gd name="T56" fmla="*/ 10223 w 24174"/>
                <a:gd name="T57" fmla="*/ 1 h 39282"/>
                <a:gd name="T58" fmla="*/ 8744 w 24174"/>
                <a:gd name="T59" fmla="*/ 187 h 39282"/>
                <a:gd name="T60" fmla="*/ 8744 w 24174"/>
                <a:gd name="T61" fmla="*/ 187 h 39282"/>
                <a:gd name="T62" fmla="*/ 7233 w 24174"/>
                <a:gd name="T63" fmla="*/ 129 h 39282"/>
                <a:gd name="T64" fmla="*/ 5208 w 24174"/>
                <a:gd name="T65" fmla="*/ 258 h 39282"/>
                <a:gd name="T66" fmla="*/ 3440 w 24174"/>
                <a:gd name="T67" fmla="*/ 804 h 39282"/>
                <a:gd name="T68" fmla="*/ 2829 w 24174"/>
                <a:gd name="T69" fmla="*/ 1576 h 39282"/>
                <a:gd name="T70" fmla="*/ 2026 w 24174"/>
                <a:gd name="T71" fmla="*/ 4147 h 39282"/>
                <a:gd name="T72" fmla="*/ 676 w 24174"/>
                <a:gd name="T73" fmla="*/ 15430 h 39282"/>
                <a:gd name="T74" fmla="*/ 1 w 24174"/>
                <a:gd name="T75" fmla="*/ 24656 h 39282"/>
                <a:gd name="T76" fmla="*/ 97 w 24174"/>
                <a:gd name="T77" fmla="*/ 25652 h 39282"/>
                <a:gd name="T78" fmla="*/ 290 w 24174"/>
                <a:gd name="T79" fmla="*/ 26006 h 39282"/>
                <a:gd name="T80" fmla="*/ 2219 w 24174"/>
                <a:gd name="T81" fmla="*/ 28738 h 39282"/>
                <a:gd name="T82" fmla="*/ 10351 w 24174"/>
                <a:gd name="T83" fmla="*/ 39089 h 39282"/>
                <a:gd name="T84" fmla="*/ 10769 w 24174"/>
                <a:gd name="T85" fmla="*/ 39281 h 39282"/>
                <a:gd name="T86" fmla="*/ 11348 w 24174"/>
                <a:gd name="T87" fmla="*/ 39089 h 39282"/>
                <a:gd name="T88" fmla="*/ 12633 w 24174"/>
                <a:gd name="T89" fmla="*/ 37996 h 39282"/>
                <a:gd name="T90" fmla="*/ 18869 w 24174"/>
                <a:gd name="T91" fmla="*/ 29702 h 39282"/>
                <a:gd name="T92" fmla="*/ 21762 w 24174"/>
                <a:gd name="T93" fmla="*/ 25202 h 39282"/>
                <a:gd name="T94" fmla="*/ 23466 w 24174"/>
                <a:gd name="T95" fmla="*/ 22213 h 39282"/>
                <a:gd name="T96" fmla="*/ 24173 w 24174"/>
                <a:gd name="T97" fmla="*/ 18998 h 39282"/>
                <a:gd name="T98" fmla="*/ 22148 w 24174"/>
                <a:gd name="T99" fmla="*/ 11862 h 39282"/>
                <a:gd name="T100" fmla="*/ 14048 w 24174"/>
                <a:gd name="T101" fmla="*/ 1512 h 39282"/>
                <a:gd name="T102" fmla="*/ 10223 w 24174"/>
                <a:gd name="T103" fmla="*/ 1 h 39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74" h="39282" extrusionOk="0">
                  <a:moveTo>
                    <a:pt x="10223" y="515"/>
                  </a:moveTo>
                  <a:cubicBezTo>
                    <a:pt x="11187" y="547"/>
                    <a:pt x="12473" y="772"/>
                    <a:pt x="13694" y="1897"/>
                  </a:cubicBezTo>
                  <a:cubicBezTo>
                    <a:pt x="15976" y="4051"/>
                    <a:pt x="19866" y="7908"/>
                    <a:pt x="21666" y="12087"/>
                  </a:cubicBezTo>
                  <a:cubicBezTo>
                    <a:pt x="22855" y="14884"/>
                    <a:pt x="23659" y="17037"/>
                    <a:pt x="23659" y="18998"/>
                  </a:cubicBezTo>
                  <a:cubicBezTo>
                    <a:pt x="23659" y="19995"/>
                    <a:pt x="23434" y="20959"/>
                    <a:pt x="22984" y="21988"/>
                  </a:cubicBezTo>
                  <a:cubicBezTo>
                    <a:pt x="22663" y="22695"/>
                    <a:pt x="21827" y="24109"/>
                    <a:pt x="20766" y="25813"/>
                  </a:cubicBezTo>
                  <a:cubicBezTo>
                    <a:pt x="19127" y="28417"/>
                    <a:pt x="16941" y="31663"/>
                    <a:pt x="14980" y="34267"/>
                  </a:cubicBezTo>
                  <a:cubicBezTo>
                    <a:pt x="14016" y="35585"/>
                    <a:pt x="13083" y="36710"/>
                    <a:pt x="12312" y="37513"/>
                  </a:cubicBezTo>
                  <a:cubicBezTo>
                    <a:pt x="11958" y="37931"/>
                    <a:pt x="11605" y="38253"/>
                    <a:pt x="11316" y="38446"/>
                  </a:cubicBezTo>
                  <a:cubicBezTo>
                    <a:pt x="11058" y="38671"/>
                    <a:pt x="10833" y="38767"/>
                    <a:pt x="10769" y="38767"/>
                  </a:cubicBezTo>
                  <a:lnTo>
                    <a:pt x="10737" y="38735"/>
                  </a:lnTo>
                  <a:cubicBezTo>
                    <a:pt x="10126" y="37996"/>
                    <a:pt x="7651" y="34910"/>
                    <a:pt x="5305" y="31888"/>
                  </a:cubicBezTo>
                  <a:cubicBezTo>
                    <a:pt x="4147" y="30377"/>
                    <a:pt x="2990" y="28899"/>
                    <a:pt x="2122" y="27709"/>
                  </a:cubicBezTo>
                  <a:cubicBezTo>
                    <a:pt x="1672" y="27131"/>
                    <a:pt x="1319" y="26616"/>
                    <a:pt x="1061" y="26231"/>
                  </a:cubicBezTo>
                  <a:cubicBezTo>
                    <a:pt x="933" y="26038"/>
                    <a:pt x="804" y="25845"/>
                    <a:pt x="740" y="25716"/>
                  </a:cubicBezTo>
                  <a:cubicBezTo>
                    <a:pt x="644" y="25620"/>
                    <a:pt x="611" y="25491"/>
                    <a:pt x="611" y="25491"/>
                  </a:cubicBezTo>
                  <a:cubicBezTo>
                    <a:pt x="547" y="25363"/>
                    <a:pt x="515" y="25074"/>
                    <a:pt x="515" y="24656"/>
                  </a:cubicBezTo>
                  <a:cubicBezTo>
                    <a:pt x="515" y="23016"/>
                    <a:pt x="997" y="19577"/>
                    <a:pt x="1190" y="15462"/>
                  </a:cubicBezTo>
                  <a:cubicBezTo>
                    <a:pt x="1319" y="12955"/>
                    <a:pt x="1640" y="9580"/>
                    <a:pt x="2090" y="6719"/>
                  </a:cubicBezTo>
                  <a:cubicBezTo>
                    <a:pt x="2315" y="5305"/>
                    <a:pt x="2572" y="4019"/>
                    <a:pt x="2862" y="3022"/>
                  </a:cubicBezTo>
                  <a:cubicBezTo>
                    <a:pt x="3022" y="2540"/>
                    <a:pt x="3151" y="2122"/>
                    <a:pt x="3312" y="1833"/>
                  </a:cubicBezTo>
                  <a:cubicBezTo>
                    <a:pt x="3472" y="1512"/>
                    <a:pt x="3633" y="1319"/>
                    <a:pt x="3729" y="1254"/>
                  </a:cubicBezTo>
                  <a:cubicBezTo>
                    <a:pt x="4083" y="1029"/>
                    <a:pt x="4662" y="869"/>
                    <a:pt x="5305" y="772"/>
                  </a:cubicBezTo>
                  <a:cubicBezTo>
                    <a:pt x="5947" y="676"/>
                    <a:pt x="6622" y="676"/>
                    <a:pt x="7233" y="676"/>
                  </a:cubicBezTo>
                  <a:lnTo>
                    <a:pt x="8326" y="676"/>
                  </a:lnTo>
                  <a:cubicBezTo>
                    <a:pt x="8615" y="708"/>
                    <a:pt x="8776" y="708"/>
                    <a:pt x="8776" y="708"/>
                  </a:cubicBezTo>
                  <a:lnTo>
                    <a:pt x="8905" y="708"/>
                  </a:lnTo>
                  <a:cubicBezTo>
                    <a:pt x="9001" y="676"/>
                    <a:pt x="9515" y="515"/>
                    <a:pt x="10223" y="515"/>
                  </a:cubicBezTo>
                  <a:close/>
                  <a:moveTo>
                    <a:pt x="10223" y="1"/>
                  </a:moveTo>
                  <a:cubicBezTo>
                    <a:pt x="9425" y="1"/>
                    <a:pt x="8880" y="152"/>
                    <a:pt x="8744" y="187"/>
                  </a:cubicBezTo>
                  <a:cubicBezTo>
                    <a:pt x="8523" y="170"/>
                    <a:pt x="7949" y="129"/>
                    <a:pt x="7233" y="129"/>
                  </a:cubicBezTo>
                  <a:cubicBezTo>
                    <a:pt x="6622" y="129"/>
                    <a:pt x="5915" y="162"/>
                    <a:pt x="5208" y="258"/>
                  </a:cubicBezTo>
                  <a:cubicBezTo>
                    <a:pt x="4533" y="354"/>
                    <a:pt x="3890" y="515"/>
                    <a:pt x="3440" y="804"/>
                  </a:cubicBezTo>
                  <a:cubicBezTo>
                    <a:pt x="3183" y="965"/>
                    <a:pt x="3022" y="1254"/>
                    <a:pt x="2829" y="1576"/>
                  </a:cubicBezTo>
                  <a:cubicBezTo>
                    <a:pt x="2540" y="2187"/>
                    <a:pt x="2283" y="3087"/>
                    <a:pt x="2026" y="4147"/>
                  </a:cubicBezTo>
                  <a:cubicBezTo>
                    <a:pt x="1319" y="7330"/>
                    <a:pt x="836" y="12119"/>
                    <a:pt x="676" y="15430"/>
                  </a:cubicBezTo>
                  <a:cubicBezTo>
                    <a:pt x="451" y="19513"/>
                    <a:pt x="1" y="22920"/>
                    <a:pt x="1" y="24656"/>
                  </a:cubicBezTo>
                  <a:cubicBezTo>
                    <a:pt x="1" y="25074"/>
                    <a:pt x="1" y="25395"/>
                    <a:pt x="97" y="25652"/>
                  </a:cubicBezTo>
                  <a:cubicBezTo>
                    <a:pt x="129" y="25749"/>
                    <a:pt x="194" y="25877"/>
                    <a:pt x="290" y="26006"/>
                  </a:cubicBezTo>
                  <a:cubicBezTo>
                    <a:pt x="579" y="26520"/>
                    <a:pt x="1286" y="27517"/>
                    <a:pt x="2219" y="28738"/>
                  </a:cubicBezTo>
                  <a:cubicBezTo>
                    <a:pt x="4951" y="32370"/>
                    <a:pt x="9451" y="38028"/>
                    <a:pt x="10351" y="39089"/>
                  </a:cubicBezTo>
                  <a:cubicBezTo>
                    <a:pt x="10448" y="39217"/>
                    <a:pt x="10608" y="39281"/>
                    <a:pt x="10769" y="39281"/>
                  </a:cubicBezTo>
                  <a:cubicBezTo>
                    <a:pt x="10962" y="39281"/>
                    <a:pt x="11155" y="39217"/>
                    <a:pt x="11348" y="39089"/>
                  </a:cubicBezTo>
                  <a:cubicBezTo>
                    <a:pt x="11701" y="38864"/>
                    <a:pt x="12151" y="38510"/>
                    <a:pt x="12633" y="37996"/>
                  </a:cubicBezTo>
                  <a:cubicBezTo>
                    <a:pt x="14305" y="36228"/>
                    <a:pt x="16716" y="32917"/>
                    <a:pt x="18869" y="29702"/>
                  </a:cubicBezTo>
                  <a:cubicBezTo>
                    <a:pt x="19962" y="28095"/>
                    <a:pt x="20959" y="26520"/>
                    <a:pt x="21762" y="25202"/>
                  </a:cubicBezTo>
                  <a:cubicBezTo>
                    <a:pt x="22566" y="23884"/>
                    <a:pt x="23177" y="22823"/>
                    <a:pt x="23466" y="22213"/>
                  </a:cubicBezTo>
                  <a:cubicBezTo>
                    <a:pt x="23948" y="21120"/>
                    <a:pt x="24173" y="20091"/>
                    <a:pt x="24173" y="18998"/>
                  </a:cubicBezTo>
                  <a:cubicBezTo>
                    <a:pt x="24173" y="16877"/>
                    <a:pt x="23370" y="14659"/>
                    <a:pt x="22148" y="11862"/>
                  </a:cubicBezTo>
                  <a:cubicBezTo>
                    <a:pt x="20284" y="7587"/>
                    <a:pt x="16362" y="3665"/>
                    <a:pt x="14048" y="1512"/>
                  </a:cubicBezTo>
                  <a:cubicBezTo>
                    <a:pt x="12730" y="290"/>
                    <a:pt x="11283" y="1"/>
                    <a:pt x="1022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68" name="Google Shape;4333;p64"/>
            <p:cNvSpPr>
              <a:spLocks/>
            </p:cNvSpPr>
            <p:nvPr/>
          </p:nvSpPr>
          <p:spPr bwMode="auto">
            <a:xfrm>
              <a:off x="5250050" y="1875925"/>
              <a:ext cx="257500" cy="356775"/>
            </a:xfrm>
            <a:custGeom>
              <a:avLst/>
              <a:gdLst>
                <a:gd name="T0" fmla="*/ 8583 w 10300"/>
                <a:gd name="T1" fmla="*/ 0 h 14271"/>
                <a:gd name="T2" fmla="*/ 804 w 10300"/>
                <a:gd name="T3" fmla="*/ 5656 h 14271"/>
                <a:gd name="T4" fmla="*/ 740 w 10300"/>
                <a:gd name="T5" fmla="*/ 5977 h 14271"/>
                <a:gd name="T6" fmla="*/ 225 w 10300"/>
                <a:gd name="T7" fmla="*/ 9481 h 14271"/>
                <a:gd name="T8" fmla="*/ 740 w 10300"/>
                <a:gd name="T9" fmla="*/ 14271 h 14271"/>
                <a:gd name="T10" fmla="*/ 10254 w 10300"/>
                <a:gd name="T11" fmla="*/ 2249 h 14271"/>
                <a:gd name="T12" fmla="*/ 8583 w 10300"/>
                <a:gd name="T13" fmla="*/ 0 h 14271"/>
              </a:gdLst>
              <a:ahLst/>
              <a:cxnLst>
                <a:cxn ang="0">
                  <a:pos x="T0" y="T1"/>
                </a:cxn>
                <a:cxn ang="0">
                  <a:pos x="T2" y="T3"/>
                </a:cxn>
                <a:cxn ang="0">
                  <a:pos x="T4" y="T5"/>
                </a:cxn>
                <a:cxn ang="0">
                  <a:pos x="T6" y="T7"/>
                </a:cxn>
                <a:cxn ang="0">
                  <a:pos x="T8" y="T9"/>
                </a:cxn>
                <a:cxn ang="0">
                  <a:pos x="T10" y="T11"/>
                </a:cxn>
                <a:cxn ang="0">
                  <a:pos x="T12" y="T13"/>
                </a:cxn>
              </a:cxnLst>
              <a:rect l="0" t="0" r="r" b="b"/>
              <a:pathLst>
                <a:path w="10300" h="14271" extrusionOk="0">
                  <a:moveTo>
                    <a:pt x="8583" y="0"/>
                  </a:moveTo>
                  <a:cubicBezTo>
                    <a:pt x="6000" y="0"/>
                    <a:pt x="1287" y="3931"/>
                    <a:pt x="804" y="5656"/>
                  </a:cubicBezTo>
                  <a:cubicBezTo>
                    <a:pt x="804" y="5656"/>
                    <a:pt x="804" y="5785"/>
                    <a:pt x="740" y="5977"/>
                  </a:cubicBezTo>
                  <a:cubicBezTo>
                    <a:pt x="643" y="6588"/>
                    <a:pt x="418" y="7938"/>
                    <a:pt x="225" y="9481"/>
                  </a:cubicBezTo>
                  <a:cubicBezTo>
                    <a:pt x="0" y="11538"/>
                    <a:pt x="65" y="14271"/>
                    <a:pt x="740" y="14271"/>
                  </a:cubicBezTo>
                  <a:cubicBezTo>
                    <a:pt x="1382" y="14271"/>
                    <a:pt x="10094" y="7970"/>
                    <a:pt x="10254" y="2249"/>
                  </a:cubicBezTo>
                  <a:cubicBezTo>
                    <a:pt x="10300" y="621"/>
                    <a:pt x="9610" y="0"/>
                    <a:pt x="858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69" name="Google Shape;4334;p64"/>
            <p:cNvSpPr>
              <a:spLocks/>
            </p:cNvSpPr>
            <p:nvPr/>
          </p:nvSpPr>
          <p:spPr bwMode="auto">
            <a:xfrm>
              <a:off x="5246025" y="1869450"/>
              <a:ext cx="267625" cy="370475"/>
            </a:xfrm>
            <a:custGeom>
              <a:avLst/>
              <a:gdLst>
                <a:gd name="T0" fmla="*/ 8744 w 10705"/>
                <a:gd name="T1" fmla="*/ 547 h 14819"/>
                <a:gd name="T2" fmla="*/ 9772 w 10705"/>
                <a:gd name="T3" fmla="*/ 933 h 14819"/>
                <a:gd name="T4" fmla="*/ 10158 w 10705"/>
                <a:gd name="T5" fmla="*/ 2379 h 14819"/>
                <a:gd name="T6" fmla="*/ 10158 w 10705"/>
                <a:gd name="T7" fmla="*/ 2508 h 14819"/>
                <a:gd name="T8" fmla="*/ 5658 w 10705"/>
                <a:gd name="T9" fmla="*/ 10479 h 14819"/>
                <a:gd name="T10" fmla="*/ 2476 w 10705"/>
                <a:gd name="T11" fmla="*/ 13244 h 14819"/>
                <a:gd name="T12" fmla="*/ 1351 w 10705"/>
                <a:gd name="T13" fmla="*/ 14015 h 14819"/>
                <a:gd name="T14" fmla="*/ 997 w 10705"/>
                <a:gd name="T15" fmla="*/ 14240 h 14819"/>
                <a:gd name="T16" fmla="*/ 901 w 10705"/>
                <a:gd name="T17" fmla="*/ 14272 h 14819"/>
                <a:gd name="T18" fmla="*/ 868 w 10705"/>
                <a:gd name="T19" fmla="*/ 14240 h 14819"/>
                <a:gd name="T20" fmla="*/ 611 w 10705"/>
                <a:gd name="T21" fmla="*/ 13405 h 14819"/>
                <a:gd name="T22" fmla="*/ 547 w 10705"/>
                <a:gd name="T23" fmla="*/ 11894 h 14819"/>
                <a:gd name="T24" fmla="*/ 676 w 10705"/>
                <a:gd name="T25" fmla="*/ 9772 h 14819"/>
                <a:gd name="T26" fmla="*/ 1190 w 10705"/>
                <a:gd name="T27" fmla="*/ 6301 h 14819"/>
                <a:gd name="T28" fmla="*/ 1222 w 10705"/>
                <a:gd name="T29" fmla="*/ 5979 h 14819"/>
                <a:gd name="T30" fmla="*/ 2218 w 10705"/>
                <a:gd name="T31" fmla="*/ 4501 h 14819"/>
                <a:gd name="T32" fmla="*/ 5433 w 10705"/>
                <a:gd name="T33" fmla="*/ 1833 h 14819"/>
                <a:gd name="T34" fmla="*/ 8744 w 10705"/>
                <a:gd name="T35" fmla="*/ 547 h 14819"/>
                <a:gd name="T36" fmla="*/ 8744 w 10705"/>
                <a:gd name="T37" fmla="*/ 0 h 14819"/>
                <a:gd name="T38" fmla="*/ 6397 w 10705"/>
                <a:gd name="T39" fmla="*/ 675 h 14819"/>
                <a:gd name="T40" fmla="*/ 2765 w 10705"/>
                <a:gd name="T41" fmla="*/ 3183 h 14819"/>
                <a:gd name="T42" fmla="*/ 1447 w 10705"/>
                <a:gd name="T43" fmla="*/ 4597 h 14819"/>
                <a:gd name="T44" fmla="*/ 708 w 10705"/>
                <a:gd name="T45" fmla="*/ 5851 h 14819"/>
                <a:gd name="T46" fmla="*/ 708 w 10705"/>
                <a:gd name="T47" fmla="*/ 5883 h 14819"/>
                <a:gd name="T48" fmla="*/ 643 w 10705"/>
                <a:gd name="T49" fmla="*/ 6204 h 14819"/>
                <a:gd name="T50" fmla="*/ 129 w 10705"/>
                <a:gd name="T51" fmla="*/ 9708 h 14819"/>
                <a:gd name="T52" fmla="*/ 1 w 10705"/>
                <a:gd name="T53" fmla="*/ 11894 h 14819"/>
                <a:gd name="T54" fmla="*/ 161 w 10705"/>
                <a:gd name="T55" fmla="*/ 13822 h 14819"/>
                <a:gd name="T56" fmla="*/ 386 w 10705"/>
                <a:gd name="T57" fmla="*/ 14465 h 14819"/>
                <a:gd name="T58" fmla="*/ 579 w 10705"/>
                <a:gd name="T59" fmla="*/ 14690 h 14819"/>
                <a:gd name="T60" fmla="*/ 901 w 10705"/>
                <a:gd name="T61" fmla="*/ 14819 h 14819"/>
                <a:gd name="T62" fmla="*/ 1061 w 10705"/>
                <a:gd name="T63" fmla="*/ 14787 h 14819"/>
                <a:gd name="T64" fmla="*/ 1833 w 10705"/>
                <a:gd name="T65" fmla="*/ 14337 h 14819"/>
                <a:gd name="T66" fmla="*/ 7072 w 10705"/>
                <a:gd name="T67" fmla="*/ 9772 h 14819"/>
                <a:gd name="T68" fmla="*/ 10705 w 10705"/>
                <a:gd name="T69" fmla="*/ 2540 h 14819"/>
                <a:gd name="T70" fmla="*/ 10705 w 10705"/>
                <a:gd name="T71" fmla="*/ 2379 h 14819"/>
                <a:gd name="T72" fmla="*/ 10158 w 10705"/>
                <a:gd name="T73" fmla="*/ 579 h 14819"/>
                <a:gd name="T74" fmla="*/ 8744 w 10705"/>
                <a:gd name="T75" fmla="*/ 0 h 14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05" h="14819" extrusionOk="0">
                  <a:moveTo>
                    <a:pt x="8744" y="547"/>
                  </a:moveTo>
                  <a:cubicBezTo>
                    <a:pt x="9194" y="547"/>
                    <a:pt x="9515" y="675"/>
                    <a:pt x="9772" y="933"/>
                  </a:cubicBezTo>
                  <a:cubicBezTo>
                    <a:pt x="9997" y="1190"/>
                    <a:pt x="10158" y="1640"/>
                    <a:pt x="10158" y="2379"/>
                  </a:cubicBezTo>
                  <a:cubicBezTo>
                    <a:pt x="10158" y="2411"/>
                    <a:pt x="10158" y="2475"/>
                    <a:pt x="10158" y="2508"/>
                  </a:cubicBezTo>
                  <a:cubicBezTo>
                    <a:pt x="10094" y="5240"/>
                    <a:pt x="7908" y="8229"/>
                    <a:pt x="5658" y="10479"/>
                  </a:cubicBezTo>
                  <a:cubicBezTo>
                    <a:pt x="4533" y="11637"/>
                    <a:pt x="3376" y="12569"/>
                    <a:pt x="2476" y="13244"/>
                  </a:cubicBezTo>
                  <a:cubicBezTo>
                    <a:pt x="2026" y="13597"/>
                    <a:pt x="1640" y="13855"/>
                    <a:pt x="1351" y="14015"/>
                  </a:cubicBezTo>
                  <a:cubicBezTo>
                    <a:pt x="1190" y="14112"/>
                    <a:pt x="1093" y="14176"/>
                    <a:pt x="997" y="14240"/>
                  </a:cubicBezTo>
                  <a:lnTo>
                    <a:pt x="901" y="14272"/>
                  </a:lnTo>
                  <a:lnTo>
                    <a:pt x="868" y="14240"/>
                  </a:lnTo>
                  <a:cubicBezTo>
                    <a:pt x="772" y="14144"/>
                    <a:pt x="676" y="13822"/>
                    <a:pt x="611" y="13405"/>
                  </a:cubicBezTo>
                  <a:cubicBezTo>
                    <a:pt x="547" y="12987"/>
                    <a:pt x="547" y="12472"/>
                    <a:pt x="547" y="11894"/>
                  </a:cubicBezTo>
                  <a:cubicBezTo>
                    <a:pt x="547" y="11187"/>
                    <a:pt x="579" y="10447"/>
                    <a:pt x="676" y="9772"/>
                  </a:cubicBezTo>
                  <a:cubicBezTo>
                    <a:pt x="836" y="8229"/>
                    <a:pt x="1061" y="6879"/>
                    <a:pt x="1190" y="6301"/>
                  </a:cubicBezTo>
                  <a:cubicBezTo>
                    <a:pt x="1222" y="6076"/>
                    <a:pt x="1222" y="5979"/>
                    <a:pt x="1222" y="5979"/>
                  </a:cubicBezTo>
                  <a:cubicBezTo>
                    <a:pt x="1318" y="5626"/>
                    <a:pt x="1672" y="5079"/>
                    <a:pt x="2218" y="4501"/>
                  </a:cubicBezTo>
                  <a:cubicBezTo>
                    <a:pt x="3022" y="3601"/>
                    <a:pt x="4211" y="2604"/>
                    <a:pt x="5433" y="1833"/>
                  </a:cubicBezTo>
                  <a:cubicBezTo>
                    <a:pt x="6622" y="1061"/>
                    <a:pt x="7876" y="547"/>
                    <a:pt x="8744" y="547"/>
                  </a:cubicBezTo>
                  <a:close/>
                  <a:moveTo>
                    <a:pt x="8744" y="0"/>
                  </a:moveTo>
                  <a:cubicBezTo>
                    <a:pt x="8037" y="0"/>
                    <a:pt x="7233" y="257"/>
                    <a:pt x="6397" y="675"/>
                  </a:cubicBezTo>
                  <a:cubicBezTo>
                    <a:pt x="5144" y="1286"/>
                    <a:pt x="3826" y="2218"/>
                    <a:pt x="2765" y="3183"/>
                  </a:cubicBezTo>
                  <a:cubicBezTo>
                    <a:pt x="2251" y="3665"/>
                    <a:pt x="1801" y="4147"/>
                    <a:pt x="1447" y="4597"/>
                  </a:cubicBezTo>
                  <a:cubicBezTo>
                    <a:pt x="1093" y="5047"/>
                    <a:pt x="836" y="5465"/>
                    <a:pt x="708" y="5851"/>
                  </a:cubicBezTo>
                  <a:lnTo>
                    <a:pt x="708" y="5883"/>
                  </a:lnTo>
                  <a:cubicBezTo>
                    <a:pt x="708" y="5883"/>
                    <a:pt x="676" y="5979"/>
                    <a:pt x="643" y="6204"/>
                  </a:cubicBezTo>
                  <a:cubicBezTo>
                    <a:pt x="547" y="6783"/>
                    <a:pt x="322" y="8165"/>
                    <a:pt x="129" y="9708"/>
                  </a:cubicBezTo>
                  <a:cubicBezTo>
                    <a:pt x="33" y="10415"/>
                    <a:pt x="1" y="11187"/>
                    <a:pt x="1" y="11894"/>
                  </a:cubicBezTo>
                  <a:cubicBezTo>
                    <a:pt x="1" y="12633"/>
                    <a:pt x="33" y="13308"/>
                    <a:pt x="161" y="13822"/>
                  </a:cubicBezTo>
                  <a:cubicBezTo>
                    <a:pt x="193" y="14080"/>
                    <a:pt x="258" y="14272"/>
                    <a:pt x="386" y="14465"/>
                  </a:cubicBezTo>
                  <a:cubicBezTo>
                    <a:pt x="418" y="14562"/>
                    <a:pt x="483" y="14626"/>
                    <a:pt x="579" y="14690"/>
                  </a:cubicBezTo>
                  <a:cubicBezTo>
                    <a:pt x="643" y="14755"/>
                    <a:pt x="772" y="14819"/>
                    <a:pt x="901" y="14819"/>
                  </a:cubicBezTo>
                  <a:cubicBezTo>
                    <a:pt x="965" y="14819"/>
                    <a:pt x="997" y="14787"/>
                    <a:pt x="1061" y="14787"/>
                  </a:cubicBezTo>
                  <a:cubicBezTo>
                    <a:pt x="1254" y="14723"/>
                    <a:pt x="1511" y="14562"/>
                    <a:pt x="1833" y="14337"/>
                  </a:cubicBezTo>
                  <a:cubicBezTo>
                    <a:pt x="3022" y="13597"/>
                    <a:pt x="5176" y="11894"/>
                    <a:pt x="7072" y="9772"/>
                  </a:cubicBezTo>
                  <a:cubicBezTo>
                    <a:pt x="8969" y="7619"/>
                    <a:pt x="10608" y="5079"/>
                    <a:pt x="10705" y="2540"/>
                  </a:cubicBezTo>
                  <a:cubicBezTo>
                    <a:pt x="10705" y="2475"/>
                    <a:pt x="10705" y="2411"/>
                    <a:pt x="10705" y="2379"/>
                  </a:cubicBezTo>
                  <a:cubicBezTo>
                    <a:pt x="10705" y="1575"/>
                    <a:pt x="10512" y="965"/>
                    <a:pt x="10158" y="579"/>
                  </a:cubicBezTo>
                  <a:cubicBezTo>
                    <a:pt x="9805" y="161"/>
                    <a:pt x="9290" y="0"/>
                    <a:pt x="87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70" name="Google Shape;4335;p64"/>
            <p:cNvSpPr>
              <a:spLocks/>
            </p:cNvSpPr>
            <p:nvPr/>
          </p:nvSpPr>
          <p:spPr bwMode="auto">
            <a:xfrm>
              <a:off x="5212275" y="1713975"/>
              <a:ext cx="317450" cy="378150"/>
            </a:xfrm>
            <a:custGeom>
              <a:avLst/>
              <a:gdLst>
                <a:gd name="T0" fmla="*/ 4510 w 12698"/>
                <a:gd name="T1" fmla="*/ 1 h 15126"/>
                <a:gd name="T2" fmla="*/ 1897 w 12698"/>
                <a:gd name="T3" fmla="*/ 851 h 15126"/>
                <a:gd name="T4" fmla="*/ 1093 w 12698"/>
                <a:gd name="T5" fmla="*/ 4419 h 15126"/>
                <a:gd name="T6" fmla="*/ 1415 w 12698"/>
                <a:gd name="T7" fmla="*/ 6155 h 15126"/>
                <a:gd name="T8" fmla="*/ 161 w 12698"/>
                <a:gd name="T9" fmla="*/ 8662 h 15126"/>
                <a:gd name="T10" fmla="*/ 836 w 12698"/>
                <a:gd name="T11" fmla="*/ 9305 h 15126"/>
                <a:gd name="T12" fmla="*/ 1318 w 12698"/>
                <a:gd name="T13" fmla="*/ 13130 h 15126"/>
                <a:gd name="T14" fmla="*/ 3028 w 12698"/>
                <a:gd name="T15" fmla="*/ 13515 h 15126"/>
                <a:gd name="T16" fmla="*/ 4726 w 12698"/>
                <a:gd name="T17" fmla="*/ 13388 h 15126"/>
                <a:gd name="T18" fmla="*/ 4726 w 12698"/>
                <a:gd name="T19" fmla="*/ 13388 h 15126"/>
                <a:gd name="T20" fmla="*/ 4886 w 12698"/>
                <a:gd name="T21" fmla="*/ 15123 h 15126"/>
                <a:gd name="T22" fmla="*/ 4952 w 12698"/>
                <a:gd name="T23" fmla="*/ 15125 h 15126"/>
                <a:gd name="T24" fmla="*/ 11540 w 12698"/>
                <a:gd name="T25" fmla="*/ 9980 h 15126"/>
                <a:gd name="T26" fmla="*/ 11540 w 12698"/>
                <a:gd name="T27" fmla="*/ 2844 h 15126"/>
                <a:gd name="T28" fmla="*/ 4510 w 12698"/>
                <a:gd name="T29" fmla="*/ 1 h 15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98" h="15126" extrusionOk="0">
                  <a:moveTo>
                    <a:pt x="4510" y="1"/>
                  </a:moveTo>
                  <a:cubicBezTo>
                    <a:pt x="3445" y="1"/>
                    <a:pt x="2503" y="245"/>
                    <a:pt x="1897" y="851"/>
                  </a:cubicBezTo>
                  <a:cubicBezTo>
                    <a:pt x="1897" y="851"/>
                    <a:pt x="1093" y="3937"/>
                    <a:pt x="1093" y="4419"/>
                  </a:cubicBezTo>
                  <a:cubicBezTo>
                    <a:pt x="1093" y="4934"/>
                    <a:pt x="1415" y="6155"/>
                    <a:pt x="1415" y="6155"/>
                  </a:cubicBezTo>
                  <a:cubicBezTo>
                    <a:pt x="1415" y="6155"/>
                    <a:pt x="0" y="8405"/>
                    <a:pt x="161" y="8662"/>
                  </a:cubicBezTo>
                  <a:cubicBezTo>
                    <a:pt x="322" y="8919"/>
                    <a:pt x="836" y="9305"/>
                    <a:pt x="836" y="9305"/>
                  </a:cubicBezTo>
                  <a:cubicBezTo>
                    <a:pt x="836" y="9305"/>
                    <a:pt x="675" y="12455"/>
                    <a:pt x="1318" y="13130"/>
                  </a:cubicBezTo>
                  <a:cubicBezTo>
                    <a:pt x="1620" y="13432"/>
                    <a:pt x="2332" y="13515"/>
                    <a:pt x="3028" y="13515"/>
                  </a:cubicBezTo>
                  <a:cubicBezTo>
                    <a:pt x="3889" y="13515"/>
                    <a:pt x="4726" y="13388"/>
                    <a:pt x="4726" y="13388"/>
                  </a:cubicBezTo>
                  <a:cubicBezTo>
                    <a:pt x="4726" y="13388"/>
                    <a:pt x="3408" y="15027"/>
                    <a:pt x="4886" y="15123"/>
                  </a:cubicBezTo>
                  <a:cubicBezTo>
                    <a:pt x="4908" y="15125"/>
                    <a:pt x="4930" y="15125"/>
                    <a:pt x="4952" y="15125"/>
                  </a:cubicBezTo>
                  <a:cubicBezTo>
                    <a:pt x="6509" y="15125"/>
                    <a:pt x="10368" y="11850"/>
                    <a:pt x="11540" y="9980"/>
                  </a:cubicBezTo>
                  <a:cubicBezTo>
                    <a:pt x="12697" y="8084"/>
                    <a:pt x="12601" y="4580"/>
                    <a:pt x="11540" y="2844"/>
                  </a:cubicBezTo>
                  <a:cubicBezTo>
                    <a:pt x="10755" y="1597"/>
                    <a:pt x="7230" y="1"/>
                    <a:pt x="451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71" name="Google Shape;4336;p64"/>
            <p:cNvSpPr>
              <a:spLocks/>
            </p:cNvSpPr>
            <p:nvPr/>
          </p:nvSpPr>
          <p:spPr bwMode="auto">
            <a:xfrm>
              <a:off x="5209050" y="1707925"/>
              <a:ext cx="319075" cy="390575"/>
            </a:xfrm>
            <a:custGeom>
              <a:avLst/>
              <a:gdLst>
                <a:gd name="T0" fmla="*/ 8776 w 12763"/>
                <a:gd name="T1" fmla="*/ 1447 h 15623"/>
                <a:gd name="T2" fmla="*/ 11412 w 12763"/>
                <a:gd name="T3" fmla="*/ 3247 h 15623"/>
                <a:gd name="T4" fmla="*/ 11412 w 12763"/>
                <a:gd name="T5" fmla="*/ 10094 h 15623"/>
                <a:gd name="T6" fmla="*/ 6462 w 12763"/>
                <a:gd name="T7" fmla="*/ 14594 h 15623"/>
                <a:gd name="T8" fmla="*/ 5048 w 12763"/>
                <a:gd name="T9" fmla="*/ 15108 h 15623"/>
                <a:gd name="T10" fmla="*/ 4565 w 12763"/>
                <a:gd name="T11" fmla="*/ 14819 h 15623"/>
                <a:gd name="T12" fmla="*/ 4983 w 12763"/>
                <a:gd name="T13" fmla="*/ 13887 h 15623"/>
                <a:gd name="T14" fmla="*/ 5080 w 12763"/>
                <a:gd name="T15" fmla="*/ 13790 h 15623"/>
                <a:gd name="T16" fmla="*/ 4876 w 12763"/>
                <a:gd name="T17" fmla="*/ 13364 h 15623"/>
                <a:gd name="T18" fmla="*/ 4662 w 12763"/>
                <a:gd name="T19" fmla="*/ 13372 h 15623"/>
                <a:gd name="T20" fmla="*/ 2219 w 12763"/>
                <a:gd name="T21" fmla="*/ 13405 h 15623"/>
                <a:gd name="T22" fmla="*/ 1447 w 12763"/>
                <a:gd name="T23" fmla="*/ 12794 h 15623"/>
                <a:gd name="T24" fmla="*/ 1222 w 12763"/>
                <a:gd name="T25" fmla="*/ 9804 h 15623"/>
                <a:gd name="T26" fmla="*/ 1126 w 12763"/>
                <a:gd name="T27" fmla="*/ 9354 h 15623"/>
                <a:gd name="T28" fmla="*/ 772 w 12763"/>
                <a:gd name="T29" fmla="*/ 9033 h 15623"/>
                <a:gd name="T30" fmla="*/ 554 w 12763"/>
                <a:gd name="T31" fmla="*/ 8800 h 15623"/>
                <a:gd name="T32" fmla="*/ 1383 w 12763"/>
                <a:gd name="T33" fmla="*/ 7169 h 15623"/>
                <a:gd name="T34" fmla="*/ 1801 w 12763"/>
                <a:gd name="T35" fmla="*/ 6333 h 15623"/>
                <a:gd name="T36" fmla="*/ 1576 w 12763"/>
                <a:gd name="T37" fmla="*/ 5401 h 15623"/>
                <a:gd name="T38" fmla="*/ 1512 w 12763"/>
                <a:gd name="T39" fmla="*/ 4436 h 15623"/>
                <a:gd name="T40" fmla="*/ 2272 w 12763"/>
                <a:gd name="T41" fmla="*/ 1237 h 15623"/>
                <a:gd name="T42" fmla="*/ 4662 w 12763"/>
                <a:gd name="T43" fmla="*/ 515 h 15623"/>
                <a:gd name="T44" fmla="*/ 1833 w 12763"/>
                <a:gd name="T45" fmla="*/ 932 h 15623"/>
                <a:gd name="T46" fmla="*/ 1351 w 12763"/>
                <a:gd name="T47" fmla="*/ 2636 h 15623"/>
                <a:gd name="T48" fmla="*/ 965 w 12763"/>
                <a:gd name="T49" fmla="*/ 4340 h 15623"/>
                <a:gd name="T50" fmla="*/ 1126 w 12763"/>
                <a:gd name="T51" fmla="*/ 5786 h 15623"/>
                <a:gd name="T52" fmla="*/ 1253 w 12763"/>
                <a:gd name="T53" fmla="*/ 6374 h 15623"/>
                <a:gd name="T54" fmla="*/ 226 w 12763"/>
                <a:gd name="T55" fmla="*/ 8165 h 15623"/>
                <a:gd name="T56" fmla="*/ 1 w 12763"/>
                <a:gd name="T57" fmla="*/ 8840 h 15623"/>
                <a:gd name="T58" fmla="*/ 67 w 12763"/>
                <a:gd name="T59" fmla="*/ 9032 h 15623"/>
                <a:gd name="T60" fmla="*/ 515 w 12763"/>
                <a:gd name="T61" fmla="*/ 9515 h 15623"/>
                <a:gd name="T62" fmla="*/ 697 w 12763"/>
                <a:gd name="T63" fmla="*/ 9705 h 15623"/>
                <a:gd name="T64" fmla="*/ 772 w 12763"/>
                <a:gd name="T65" fmla="*/ 12119 h 15623"/>
                <a:gd name="T66" fmla="*/ 1255 w 12763"/>
                <a:gd name="T67" fmla="*/ 13565 h 15623"/>
                <a:gd name="T68" fmla="*/ 3151 w 12763"/>
                <a:gd name="T69" fmla="*/ 14015 h 15623"/>
                <a:gd name="T70" fmla="*/ 4306 w 12763"/>
                <a:gd name="T71" fmla="*/ 13956 h 15623"/>
                <a:gd name="T72" fmla="*/ 4276 w 12763"/>
                <a:gd name="T73" fmla="*/ 15398 h 15623"/>
                <a:gd name="T74" fmla="*/ 5080 w 12763"/>
                <a:gd name="T75" fmla="*/ 15623 h 15623"/>
                <a:gd name="T76" fmla="*/ 9644 w 12763"/>
                <a:gd name="T77" fmla="*/ 12890 h 15623"/>
                <a:gd name="T78" fmla="*/ 12762 w 12763"/>
                <a:gd name="T79" fmla="*/ 6686 h 15623"/>
                <a:gd name="T80" fmla="*/ 10769 w 12763"/>
                <a:gd name="T81" fmla="*/ 1897 h 15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63" h="15623" extrusionOk="0">
                  <a:moveTo>
                    <a:pt x="4662" y="515"/>
                  </a:moveTo>
                  <a:cubicBezTo>
                    <a:pt x="5948" y="515"/>
                    <a:pt x="7491" y="900"/>
                    <a:pt x="8776" y="1447"/>
                  </a:cubicBezTo>
                  <a:cubicBezTo>
                    <a:pt x="9419" y="1736"/>
                    <a:pt x="9998" y="2025"/>
                    <a:pt x="10480" y="2347"/>
                  </a:cubicBezTo>
                  <a:cubicBezTo>
                    <a:pt x="10930" y="2668"/>
                    <a:pt x="11284" y="2990"/>
                    <a:pt x="11412" y="3247"/>
                  </a:cubicBezTo>
                  <a:cubicBezTo>
                    <a:pt x="11926" y="4051"/>
                    <a:pt x="12216" y="5368"/>
                    <a:pt x="12216" y="6686"/>
                  </a:cubicBezTo>
                  <a:cubicBezTo>
                    <a:pt x="12216" y="7940"/>
                    <a:pt x="11959" y="9226"/>
                    <a:pt x="11412" y="10094"/>
                  </a:cubicBezTo>
                  <a:cubicBezTo>
                    <a:pt x="10898" y="10962"/>
                    <a:pt x="9644" y="12247"/>
                    <a:pt x="8358" y="13308"/>
                  </a:cubicBezTo>
                  <a:cubicBezTo>
                    <a:pt x="7683" y="13822"/>
                    <a:pt x="7040" y="14272"/>
                    <a:pt x="6462" y="14594"/>
                  </a:cubicBezTo>
                  <a:cubicBezTo>
                    <a:pt x="5883" y="14915"/>
                    <a:pt x="5369" y="15108"/>
                    <a:pt x="5080" y="15108"/>
                  </a:cubicBezTo>
                  <a:lnTo>
                    <a:pt x="5048" y="15108"/>
                  </a:lnTo>
                  <a:cubicBezTo>
                    <a:pt x="4790" y="15076"/>
                    <a:pt x="4694" y="15012"/>
                    <a:pt x="4630" y="14980"/>
                  </a:cubicBezTo>
                  <a:cubicBezTo>
                    <a:pt x="4598" y="14947"/>
                    <a:pt x="4598" y="14915"/>
                    <a:pt x="4565" y="14819"/>
                  </a:cubicBezTo>
                  <a:cubicBezTo>
                    <a:pt x="4565" y="14658"/>
                    <a:pt x="4694" y="14369"/>
                    <a:pt x="4823" y="14176"/>
                  </a:cubicBezTo>
                  <a:cubicBezTo>
                    <a:pt x="4887" y="14047"/>
                    <a:pt x="4951" y="13951"/>
                    <a:pt x="4983" y="13887"/>
                  </a:cubicBezTo>
                  <a:lnTo>
                    <a:pt x="5048" y="13822"/>
                  </a:lnTo>
                  <a:lnTo>
                    <a:pt x="5080" y="13790"/>
                  </a:lnTo>
                  <a:cubicBezTo>
                    <a:pt x="5144" y="13694"/>
                    <a:pt x="5144" y="13597"/>
                    <a:pt x="5080" y="13501"/>
                  </a:cubicBezTo>
                  <a:cubicBezTo>
                    <a:pt x="5053" y="13422"/>
                    <a:pt x="4961" y="13364"/>
                    <a:pt x="4876" y="13364"/>
                  </a:cubicBezTo>
                  <a:cubicBezTo>
                    <a:pt x="4858" y="13364"/>
                    <a:pt x="4840" y="13367"/>
                    <a:pt x="4823" y="13372"/>
                  </a:cubicBezTo>
                  <a:lnTo>
                    <a:pt x="4662" y="13372"/>
                  </a:lnTo>
                  <a:cubicBezTo>
                    <a:pt x="4405" y="13405"/>
                    <a:pt x="3762" y="13469"/>
                    <a:pt x="3151" y="13469"/>
                  </a:cubicBezTo>
                  <a:cubicBezTo>
                    <a:pt x="2797" y="13469"/>
                    <a:pt x="2476" y="13469"/>
                    <a:pt x="2219" y="13405"/>
                  </a:cubicBezTo>
                  <a:cubicBezTo>
                    <a:pt x="1930" y="13372"/>
                    <a:pt x="1737" y="13276"/>
                    <a:pt x="1640" y="13180"/>
                  </a:cubicBezTo>
                  <a:cubicBezTo>
                    <a:pt x="1576" y="13115"/>
                    <a:pt x="1512" y="12987"/>
                    <a:pt x="1447" y="12794"/>
                  </a:cubicBezTo>
                  <a:cubicBezTo>
                    <a:pt x="1255" y="12183"/>
                    <a:pt x="1222" y="11122"/>
                    <a:pt x="1222" y="10415"/>
                  </a:cubicBezTo>
                  <a:cubicBezTo>
                    <a:pt x="1222" y="10158"/>
                    <a:pt x="1222" y="9965"/>
                    <a:pt x="1222" y="9804"/>
                  </a:cubicBezTo>
                  <a:cubicBezTo>
                    <a:pt x="1222" y="9676"/>
                    <a:pt x="1222" y="9579"/>
                    <a:pt x="1222" y="9579"/>
                  </a:cubicBezTo>
                  <a:cubicBezTo>
                    <a:pt x="1222" y="9483"/>
                    <a:pt x="1190" y="9419"/>
                    <a:pt x="1126" y="9354"/>
                  </a:cubicBezTo>
                  <a:lnTo>
                    <a:pt x="1062" y="9290"/>
                  </a:lnTo>
                  <a:cubicBezTo>
                    <a:pt x="997" y="9226"/>
                    <a:pt x="869" y="9129"/>
                    <a:pt x="772" y="9033"/>
                  </a:cubicBezTo>
                  <a:cubicBezTo>
                    <a:pt x="699" y="8960"/>
                    <a:pt x="608" y="8868"/>
                    <a:pt x="554" y="8800"/>
                  </a:cubicBezTo>
                  <a:cubicBezTo>
                    <a:pt x="577" y="8707"/>
                    <a:pt x="658" y="8517"/>
                    <a:pt x="740" y="8326"/>
                  </a:cubicBezTo>
                  <a:cubicBezTo>
                    <a:pt x="933" y="7972"/>
                    <a:pt x="1190" y="7522"/>
                    <a:pt x="1383" y="7169"/>
                  </a:cubicBezTo>
                  <a:cubicBezTo>
                    <a:pt x="1608" y="6815"/>
                    <a:pt x="1769" y="6558"/>
                    <a:pt x="1769" y="6558"/>
                  </a:cubicBezTo>
                  <a:cubicBezTo>
                    <a:pt x="1801" y="6493"/>
                    <a:pt x="1833" y="6429"/>
                    <a:pt x="1801" y="6333"/>
                  </a:cubicBezTo>
                  <a:cubicBezTo>
                    <a:pt x="1801" y="6333"/>
                    <a:pt x="1769" y="6268"/>
                    <a:pt x="1737" y="6140"/>
                  </a:cubicBezTo>
                  <a:cubicBezTo>
                    <a:pt x="1705" y="5947"/>
                    <a:pt x="1640" y="5658"/>
                    <a:pt x="1576" y="5401"/>
                  </a:cubicBezTo>
                  <a:cubicBezTo>
                    <a:pt x="1512" y="5111"/>
                    <a:pt x="1480" y="4822"/>
                    <a:pt x="1480" y="4661"/>
                  </a:cubicBezTo>
                  <a:cubicBezTo>
                    <a:pt x="1480" y="4629"/>
                    <a:pt x="1480" y="4533"/>
                    <a:pt x="1512" y="4436"/>
                  </a:cubicBezTo>
                  <a:cubicBezTo>
                    <a:pt x="1576" y="3986"/>
                    <a:pt x="1769" y="3150"/>
                    <a:pt x="1962" y="2475"/>
                  </a:cubicBezTo>
                  <a:cubicBezTo>
                    <a:pt x="2122" y="1888"/>
                    <a:pt x="2238" y="1390"/>
                    <a:pt x="2272" y="1237"/>
                  </a:cubicBezTo>
                  <a:cubicBezTo>
                    <a:pt x="2821" y="756"/>
                    <a:pt x="3666" y="515"/>
                    <a:pt x="4662" y="515"/>
                  </a:cubicBezTo>
                  <a:close/>
                  <a:moveTo>
                    <a:pt x="4662" y="0"/>
                  </a:moveTo>
                  <a:cubicBezTo>
                    <a:pt x="3537" y="0"/>
                    <a:pt x="2540" y="225"/>
                    <a:pt x="1833" y="932"/>
                  </a:cubicBezTo>
                  <a:lnTo>
                    <a:pt x="1769" y="1029"/>
                  </a:lnTo>
                  <a:cubicBezTo>
                    <a:pt x="1769" y="1029"/>
                    <a:pt x="1576" y="1800"/>
                    <a:pt x="1351" y="2636"/>
                  </a:cubicBezTo>
                  <a:cubicBezTo>
                    <a:pt x="1255" y="3054"/>
                    <a:pt x="1158" y="3472"/>
                    <a:pt x="1062" y="3858"/>
                  </a:cubicBezTo>
                  <a:cubicBezTo>
                    <a:pt x="1029" y="4018"/>
                    <a:pt x="997" y="4179"/>
                    <a:pt x="965" y="4340"/>
                  </a:cubicBezTo>
                  <a:cubicBezTo>
                    <a:pt x="965" y="4468"/>
                    <a:pt x="933" y="4565"/>
                    <a:pt x="933" y="4661"/>
                  </a:cubicBezTo>
                  <a:cubicBezTo>
                    <a:pt x="933" y="4983"/>
                    <a:pt x="1029" y="5401"/>
                    <a:pt x="1126" y="5786"/>
                  </a:cubicBezTo>
                  <a:cubicBezTo>
                    <a:pt x="1166" y="6029"/>
                    <a:pt x="1219" y="6246"/>
                    <a:pt x="1253" y="6374"/>
                  </a:cubicBezTo>
                  <a:cubicBezTo>
                    <a:pt x="1143" y="6552"/>
                    <a:pt x="910" y="6932"/>
                    <a:pt x="676" y="7329"/>
                  </a:cubicBezTo>
                  <a:cubicBezTo>
                    <a:pt x="515" y="7619"/>
                    <a:pt x="354" y="7908"/>
                    <a:pt x="226" y="8165"/>
                  </a:cubicBezTo>
                  <a:cubicBezTo>
                    <a:pt x="162" y="8294"/>
                    <a:pt x="129" y="8422"/>
                    <a:pt x="97" y="8519"/>
                  </a:cubicBezTo>
                  <a:cubicBezTo>
                    <a:pt x="33" y="8647"/>
                    <a:pt x="33" y="8711"/>
                    <a:pt x="1" y="8840"/>
                  </a:cubicBezTo>
                  <a:cubicBezTo>
                    <a:pt x="1" y="8868"/>
                    <a:pt x="1" y="8947"/>
                    <a:pt x="67" y="9032"/>
                  </a:cubicBezTo>
                  <a:lnTo>
                    <a:pt x="65" y="9033"/>
                  </a:lnTo>
                  <a:cubicBezTo>
                    <a:pt x="194" y="9226"/>
                    <a:pt x="354" y="9386"/>
                    <a:pt x="515" y="9515"/>
                  </a:cubicBezTo>
                  <a:cubicBezTo>
                    <a:pt x="580" y="9596"/>
                    <a:pt x="644" y="9660"/>
                    <a:pt x="697" y="9705"/>
                  </a:cubicBezTo>
                  <a:cubicBezTo>
                    <a:pt x="687" y="9856"/>
                    <a:pt x="676" y="10106"/>
                    <a:pt x="676" y="10415"/>
                  </a:cubicBezTo>
                  <a:cubicBezTo>
                    <a:pt x="676" y="10897"/>
                    <a:pt x="708" y="11540"/>
                    <a:pt x="772" y="12119"/>
                  </a:cubicBezTo>
                  <a:cubicBezTo>
                    <a:pt x="804" y="12408"/>
                    <a:pt x="869" y="12697"/>
                    <a:pt x="933" y="12955"/>
                  </a:cubicBezTo>
                  <a:cubicBezTo>
                    <a:pt x="997" y="13180"/>
                    <a:pt x="1094" y="13405"/>
                    <a:pt x="1255" y="13565"/>
                  </a:cubicBezTo>
                  <a:cubicBezTo>
                    <a:pt x="1480" y="13790"/>
                    <a:pt x="1769" y="13887"/>
                    <a:pt x="2090" y="13951"/>
                  </a:cubicBezTo>
                  <a:cubicBezTo>
                    <a:pt x="2444" y="14015"/>
                    <a:pt x="2797" y="14015"/>
                    <a:pt x="3151" y="14015"/>
                  </a:cubicBezTo>
                  <a:cubicBezTo>
                    <a:pt x="3578" y="14015"/>
                    <a:pt x="3990" y="13986"/>
                    <a:pt x="4306" y="13956"/>
                  </a:cubicBezTo>
                  <a:cubicBezTo>
                    <a:pt x="4185" y="14201"/>
                    <a:pt x="4051" y="14496"/>
                    <a:pt x="4051" y="14819"/>
                  </a:cubicBezTo>
                  <a:cubicBezTo>
                    <a:pt x="4051" y="15012"/>
                    <a:pt x="4115" y="15237"/>
                    <a:pt x="4276" y="15398"/>
                  </a:cubicBezTo>
                  <a:cubicBezTo>
                    <a:pt x="4469" y="15526"/>
                    <a:pt x="4694" y="15623"/>
                    <a:pt x="5015" y="15623"/>
                  </a:cubicBezTo>
                  <a:lnTo>
                    <a:pt x="5080" y="15623"/>
                  </a:lnTo>
                  <a:cubicBezTo>
                    <a:pt x="5562" y="15623"/>
                    <a:pt x="6108" y="15398"/>
                    <a:pt x="6719" y="15076"/>
                  </a:cubicBezTo>
                  <a:cubicBezTo>
                    <a:pt x="7651" y="14530"/>
                    <a:pt x="8712" y="13726"/>
                    <a:pt x="9644" y="12890"/>
                  </a:cubicBezTo>
                  <a:cubicBezTo>
                    <a:pt x="10609" y="12022"/>
                    <a:pt x="11412" y="11122"/>
                    <a:pt x="11894" y="10351"/>
                  </a:cubicBezTo>
                  <a:cubicBezTo>
                    <a:pt x="12505" y="9354"/>
                    <a:pt x="12762" y="8004"/>
                    <a:pt x="12762" y="6686"/>
                  </a:cubicBezTo>
                  <a:cubicBezTo>
                    <a:pt x="12762" y="5272"/>
                    <a:pt x="12473" y="3922"/>
                    <a:pt x="11894" y="2958"/>
                  </a:cubicBezTo>
                  <a:cubicBezTo>
                    <a:pt x="11669" y="2604"/>
                    <a:pt x="11251" y="2250"/>
                    <a:pt x="10769" y="1897"/>
                  </a:cubicBezTo>
                  <a:cubicBezTo>
                    <a:pt x="9258" y="900"/>
                    <a:pt x="6783" y="0"/>
                    <a:pt x="46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72" name="Google Shape;4337;p64"/>
            <p:cNvSpPr>
              <a:spLocks/>
            </p:cNvSpPr>
            <p:nvPr/>
          </p:nvSpPr>
          <p:spPr bwMode="auto">
            <a:xfrm>
              <a:off x="5222725" y="1583375"/>
              <a:ext cx="422725" cy="376150"/>
            </a:xfrm>
            <a:custGeom>
              <a:avLst/>
              <a:gdLst>
                <a:gd name="T0" fmla="*/ 9753 w 16909"/>
                <a:gd name="T1" fmla="*/ 1 h 15046"/>
                <a:gd name="T2" fmla="*/ 8711 w 16909"/>
                <a:gd name="T3" fmla="*/ 128 h 15046"/>
                <a:gd name="T4" fmla="*/ 1158 w 16909"/>
                <a:gd name="T5" fmla="*/ 3439 h 15046"/>
                <a:gd name="T6" fmla="*/ 4565 w 16909"/>
                <a:gd name="T7" fmla="*/ 9418 h 15046"/>
                <a:gd name="T8" fmla="*/ 7489 w 16909"/>
                <a:gd name="T9" fmla="*/ 9744 h 15046"/>
                <a:gd name="T10" fmla="*/ 7715 w 16909"/>
                <a:gd name="T11" fmla="*/ 9740 h 15046"/>
                <a:gd name="T12" fmla="*/ 7715 w 16909"/>
                <a:gd name="T13" fmla="*/ 9740 h 15046"/>
                <a:gd name="T14" fmla="*/ 6976 w 16909"/>
                <a:gd name="T15" fmla="*/ 11893 h 15046"/>
                <a:gd name="T16" fmla="*/ 8776 w 16909"/>
                <a:gd name="T17" fmla="*/ 12472 h 15046"/>
                <a:gd name="T18" fmla="*/ 8615 w 16909"/>
                <a:gd name="T19" fmla="*/ 14304 h 15046"/>
                <a:gd name="T20" fmla="*/ 8669 w 16909"/>
                <a:gd name="T21" fmla="*/ 14306 h 15046"/>
                <a:gd name="T22" fmla="*/ 10512 w 16909"/>
                <a:gd name="T23" fmla="*/ 12830 h 15046"/>
                <a:gd name="T24" fmla="*/ 10704 w 16909"/>
                <a:gd name="T25" fmla="*/ 12890 h 15046"/>
                <a:gd name="T26" fmla="*/ 10769 w 16909"/>
                <a:gd name="T27" fmla="*/ 15044 h 15046"/>
                <a:gd name="T28" fmla="*/ 10785 w 16909"/>
                <a:gd name="T29" fmla="*/ 15046 h 15046"/>
                <a:gd name="T30" fmla="*/ 15590 w 16909"/>
                <a:gd name="T31" fmla="*/ 8325 h 15046"/>
                <a:gd name="T32" fmla="*/ 13758 w 16909"/>
                <a:gd name="T33" fmla="*/ 1543 h 15046"/>
                <a:gd name="T34" fmla="*/ 9753 w 16909"/>
                <a:gd name="T35" fmla="*/ 1 h 15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09" h="15046" extrusionOk="0">
                  <a:moveTo>
                    <a:pt x="9753" y="1"/>
                  </a:moveTo>
                  <a:cubicBezTo>
                    <a:pt x="9390" y="1"/>
                    <a:pt x="9038" y="42"/>
                    <a:pt x="8711" y="128"/>
                  </a:cubicBezTo>
                  <a:cubicBezTo>
                    <a:pt x="8711" y="128"/>
                    <a:pt x="2315" y="964"/>
                    <a:pt x="1158" y="3439"/>
                  </a:cubicBezTo>
                  <a:cubicBezTo>
                    <a:pt x="0" y="5914"/>
                    <a:pt x="2668" y="9000"/>
                    <a:pt x="4565" y="9418"/>
                  </a:cubicBezTo>
                  <a:cubicBezTo>
                    <a:pt x="5987" y="9708"/>
                    <a:pt x="7048" y="9744"/>
                    <a:pt x="7489" y="9744"/>
                  </a:cubicBezTo>
                  <a:cubicBezTo>
                    <a:pt x="7637" y="9744"/>
                    <a:pt x="7715" y="9740"/>
                    <a:pt x="7715" y="9740"/>
                  </a:cubicBezTo>
                  <a:cubicBezTo>
                    <a:pt x="7715" y="9740"/>
                    <a:pt x="5722" y="11475"/>
                    <a:pt x="6976" y="11893"/>
                  </a:cubicBezTo>
                  <a:cubicBezTo>
                    <a:pt x="8197" y="12311"/>
                    <a:pt x="8776" y="12054"/>
                    <a:pt x="8776" y="12472"/>
                  </a:cubicBezTo>
                  <a:cubicBezTo>
                    <a:pt x="8776" y="12890"/>
                    <a:pt x="7554" y="14208"/>
                    <a:pt x="8615" y="14304"/>
                  </a:cubicBezTo>
                  <a:cubicBezTo>
                    <a:pt x="8633" y="14305"/>
                    <a:pt x="8651" y="14306"/>
                    <a:pt x="8669" y="14306"/>
                  </a:cubicBezTo>
                  <a:cubicBezTo>
                    <a:pt x="9613" y="14306"/>
                    <a:pt x="9968" y="12830"/>
                    <a:pt x="10512" y="12830"/>
                  </a:cubicBezTo>
                  <a:cubicBezTo>
                    <a:pt x="10574" y="12830"/>
                    <a:pt x="10637" y="12848"/>
                    <a:pt x="10704" y="12890"/>
                  </a:cubicBezTo>
                  <a:cubicBezTo>
                    <a:pt x="11347" y="13308"/>
                    <a:pt x="10447" y="14947"/>
                    <a:pt x="10769" y="15044"/>
                  </a:cubicBezTo>
                  <a:cubicBezTo>
                    <a:pt x="10774" y="15045"/>
                    <a:pt x="10779" y="15046"/>
                    <a:pt x="10785" y="15046"/>
                  </a:cubicBezTo>
                  <a:cubicBezTo>
                    <a:pt x="11211" y="15046"/>
                    <a:pt x="14291" y="11748"/>
                    <a:pt x="15590" y="8325"/>
                  </a:cubicBezTo>
                  <a:cubicBezTo>
                    <a:pt x="16908" y="4854"/>
                    <a:pt x="15076" y="2700"/>
                    <a:pt x="13758" y="1543"/>
                  </a:cubicBezTo>
                  <a:cubicBezTo>
                    <a:pt x="12714" y="600"/>
                    <a:pt x="11144" y="1"/>
                    <a:pt x="975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73" name="Google Shape;4338;p64"/>
            <p:cNvSpPr>
              <a:spLocks/>
            </p:cNvSpPr>
            <p:nvPr/>
          </p:nvSpPr>
          <p:spPr bwMode="auto">
            <a:xfrm>
              <a:off x="5238000" y="1576925"/>
              <a:ext cx="392975" cy="388975"/>
            </a:xfrm>
            <a:custGeom>
              <a:avLst/>
              <a:gdLst>
                <a:gd name="T0" fmla="*/ 8071 w 15719"/>
                <a:gd name="T1" fmla="*/ 119 h 15559"/>
                <a:gd name="T2" fmla="*/ 8071 w 15719"/>
                <a:gd name="T3" fmla="*/ 119 h 15559"/>
                <a:gd name="T4" fmla="*/ 9129 w 15719"/>
                <a:gd name="T5" fmla="*/ 515 h 15559"/>
                <a:gd name="T6" fmla="*/ 14433 w 15719"/>
                <a:gd name="T7" fmla="*/ 3665 h 15559"/>
                <a:gd name="T8" fmla="*/ 14722 w 15719"/>
                <a:gd name="T9" fmla="*/ 8487 h 15559"/>
                <a:gd name="T10" fmla="*/ 10736 w 15719"/>
                <a:gd name="T11" fmla="*/ 14530 h 15559"/>
                <a:gd name="T12" fmla="*/ 10413 w 15719"/>
                <a:gd name="T13" fmla="*/ 14831 h 15559"/>
                <a:gd name="T14" fmla="*/ 10608 w 15719"/>
                <a:gd name="T15" fmla="*/ 13726 h 15559"/>
                <a:gd name="T16" fmla="*/ 10222 w 15719"/>
                <a:gd name="T17" fmla="*/ 12923 h 15559"/>
                <a:gd name="T18" fmla="*/ 9547 w 15719"/>
                <a:gd name="T19" fmla="*/ 12923 h 15559"/>
                <a:gd name="T20" fmla="*/ 8647 w 15719"/>
                <a:gd name="T21" fmla="*/ 13984 h 15559"/>
                <a:gd name="T22" fmla="*/ 8036 w 15719"/>
                <a:gd name="T23" fmla="*/ 14273 h 15559"/>
                <a:gd name="T24" fmla="*/ 7843 w 15719"/>
                <a:gd name="T25" fmla="*/ 14209 h 15559"/>
                <a:gd name="T26" fmla="*/ 8229 w 15719"/>
                <a:gd name="T27" fmla="*/ 13341 h 15559"/>
                <a:gd name="T28" fmla="*/ 8454 w 15719"/>
                <a:gd name="T29" fmla="*/ 12730 h 15559"/>
                <a:gd name="T30" fmla="*/ 8229 w 15719"/>
                <a:gd name="T31" fmla="*/ 12312 h 15559"/>
                <a:gd name="T32" fmla="*/ 6429 w 15719"/>
                <a:gd name="T33" fmla="*/ 11894 h 15559"/>
                <a:gd name="T34" fmla="*/ 6204 w 15719"/>
                <a:gd name="T35" fmla="*/ 11669 h 15559"/>
                <a:gd name="T36" fmla="*/ 6911 w 15719"/>
                <a:gd name="T37" fmla="*/ 10544 h 15559"/>
                <a:gd name="T38" fmla="*/ 7265 w 15719"/>
                <a:gd name="T39" fmla="*/ 10223 h 15559"/>
                <a:gd name="T40" fmla="*/ 7361 w 15719"/>
                <a:gd name="T41" fmla="*/ 9901 h 15559"/>
                <a:gd name="T42" fmla="*/ 7072 w 15719"/>
                <a:gd name="T43" fmla="*/ 9741 h 15559"/>
                <a:gd name="T44" fmla="*/ 4018 w 15719"/>
                <a:gd name="T45" fmla="*/ 9387 h 15559"/>
                <a:gd name="T46" fmla="*/ 547 w 15719"/>
                <a:gd name="T47" fmla="*/ 4983 h 15559"/>
                <a:gd name="T48" fmla="*/ 2347 w 15719"/>
                <a:gd name="T49" fmla="*/ 2347 h 15559"/>
                <a:gd name="T50" fmla="*/ 7554 w 15719"/>
                <a:gd name="T51" fmla="*/ 740 h 15559"/>
                <a:gd name="T52" fmla="*/ 8133 w 15719"/>
                <a:gd name="T53" fmla="*/ 644 h 15559"/>
                <a:gd name="T54" fmla="*/ 9129 w 15719"/>
                <a:gd name="T55" fmla="*/ 515 h 15559"/>
                <a:gd name="T56" fmla="*/ 8071 w 15719"/>
                <a:gd name="T57" fmla="*/ 119 h 15559"/>
                <a:gd name="T58" fmla="*/ 8068 w 15719"/>
                <a:gd name="T59" fmla="*/ 97 h 15559"/>
                <a:gd name="T60" fmla="*/ 2089 w 15719"/>
                <a:gd name="T61" fmla="*/ 1897 h 15559"/>
                <a:gd name="T62" fmla="*/ 0 w 15719"/>
                <a:gd name="T63" fmla="*/ 4983 h 15559"/>
                <a:gd name="T64" fmla="*/ 3890 w 15719"/>
                <a:gd name="T65" fmla="*/ 9933 h 15559"/>
                <a:gd name="T66" fmla="*/ 6474 w 15719"/>
                <a:gd name="T67" fmla="*/ 10250 h 15559"/>
                <a:gd name="T68" fmla="*/ 5882 w 15719"/>
                <a:gd name="T69" fmla="*/ 10994 h 15559"/>
                <a:gd name="T70" fmla="*/ 5818 w 15719"/>
                <a:gd name="T71" fmla="*/ 12119 h 15559"/>
                <a:gd name="T72" fmla="*/ 7683 w 15719"/>
                <a:gd name="T73" fmla="*/ 12698 h 15559"/>
                <a:gd name="T74" fmla="*/ 7900 w 15719"/>
                <a:gd name="T75" fmla="*/ 12750 h 15559"/>
                <a:gd name="T76" fmla="*/ 7522 w 15719"/>
                <a:gd name="T77" fmla="*/ 13501 h 15559"/>
                <a:gd name="T78" fmla="*/ 7490 w 15719"/>
                <a:gd name="T79" fmla="*/ 14626 h 15559"/>
                <a:gd name="T80" fmla="*/ 8068 w 15719"/>
                <a:gd name="T81" fmla="*/ 14819 h 15559"/>
                <a:gd name="T82" fmla="*/ 9547 w 15719"/>
                <a:gd name="T83" fmla="*/ 13694 h 15559"/>
                <a:gd name="T84" fmla="*/ 9901 w 15719"/>
                <a:gd name="T85" fmla="*/ 13341 h 15559"/>
                <a:gd name="T86" fmla="*/ 10029 w 15719"/>
                <a:gd name="T87" fmla="*/ 13469 h 15559"/>
                <a:gd name="T88" fmla="*/ 9933 w 15719"/>
                <a:gd name="T89" fmla="*/ 14466 h 15559"/>
                <a:gd name="T90" fmla="*/ 9868 w 15719"/>
                <a:gd name="T91" fmla="*/ 15366 h 15559"/>
                <a:gd name="T92" fmla="*/ 10190 w 15719"/>
                <a:gd name="T93" fmla="*/ 15559 h 15559"/>
                <a:gd name="T94" fmla="*/ 10801 w 15719"/>
                <a:gd name="T95" fmla="*/ 15205 h 15559"/>
                <a:gd name="T96" fmla="*/ 15237 w 15719"/>
                <a:gd name="T97" fmla="*/ 8680 h 15559"/>
                <a:gd name="T98" fmla="*/ 14883 w 15719"/>
                <a:gd name="T99" fmla="*/ 3408 h 15559"/>
                <a:gd name="T100" fmla="*/ 9129 w 15719"/>
                <a:gd name="T101" fmla="*/ 1 h 15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19" h="15559" extrusionOk="0">
                  <a:moveTo>
                    <a:pt x="8071" y="119"/>
                  </a:moveTo>
                  <a:lnTo>
                    <a:pt x="8071" y="119"/>
                  </a:lnTo>
                  <a:cubicBezTo>
                    <a:pt x="8071" y="119"/>
                    <a:pt x="8071" y="119"/>
                    <a:pt x="8071" y="119"/>
                  </a:cubicBezTo>
                  <a:close/>
                  <a:moveTo>
                    <a:pt x="9129" y="515"/>
                  </a:moveTo>
                  <a:cubicBezTo>
                    <a:pt x="10447" y="515"/>
                    <a:pt x="11990" y="1094"/>
                    <a:pt x="12986" y="1994"/>
                  </a:cubicBezTo>
                  <a:cubicBezTo>
                    <a:pt x="13469" y="2412"/>
                    <a:pt x="14015" y="2990"/>
                    <a:pt x="14433" y="3665"/>
                  </a:cubicBezTo>
                  <a:cubicBezTo>
                    <a:pt x="14851" y="4372"/>
                    <a:pt x="15172" y="5240"/>
                    <a:pt x="15172" y="6269"/>
                  </a:cubicBezTo>
                  <a:cubicBezTo>
                    <a:pt x="15172" y="6912"/>
                    <a:pt x="15044" y="7651"/>
                    <a:pt x="14722" y="8487"/>
                  </a:cubicBezTo>
                  <a:cubicBezTo>
                    <a:pt x="14079" y="10158"/>
                    <a:pt x="12986" y="11830"/>
                    <a:pt x="12022" y="13051"/>
                  </a:cubicBezTo>
                  <a:cubicBezTo>
                    <a:pt x="11540" y="13694"/>
                    <a:pt x="11090" y="14209"/>
                    <a:pt x="10736" y="14530"/>
                  </a:cubicBezTo>
                  <a:cubicBezTo>
                    <a:pt x="10612" y="14654"/>
                    <a:pt x="10502" y="14751"/>
                    <a:pt x="10413" y="14831"/>
                  </a:cubicBezTo>
                  <a:cubicBezTo>
                    <a:pt x="10433" y="14747"/>
                    <a:pt x="10456" y="14655"/>
                    <a:pt x="10479" y="14562"/>
                  </a:cubicBezTo>
                  <a:cubicBezTo>
                    <a:pt x="10543" y="14305"/>
                    <a:pt x="10608" y="14016"/>
                    <a:pt x="10608" y="13726"/>
                  </a:cubicBezTo>
                  <a:cubicBezTo>
                    <a:pt x="10608" y="13566"/>
                    <a:pt x="10576" y="13437"/>
                    <a:pt x="10511" y="13276"/>
                  </a:cubicBezTo>
                  <a:cubicBezTo>
                    <a:pt x="10479" y="13148"/>
                    <a:pt x="10383" y="13019"/>
                    <a:pt x="10222" y="12923"/>
                  </a:cubicBezTo>
                  <a:cubicBezTo>
                    <a:pt x="10126" y="12859"/>
                    <a:pt x="9997" y="12826"/>
                    <a:pt x="9901" y="12826"/>
                  </a:cubicBezTo>
                  <a:cubicBezTo>
                    <a:pt x="9772" y="12826"/>
                    <a:pt x="9643" y="12859"/>
                    <a:pt x="9547" y="12923"/>
                  </a:cubicBezTo>
                  <a:cubicBezTo>
                    <a:pt x="9386" y="13019"/>
                    <a:pt x="9290" y="13180"/>
                    <a:pt x="9161" y="13341"/>
                  </a:cubicBezTo>
                  <a:cubicBezTo>
                    <a:pt x="9000" y="13566"/>
                    <a:pt x="8808" y="13823"/>
                    <a:pt x="8647" y="13984"/>
                  </a:cubicBezTo>
                  <a:cubicBezTo>
                    <a:pt x="8454" y="14176"/>
                    <a:pt x="8293" y="14273"/>
                    <a:pt x="8068" y="14273"/>
                  </a:cubicBezTo>
                  <a:lnTo>
                    <a:pt x="8036" y="14273"/>
                  </a:lnTo>
                  <a:cubicBezTo>
                    <a:pt x="7908" y="14273"/>
                    <a:pt x="7843" y="14241"/>
                    <a:pt x="7843" y="14241"/>
                  </a:cubicBezTo>
                  <a:lnTo>
                    <a:pt x="7843" y="14209"/>
                  </a:lnTo>
                  <a:cubicBezTo>
                    <a:pt x="7843" y="14144"/>
                    <a:pt x="7875" y="14048"/>
                    <a:pt x="7908" y="13919"/>
                  </a:cubicBezTo>
                  <a:cubicBezTo>
                    <a:pt x="7972" y="13759"/>
                    <a:pt x="8100" y="13534"/>
                    <a:pt x="8229" y="13341"/>
                  </a:cubicBezTo>
                  <a:cubicBezTo>
                    <a:pt x="8261" y="13244"/>
                    <a:pt x="8325" y="13148"/>
                    <a:pt x="8358" y="13051"/>
                  </a:cubicBezTo>
                  <a:cubicBezTo>
                    <a:pt x="8422" y="12955"/>
                    <a:pt x="8454" y="12859"/>
                    <a:pt x="8454" y="12730"/>
                  </a:cubicBezTo>
                  <a:cubicBezTo>
                    <a:pt x="8454" y="12634"/>
                    <a:pt x="8422" y="12569"/>
                    <a:pt x="8390" y="12473"/>
                  </a:cubicBezTo>
                  <a:cubicBezTo>
                    <a:pt x="8358" y="12409"/>
                    <a:pt x="8293" y="12344"/>
                    <a:pt x="8229" y="12312"/>
                  </a:cubicBezTo>
                  <a:cubicBezTo>
                    <a:pt x="8100" y="12248"/>
                    <a:pt x="8004" y="12216"/>
                    <a:pt x="7908" y="12184"/>
                  </a:cubicBezTo>
                  <a:cubicBezTo>
                    <a:pt x="7586" y="12151"/>
                    <a:pt x="7136" y="12119"/>
                    <a:pt x="6429" y="11894"/>
                  </a:cubicBezTo>
                  <a:cubicBezTo>
                    <a:pt x="6333" y="11862"/>
                    <a:pt x="6268" y="11798"/>
                    <a:pt x="6236" y="11798"/>
                  </a:cubicBezTo>
                  <a:cubicBezTo>
                    <a:pt x="6236" y="11766"/>
                    <a:pt x="6204" y="11733"/>
                    <a:pt x="6204" y="11669"/>
                  </a:cubicBezTo>
                  <a:cubicBezTo>
                    <a:pt x="6204" y="11573"/>
                    <a:pt x="6268" y="11412"/>
                    <a:pt x="6365" y="11251"/>
                  </a:cubicBezTo>
                  <a:cubicBezTo>
                    <a:pt x="6493" y="10994"/>
                    <a:pt x="6718" y="10737"/>
                    <a:pt x="6911" y="10544"/>
                  </a:cubicBezTo>
                  <a:cubicBezTo>
                    <a:pt x="7008" y="10416"/>
                    <a:pt x="7104" y="10351"/>
                    <a:pt x="7168" y="10287"/>
                  </a:cubicBezTo>
                  <a:lnTo>
                    <a:pt x="7265" y="10223"/>
                  </a:lnTo>
                  <a:lnTo>
                    <a:pt x="7265" y="10191"/>
                  </a:lnTo>
                  <a:cubicBezTo>
                    <a:pt x="7361" y="10126"/>
                    <a:pt x="7393" y="9998"/>
                    <a:pt x="7361" y="9901"/>
                  </a:cubicBezTo>
                  <a:cubicBezTo>
                    <a:pt x="7308" y="9795"/>
                    <a:pt x="7233" y="9732"/>
                    <a:pt x="7135" y="9732"/>
                  </a:cubicBezTo>
                  <a:cubicBezTo>
                    <a:pt x="7115" y="9732"/>
                    <a:pt x="7094" y="9735"/>
                    <a:pt x="7072" y="9741"/>
                  </a:cubicBezTo>
                  <a:lnTo>
                    <a:pt x="6815" y="9741"/>
                  </a:lnTo>
                  <a:cubicBezTo>
                    <a:pt x="6365" y="9741"/>
                    <a:pt x="5336" y="9676"/>
                    <a:pt x="4018" y="9387"/>
                  </a:cubicBezTo>
                  <a:cubicBezTo>
                    <a:pt x="3311" y="9258"/>
                    <a:pt x="2411" y="8648"/>
                    <a:pt x="1704" y="7844"/>
                  </a:cubicBezTo>
                  <a:cubicBezTo>
                    <a:pt x="1029" y="7008"/>
                    <a:pt x="514" y="5980"/>
                    <a:pt x="547" y="4983"/>
                  </a:cubicBezTo>
                  <a:cubicBezTo>
                    <a:pt x="547" y="4597"/>
                    <a:pt x="611" y="4180"/>
                    <a:pt x="804" y="3794"/>
                  </a:cubicBezTo>
                  <a:cubicBezTo>
                    <a:pt x="1029" y="3279"/>
                    <a:pt x="1607" y="2765"/>
                    <a:pt x="2347" y="2347"/>
                  </a:cubicBezTo>
                  <a:cubicBezTo>
                    <a:pt x="3440" y="1737"/>
                    <a:pt x="4918" y="1319"/>
                    <a:pt x="6075" y="1029"/>
                  </a:cubicBezTo>
                  <a:cubicBezTo>
                    <a:pt x="6654" y="901"/>
                    <a:pt x="7168" y="804"/>
                    <a:pt x="7554" y="740"/>
                  </a:cubicBezTo>
                  <a:cubicBezTo>
                    <a:pt x="7715" y="708"/>
                    <a:pt x="7875" y="676"/>
                    <a:pt x="7972" y="676"/>
                  </a:cubicBezTo>
                  <a:cubicBezTo>
                    <a:pt x="8068" y="644"/>
                    <a:pt x="8133" y="644"/>
                    <a:pt x="8133" y="644"/>
                  </a:cubicBezTo>
                  <a:lnTo>
                    <a:pt x="8165" y="644"/>
                  </a:lnTo>
                  <a:cubicBezTo>
                    <a:pt x="8454" y="547"/>
                    <a:pt x="8775" y="515"/>
                    <a:pt x="9129" y="515"/>
                  </a:cubicBezTo>
                  <a:close/>
                  <a:moveTo>
                    <a:pt x="9129" y="1"/>
                  </a:moveTo>
                  <a:cubicBezTo>
                    <a:pt x="8757" y="1"/>
                    <a:pt x="8385" y="31"/>
                    <a:pt x="8071" y="119"/>
                  </a:cubicBezTo>
                  <a:lnTo>
                    <a:pt x="8068" y="97"/>
                  </a:lnTo>
                  <a:cubicBezTo>
                    <a:pt x="8036" y="97"/>
                    <a:pt x="6429" y="322"/>
                    <a:pt x="4693" y="836"/>
                  </a:cubicBezTo>
                  <a:cubicBezTo>
                    <a:pt x="3793" y="1094"/>
                    <a:pt x="2861" y="1447"/>
                    <a:pt x="2089" y="1897"/>
                  </a:cubicBezTo>
                  <a:cubicBezTo>
                    <a:pt x="1286" y="2347"/>
                    <a:pt x="643" y="2862"/>
                    <a:pt x="322" y="3569"/>
                  </a:cubicBezTo>
                  <a:cubicBezTo>
                    <a:pt x="97" y="4051"/>
                    <a:pt x="0" y="4501"/>
                    <a:pt x="0" y="4983"/>
                  </a:cubicBezTo>
                  <a:cubicBezTo>
                    <a:pt x="0" y="6140"/>
                    <a:pt x="547" y="7298"/>
                    <a:pt x="1318" y="8165"/>
                  </a:cubicBezTo>
                  <a:cubicBezTo>
                    <a:pt x="2057" y="9065"/>
                    <a:pt x="3022" y="9741"/>
                    <a:pt x="3890" y="9933"/>
                  </a:cubicBezTo>
                  <a:cubicBezTo>
                    <a:pt x="5006" y="10167"/>
                    <a:pt x="5912" y="10233"/>
                    <a:pt x="6474" y="10250"/>
                  </a:cubicBezTo>
                  <a:cubicBezTo>
                    <a:pt x="6428" y="10302"/>
                    <a:pt x="6380" y="10357"/>
                    <a:pt x="6333" y="10416"/>
                  </a:cubicBezTo>
                  <a:cubicBezTo>
                    <a:pt x="6172" y="10576"/>
                    <a:pt x="6011" y="10769"/>
                    <a:pt x="5882" y="10994"/>
                  </a:cubicBezTo>
                  <a:cubicBezTo>
                    <a:pt x="5786" y="11219"/>
                    <a:pt x="5690" y="11412"/>
                    <a:pt x="5690" y="11669"/>
                  </a:cubicBezTo>
                  <a:cubicBezTo>
                    <a:pt x="5690" y="11830"/>
                    <a:pt x="5722" y="11991"/>
                    <a:pt x="5818" y="12119"/>
                  </a:cubicBezTo>
                  <a:cubicBezTo>
                    <a:pt x="5947" y="12248"/>
                    <a:pt x="6075" y="12344"/>
                    <a:pt x="6268" y="12409"/>
                  </a:cubicBezTo>
                  <a:cubicBezTo>
                    <a:pt x="6911" y="12634"/>
                    <a:pt x="7393" y="12666"/>
                    <a:pt x="7683" y="12698"/>
                  </a:cubicBezTo>
                  <a:cubicBezTo>
                    <a:pt x="7783" y="12718"/>
                    <a:pt x="7858" y="12738"/>
                    <a:pt x="7900" y="12750"/>
                  </a:cubicBezTo>
                  <a:cubicBezTo>
                    <a:pt x="7887" y="12783"/>
                    <a:pt x="7858" y="12853"/>
                    <a:pt x="7811" y="12923"/>
                  </a:cubicBezTo>
                  <a:cubicBezTo>
                    <a:pt x="7747" y="13084"/>
                    <a:pt x="7618" y="13309"/>
                    <a:pt x="7522" y="13501"/>
                  </a:cubicBezTo>
                  <a:cubicBezTo>
                    <a:pt x="7393" y="13726"/>
                    <a:pt x="7297" y="13951"/>
                    <a:pt x="7297" y="14209"/>
                  </a:cubicBezTo>
                  <a:cubicBezTo>
                    <a:pt x="7297" y="14337"/>
                    <a:pt x="7361" y="14530"/>
                    <a:pt x="7490" y="14626"/>
                  </a:cubicBezTo>
                  <a:cubicBezTo>
                    <a:pt x="7618" y="14755"/>
                    <a:pt x="7779" y="14819"/>
                    <a:pt x="8004" y="14819"/>
                  </a:cubicBezTo>
                  <a:lnTo>
                    <a:pt x="8068" y="14819"/>
                  </a:lnTo>
                  <a:cubicBezTo>
                    <a:pt x="8390" y="14819"/>
                    <a:pt x="8647" y="14691"/>
                    <a:pt x="8840" y="14530"/>
                  </a:cubicBezTo>
                  <a:cubicBezTo>
                    <a:pt x="9161" y="14273"/>
                    <a:pt x="9354" y="13951"/>
                    <a:pt x="9547" y="13694"/>
                  </a:cubicBezTo>
                  <a:cubicBezTo>
                    <a:pt x="9643" y="13598"/>
                    <a:pt x="9708" y="13469"/>
                    <a:pt x="9772" y="13405"/>
                  </a:cubicBezTo>
                  <a:cubicBezTo>
                    <a:pt x="9868" y="13341"/>
                    <a:pt x="9901" y="13341"/>
                    <a:pt x="9901" y="13341"/>
                  </a:cubicBezTo>
                  <a:lnTo>
                    <a:pt x="9933" y="13373"/>
                  </a:lnTo>
                  <a:cubicBezTo>
                    <a:pt x="9997" y="13405"/>
                    <a:pt x="9997" y="13437"/>
                    <a:pt x="10029" y="13469"/>
                  </a:cubicBezTo>
                  <a:cubicBezTo>
                    <a:pt x="10061" y="13534"/>
                    <a:pt x="10061" y="13630"/>
                    <a:pt x="10061" y="13726"/>
                  </a:cubicBezTo>
                  <a:cubicBezTo>
                    <a:pt x="10061" y="13919"/>
                    <a:pt x="9997" y="14209"/>
                    <a:pt x="9933" y="14466"/>
                  </a:cubicBezTo>
                  <a:cubicBezTo>
                    <a:pt x="9901" y="14691"/>
                    <a:pt x="9836" y="14948"/>
                    <a:pt x="9836" y="15141"/>
                  </a:cubicBezTo>
                  <a:cubicBezTo>
                    <a:pt x="9836" y="15205"/>
                    <a:pt x="9836" y="15269"/>
                    <a:pt x="9868" y="15366"/>
                  </a:cubicBezTo>
                  <a:cubicBezTo>
                    <a:pt x="9901" y="15430"/>
                    <a:pt x="9997" y="15527"/>
                    <a:pt x="10093" y="15559"/>
                  </a:cubicBezTo>
                  <a:lnTo>
                    <a:pt x="10190" y="15559"/>
                  </a:lnTo>
                  <a:cubicBezTo>
                    <a:pt x="10286" y="15559"/>
                    <a:pt x="10351" y="15527"/>
                    <a:pt x="10415" y="15494"/>
                  </a:cubicBezTo>
                  <a:cubicBezTo>
                    <a:pt x="10543" y="15430"/>
                    <a:pt x="10640" y="15334"/>
                    <a:pt x="10801" y="15205"/>
                  </a:cubicBezTo>
                  <a:cubicBezTo>
                    <a:pt x="11315" y="14723"/>
                    <a:pt x="12151" y="13823"/>
                    <a:pt x="12986" y="12666"/>
                  </a:cubicBezTo>
                  <a:cubicBezTo>
                    <a:pt x="13822" y="11508"/>
                    <a:pt x="14658" y="10126"/>
                    <a:pt x="15237" y="8680"/>
                  </a:cubicBezTo>
                  <a:cubicBezTo>
                    <a:pt x="15558" y="7812"/>
                    <a:pt x="15719" y="6976"/>
                    <a:pt x="15687" y="6269"/>
                  </a:cubicBezTo>
                  <a:cubicBezTo>
                    <a:pt x="15719" y="5112"/>
                    <a:pt x="15365" y="4180"/>
                    <a:pt x="14883" y="3408"/>
                  </a:cubicBezTo>
                  <a:cubicBezTo>
                    <a:pt x="14433" y="2637"/>
                    <a:pt x="13822" y="2026"/>
                    <a:pt x="13340" y="1576"/>
                  </a:cubicBezTo>
                  <a:cubicBezTo>
                    <a:pt x="12215" y="611"/>
                    <a:pt x="10576" y="1"/>
                    <a:pt x="91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74" name="Google Shape;4339;p64"/>
            <p:cNvSpPr>
              <a:spLocks/>
            </p:cNvSpPr>
            <p:nvPr/>
          </p:nvSpPr>
          <p:spPr bwMode="auto">
            <a:xfrm>
              <a:off x="5419600" y="1895500"/>
              <a:ext cx="86825" cy="87425"/>
            </a:xfrm>
            <a:custGeom>
              <a:avLst/>
              <a:gdLst>
                <a:gd name="T0" fmla="*/ 2503 w 3473"/>
                <a:gd name="T1" fmla="*/ 0 h 3497"/>
                <a:gd name="T2" fmla="*/ 836 w 3473"/>
                <a:gd name="T3" fmla="*/ 2141 h 3497"/>
                <a:gd name="T4" fmla="*/ 1 w 3473"/>
                <a:gd name="T5" fmla="*/ 3137 h 3497"/>
                <a:gd name="T6" fmla="*/ 1512 w 3473"/>
                <a:gd name="T7" fmla="*/ 3496 h 3497"/>
                <a:gd name="T8" fmla="*/ 2412 w 3473"/>
                <a:gd name="T9" fmla="*/ 3234 h 3497"/>
                <a:gd name="T10" fmla="*/ 2733 w 3473"/>
                <a:gd name="T11" fmla="*/ 83 h 3497"/>
                <a:gd name="T12" fmla="*/ 2503 w 3473"/>
                <a:gd name="T13" fmla="*/ 0 h 3497"/>
              </a:gdLst>
              <a:ahLst/>
              <a:cxnLst>
                <a:cxn ang="0">
                  <a:pos x="T0" y="T1"/>
                </a:cxn>
                <a:cxn ang="0">
                  <a:pos x="T2" y="T3"/>
                </a:cxn>
                <a:cxn ang="0">
                  <a:pos x="T4" y="T5"/>
                </a:cxn>
                <a:cxn ang="0">
                  <a:pos x="T6" y="T7"/>
                </a:cxn>
                <a:cxn ang="0">
                  <a:pos x="T8" y="T9"/>
                </a:cxn>
                <a:cxn ang="0">
                  <a:pos x="T10" y="T11"/>
                </a:cxn>
                <a:cxn ang="0">
                  <a:pos x="T12" y="T13"/>
                </a:cxn>
              </a:cxnLst>
              <a:rect l="0" t="0" r="r" b="b"/>
              <a:pathLst>
                <a:path w="3473" h="3497" extrusionOk="0">
                  <a:moveTo>
                    <a:pt x="2503" y="0"/>
                  </a:moveTo>
                  <a:cubicBezTo>
                    <a:pt x="1776" y="0"/>
                    <a:pt x="836" y="2141"/>
                    <a:pt x="836" y="2141"/>
                  </a:cubicBezTo>
                  <a:lnTo>
                    <a:pt x="1" y="3137"/>
                  </a:lnTo>
                  <a:cubicBezTo>
                    <a:pt x="1" y="3137"/>
                    <a:pt x="766" y="3496"/>
                    <a:pt x="1512" y="3496"/>
                  </a:cubicBezTo>
                  <a:cubicBezTo>
                    <a:pt x="1837" y="3496"/>
                    <a:pt x="2158" y="3428"/>
                    <a:pt x="2412" y="3234"/>
                  </a:cubicBezTo>
                  <a:cubicBezTo>
                    <a:pt x="3247" y="2559"/>
                    <a:pt x="3472" y="662"/>
                    <a:pt x="2733" y="83"/>
                  </a:cubicBezTo>
                  <a:cubicBezTo>
                    <a:pt x="2660" y="26"/>
                    <a:pt x="2583" y="0"/>
                    <a:pt x="250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75" name="Google Shape;4340;p64"/>
            <p:cNvSpPr>
              <a:spLocks/>
            </p:cNvSpPr>
            <p:nvPr/>
          </p:nvSpPr>
          <p:spPr bwMode="auto">
            <a:xfrm>
              <a:off x="5411575" y="1888725"/>
              <a:ext cx="94050" cy="100475"/>
            </a:xfrm>
            <a:custGeom>
              <a:avLst/>
              <a:gdLst>
                <a:gd name="T0" fmla="*/ 2829 w 3762"/>
                <a:gd name="T1" fmla="*/ 1 h 4019"/>
                <a:gd name="T2" fmla="*/ 2411 w 3762"/>
                <a:gd name="T3" fmla="*/ 129 h 4019"/>
                <a:gd name="T4" fmla="*/ 1832 w 3762"/>
                <a:gd name="T5" fmla="*/ 676 h 4019"/>
                <a:gd name="T6" fmla="*/ 900 w 3762"/>
                <a:gd name="T7" fmla="*/ 2315 h 4019"/>
                <a:gd name="T8" fmla="*/ 1029 w 3762"/>
                <a:gd name="T9" fmla="*/ 2669 h 4019"/>
                <a:gd name="T10" fmla="*/ 1151 w 3762"/>
                <a:gd name="T11" fmla="*/ 2693 h 4019"/>
                <a:gd name="T12" fmla="*/ 1382 w 3762"/>
                <a:gd name="T13" fmla="*/ 2508 h 4019"/>
                <a:gd name="T14" fmla="*/ 1447 w 3762"/>
                <a:gd name="T15" fmla="*/ 2444 h 4019"/>
                <a:gd name="T16" fmla="*/ 2057 w 3762"/>
                <a:gd name="T17" fmla="*/ 1287 h 4019"/>
                <a:gd name="T18" fmla="*/ 2508 w 3762"/>
                <a:gd name="T19" fmla="*/ 708 h 4019"/>
                <a:gd name="T20" fmla="*/ 2829 w 3762"/>
                <a:gd name="T21" fmla="*/ 515 h 4019"/>
                <a:gd name="T22" fmla="*/ 2893 w 3762"/>
                <a:gd name="T23" fmla="*/ 547 h 4019"/>
                <a:gd name="T24" fmla="*/ 3247 w 3762"/>
                <a:gd name="T25" fmla="*/ 1544 h 4019"/>
                <a:gd name="T26" fmla="*/ 3054 w 3762"/>
                <a:gd name="T27" fmla="*/ 2540 h 4019"/>
                <a:gd name="T28" fmla="*/ 2572 w 3762"/>
                <a:gd name="T29" fmla="*/ 3280 h 4019"/>
                <a:gd name="T30" fmla="*/ 1800 w 3762"/>
                <a:gd name="T31" fmla="*/ 3505 h 4019"/>
                <a:gd name="T32" fmla="*/ 868 w 3762"/>
                <a:gd name="T33" fmla="*/ 3344 h 4019"/>
                <a:gd name="T34" fmla="*/ 547 w 3762"/>
                <a:gd name="T35" fmla="*/ 3215 h 4019"/>
                <a:gd name="T36" fmla="*/ 450 w 3762"/>
                <a:gd name="T37" fmla="*/ 3183 h 4019"/>
                <a:gd name="T38" fmla="*/ 450 w 3762"/>
                <a:gd name="T39" fmla="*/ 3151 h 4019"/>
                <a:gd name="T40" fmla="*/ 323 w 3762"/>
                <a:gd name="T41" fmla="*/ 3126 h 4019"/>
                <a:gd name="T42" fmla="*/ 65 w 3762"/>
                <a:gd name="T43" fmla="*/ 3280 h 4019"/>
                <a:gd name="T44" fmla="*/ 193 w 3762"/>
                <a:gd name="T45" fmla="*/ 3665 h 4019"/>
                <a:gd name="T46" fmla="*/ 1800 w 3762"/>
                <a:gd name="T47" fmla="*/ 4019 h 4019"/>
                <a:gd name="T48" fmla="*/ 2893 w 3762"/>
                <a:gd name="T49" fmla="*/ 3697 h 4019"/>
                <a:gd name="T50" fmla="*/ 3536 w 3762"/>
                <a:gd name="T51" fmla="*/ 2733 h 4019"/>
                <a:gd name="T52" fmla="*/ 3761 w 3762"/>
                <a:gd name="T53" fmla="*/ 1544 h 4019"/>
                <a:gd name="T54" fmla="*/ 3215 w 3762"/>
                <a:gd name="T55" fmla="*/ 129 h 4019"/>
                <a:gd name="T56" fmla="*/ 2829 w 3762"/>
                <a:gd name="T57" fmla="*/ 1 h 4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62" h="4019" extrusionOk="0">
                  <a:moveTo>
                    <a:pt x="2829" y="1"/>
                  </a:moveTo>
                  <a:cubicBezTo>
                    <a:pt x="2668" y="1"/>
                    <a:pt x="2540" y="33"/>
                    <a:pt x="2411" y="129"/>
                  </a:cubicBezTo>
                  <a:cubicBezTo>
                    <a:pt x="2186" y="258"/>
                    <a:pt x="1993" y="451"/>
                    <a:pt x="1832" y="676"/>
                  </a:cubicBezTo>
                  <a:cubicBezTo>
                    <a:pt x="1318" y="1351"/>
                    <a:pt x="900" y="2283"/>
                    <a:pt x="900" y="2315"/>
                  </a:cubicBezTo>
                  <a:cubicBezTo>
                    <a:pt x="836" y="2444"/>
                    <a:pt x="900" y="2605"/>
                    <a:pt x="1029" y="2669"/>
                  </a:cubicBezTo>
                  <a:cubicBezTo>
                    <a:pt x="1070" y="2685"/>
                    <a:pt x="1112" y="2693"/>
                    <a:pt x="1151" y="2693"/>
                  </a:cubicBezTo>
                  <a:cubicBezTo>
                    <a:pt x="1264" y="2693"/>
                    <a:pt x="1359" y="2627"/>
                    <a:pt x="1382" y="2508"/>
                  </a:cubicBezTo>
                  <a:cubicBezTo>
                    <a:pt x="1382" y="2508"/>
                    <a:pt x="1415" y="2476"/>
                    <a:pt x="1447" y="2444"/>
                  </a:cubicBezTo>
                  <a:cubicBezTo>
                    <a:pt x="1543" y="2219"/>
                    <a:pt x="1768" y="1737"/>
                    <a:pt x="2057" y="1287"/>
                  </a:cubicBezTo>
                  <a:cubicBezTo>
                    <a:pt x="2218" y="1062"/>
                    <a:pt x="2379" y="869"/>
                    <a:pt x="2508" y="708"/>
                  </a:cubicBezTo>
                  <a:cubicBezTo>
                    <a:pt x="2668" y="579"/>
                    <a:pt x="2797" y="515"/>
                    <a:pt x="2829" y="515"/>
                  </a:cubicBezTo>
                  <a:lnTo>
                    <a:pt x="2893" y="547"/>
                  </a:lnTo>
                  <a:cubicBezTo>
                    <a:pt x="3086" y="708"/>
                    <a:pt x="3247" y="1094"/>
                    <a:pt x="3247" y="1544"/>
                  </a:cubicBezTo>
                  <a:cubicBezTo>
                    <a:pt x="3247" y="1865"/>
                    <a:pt x="3183" y="2251"/>
                    <a:pt x="3054" y="2540"/>
                  </a:cubicBezTo>
                  <a:cubicBezTo>
                    <a:pt x="2925" y="2862"/>
                    <a:pt x="2765" y="3119"/>
                    <a:pt x="2572" y="3280"/>
                  </a:cubicBezTo>
                  <a:cubicBezTo>
                    <a:pt x="2379" y="3440"/>
                    <a:pt x="2122" y="3505"/>
                    <a:pt x="1800" y="3505"/>
                  </a:cubicBezTo>
                  <a:cubicBezTo>
                    <a:pt x="1479" y="3505"/>
                    <a:pt x="1125" y="3408"/>
                    <a:pt x="868" y="3344"/>
                  </a:cubicBezTo>
                  <a:cubicBezTo>
                    <a:pt x="740" y="3280"/>
                    <a:pt x="643" y="3247"/>
                    <a:pt x="547" y="3215"/>
                  </a:cubicBezTo>
                  <a:lnTo>
                    <a:pt x="450" y="3183"/>
                  </a:lnTo>
                  <a:lnTo>
                    <a:pt x="450" y="3151"/>
                  </a:lnTo>
                  <a:cubicBezTo>
                    <a:pt x="407" y="3134"/>
                    <a:pt x="364" y="3126"/>
                    <a:pt x="323" y="3126"/>
                  </a:cubicBezTo>
                  <a:cubicBezTo>
                    <a:pt x="210" y="3126"/>
                    <a:pt x="112" y="3185"/>
                    <a:pt x="65" y="3280"/>
                  </a:cubicBezTo>
                  <a:cubicBezTo>
                    <a:pt x="0" y="3440"/>
                    <a:pt x="65" y="3601"/>
                    <a:pt x="193" y="3665"/>
                  </a:cubicBezTo>
                  <a:cubicBezTo>
                    <a:pt x="225" y="3665"/>
                    <a:pt x="997" y="4019"/>
                    <a:pt x="1800" y="4019"/>
                  </a:cubicBezTo>
                  <a:cubicBezTo>
                    <a:pt x="2186" y="4019"/>
                    <a:pt x="2572" y="3955"/>
                    <a:pt x="2893" y="3697"/>
                  </a:cubicBezTo>
                  <a:cubicBezTo>
                    <a:pt x="3183" y="3472"/>
                    <a:pt x="3408" y="3119"/>
                    <a:pt x="3536" y="2733"/>
                  </a:cubicBezTo>
                  <a:cubicBezTo>
                    <a:pt x="3697" y="2347"/>
                    <a:pt x="3761" y="1962"/>
                    <a:pt x="3761" y="1544"/>
                  </a:cubicBezTo>
                  <a:cubicBezTo>
                    <a:pt x="3761" y="997"/>
                    <a:pt x="3633" y="451"/>
                    <a:pt x="3215" y="129"/>
                  </a:cubicBezTo>
                  <a:cubicBezTo>
                    <a:pt x="3118" y="33"/>
                    <a:pt x="2958" y="1"/>
                    <a:pt x="28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76" name="Google Shape;4341;p64"/>
            <p:cNvSpPr>
              <a:spLocks/>
            </p:cNvSpPr>
            <p:nvPr/>
          </p:nvSpPr>
          <p:spPr bwMode="auto">
            <a:xfrm>
              <a:off x="5255675" y="2098475"/>
              <a:ext cx="66725" cy="99675"/>
            </a:xfrm>
            <a:custGeom>
              <a:avLst/>
              <a:gdLst>
                <a:gd name="T0" fmla="*/ 2668 w 2669"/>
                <a:gd name="T1" fmla="*/ 1 h 3987"/>
                <a:gd name="T2" fmla="*/ 0 w 2669"/>
                <a:gd name="T3" fmla="*/ 1318 h 3987"/>
                <a:gd name="T4" fmla="*/ 2250 w 2669"/>
                <a:gd name="T5" fmla="*/ 3986 h 3987"/>
                <a:gd name="T6" fmla="*/ 2668 w 2669"/>
                <a:gd name="T7" fmla="*/ 1 h 3987"/>
              </a:gdLst>
              <a:ahLst/>
              <a:cxnLst>
                <a:cxn ang="0">
                  <a:pos x="T0" y="T1"/>
                </a:cxn>
                <a:cxn ang="0">
                  <a:pos x="T2" y="T3"/>
                </a:cxn>
                <a:cxn ang="0">
                  <a:pos x="T4" y="T5"/>
                </a:cxn>
                <a:cxn ang="0">
                  <a:pos x="T6" y="T7"/>
                </a:cxn>
              </a:cxnLst>
              <a:rect l="0" t="0" r="r" b="b"/>
              <a:pathLst>
                <a:path w="2669" h="3987" extrusionOk="0">
                  <a:moveTo>
                    <a:pt x="2668" y="1"/>
                  </a:moveTo>
                  <a:lnTo>
                    <a:pt x="0" y="1318"/>
                  </a:lnTo>
                  <a:lnTo>
                    <a:pt x="2250" y="3986"/>
                  </a:lnTo>
                  <a:lnTo>
                    <a:pt x="26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77" name="Google Shape;4342;p64"/>
            <p:cNvSpPr>
              <a:spLocks/>
            </p:cNvSpPr>
            <p:nvPr/>
          </p:nvSpPr>
          <p:spPr bwMode="auto">
            <a:xfrm>
              <a:off x="5248425" y="2091525"/>
              <a:ext cx="80400" cy="113050"/>
            </a:xfrm>
            <a:custGeom>
              <a:avLst/>
              <a:gdLst>
                <a:gd name="T0" fmla="*/ 2949 w 3216"/>
                <a:gd name="T1" fmla="*/ 0 h 4522"/>
                <a:gd name="T2" fmla="*/ 2830 w 3216"/>
                <a:gd name="T3" fmla="*/ 21 h 4522"/>
                <a:gd name="T4" fmla="*/ 194 w 3216"/>
                <a:gd name="T5" fmla="*/ 1371 h 4522"/>
                <a:gd name="T6" fmla="*/ 65 w 3216"/>
                <a:gd name="T7" fmla="*/ 1725 h 4522"/>
                <a:gd name="T8" fmla="*/ 284 w 3216"/>
                <a:gd name="T9" fmla="*/ 1868 h 4522"/>
                <a:gd name="T10" fmla="*/ 419 w 3216"/>
                <a:gd name="T11" fmla="*/ 1821 h 4522"/>
                <a:gd name="T12" fmla="*/ 2637 w 3216"/>
                <a:gd name="T13" fmla="*/ 729 h 4522"/>
                <a:gd name="T14" fmla="*/ 2637 w 3216"/>
                <a:gd name="T15" fmla="*/ 729 h 4522"/>
                <a:gd name="T16" fmla="*/ 2283 w 3216"/>
                <a:gd name="T17" fmla="*/ 4232 h 4522"/>
                <a:gd name="T18" fmla="*/ 2508 w 3216"/>
                <a:gd name="T19" fmla="*/ 4522 h 4522"/>
                <a:gd name="T20" fmla="*/ 2798 w 3216"/>
                <a:gd name="T21" fmla="*/ 4264 h 4522"/>
                <a:gd name="T22" fmla="*/ 3215 w 3216"/>
                <a:gd name="T23" fmla="*/ 311 h 4522"/>
                <a:gd name="T24" fmla="*/ 3119 w 3216"/>
                <a:gd name="T25" fmla="*/ 54 h 4522"/>
                <a:gd name="T26" fmla="*/ 2949 w 3216"/>
                <a:gd name="T27" fmla="*/ 0 h 4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16" h="4522" extrusionOk="0">
                  <a:moveTo>
                    <a:pt x="2949" y="0"/>
                  </a:moveTo>
                  <a:cubicBezTo>
                    <a:pt x="2910" y="0"/>
                    <a:pt x="2870" y="8"/>
                    <a:pt x="2830" y="21"/>
                  </a:cubicBezTo>
                  <a:lnTo>
                    <a:pt x="194" y="1371"/>
                  </a:lnTo>
                  <a:cubicBezTo>
                    <a:pt x="33" y="1436"/>
                    <a:pt x="1" y="1596"/>
                    <a:pt x="65" y="1725"/>
                  </a:cubicBezTo>
                  <a:cubicBezTo>
                    <a:pt x="108" y="1811"/>
                    <a:pt x="194" y="1868"/>
                    <a:pt x="284" y="1868"/>
                  </a:cubicBezTo>
                  <a:cubicBezTo>
                    <a:pt x="330" y="1868"/>
                    <a:pt x="376" y="1854"/>
                    <a:pt x="419" y="1821"/>
                  </a:cubicBezTo>
                  <a:lnTo>
                    <a:pt x="2637" y="729"/>
                  </a:lnTo>
                  <a:lnTo>
                    <a:pt x="2283" y="4232"/>
                  </a:lnTo>
                  <a:cubicBezTo>
                    <a:pt x="2251" y="4361"/>
                    <a:pt x="2347" y="4489"/>
                    <a:pt x="2508" y="4522"/>
                  </a:cubicBezTo>
                  <a:cubicBezTo>
                    <a:pt x="2669" y="4522"/>
                    <a:pt x="2798" y="4425"/>
                    <a:pt x="2798" y="4264"/>
                  </a:cubicBezTo>
                  <a:lnTo>
                    <a:pt x="3215" y="311"/>
                  </a:lnTo>
                  <a:cubicBezTo>
                    <a:pt x="3215" y="214"/>
                    <a:pt x="3183" y="118"/>
                    <a:pt x="3119" y="54"/>
                  </a:cubicBezTo>
                  <a:cubicBezTo>
                    <a:pt x="3062" y="16"/>
                    <a:pt x="3006" y="0"/>
                    <a:pt x="29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78" name="Google Shape;4343;p64"/>
            <p:cNvSpPr>
              <a:spLocks/>
            </p:cNvSpPr>
            <p:nvPr/>
          </p:nvSpPr>
          <p:spPr bwMode="auto">
            <a:xfrm>
              <a:off x="4787175" y="3835075"/>
              <a:ext cx="1003450" cy="761950"/>
            </a:xfrm>
            <a:custGeom>
              <a:avLst/>
              <a:gdLst>
                <a:gd name="T0" fmla="*/ 38895 w 40138"/>
                <a:gd name="T1" fmla="*/ 1 h 30478"/>
                <a:gd name="T2" fmla="*/ 29026 w 40138"/>
                <a:gd name="T3" fmla="*/ 7683 h 30478"/>
                <a:gd name="T4" fmla="*/ 19219 w 40138"/>
                <a:gd name="T5" fmla="*/ 8239 h 30478"/>
                <a:gd name="T6" fmla="*/ 4468 w 40138"/>
                <a:gd name="T7" fmla="*/ 7876 h 30478"/>
                <a:gd name="T8" fmla="*/ 64 w 40138"/>
                <a:gd name="T9" fmla="*/ 29767 h 30478"/>
                <a:gd name="T10" fmla="*/ 547 w 40138"/>
                <a:gd name="T11" fmla="*/ 30474 h 30478"/>
                <a:gd name="T12" fmla="*/ 620 w 40138"/>
                <a:gd name="T13" fmla="*/ 30478 h 30478"/>
                <a:gd name="T14" fmla="*/ 1222 w 40138"/>
                <a:gd name="T15" fmla="*/ 30056 h 30478"/>
                <a:gd name="T16" fmla="*/ 5786 w 40138"/>
                <a:gd name="T17" fmla="*/ 14112 h 30478"/>
                <a:gd name="T18" fmla="*/ 5786 w 40138"/>
                <a:gd name="T19" fmla="*/ 14048 h 30478"/>
                <a:gd name="T20" fmla="*/ 9553 w 40138"/>
                <a:gd name="T21" fmla="*/ 10636 h 30478"/>
                <a:gd name="T22" fmla="*/ 9740 w 40138"/>
                <a:gd name="T23" fmla="*/ 10641 h 30478"/>
                <a:gd name="T24" fmla="*/ 28834 w 40138"/>
                <a:gd name="T25" fmla="*/ 11830 h 30478"/>
                <a:gd name="T26" fmla="*/ 32819 w 40138"/>
                <a:gd name="T27" fmla="*/ 13534 h 30478"/>
                <a:gd name="T28" fmla="*/ 38091 w 40138"/>
                <a:gd name="T29" fmla="*/ 29767 h 30478"/>
                <a:gd name="T30" fmla="*/ 38927 w 40138"/>
                <a:gd name="T31" fmla="*/ 30409 h 30478"/>
                <a:gd name="T32" fmla="*/ 39020 w 40138"/>
                <a:gd name="T33" fmla="*/ 30414 h 30478"/>
                <a:gd name="T34" fmla="*/ 39923 w 40138"/>
                <a:gd name="T35" fmla="*/ 29188 h 30478"/>
                <a:gd name="T36" fmla="*/ 35262 w 40138"/>
                <a:gd name="T37" fmla="*/ 13341 h 30478"/>
                <a:gd name="T38" fmla="*/ 39859 w 40138"/>
                <a:gd name="T39" fmla="*/ 2251 h 30478"/>
                <a:gd name="T40" fmla="*/ 38895 w 40138"/>
                <a:gd name="T41" fmla="*/ 1 h 30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138" h="30478" extrusionOk="0">
                  <a:moveTo>
                    <a:pt x="38895" y="1"/>
                  </a:moveTo>
                  <a:cubicBezTo>
                    <a:pt x="38895" y="1"/>
                    <a:pt x="33559" y="6558"/>
                    <a:pt x="29026" y="7683"/>
                  </a:cubicBezTo>
                  <a:cubicBezTo>
                    <a:pt x="27321" y="8107"/>
                    <a:pt x="23421" y="8239"/>
                    <a:pt x="19219" y="8239"/>
                  </a:cubicBezTo>
                  <a:cubicBezTo>
                    <a:pt x="12257" y="8239"/>
                    <a:pt x="4468" y="7876"/>
                    <a:pt x="4468" y="7876"/>
                  </a:cubicBezTo>
                  <a:cubicBezTo>
                    <a:pt x="3472" y="14209"/>
                    <a:pt x="707" y="26841"/>
                    <a:pt x="64" y="29767"/>
                  </a:cubicBezTo>
                  <a:cubicBezTo>
                    <a:pt x="0" y="30088"/>
                    <a:pt x="193" y="30409"/>
                    <a:pt x="547" y="30474"/>
                  </a:cubicBezTo>
                  <a:cubicBezTo>
                    <a:pt x="571" y="30476"/>
                    <a:pt x="595" y="30478"/>
                    <a:pt x="620" y="30478"/>
                  </a:cubicBezTo>
                  <a:cubicBezTo>
                    <a:pt x="883" y="30478"/>
                    <a:pt x="1133" y="30321"/>
                    <a:pt x="1222" y="30056"/>
                  </a:cubicBezTo>
                  <a:cubicBezTo>
                    <a:pt x="2025" y="27581"/>
                    <a:pt x="5625" y="16298"/>
                    <a:pt x="5786" y="14112"/>
                  </a:cubicBezTo>
                  <a:lnTo>
                    <a:pt x="5786" y="14048"/>
                  </a:lnTo>
                  <a:cubicBezTo>
                    <a:pt x="5942" y="12085"/>
                    <a:pt x="7607" y="10636"/>
                    <a:pt x="9553" y="10636"/>
                  </a:cubicBezTo>
                  <a:cubicBezTo>
                    <a:pt x="9615" y="10636"/>
                    <a:pt x="9677" y="10638"/>
                    <a:pt x="9740" y="10641"/>
                  </a:cubicBezTo>
                  <a:cubicBezTo>
                    <a:pt x="15011" y="10866"/>
                    <a:pt x="26519" y="11412"/>
                    <a:pt x="28834" y="11830"/>
                  </a:cubicBezTo>
                  <a:cubicBezTo>
                    <a:pt x="31855" y="12409"/>
                    <a:pt x="32819" y="13534"/>
                    <a:pt x="32819" y="13534"/>
                  </a:cubicBezTo>
                  <a:lnTo>
                    <a:pt x="38091" y="29767"/>
                  </a:lnTo>
                  <a:cubicBezTo>
                    <a:pt x="38220" y="30120"/>
                    <a:pt x="38541" y="30377"/>
                    <a:pt x="38927" y="30409"/>
                  </a:cubicBezTo>
                  <a:cubicBezTo>
                    <a:pt x="38958" y="30412"/>
                    <a:pt x="38989" y="30414"/>
                    <a:pt x="39020" y="30414"/>
                  </a:cubicBezTo>
                  <a:cubicBezTo>
                    <a:pt x="39651" y="30414"/>
                    <a:pt x="40138" y="29801"/>
                    <a:pt x="39923" y="29188"/>
                  </a:cubicBezTo>
                  <a:cubicBezTo>
                    <a:pt x="38734" y="25331"/>
                    <a:pt x="35423" y="14755"/>
                    <a:pt x="35262" y="13341"/>
                  </a:cubicBezTo>
                  <a:cubicBezTo>
                    <a:pt x="35070" y="11669"/>
                    <a:pt x="39859" y="2251"/>
                    <a:pt x="39859" y="2251"/>
                  </a:cubicBezTo>
                  <a:cubicBezTo>
                    <a:pt x="40020" y="1"/>
                    <a:pt x="38895" y="1"/>
                    <a:pt x="388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79" name="Google Shape;4344;p64"/>
            <p:cNvSpPr>
              <a:spLocks/>
            </p:cNvSpPr>
            <p:nvPr/>
          </p:nvSpPr>
          <p:spPr bwMode="auto">
            <a:xfrm>
              <a:off x="4781550" y="3828650"/>
              <a:ext cx="1011750" cy="774700"/>
            </a:xfrm>
            <a:custGeom>
              <a:avLst/>
              <a:gdLst>
                <a:gd name="T0" fmla="*/ 39473 w 40470"/>
                <a:gd name="T1" fmla="*/ 708 h 30988"/>
                <a:gd name="T2" fmla="*/ 39804 w 40470"/>
                <a:gd name="T3" fmla="*/ 2456 h 30988"/>
                <a:gd name="T4" fmla="*/ 37545 w 40470"/>
                <a:gd name="T5" fmla="*/ 7169 h 30988"/>
                <a:gd name="T6" fmla="*/ 35423 w 40470"/>
                <a:gd name="T7" fmla="*/ 12408 h 30988"/>
                <a:gd name="T8" fmla="*/ 35230 w 40470"/>
                <a:gd name="T9" fmla="*/ 13662 h 30988"/>
                <a:gd name="T10" fmla="*/ 35235 w 40470"/>
                <a:gd name="T11" fmla="*/ 13661 h 30988"/>
                <a:gd name="T12" fmla="*/ 39891 w 40470"/>
                <a:gd name="T13" fmla="*/ 29509 h 30988"/>
                <a:gd name="T14" fmla="*/ 39731 w 40470"/>
                <a:gd name="T15" fmla="*/ 30216 h 30988"/>
                <a:gd name="T16" fmla="*/ 39184 w 40470"/>
                <a:gd name="T17" fmla="*/ 30409 h 30988"/>
                <a:gd name="T18" fmla="*/ 33302 w 40470"/>
                <a:gd name="T19" fmla="*/ 13726 h 30988"/>
                <a:gd name="T20" fmla="*/ 29123 w 40470"/>
                <a:gd name="T21" fmla="*/ 11830 h 30988"/>
                <a:gd name="T22" fmla="*/ 9965 w 40470"/>
                <a:gd name="T23" fmla="*/ 10608 h 30988"/>
                <a:gd name="T24" fmla="*/ 5754 w 40470"/>
                <a:gd name="T25" fmla="*/ 14273 h 30988"/>
                <a:gd name="T26" fmla="*/ 5079 w 40470"/>
                <a:gd name="T27" fmla="*/ 17359 h 30988"/>
                <a:gd name="T28" fmla="*/ 868 w 40470"/>
                <a:gd name="T29" fmla="*/ 30474 h 30988"/>
                <a:gd name="T30" fmla="*/ 547 w 40470"/>
                <a:gd name="T31" fmla="*/ 30152 h 30988"/>
                <a:gd name="T32" fmla="*/ 547 w 40470"/>
                <a:gd name="T33" fmla="*/ 30056 h 30988"/>
                <a:gd name="T34" fmla="*/ 4913 w 40470"/>
                <a:gd name="T35" fmla="*/ 8402 h 30988"/>
                <a:gd name="T36" fmla="*/ 25330 w 40470"/>
                <a:gd name="T37" fmla="*/ 8648 h 30988"/>
                <a:gd name="T38" fmla="*/ 36066 w 40470"/>
                <a:gd name="T39" fmla="*/ 3858 h 30988"/>
                <a:gd name="T40" fmla="*/ 39120 w 40470"/>
                <a:gd name="T41" fmla="*/ 1 h 30988"/>
                <a:gd name="T42" fmla="*/ 38670 w 40470"/>
                <a:gd name="T43" fmla="*/ 354 h 30988"/>
                <a:gd name="T44" fmla="*/ 29187 w 40470"/>
                <a:gd name="T45" fmla="*/ 7683 h 30988"/>
                <a:gd name="T46" fmla="*/ 19480 w 40470"/>
                <a:gd name="T47" fmla="*/ 8230 h 30988"/>
                <a:gd name="T48" fmla="*/ 6043 w 40470"/>
                <a:gd name="T49" fmla="*/ 7908 h 30988"/>
                <a:gd name="T50" fmla="*/ 4644 w 40470"/>
                <a:gd name="T51" fmla="*/ 7870 h 30988"/>
                <a:gd name="T52" fmla="*/ 39 w 40470"/>
                <a:gd name="T53" fmla="*/ 29930 h 30988"/>
                <a:gd name="T54" fmla="*/ 32 w 40470"/>
                <a:gd name="T55" fmla="*/ 29927 h 30988"/>
                <a:gd name="T56" fmla="*/ 739 w 40470"/>
                <a:gd name="T57" fmla="*/ 30988 h 30988"/>
                <a:gd name="T58" fmla="*/ 1704 w 40470"/>
                <a:gd name="T59" fmla="*/ 30409 h 30988"/>
                <a:gd name="T60" fmla="*/ 5593 w 40470"/>
                <a:gd name="T61" fmla="*/ 17487 h 30988"/>
                <a:gd name="T62" fmla="*/ 6268 w 40470"/>
                <a:gd name="T63" fmla="*/ 14305 h 30988"/>
                <a:gd name="T64" fmla="*/ 9933 w 40470"/>
                <a:gd name="T65" fmla="*/ 11155 h 30988"/>
                <a:gd name="T66" fmla="*/ 25812 w 40470"/>
                <a:gd name="T67" fmla="*/ 12023 h 30988"/>
                <a:gd name="T68" fmla="*/ 32048 w 40470"/>
                <a:gd name="T69" fmla="*/ 13405 h 30988"/>
                <a:gd name="T70" fmla="*/ 32787 w 40470"/>
                <a:gd name="T71" fmla="*/ 13951 h 30988"/>
                <a:gd name="T72" fmla="*/ 32818 w 40470"/>
                <a:gd name="T73" fmla="*/ 13982 h 30988"/>
                <a:gd name="T74" fmla="*/ 39120 w 40470"/>
                <a:gd name="T75" fmla="*/ 30956 h 30988"/>
                <a:gd name="T76" fmla="*/ 40470 w 40470"/>
                <a:gd name="T77" fmla="*/ 29734 h 30988"/>
                <a:gd name="T78" fmla="*/ 37705 w 40470"/>
                <a:gd name="T79" fmla="*/ 20541 h 30988"/>
                <a:gd name="T80" fmla="*/ 35937 w 40470"/>
                <a:gd name="T81" fmla="*/ 14466 h 30988"/>
                <a:gd name="T82" fmla="*/ 35745 w 40470"/>
                <a:gd name="T83" fmla="*/ 13566 h 30988"/>
                <a:gd name="T84" fmla="*/ 35937 w 40470"/>
                <a:gd name="T85" fmla="*/ 12537 h 30988"/>
                <a:gd name="T86" fmla="*/ 39763 w 40470"/>
                <a:gd name="T87" fmla="*/ 3762 h 30988"/>
                <a:gd name="T88" fmla="*/ 40341 w 40470"/>
                <a:gd name="T89" fmla="*/ 2540 h 30988"/>
                <a:gd name="T90" fmla="*/ 39795 w 40470"/>
                <a:gd name="T91" fmla="*/ 290 h 30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470" h="30988" extrusionOk="0">
                  <a:moveTo>
                    <a:pt x="39231" y="554"/>
                  </a:moveTo>
                  <a:cubicBezTo>
                    <a:pt x="39295" y="583"/>
                    <a:pt x="39380" y="630"/>
                    <a:pt x="39473" y="708"/>
                  </a:cubicBezTo>
                  <a:cubicBezTo>
                    <a:pt x="39634" y="869"/>
                    <a:pt x="39827" y="1254"/>
                    <a:pt x="39827" y="2026"/>
                  </a:cubicBezTo>
                  <a:cubicBezTo>
                    <a:pt x="39827" y="2169"/>
                    <a:pt x="39827" y="2313"/>
                    <a:pt x="39804" y="2456"/>
                  </a:cubicBezTo>
                  <a:cubicBezTo>
                    <a:pt x="39637" y="2784"/>
                    <a:pt x="38577" y="4868"/>
                    <a:pt x="37545" y="7169"/>
                  </a:cubicBezTo>
                  <a:cubicBezTo>
                    <a:pt x="36966" y="8422"/>
                    <a:pt x="36388" y="9740"/>
                    <a:pt x="35970" y="10865"/>
                  </a:cubicBezTo>
                  <a:cubicBezTo>
                    <a:pt x="35745" y="11444"/>
                    <a:pt x="35552" y="11958"/>
                    <a:pt x="35423" y="12408"/>
                  </a:cubicBezTo>
                  <a:cubicBezTo>
                    <a:pt x="35295" y="12826"/>
                    <a:pt x="35230" y="13212"/>
                    <a:pt x="35230" y="13501"/>
                  </a:cubicBezTo>
                  <a:cubicBezTo>
                    <a:pt x="35230" y="13533"/>
                    <a:pt x="35230" y="13598"/>
                    <a:pt x="35230" y="13662"/>
                  </a:cubicBezTo>
                  <a:lnTo>
                    <a:pt x="35235" y="13661"/>
                  </a:lnTo>
                  <a:cubicBezTo>
                    <a:pt x="35268" y="13884"/>
                    <a:pt x="35331" y="14195"/>
                    <a:pt x="35423" y="14594"/>
                  </a:cubicBezTo>
                  <a:cubicBezTo>
                    <a:pt x="36195" y="17616"/>
                    <a:pt x="38863" y="26166"/>
                    <a:pt x="39891" y="29509"/>
                  </a:cubicBezTo>
                  <a:cubicBezTo>
                    <a:pt x="39923" y="29574"/>
                    <a:pt x="39923" y="29638"/>
                    <a:pt x="39923" y="29734"/>
                  </a:cubicBezTo>
                  <a:cubicBezTo>
                    <a:pt x="39923" y="29895"/>
                    <a:pt x="39859" y="30088"/>
                    <a:pt x="39731" y="30216"/>
                  </a:cubicBezTo>
                  <a:cubicBezTo>
                    <a:pt x="39602" y="30345"/>
                    <a:pt x="39441" y="30409"/>
                    <a:pt x="39248" y="30409"/>
                  </a:cubicBezTo>
                  <a:lnTo>
                    <a:pt x="39184" y="30409"/>
                  </a:lnTo>
                  <a:cubicBezTo>
                    <a:pt x="38895" y="30377"/>
                    <a:pt x="38670" y="30184"/>
                    <a:pt x="38573" y="29927"/>
                  </a:cubicBezTo>
                  <a:lnTo>
                    <a:pt x="33302" y="13726"/>
                  </a:lnTo>
                  <a:lnTo>
                    <a:pt x="33237" y="13630"/>
                  </a:lnTo>
                  <a:cubicBezTo>
                    <a:pt x="33205" y="13598"/>
                    <a:pt x="32209" y="12408"/>
                    <a:pt x="29123" y="11830"/>
                  </a:cubicBezTo>
                  <a:cubicBezTo>
                    <a:pt x="28512" y="11733"/>
                    <a:pt x="27355" y="11605"/>
                    <a:pt x="25876" y="11508"/>
                  </a:cubicBezTo>
                  <a:cubicBezTo>
                    <a:pt x="21376" y="11155"/>
                    <a:pt x="13919" y="10801"/>
                    <a:pt x="9965" y="10608"/>
                  </a:cubicBezTo>
                  <a:lnTo>
                    <a:pt x="9804" y="10608"/>
                  </a:lnTo>
                  <a:cubicBezTo>
                    <a:pt x="7715" y="10608"/>
                    <a:pt x="5915" y="12183"/>
                    <a:pt x="5754" y="14273"/>
                  </a:cubicBezTo>
                  <a:lnTo>
                    <a:pt x="5754" y="14337"/>
                  </a:lnTo>
                  <a:cubicBezTo>
                    <a:pt x="5690" y="14851"/>
                    <a:pt x="5465" y="15976"/>
                    <a:pt x="5079" y="17359"/>
                  </a:cubicBezTo>
                  <a:cubicBezTo>
                    <a:pt x="3954" y="21570"/>
                    <a:pt x="1800" y="28384"/>
                    <a:pt x="1189" y="30249"/>
                  </a:cubicBezTo>
                  <a:cubicBezTo>
                    <a:pt x="1125" y="30377"/>
                    <a:pt x="1029" y="30474"/>
                    <a:pt x="868" y="30474"/>
                  </a:cubicBezTo>
                  <a:lnTo>
                    <a:pt x="804" y="30474"/>
                  </a:lnTo>
                  <a:cubicBezTo>
                    <a:pt x="643" y="30441"/>
                    <a:pt x="547" y="30281"/>
                    <a:pt x="547" y="30152"/>
                  </a:cubicBezTo>
                  <a:lnTo>
                    <a:pt x="547" y="30088"/>
                  </a:lnTo>
                  <a:lnTo>
                    <a:pt x="547" y="30056"/>
                  </a:lnTo>
                  <a:cubicBezTo>
                    <a:pt x="1181" y="27167"/>
                    <a:pt x="3886" y="14808"/>
                    <a:pt x="4913" y="8402"/>
                  </a:cubicBezTo>
                  <a:cubicBezTo>
                    <a:pt x="6306" y="8467"/>
                    <a:pt x="13240" y="8776"/>
                    <a:pt x="19480" y="8776"/>
                  </a:cubicBezTo>
                  <a:cubicBezTo>
                    <a:pt x="21569" y="8776"/>
                    <a:pt x="23594" y="8744"/>
                    <a:pt x="25330" y="8648"/>
                  </a:cubicBezTo>
                  <a:cubicBezTo>
                    <a:pt x="27033" y="8551"/>
                    <a:pt x="28448" y="8422"/>
                    <a:pt x="29316" y="8197"/>
                  </a:cubicBezTo>
                  <a:cubicBezTo>
                    <a:pt x="31694" y="7619"/>
                    <a:pt x="34170" y="5658"/>
                    <a:pt x="36066" y="3858"/>
                  </a:cubicBezTo>
                  <a:cubicBezTo>
                    <a:pt x="37666" y="2365"/>
                    <a:pt x="38868" y="982"/>
                    <a:pt x="39231" y="554"/>
                  </a:cubicBezTo>
                  <a:close/>
                  <a:moveTo>
                    <a:pt x="39120" y="1"/>
                  </a:moveTo>
                  <a:cubicBezTo>
                    <a:pt x="39055" y="1"/>
                    <a:pt x="38959" y="33"/>
                    <a:pt x="38927" y="97"/>
                  </a:cubicBezTo>
                  <a:cubicBezTo>
                    <a:pt x="38927" y="97"/>
                    <a:pt x="38830" y="194"/>
                    <a:pt x="38670" y="354"/>
                  </a:cubicBezTo>
                  <a:cubicBezTo>
                    <a:pt x="38155" y="997"/>
                    <a:pt x="36741" y="2572"/>
                    <a:pt x="34973" y="4147"/>
                  </a:cubicBezTo>
                  <a:cubicBezTo>
                    <a:pt x="33205" y="5690"/>
                    <a:pt x="31084" y="7201"/>
                    <a:pt x="29187" y="7683"/>
                  </a:cubicBezTo>
                  <a:cubicBezTo>
                    <a:pt x="28384" y="7876"/>
                    <a:pt x="27001" y="8037"/>
                    <a:pt x="25298" y="8101"/>
                  </a:cubicBezTo>
                  <a:cubicBezTo>
                    <a:pt x="23594" y="8197"/>
                    <a:pt x="21569" y="8230"/>
                    <a:pt x="19480" y="8230"/>
                  </a:cubicBezTo>
                  <a:cubicBezTo>
                    <a:pt x="16008" y="8230"/>
                    <a:pt x="12311" y="8133"/>
                    <a:pt x="9483" y="8037"/>
                  </a:cubicBezTo>
                  <a:cubicBezTo>
                    <a:pt x="8068" y="8005"/>
                    <a:pt x="6879" y="7940"/>
                    <a:pt x="6043" y="7908"/>
                  </a:cubicBezTo>
                  <a:cubicBezTo>
                    <a:pt x="5175" y="7876"/>
                    <a:pt x="4693" y="7876"/>
                    <a:pt x="4693" y="7876"/>
                  </a:cubicBezTo>
                  <a:cubicBezTo>
                    <a:pt x="4677" y="7872"/>
                    <a:pt x="4660" y="7870"/>
                    <a:pt x="4644" y="7870"/>
                  </a:cubicBezTo>
                  <a:cubicBezTo>
                    <a:pt x="4533" y="7870"/>
                    <a:pt x="4436" y="7961"/>
                    <a:pt x="4436" y="8101"/>
                  </a:cubicBezTo>
                  <a:cubicBezTo>
                    <a:pt x="3443" y="14380"/>
                    <a:pt x="694" y="26950"/>
                    <a:pt x="39" y="29930"/>
                  </a:cubicBezTo>
                  <a:lnTo>
                    <a:pt x="32" y="29927"/>
                  </a:lnTo>
                  <a:cubicBezTo>
                    <a:pt x="0" y="30024"/>
                    <a:pt x="0" y="30088"/>
                    <a:pt x="0" y="30152"/>
                  </a:cubicBezTo>
                  <a:cubicBezTo>
                    <a:pt x="0" y="30570"/>
                    <a:pt x="289" y="30924"/>
                    <a:pt x="739" y="30988"/>
                  </a:cubicBezTo>
                  <a:lnTo>
                    <a:pt x="868" y="30988"/>
                  </a:lnTo>
                  <a:cubicBezTo>
                    <a:pt x="1254" y="30988"/>
                    <a:pt x="1575" y="30763"/>
                    <a:pt x="1704" y="30409"/>
                  </a:cubicBezTo>
                  <a:cubicBezTo>
                    <a:pt x="2089" y="29156"/>
                    <a:pt x="3182" y="25716"/>
                    <a:pt x="4211" y="22309"/>
                  </a:cubicBezTo>
                  <a:cubicBezTo>
                    <a:pt x="4725" y="20605"/>
                    <a:pt x="5207" y="18902"/>
                    <a:pt x="5593" y="17487"/>
                  </a:cubicBezTo>
                  <a:cubicBezTo>
                    <a:pt x="5979" y="16073"/>
                    <a:pt x="6236" y="14980"/>
                    <a:pt x="6268" y="14401"/>
                  </a:cubicBezTo>
                  <a:lnTo>
                    <a:pt x="6268" y="14305"/>
                  </a:lnTo>
                  <a:cubicBezTo>
                    <a:pt x="6429" y="12505"/>
                    <a:pt x="7972" y="11155"/>
                    <a:pt x="9804" y="11155"/>
                  </a:cubicBezTo>
                  <a:lnTo>
                    <a:pt x="9933" y="11155"/>
                  </a:lnTo>
                  <a:cubicBezTo>
                    <a:pt x="12569" y="11283"/>
                    <a:pt x="16779" y="11476"/>
                    <a:pt x="20605" y="11701"/>
                  </a:cubicBezTo>
                  <a:cubicBezTo>
                    <a:pt x="22501" y="11798"/>
                    <a:pt x="24333" y="11926"/>
                    <a:pt x="25812" y="12023"/>
                  </a:cubicBezTo>
                  <a:cubicBezTo>
                    <a:pt x="27323" y="12151"/>
                    <a:pt x="28448" y="12248"/>
                    <a:pt x="29026" y="12376"/>
                  </a:cubicBezTo>
                  <a:cubicBezTo>
                    <a:pt x="30505" y="12633"/>
                    <a:pt x="31469" y="13051"/>
                    <a:pt x="32048" y="13405"/>
                  </a:cubicBezTo>
                  <a:cubicBezTo>
                    <a:pt x="32337" y="13566"/>
                    <a:pt x="32530" y="13726"/>
                    <a:pt x="32659" y="13823"/>
                  </a:cubicBezTo>
                  <a:cubicBezTo>
                    <a:pt x="32723" y="13887"/>
                    <a:pt x="32787" y="13919"/>
                    <a:pt x="32787" y="13951"/>
                  </a:cubicBezTo>
                  <a:lnTo>
                    <a:pt x="32818" y="13982"/>
                  </a:lnTo>
                  <a:lnTo>
                    <a:pt x="38059" y="30088"/>
                  </a:lnTo>
                  <a:cubicBezTo>
                    <a:pt x="38220" y="30570"/>
                    <a:pt x="38638" y="30892"/>
                    <a:pt x="39120" y="30956"/>
                  </a:cubicBezTo>
                  <a:lnTo>
                    <a:pt x="39248" y="30956"/>
                  </a:lnTo>
                  <a:cubicBezTo>
                    <a:pt x="39923" y="30956"/>
                    <a:pt x="40470" y="30377"/>
                    <a:pt x="40470" y="29734"/>
                  </a:cubicBezTo>
                  <a:cubicBezTo>
                    <a:pt x="40470" y="29606"/>
                    <a:pt x="40470" y="29477"/>
                    <a:pt x="40406" y="29349"/>
                  </a:cubicBezTo>
                  <a:cubicBezTo>
                    <a:pt x="39827" y="27420"/>
                    <a:pt x="38670" y="23820"/>
                    <a:pt x="37705" y="20541"/>
                  </a:cubicBezTo>
                  <a:cubicBezTo>
                    <a:pt x="37191" y="18869"/>
                    <a:pt x="36741" y="17294"/>
                    <a:pt x="36388" y="16073"/>
                  </a:cubicBezTo>
                  <a:cubicBezTo>
                    <a:pt x="36195" y="15430"/>
                    <a:pt x="36066" y="14884"/>
                    <a:pt x="35937" y="14466"/>
                  </a:cubicBezTo>
                  <a:cubicBezTo>
                    <a:pt x="35841" y="14048"/>
                    <a:pt x="35777" y="13726"/>
                    <a:pt x="35745" y="13598"/>
                  </a:cubicBezTo>
                  <a:lnTo>
                    <a:pt x="35745" y="13566"/>
                  </a:lnTo>
                  <a:lnTo>
                    <a:pt x="35745" y="13501"/>
                  </a:lnTo>
                  <a:cubicBezTo>
                    <a:pt x="35745" y="13308"/>
                    <a:pt x="35809" y="12955"/>
                    <a:pt x="35937" y="12537"/>
                  </a:cubicBezTo>
                  <a:cubicBezTo>
                    <a:pt x="36355" y="11058"/>
                    <a:pt x="37480" y="8583"/>
                    <a:pt x="38445" y="6462"/>
                  </a:cubicBezTo>
                  <a:cubicBezTo>
                    <a:pt x="38927" y="5433"/>
                    <a:pt x="39409" y="4469"/>
                    <a:pt x="39763" y="3762"/>
                  </a:cubicBezTo>
                  <a:cubicBezTo>
                    <a:pt x="40084" y="3087"/>
                    <a:pt x="40309" y="2636"/>
                    <a:pt x="40309" y="2636"/>
                  </a:cubicBezTo>
                  <a:lnTo>
                    <a:pt x="40341" y="2540"/>
                  </a:lnTo>
                  <a:cubicBezTo>
                    <a:pt x="40341" y="2347"/>
                    <a:pt x="40373" y="2186"/>
                    <a:pt x="40373" y="2026"/>
                  </a:cubicBezTo>
                  <a:cubicBezTo>
                    <a:pt x="40373" y="1094"/>
                    <a:pt x="40116" y="579"/>
                    <a:pt x="39795" y="290"/>
                  </a:cubicBezTo>
                  <a:cubicBezTo>
                    <a:pt x="39473" y="1"/>
                    <a:pt x="39152" y="1"/>
                    <a:pt x="391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80" name="Google Shape;4345;p64"/>
            <p:cNvSpPr>
              <a:spLocks/>
            </p:cNvSpPr>
            <p:nvPr/>
          </p:nvSpPr>
          <p:spPr bwMode="auto">
            <a:xfrm>
              <a:off x="5668725" y="3080325"/>
              <a:ext cx="325475" cy="881050"/>
            </a:xfrm>
            <a:custGeom>
              <a:avLst/>
              <a:gdLst>
                <a:gd name="T0" fmla="*/ 6814 w 13019"/>
                <a:gd name="T1" fmla="*/ 0 h 35242"/>
                <a:gd name="T2" fmla="*/ 5722 w 13019"/>
                <a:gd name="T3" fmla="*/ 1196 h 35242"/>
                <a:gd name="T4" fmla="*/ 161 w 13019"/>
                <a:gd name="T5" fmla="*/ 12318 h 35242"/>
                <a:gd name="T6" fmla="*/ 2251 w 13019"/>
                <a:gd name="T7" fmla="*/ 35237 h 35242"/>
                <a:gd name="T8" fmla="*/ 2354 w 13019"/>
                <a:gd name="T9" fmla="*/ 35241 h 35242"/>
                <a:gd name="T10" fmla="*/ 11605 w 13019"/>
                <a:gd name="T11" fmla="*/ 26816 h 35242"/>
                <a:gd name="T12" fmla="*/ 7779 w 13019"/>
                <a:gd name="T13" fmla="*/ 1325 h 35242"/>
                <a:gd name="T14" fmla="*/ 6814 w 13019"/>
                <a:gd name="T15" fmla="*/ 0 h 35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19" h="35242" extrusionOk="0">
                  <a:moveTo>
                    <a:pt x="6814" y="0"/>
                  </a:moveTo>
                  <a:cubicBezTo>
                    <a:pt x="6514" y="0"/>
                    <a:pt x="6148" y="303"/>
                    <a:pt x="5722" y="1196"/>
                  </a:cubicBezTo>
                  <a:cubicBezTo>
                    <a:pt x="4372" y="3929"/>
                    <a:pt x="290" y="10454"/>
                    <a:pt x="161" y="12318"/>
                  </a:cubicBezTo>
                  <a:cubicBezTo>
                    <a:pt x="0" y="14215"/>
                    <a:pt x="193" y="35077"/>
                    <a:pt x="2251" y="35237"/>
                  </a:cubicBezTo>
                  <a:cubicBezTo>
                    <a:pt x="2284" y="35240"/>
                    <a:pt x="2319" y="35241"/>
                    <a:pt x="2354" y="35241"/>
                  </a:cubicBezTo>
                  <a:cubicBezTo>
                    <a:pt x="4527" y="35241"/>
                    <a:pt x="10213" y="30453"/>
                    <a:pt x="11605" y="26816"/>
                  </a:cubicBezTo>
                  <a:cubicBezTo>
                    <a:pt x="13019" y="23119"/>
                    <a:pt x="7779" y="1325"/>
                    <a:pt x="7779" y="1325"/>
                  </a:cubicBezTo>
                  <a:cubicBezTo>
                    <a:pt x="7779" y="1325"/>
                    <a:pt x="7441" y="0"/>
                    <a:pt x="681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81" name="Google Shape;4346;p64"/>
            <p:cNvSpPr>
              <a:spLocks/>
            </p:cNvSpPr>
            <p:nvPr/>
          </p:nvSpPr>
          <p:spPr bwMode="auto">
            <a:xfrm>
              <a:off x="5664700" y="3073250"/>
              <a:ext cx="307000" cy="894450"/>
            </a:xfrm>
            <a:custGeom>
              <a:avLst/>
              <a:gdLst>
                <a:gd name="T0" fmla="*/ 6976 w 12280"/>
                <a:gd name="T1" fmla="*/ 547 h 35778"/>
                <a:gd name="T2" fmla="*/ 7201 w 12280"/>
                <a:gd name="T3" fmla="*/ 676 h 35778"/>
                <a:gd name="T4" fmla="*/ 7555 w 12280"/>
                <a:gd name="T5" fmla="*/ 1287 h 35778"/>
                <a:gd name="T6" fmla="*/ 7651 w 12280"/>
                <a:gd name="T7" fmla="*/ 1576 h 35778"/>
                <a:gd name="T8" fmla="*/ 7683 w 12280"/>
                <a:gd name="T9" fmla="*/ 1640 h 35778"/>
                <a:gd name="T10" fmla="*/ 7683 w 12280"/>
                <a:gd name="T11" fmla="*/ 1672 h 35778"/>
                <a:gd name="T12" fmla="*/ 7844 w 12280"/>
                <a:gd name="T13" fmla="*/ 2412 h 35778"/>
                <a:gd name="T14" fmla="*/ 10094 w 12280"/>
                <a:gd name="T15" fmla="*/ 12859 h 35778"/>
                <a:gd name="T16" fmla="*/ 11733 w 12280"/>
                <a:gd name="T17" fmla="*/ 25074 h 35778"/>
                <a:gd name="T18" fmla="*/ 11508 w 12280"/>
                <a:gd name="T19" fmla="*/ 27002 h 35778"/>
                <a:gd name="T20" fmla="*/ 7233 w 12280"/>
                <a:gd name="T21" fmla="*/ 32467 h 35778"/>
                <a:gd name="T22" fmla="*/ 4533 w 12280"/>
                <a:gd name="T23" fmla="*/ 34492 h 35778"/>
                <a:gd name="T24" fmla="*/ 2508 w 12280"/>
                <a:gd name="T25" fmla="*/ 35263 h 35778"/>
                <a:gd name="T26" fmla="*/ 2444 w 12280"/>
                <a:gd name="T27" fmla="*/ 35231 h 35778"/>
                <a:gd name="T28" fmla="*/ 2315 w 12280"/>
                <a:gd name="T29" fmla="*/ 35167 h 35778"/>
                <a:gd name="T30" fmla="*/ 1865 w 12280"/>
                <a:gd name="T31" fmla="*/ 34074 h 35778"/>
                <a:gd name="T32" fmla="*/ 804 w 12280"/>
                <a:gd name="T33" fmla="*/ 24816 h 35778"/>
                <a:gd name="T34" fmla="*/ 547 w 12280"/>
                <a:gd name="T35" fmla="*/ 14787 h 35778"/>
                <a:gd name="T36" fmla="*/ 579 w 12280"/>
                <a:gd name="T37" fmla="*/ 12634 h 35778"/>
                <a:gd name="T38" fmla="*/ 1287 w 12280"/>
                <a:gd name="T39" fmla="*/ 10576 h 35778"/>
                <a:gd name="T40" fmla="*/ 3794 w 12280"/>
                <a:gd name="T41" fmla="*/ 5819 h 35778"/>
                <a:gd name="T42" fmla="*/ 6108 w 12280"/>
                <a:gd name="T43" fmla="*/ 1576 h 35778"/>
                <a:gd name="T44" fmla="*/ 6655 w 12280"/>
                <a:gd name="T45" fmla="*/ 740 h 35778"/>
                <a:gd name="T46" fmla="*/ 6976 w 12280"/>
                <a:gd name="T47" fmla="*/ 547 h 35778"/>
                <a:gd name="T48" fmla="*/ 6976 w 12280"/>
                <a:gd name="T49" fmla="*/ 1 h 35778"/>
                <a:gd name="T50" fmla="*/ 6269 w 12280"/>
                <a:gd name="T51" fmla="*/ 354 h 35778"/>
                <a:gd name="T52" fmla="*/ 5626 w 12280"/>
                <a:gd name="T53" fmla="*/ 1351 h 35778"/>
                <a:gd name="T54" fmla="*/ 2412 w 12280"/>
                <a:gd name="T55" fmla="*/ 7233 h 35778"/>
                <a:gd name="T56" fmla="*/ 804 w 12280"/>
                <a:gd name="T57" fmla="*/ 10351 h 35778"/>
                <a:gd name="T58" fmla="*/ 33 w 12280"/>
                <a:gd name="T59" fmla="*/ 12601 h 35778"/>
                <a:gd name="T60" fmla="*/ 1 w 12280"/>
                <a:gd name="T61" fmla="*/ 14787 h 35778"/>
                <a:gd name="T62" fmla="*/ 419 w 12280"/>
                <a:gd name="T63" fmla="*/ 27291 h 35778"/>
                <a:gd name="T64" fmla="*/ 1094 w 12280"/>
                <a:gd name="T65" fmla="*/ 33077 h 35778"/>
                <a:gd name="T66" fmla="*/ 1576 w 12280"/>
                <a:gd name="T67" fmla="*/ 34942 h 35778"/>
                <a:gd name="T68" fmla="*/ 1897 w 12280"/>
                <a:gd name="T69" fmla="*/ 35488 h 35778"/>
                <a:gd name="T70" fmla="*/ 2412 w 12280"/>
                <a:gd name="T71" fmla="*/ 35778 h 35778"/>
                <a:gd name="T72" fmla="*/ 2508 w 12280"/>
                <a:gd name="T73" fmla="*/ 35778 h 35778"/>
                <a:gd name="T74" fmla="*/ 4822 w 12280"/>
                <a:gd name="T75" fmla="*/ 34942 h 35778"/>
                <a:gd name="T76" fmla="*/ 8969 w 12280"/>
                <a:gd name="T77" fmla="*/ 31535 h 35778"/>
                <a:gd name="T78" fmla="*/ 11991 w 12280"/>
                <a:gd name="T79" fmla="*/ 27195 h 35778"/>
                <a:gd name="T80" fmla="*/ 12280 w 12280"/>
                <a:gd name="T81" fmla="*/ 25074 h 35778"/>
                <a:gd name="T82" fmla="*/ 10223 w 12280"/>
                <a:gd name="T83" fmla="*/ 10834 h 35778"/>
                <a:gd name="T84" fmla="*/ 8198 w 12280"/>
                <a:gd name="T85" fmla="*/ 1544 h 35778"/>
                <a:gd name="T86" fmla="*/ 7940 w 12280"/>
                <a:gd name="T87" fmla="*/ 837 h 35778"/>
                <a:gd name="T88" fmla="*/ 7587 w 12280"/>
                <a:gd name="T89" fmla="*/ 290 h 35778"/>
                <a:gd name="T90" fmla="*/ 6976 w 12280"/>
                <a:gd name="T91" fmla="*/ 1 h 35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80" h="35778" extrusionOk="0">
                  <a:moveTo>
                    <a:pt x="6976" y="547"/>
                  </a:moveTo>
                  <a:cubicBezTo>
                    <a:pt x="7040" y="547"/>
                    <a:pt x="7105" y="579"/>
                    <a:pt x="7201" y="676"/>
                  </a:cubicBezTo>
                  <a:cubicBezTo>
                    <a:pt x="7330" y="804"/>
                    <a:pt x="7458" y="1062"/>
                    <a:pt x="7555" y="1287"/>
                  </a:cubicBezTo>
                  <a:cubicBezTo>
                    <a:pt x="7587" y="1415"/>
                    <a:pt x="7619" y="1512"/>
                    <a:pt x="7651" y="1576"/>
                  </a:cubicBezTo>
                  <a:lnTo>
                    <a:pt x="7683" y="1640"/>
                  </a:lnTo>
                  <a:lnTo>
                    <a:pt x="7683" y="1672"/>
                  </a:lnTo>
                  <a:cubicBezTo>
                    <a:pt x="7683" y="1672"/>
                    <a:pt x="7748" y="1929"/>
                    <a:pt x="7844" y="2412"/>
                  </a:cubicBezTo>
                  <a:cubicBezTo>
                    <a:pt x="8230" y="4083"/>
                    <a:pt x="9226" y="8326"/>
                    <a:pt x="10094" y="12859"/>
                  </a:cubicBezTo>
                  <a:cubicBezTo>
                    <a:pt x="10962" y="17423"/>
                    <a:pt x="11733" y="22277"/>
                    <a:pt x="11733" y="25074"/>
                  </a:cubicBezTo>
                  <a:cubicBezTo>
                    <a:pt x="11733" y="25941"/>
                    <a:pt x="11637" y="26616"/>
                    <a:pt x="11508" y="27002"/>
                  </a:cubicBezTo>
                  <a:cubicBezTo>
                    <a:pt x="10833" y="28738"/>
                    <a:pt x="9098" y="30827"/>
                    <a:pt x="7233" y="32467"/>
                  </a:cubicBezTo>
                  <a:cubicBezTo>
                    <a:pt x="6333" y="33270"/>
                    <a:pt x="5369" y="33978"/>
                    <a:pt x="4533" y="34492"/>
                  </a:cubicBezTo>
                  <a:cubicBezTo>
                    <a:pt x="3697" y="34974"/>
                    <a:pt x="2958" y="35263"/>
                    <a:pt x="2508" y="35263"/>
                  </a:cubicBezTo>
                  <a:lnTo>
                    <a:pt x="2444" y="35231"/>
                  </a:lnTo>
                  <a:cubicBezTo>
                    <a:pt x="2444" y="35231"/>
                    <a:pt x="2379" y="35231"/>
                    <a:pt x="2315" y="35167"/>
                  </a:cubicBezTo>
                  <a:cubicBezTo>
                    <a:pt x="2187" y="35006"/>
                    <a:pt x="1994" y="34620"/>
                    <a:pt x="1865" y="34074"/>
                  </a:cubicBezTo>
                  <a:cubicBezTo>
                    <a:pt x="1351" y="32242"/>
                    <a:pt x="997" y="28577"/>
                    <a:pt x="804" y="24816"/>
                  </a:cubicBezTo>
                  <a:cubicBezTo>
                    <a:pt x="611" y="21055"/>
                    <a:pt x="547" y="17134"/>
                    <a:pt x="547" y="14787"/>
                  </a:cubicBezTo>
                  <a:cubicBezTo>
                    <a:pt x="547" y="13694"/>
                    <a:pt x="547" y="12923"/>
                    <a:pt x="579" y="12634"/>
                  </a:cubicBezTo>
                  <a:cubicBezTo>
                    <a:pt x="611" y="12248"/>
                    <a:pt x="869" y="11476"/>
                    <a:pt x="1287" y="10576"/>
                  </a:cubicBezTo>
                  <a:cubicBezTo>
                    <a:pt x="1929" y="9226"/>
                    <a:pt x="2862" y="7490"/>
                    <a:pt x="3794" y="5819"/>
                  </a:cubicBezTo>
                  <a:cubicBezTo>
                    <a:pt x="4726" y="4180"/>
                    <a:pt x="5594" y="2637"/>
                    <a:pt x="6108" y="1576"/>
                  </a:cubicBezTo>
                  <a:cubicBezTo>
                    <a:pt x="6301" y="1158"/>
                    <a:pt x="6494" y="869"/>
                    <a:pt x="6655" y="740"/>
                  </a:cubicBezTo>
                  <a:cubicBezTo>
                    <a:pt x="6815" y="579"/>
                    <a:pt x="6912" y="547"/>
                    <a:pt x="6976" y="547"/>
                  </a:cubicBezTo>
                  <a:close/>
                  <a:moveTo>
                    <a:pt x="6976" y="1"/>
                  </a:moveTo>
                  <a:cubicBezTo>
                    <a:pt x="6719" y="1"/>
                    <a:pt x="6494" y="129"/>
                    <a:pt x="6269" y="354"/>
                  </a:cubicBezTo>
                  <a:cubicBezTo>
                    <a:pt x="6076" y="579"/>
                    <a:pt x="5851" y="901"/>
                    <a:pt x="5626" y="1351"/>
                  </a:cubicBezTo>
                  <a:cubicBezTo>
                    <a:pt x="4983" y="2701"/>
                    <a:pt x="3601" y="5015"/>
                    <a:pt x="2412" y="7233"/>
                  </a:cubicBezTo>
                  <a:cubicBezTo>
                    <a:pt x="1801" y="8326"/>
                    <a:pt x="1222" y="9419"/>
                    <a:pt x="804" y="10351"/>
                  </a:cubicBezTo>
                  <a:cubicBezTo>
                    <a:pt x="386" y="11284"/>
                    <a:pt x="97" y="12055"/>
                    <a:pt x="33" y="12601"/>
                  </a:cubicBezTo>
                  <a:cubicBezTo>
                    <a:pt x="33" y="12923"/>
                    <a:pt x="1" y="13694"/>
                    <a:pt x="1" y="14787"/>
                  </a:cubicBezTo>
                  <a:cubicBezTo>
                    <a:pt x="1" y="17680"/>
                    <a:pt x="97" y="22823"/>
                    <a:pt x="419" y="27291"/>
                  </a:cubicBezTo>
                  <a:cubicBezTo>
                    <a:pt x="579" y="29509"/>
                    <a:pt x="804" y="31567"/>
                    <a:pt x="1094" y="33077"/>
                  </a:cubicBezTo>
                  <a:cubicBezTo>
                    <a:pt x="1222" y="33849"/>
                    <a:pt x="1383" y="34460"/>
                    <a:pt x="1576" y="34942"/>
                  </a:cubicBezTo>
                  <a:cubicBezTo>
                    <a:pt x="1672" y="35167"/>
                    <a:pt x="1769" y="35360"/>
                    <a:pt x="1897" y="35488"/>
                  </a:cubicBezTo>
                  <a:cubicBezTo>
                    <a:pt x="2026" y="35649"/>
                    <a:pt x="2187" y="35778"/>
                    <a:pt x="2412" y="35778"/>
                  </a:cubicBezTo>
                  <a:lnTo>
                    <a:pt x="2508" y="35778"/>
                  </a:lnTo>
                  <a:cubicBezTo>
                    <a:pt x="3151" y="35778"/>
                    <a:pt x="3922" y="35456"/>
                    <a:pt x="4822" y="34942"/>
                  </a:cubicBezTo>
                  <a:cubicBezTo>
                    <a:pt x="6140" y="34170"/>
                    <a:pt x="7651" y="32949"/>
                    <a:pt x="8969" y="31535"/>
                  </a:cubicBezTo>
                  <a:cubicBezTo>
                    <a:pt x="10319" y="30152"/>
                    <a:pt x="11476" y="28609"/>
                    <a:pt x="11991" y="27195"/>
                  </a:cubicBezTo>
                  <a:cubicBezTo>
                    <a:pt x="12183" y="26713"/>
                    <a:pt x="12248" y="25974"/>
                    <a:pt x="12280" y="25074"/>
                  </a:cubicBezTo>
                  <a:cubicBezTo>
                    <a:pt x="12248" y="21763"/>
                    <a:pt x="11251" y="15912"/>
                    <a:pt x="10223" y="10834"/>
                  </a:cubicBezTo>
                  <a:cubicBezTo>
                    <a:pt x="9226" y="5787"/>
                    <a:pt x="8198" y="1544"/>
                    <a:pt x="8198" y="1544"/>
                  </a:cubicBezTo>
                  <a:cubicBezTo>
                    <a:pt x="8198" y="1544"/>
                    <a:pt x="8101" y="1190"/>
                    <a:pt x="7940" y="837"/>
                  </a:cubicBezTo>
                  <a:cubicBezTo>
                    <a:pt x="7844" y="644"/>
                    <a:pt x="7715" y="451"/>
                    <a:pt x="7587" y="290"/>
                  </a:cubicBezTo>
                  <a:cubicBezTo>
                    <a:pt x="7426" y="162"/>
                    <a:pt x="7233" y="1"/>
                    <a:pt x="697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82" name="Google Shape;4347;p64"/>
            <p:cNvSpPr>
              <a:spLocks/>
            </p:cNvSpPr>
            <p:nvPr/>
          </p:nvSpPr>
          <p:spPr bwMode="auto">
            <a:xfrm>
              <a:off x="4840200" y="3431675"/>
              <a:ext cx="838200" cy="676200"/>
            </a:xfrm>
            <a:custGeom>
              <a:avLst/>
              <a:gdLst>
                <a:gd name="T0" fmla="*/ 5915 w 33528"/>
                <a:gd name="T1" fmla="*/ 0 h 27048"/>
                <a:gd name="T2" fmla="*/ 611 w 33528"/>
                <a:gd name="T3" fmla="*/ 12633 h 27048"/>
                <a:gd name="T4" fmla="*/ 97 w 33528"/>
                <a:gd name="T5" fmla="*/ 21537 h 27048"/>
                <a:gd name="T6" fmla="*/ 1383 w 33528"/>
                <a:gd name="T7" fmla="*/ 25330 h 27048"/>
                <a:gd name="T8" fmla="*/ 25247 w 33528"/>
                <a:gd name="T9" fmla="*/ 27048 h 27048"/>
                <a:gd name="T10" fmla="*/ 25973 w 33528"/>
                <a:gd name="T11" fmla="*/ 27034 h 27048"/>
                <a:gd name="T12" fmla="*/ 33527 w 33528"/>
                <a:gd name="T13" fmla="*/ 21376 h 27048"/>
                <a:gd name="T14" fmla="*/ 30120 w 33528"/>
                <a:gd name="T15" fmla="*/ 2090 h 27048"/>
                <a:gd name="T16" fmla="*/ 5915 w 33528"/>
                <a:gd name="T17" fmla="*/ 0 h 27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528" h="27048" extrusionOk="0">
                  <a:moveTo>
                    <a:pt x="5915" y="0"/>
                  </a:moveTo>
                  <a:cubicBezTo>
                    <a:pt x="1029" y="0"/>
                    <a:pt x="836" y="9451"/>
                    <a:pt x="611" y="12633"/>
                  </a:cubicBezTo>
                  <a:cubicBezTo>
                    <a:pt x="579" y="13597"/>
                    <a:pt x="1" y="18162"/>
                    <a:pt x="97" y="21537"/>
                  </a:cubicBezTo>
                  <a:cubicBezTo>
                    <a:pt x="161" y="23691"/>
                    <a:pt x="515" y="25330"/>
                    <a:pt x="1383" y="25330"/>
                  </a:cubicBezTo>
                  <a:cubicBezTo>
                    <a:pt x="3004" y="25330"/>
                    <a:pt x="19878" y="27048"/>
                    <a:pt x="25247" y="27048"/>
                  </a:cubicBezTo>
                  <a:cubicBezTo>
                    <a:pt x="25520" y="27048"/>
                    <a:pt x="25763" y="27043"/>
                    <a:pt x="25973" y="27034"/>
                  </a:cubicBezTo>
                  <a:cubicBezTo>
                    <a:pt x="30313" y="26841"/>
                    <a:pt x="33527" y="24591"/>
                    <a:pt x="33527" y="21376"/>
                  </a:cubicBezTo>
                  <a:cubicBezTo>
                    <a:pt x="33527" y="18162"/>
                    <a:pt x="33334" y="3986"/>
                    <a:pt x="30120" y="2090"/>
                  </a:cubicBezTo>
                  <a:cubicBezTo>
                    <a:pt x="26905" y="193"/>
                    <a:pt x="9901" y="0"/>
                    <a:pt x="591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83" name="Google Shape;4348;p64"/>
            <p:cNvSpPr>
              <a:spLocks/>
            </p:cNvSpPr>
            <p:nvPr/>
          </p:nvSpPr>
          <p:spPr bwMode="auto">
            <a:xfrm>
              <a:off x="4835375" y="3425250"/>
              <a:ext cx="849450" cy="689525"/>
            </a:xfrm>
            <a:custGeom>
              <a:avLst/>
              <a:gdLst>
                <a:gd name="T0" fmla="*/ 6108 w 33978"/>
                <a:gd name="T1" fmla="*/ 514 h 27581"/>
                <a:gd name="T2" fmla="*/ 18484 w 33978"/>
                <a:gd name="T3" fmla="*/ 868 h 27581"/>
                <a:gd name="T4" fmla="*/ 25716 w 33978"/>
                <a:gd name="T5" fmla="*/ 1479 h 27581"/>
                <a:gd name="T6" fmla="*/ 28449 w 33978"/>
                <a:gd name="T7" fmla="*/ 1961 h 27581"/>
                <a:gd name="T8" fmla="*/ 30184 w 33978"/>
                <a:gd name="T9" fmla="*/ 2572 h 27581"/>
                <a:gd name="T10" fmla="*/ 31149 w 33978"/>
                <a:gd name="T11" fmla="*/ 3697 h 27581"/>
                <a:gd name="T12" fmla="*/ 32402 w 33978"/>
                <a:gd name="T13" fmla="*/ 7747 h 27581"/>
                <a:gd name="T14" fmla="*/ 33463 w 33978"/>
                <a:gd name="T15" fmla="*/ 21633 h 27581"/>
                <a:gd name="T16" fmla="*/ 31406 w 33978"/>
                <a:gd name="T17" fmla="*/ 25362 h 27581"/>
                <a:gd name="T18" fmla="*/ 26134 w 33978"/>
                <a:gd name="T19" fmla="*/ 27034 h 27581"/>
                <a:gd name="T20" fmla="*/ 25459 w 33978"/>
                <a:gd name="T21" fmla="*/ 27034 h 27581"/>
                <a:gd name="T22" fmla="*/ 12151 w 33978"/>
                <a:gd name="T23" fmla="*/ 26166 h 27581"/>
                <a:gd name="T24" fmla="*/ 5272 w 33978"/>
                <a:gd name="T25" fmla="*/ 25587 h 27581"/>
                <a:gd name="T26" fmla="*/ 1576 w 33978"/>
                <a:gd name="T27" fmla="*/ 25330 h 27581"/>
                <a:gd name="T28" fmla="*/ 1222 w 33978"/>
                <a:gd name="T29" fmla="*/ 25137 h 27581"/>
                <a:gd name="T30" fmla="*/ 772 w 33978"/>
                <a:gd name="T31" fmla="*/ 23883 h 27581"/>
                <a:gd name="T32" fmla="*/ 547 w 33978"/>
                <a:gd name="T33" fmla="*/ 21794 h 27581"/>
                <a:gd name="T34" fmla="*/ 547 w 33978"/>
                <a:gd name="T35" fmla="*/ 20926 h 27581"/>
                <a:gd name="T36" fmla="*/ 804 w 33978"/>
                <a:gd name="T37" fmla="*/ 16040 h 27581"/>
                <a:gd name="T38" fmla="*/ 1094 w 33978"/>
                <a:gd name="T39" fmla="*/ 12922 h 27581"/>
                <a:gd name="T40" fmla="*/ 1962 w 33978"/>
                <a:gd name="T41" fmla="*/ 5433 h 27581"/>
                <a:gd name="T42" fmla="*/ 3472 w 33978"/>
                <a:gd name="T43" fmla="*/ 1961 h 27581"/>
                <a:gd name="T44" fmla="*/ 6108 w 33978"/>
                <a:gd name="T45" fmla="*/ 514 h 27581"/>
                <a:gd name="T46" fmla="*/ 6108 w 33978"/>
                <a:gd name="T47" fmla="*/ 0 h 27581"/>
                <a:gd name="T48" fmla="*/ 3054 w 33978"/>
                <a:gd name="T49" fmla="*/ 1639 h 27581"/>
                <a:gd name="T50" fmla="*/ 1029 w 33978"/>
                <a:gd name="T51" fmla="*/ 7458 h 27581"/>
                <a:gd name="T52" fmla="*/ 547 w 33978"/>
                <a:gd name="T53" fmla="*/ 12890 h 27581"/>
                <a:gd name="T54" fmla="*/ 258 w 33978"/>
                <a:gd name="T55" fmla="*/ 15976 h 27581"/>
                <a:gd name="T56" fmla="*/ 1 w 33978"/>
                <a:gd name="T57" fmla="*/ 20926 h 27581"/>
                <a:gd name="T58" fmla="*/ 33 w 33978"/>
                <a:gd name="T59" fmla="*/ 21826 h 27581"/>
                <a:gd name="T60" fmla="*/ 386 w 33978"/>
                <a:gd name="T61" fmla="*/ 24558 h 27581"/>
                <a:gd name="T62" fmla="*/ 804 w 33978"/>
                <a:gd name="T63" fmla="*/ 25459 h 27581"/>
                <a:gd name="T64" fmla="*/ 1576 w 33978"/>
                <a:gd name="T65" fmla="*/ 25844 h 27581"/>
                <a:gd name="T66" fmla="*/ 5208 w 33978"/>
                <a:gd name="T67" fmla="*/ 26134 h 27581"/>
                <a:gd name="T68" fmla="*/ 25459 w 33978"/>
                <a:gd name="T69" fmla="*/ 27580 h 27581"/>
                <a:gd name="T70" fmla="*/ 26166 w 33978"/>
                <a:gd name="T71" fmla="*/ 27548 h 27581"/>
                <a:gd name="T72" fmla="*/ 31727 w 33978"/>
                <a:gd name="T73" fmla="*/ 25812 h 27581"/>
                <a:gd name="T74" fmla="*/ 33977 w 33978"/>
                <a:gd name="T75" fmla="*/ 21633 h 27581"/>
                <a:gd name="T76" fmla="*/ 33495 w 33978"/>
                <a:gd name="T77" fmla="*/ 11444 h 27581"/>
                <a:gd name="T78" fmla="*/ 32467 w 33978"/>
                <a:gd name="T79" fmla="*/ 5625 h 27581"/>
                <a:gd name="T80" fmla="*/ 31631 w 33978"/>
                <a:gd name="T81" fmla="*/ 3440 h 27581"/>
                <a:gd name="T82" fmla="*/ 30441 w 33978"/>
                <a:gd name="T83" fmla="*/ 2122 h 27581"/>
                <a:gd name="T84" fmla="*/ 28577 w 33978"/>
                <a:gd name="T85" fmla="*/ 1447 h 27581"/>
                <a:gd name="T86" fmla="*/ 16587 w 33978"/>
                <a:gd name="T87" fmla="*/ 225 h 27581"/>
                <a:gd name="T88" fmla="*/ 6108 w 33978"/>
                <a:gd name="T89" fmla="*/ 0 h 27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978" h="27581" extrusionOk="0">
                  <a:moveTo>
                    <a:pt x="6108" y="514"/>
                  </a:moveTo>
                  <a:cubicBezTo>
                    <a:pt x="8101" y="514"/>
                    <a:pt x="13341" y="579"/>
                    <a:pt x="18484" y="868"/>
                  </a:cubicBezTo>
                  <a:cubicBezTo>
                    <a:pt x="21055" y="997"/>
                    <a:pt x="23595" y="1189"/>
                    <a:pt x="25716" y="1479"/>
                  </a:cubicBezTo>
                  <a:cubicBezTo>
                    <a:pt x="26745" y="1639"/>
                    <a:pt x="27677" y="1800"/>
                    <a:pt x="28449" y="1961"/>
                  </a:cubicBezTo>
                  <a:cubicBezTo>
                    <a:pt x="29220" y="2154"/>
                    <a:pt x="29831" y="2347"/>
                    <a:pt x="30184" y="2572"/>
                  </a:cubicBezTo>
                  <a:cubicBezTo>
                    <a:pt x="30506" y="2765"/>
                    <a:pt x="30859" y="3150"/>
                    <a:pt x="31149" y="3697"/>
                  </a:cubicBezTo>
                  <a:cubicBezTo>
                    <a:pt x="31663" y="4661"/>
                    <a:pt x="32081" y="6108"/>
                    <a:pt x="32402" y="7747"/>
                  </a:cubicBezTo>
                  <a:cubicBezTo>
                    <a:pt x="33367" y="12697"/>
                    <a:pt x="33463" y="19512"/>
                    <a:pt x="33463" y="21633"/>
                  </a:cubicBezTo>
                  <a:cubicBezTo>
                    <a:pt x="33463" y="23144"/>
                    <a:pt x="32692" y="24430"/>
                    <a:pt x="31406" y="25362"/>
                  </a:cubicBezTo>
                  <a:cubicBezTo>
                    <a:pt x="30120" y="26326"/>
                    <a:pt x="28288" y="26937"/>
                    <a:pt x="26134" y="27034"/>
                  </a:cubicBezTo>
                  <a:lnTo>
                    <a:pt x="25459" y="27034"/>
                  </a:lnTo>
                  <a:cubicBezTo>
                    <a:pt x="22791" y="27034"/>
                    <a:pt x="17230" y="26616"/>
                    <a:pt x="12151" y="26166"/>
                  </a:cubicBezTo>
                  <a:cubicBezTo>
                    <a:pt x="9580" y="25973"/>
                    <a:pt x="7169" y="25748"/>
                    <a:pt x="5272" y="25587"/>
                  </a:cubicBezTo>
                  <a:cubicBezTo>
                    <a:pt x="3376" y="25426"/>
                    <a:pt x="2026" y="25330"/>
                    <a:pt x="1576" y="25330"/>
                  </a:cubicBezTo>
                  <a:cubicBezTo>
                    <a:pt x="1447" y="25330"/>
                    <a:pt x="1351" y="25266"/>
                    <a:pt x="1222" y="25137"/>
                  </a:cubicBezTo>
                  <a:cubicBezTo>
                    <a:pt x="1029" y="24912"/>
                    <a:pt x="869" y="24462"/>
                    <a:pt x="772" y="23883"/>
                  </a:cubicBezTo>
                  <a:cubicBezTo>
                    <a:pt x="644" y="23305"/>
                    <a:pt x="579" y="22598"/>
                    <a:pt x="547" y="21794"/>
                  </a:cubicBezTo>
                  <a:cubicBezTo>
                    <a:pt x="547" y="21505"/>
                    <a:pt x="547" y="21215"/>
                    <a:pt x="547" y="20926"/>
                  </a:cubicBezTo>
                  <a:cubicBezTo>
                    <a:pt x="547" y="19319"/>
                    <a:pt x="676" y="17519"/>
                    <a:pt x="804" y="16040"/>
                  </a:cubicBezTo>
                  <a:cubicBezTo>
                    <a:pt x="933" y="14562"/>
                    <a:pt x="1062" y="13372"/>
                    <a:pt x="1094" y="12922"/>
                  </a:cubicBezTo>
                  <a:cubicBezTo>
                    <a:pt x="1190" y="11315"/>
                    <a:pt x="1287" y="8165"/>
                    <a:pt x="1962" y="5433"/>
                  </a:cubicBezTo>
                  <a:cubicBezTo>
                    <a:pt x="2315" y="4082"/>
                    <a:pt x="2797" y="2829"/>
                    <a:pt x="3472" y="1961"/>
                  </a:cubicBezTo>
                  <a:cubicBezTo>
                    <a:pt x="4147" y="1061"/>
                    <a:pt x="4983" y="547"/>
                    <a:pt x="6108" y="514"/>
                  </a:cubicBezTo>
                  <a:close/>
                  <a:moveTo>
                    <a:pt x="6108" y="0"/>
                  </a:moveTo>
                  <a:cubicBezTo>
                    <a:pt x="4822" y="0"/>
                    <a:pt x="3794" y="643"/>
                    <a:pt x="3054" y="1639"/>
                  </a:cubicBezTo>
                  <a:cubicBezTo>
                    <a:pt x="1929" y="3086"/>
                    <a:pt x="1351" y="5304"/>
                    <a:pt x="1029" y="7458"/>
                  </a:cubicBezTo>
                  <a:cubicBezTo>
                    <a:pt x="708" y="9611"/>
                    <a:pt x="611" y="11701"/>
                    <a:pt x="547" y="12890"/>
                  </a:cubicBezTo>
                  <a:cubicBezTo>
                    <a:pt x="515" y="13308"/>
                    <a:pt x="386" y="14497"/>
                    <a:pt x="258" y="15976"/>
                  </a:cubicBezTo>
                  <a:cubicBezTo>
                    <a:pt x="129" y="17487"/>
                    <a:pt x="1" y="19287"/>
                    <a:pt x="1" y="20926"/>
                  </a:cubicBezTo>
                  <a:cubicBezTo>
                    <a:pt x="1" y="21215"/>
                    <a:pt x="1" y="21537"/>
                    <a:pt x="33" y="21826"/>
                  </a:cubicBezTo>
                  <a:cubicBezTo>
                    <a:pt x="65" y="22887"/>
                    <a:pt x="161" y="23851"/>
                    <a:pt x="386" y="24558"/>
                  </a:cubicBezTo>
                  <a:cubicBezTo>
                    <a:pt x="483" y="24944"/>
                    <a:pt x="611" y="25234"/>
                    <a:pt x="804" y="25459"/>
                  </a:cubicBezTo>
                  <a:cubicBezTo>
                    <a:pt x="997" y="25716"/>
                    <a:pt x="1287" y="25844"/>
                    <a:pt x="1576" y="25844"/>
                  </a:cubicBezTo>
                  <a:cubicBezTo>
                    <a:pt x="1962" y="25844"/>
                    <a:pt x="3344" y="25973"/>
                    <a:pt x="5208" y="26134"/>
                  </a:cubicBezTo>
                  <a:cubicBezTo>
                    <a:pt x="10898" y="26616"/>
                    <a:pt x="21409" y="27580"/>
                    <a:pt x="25459" y="27580"/>
                  </a:cubicBezTo>
                  <a:cubicBezTo>
                    <a:pt x="25716" y="27580"/>
                    <a:pt x="25941" y="27580"/>
                    <a:pt x="26166" y="27548"/>
                  </a:cubicBezTo>
                  <a:cubicBezTo>
                    <a:pt x="28384" y="27452"/>
                    <a:pt x="30313" y="26841"/>
                    <a:pt x="31727" y="25812"/>
                  </a:cubicBezTo>
                  <a:cubicBezTo>
                    <a:pt x="33142" y="24784"/>
                    <a:pt x="33977" y="23305"/>
                    <a:pt x="33977" y="21633"/>
                  </a:cubicBezTo>
                  <a:cubicBezTo>
                    <a:pt x="33977" y="19994"/>
                    <a:pt x="33945" y="15654"/>
                    <a:pt x="33495" y="11444"/>
                  </a:cubicBezTo>
                  <a:cubicBezTo>
                    <a:pt x="33270" y="9354"/>
                    <a:pt x="32949" y="7297"/>
                    <a:pt x="32467" y="5625"/>
                  </a:cubicBezTo>
                  <a:cubicBezTo>
                    <a:pt x="32209" y="4790"/>
                    <a:pt x="31952" y="4050"/>
                    <a:pt x="31631" y="3440"/>
                  </a:cubicBezTo>
                  <a:cubicBezTo>
                    <a:pt x="31309" y="2861"/>
                    <a:pt x="30924" y="2379"/>
                    <a:pt x="30441" y="2122"/>
                  </a:cubicBezTo>
                  <a:cubicBezTo>
                    <a:pt x="29991" y="1864"/>
                    <a:pt x="29381" y="1639"/>
                    <a:pt x="28577" y="1447"/>
                  </a:cubicBezTo>
                  <a:cubicBezTo>
                    <a:pt x="25813" y="804"/>
                    <a:pt x="21087" y="418"/>
                    <a:pt x="16587" y="225"/>
                  </a:cubicBezTo>
                  <a:cubicBezTo>
                    <a:pt x="12087" y="32"/>
                    <a:pt x="7876" y="0"/>
                    <a:pt x="6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84" name="Google Shape;4349;p64"/>
            <p:cNvSpPr>
              <a:spLocks/>
            </p:cNvSpPr>
            <p:nvPr/>
          </p:nvSpPr>
          <p:spPr bwMode="auto">
            <a:xfrm>
              <a:off x="4808050" y="3370700"/>
              <a:ext cx="836600" cy="657375"/>
            </a:xfrm>
            <a:custGeom>
              <a:avLst/>
              <a:gdLst>
                <a:gd name="T0" fmla="*/ 26653 w 33464"/>
                <a:gd name="T1" fmla="*/ 0 h 26295"/>
                <a:gd name="T2" fmla="*/ 20155 w 33464"/>
                <a:gd name="T3" fmla="*/ 2021 h 26295"/>
                <a:gd name="T4" fmla="*/ 14080 w 33464"/>
                <a:gd name="T5" fmla="*/ 11600 h 26295"/>
                <a:gd name="T6" fmla="*/ 1 w 33464"/>
                <a:gd name="T7" fmla="*/ 23622 h 26295"/>
                <a:gd name="T8" fmla="*/ 15944 w 33464"/>
                <a:gd name="T9" fmla="*/ 26065 h 26295"/>
                <a:gd name="T10" fmla="*/ 19032 w 33464"/>
                <a:gd name="T11" fmla="*/ 26295 h 26295"/>
                <a:gd name="T12" fmla="*/ 27388 w 33464"/>
                <a:gd name="T13" fmla="*/ 24008 h 26295"/>
                <a:gd name="T14" fmla="*/ 31888 w 33464"/>
                <a:gd name="T15" fmla="*/ 13272 h 26295"/>
                <a:gd name="T16" fmla="*/ 33463 w 33464"/>
                <a:gd name="T17" fmla="*/ 6425 h 26295"/>
                <a:gd name="T18" fmla="*/ 26653 w 33464"/>
                <a:gd name="T19" fmla="*/ 0 h 26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464" h="26295" extrusionOk="0">
                  <a:moveTo>
                    <a:pt x="26653" y="0"/>
                  </a:moveTo>
                  <a:cubicBezTo>
                    <a:pt x="23914" y="0"/>
                    <a:pt x="21166" y="1011"/>
                    <a:pt x="20155" y="2021"/>
                  </a:cubicBezTo>
                  <a:cubicBezTo>
                    <a:pt x="17905" y="4271"/>
                    <a:pt x="16941" y="7582"/>
                    <a:pt x="14080" y="11600"/>
                  </a:cubicBezTo>
                  <a:cubicBezTo>
                    <a:pt x="11251" y="15618"/>
                    <a:pt x="1" y="23622"/>
                    <a:pt x="1" y="23622"/>
                  </a:cubicBezTo>
                  <a:cubicBezTo>
                    <a:pt x="1" y="23622"/>
                    <a:pt x="10962" y="25390"/>
                    <a:pt x="15944" y="26065"/>
                  </a:cubicBezTo>
                  <a:cubicBezTo>
                    <a:pt x="17045" y="26222"/>
                    <a:pt x="18070" y="26295"/>
                    <a:pt x="19032" y="26295"/>
                  </a:cubicBezTo>
                  <a:cubicBezTo>
                    <a:pt x="22426" y="26295"/>
                    <a:pt x="25034" y="25386"/>
                    <a:pt x="27388" y="24008"/>
                  </a:cubicBezTo>
                  <a:cubicBezTo>
                    <a:pt x="30442" y="22272"/>
                    <a:pt x="31888" y="16294"/>
                    <a:pt x="31888" y="13272"/>
                  </a:cubicBezTo>
                  <a:cubicBezTo>
                    <a:pt x="31888" y="10218"/>
                    <a:pt x="33463" y="6425"/>
                    <a:pt x="33463" y="6425"/>
                  </a:cubicBezTo>
                  <a:cubicBezTo>
                    <a:pt x="33357" y="1520"/>
                    <a:pt x="30012" y="0"/>
                    <a:pt x="266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85" name="Google Shape;4350;p64"/>
            <p:cNvSpPr>
              <a:spLocks/>
            </p:cNvSpPr>
            <p:nvPr/>
          </p:nvSpPr>
          <p:spPr bwMode="auto">
            <a:xfrm>
              <a:off x="4800825" y="3363350"/>
              <a:ext cx="850250" cy="671050"/>
            </a:xfrm>
            <a:custGeom>
              <a:avLst/>
              <a:gdLst>
                <a:gd name="T0" fmla="*/ 26938 w 34010"/>
                <a:gd name="T1" fmla="*/ 547 h 26842"/>
                <a:gd name="T2" fmla="*/ 31406 w 34010"/>
                <a:gd name="T3" fmla="*/ 1865 h 26842"/>
                <a:gd name="T4" fmla="*/ 33491 w 34010"/>
                <a:gd name="T5" fmla="*/ 6605 h 26842"/>
                <a:gd name="T6" fmla="*/ 33491 w 34010"/>
                <a:gd name="T7" fmla="*/ 6605 h 26842"/>
                <a:gd name="T8" fmla="*/ 32724 w 34010"/>
                <a:gd name="T9" fmla="*/ 8905 h 26842"/>
                <a:gd name="T10" fmla="*/ 31920 w 34010"/>
                <a:gd name="T11" fmla="*/ 13566 h 26842"/>
                <a:gd name="T12" fmla="*/ 30827 w 34010"/>
                <a:gd name="T13" fmla="*/ 19320 h 26842"/>
                <a:gd name="T14" fmla="*/ 27548 w 34010"/>
                <a:gd name="T15" fmla="*/ 24077 h 26842"/>
                <a:gd name="T16" fmla="*/ 19287 w 34010"/>
                <a:gd name="T17" fmla="*/ 26327 h 26842"/>
                <a:gd name="T18" fmla="*/ 16266 w 34010"/>
                <a:gd name="T19" fmla="*/ 26102 h 26842"/>
                <a:gd name="T20" fmla="*/ 6429 w 34010"/>
                <a:gd name="T21" fmla="*/ 24624 h 26842"/>
                <a:gd name="T22" fmla="*/ 2122 w 34010"/>
                <a:gd name="T23" fmla="*/ 23949 h 26842"/>
                <a:gd name="T24" fmla="*/ 980 w 34010"/>
                <a:gd name="T25" fmla="*/ 23758 h 26842"/>
                <a:gd name="T26" fmla="*/ 980 w 34010"/>
                <a:gd name="T27" fmla="*/ 23758 h 26842"/>
                <a:gd name="T28" fmla="*/ 6429 w 34010"/>
                <a:gd name="T29" fmla="*/ 19609 h 26842"/>
                <a:gd name="T30" fmla="*/ 11155 w 34010"/>
                <a:gd name="T31" fmla="*/ 15655 h 26842"/>
                <a:gd name="T32" fmla="*/ 14594 w 34010"/>
                <a:gd name="T33" fmla="*/ 12055 h 26842"/>
                <a:gd name="T34" fmla="*/ 17873 w 34010"/>
                <a:gd name="T35" fmla="*/ 6558 h 26842"/>
                <a:gd name="T36" fmla="*/ 20637 w 34010"/>
                <a:gd name="T37" fmla="*/ 2476 h 26842"/>
                <a:gd name="T38" fmla="*/ 23112 w 34010"/>
                <a:gd name="T39" fmla="*/ 1158 h 26842"/>
                <a:gd name="T40" fmla="*/ 26938 w 34010"/>
                <a:gd name="T41" fmla="*/ 547 h 26842"/>
                <a:gd name="T42" fmla="*/ 26938 w 34010"/>
                <a:gd name="T43" fmla="*/ 1 h 26842"/>
                <a:gd name="T44" fmla="*/ 22952 w 34010"/>
                <a:gd name="T45" fmla="*/ 644 h 26842"/>
                <a:gd name="T46" fmla="*/ 20251 w 34010"/>
                <a:gd name="T47" fmla="*/ 2123 h 26842"/>
                <a:gd name="T48" fmla="*/ 17391 w 34010"/>
                <a:gd name="T49" fmla="*/ 6301 h 26842"/>
                <a:gd name="T50" fmla="*/ 14176 w 34010"/>
                <a:gd name="T51" fmla="*/ 11734 h 26842"/>
                <a:gd name="T52" fmla="*/ 10801 w 34010"/>
                <a:gd name="T53" fmla="*/ 15270 h 26842"/>
                <a:gd name="T54" fmla="*/ 3826 w 34010"/>
                <a:gd name="T55" fmla="*/ 20959 h 26842"/>
                <a:gd name="T56" fmla="*/ 1190 w 34010"/>
                <a:gd name="T57" fmla="*/ 22952 h 26842"/>
                <a:gd name="T58" fmla="*/ 129 w 34010"/>
                <a:gd name="T59" fmla="*/ 23691 h 26842"/>
                <a:gd name="T60" fmla="*/ 33 w 34010"/>
                <a:gd name="T61" fmla="*/ 23981 h 26842"/>
                <a:gd name="T62" fmla="*/ 258 w 34010"/>
                <a:gd name="T63" fmla="*/ 24174 h 26842"/>
                <a:gd name="T64" fmla="*/ 16201 w 34010"/>
                <a:gd name="T65" fmla="*/ 26649 h 26842"/>
                <a:gd name="T66" fmla="*/ 19287 w 34010"/>
                <a:gd name="T67" fmla="*/ 26842 h 26842"/>
                <a:gd name="T68" fmla="*/ 27805 w 34010"/>
                <a:gd name="T69" fmla="*/ 24559 h 26842"/>
                <a:gd name="T70" fmla="*/ 31309 w 34010"/>
                <a:gd name="T71" fmla="*/ 19513 h 26842"/>
                <a:gd name="T72" fmla="*/ 32466 w 34010"/>
                <a:gd name="T73" fmla="*/ 13566 h 26842"/>
                <a:gd name="T74" fmla="*/ 33238 w 34010"/>
                <a:gd name="T75" fmla="*/ 9066 h 26842"/>
                <a:gd name="T76" fmla="*/ 33752 w 34010"/>
                <a:gd name="T77" fmla="*/ 7426 h 26842"/>
                <a:gd name="T78" fmla="*/ 33945 w 34010"/>
                <a:gd name="T79" fmla="*/ 6976 h 26842"/>
                <a:gd name="T80" fmla="*/ 34009 w 34010"/>
                <a:gd name="T81" fmla="*/ 6816 h 26842"/>
                <a:gd name="T82" fmla="*/ 34009 w 34010"/>
                <a:gd name="T83" fmla="*/ 6687 h 26842"/>
                <a:gd name="T84" fmla="*/ 31727 w 34010"/>
                <a:gd name="T85" fmla="*/ 1447 h 26842"/>
                <a:gd name="T86" fmla="*/ 26938 w 34010"/>
                <a:gd name="T87" fmla="*/ 1 h 26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010" h="26842" extrusionOk="0">
                  <a:moveTo>
                    <a:pt x="26938" y="547"/>
                  </a:moveTo>
                  <a:cubicBezTo>
                    <a:pt x="28577" y="547"/>
                    <a:pt x="30184" y="933"/>
                    <a:pt x="31406" y="1865"/>
                  </a:cubicBezTo>
                  <a:cubicBezTo>
                    <a:pt x="32576" y="2783"/>
                    <a:pt x="33404" y="4260"/>
                    <a:pt x="33491" y="6605"/>
                  </a:cubicBezTo>
                  <a:cubicBezTo>
                    <a:pt x="33451" y="6730"/>
                    <a:pt x="33087" y="7632"/>
                    <a:pt x="32724" y="8905"/>
                  </a:cubicBezTo>
                  <a:cubicBezTo>
                    <a:pt x="32306" y="10255"/>
                    <a:pt x="31920" y="11991"/>
                    <a:pt x="31920" y="13566"/>
                  </a:cubicBezTo>
                  <a:cubicBezTo>
                    <a:pt x="31920" y="15012"/>
                    <a:pt x="31566" y="17263"/>
                    <a:pt x="30827" y="19320"/>
                  </a:cubicBezTo>
                  <a:cubicBezTo>
                    <a:pt x="30088" y="21377"/>
                    <a:pt x="28963" y="23274"/>
                    <a:pt x="27548" y="24077"/>
                  </a:cubicBezTo>
                  <a:cubicBezTo>
                    <a:pt x="25202" y="25427"/>
                    <a:pt x="22662" y="26327"/>
                    <a:pt x="19287" y="26327"/>
                  </a:cubicBezTo>
                  <a:cubicBezTo>
                    <a:pt x="18355" y="26327"/>
                    <a:pt x="17358" y="26263"/>
                    <a:pt x="16266" y="26102"/>
                  </a:cubicBezTo>
                  <a:cubicBezTo>
                    <a:pt x="13790" y="25749"/>
                    <a:pt x="9805" y="25138"/>
                    <a:pt x="6429" y="24624"/>
                  </a:cubicBezTo>
                  <a:cubicBezTo>
                    <a:pt x="4758" y="24367"/>
                    <a:pt x="3215" y="24109"/>
                    <a:pt x="2122" y="23949"/>
                  </a:cubicBezTo>
                  <a:cubicBezTo>
                    <a:pt x="1667" y="23868"/>
                    <a:pt x="1278" y="23805"/>
                    <a:pt x="980" y="23758"/>
                  </a:cubicBezTo>
                  <a:cubicBezTo>
                    <a:pt x="1943" y="23056"/>
                    <a:pt x="4098" y="21464"/>
                    <a:pt x="6429" y="19609"/>
                  </a:cubicBezTo>
                  <a:cubicBezTo>
                    <a:pt x="8037" y="18355"/>
                    <a:pt x="9708" y="16973"/>
                    <a:pt x="11155" y="15655"/>
                  </a:cubicBezTo>
                  <a:cubicBezTo>
                    <a:pt x="12633" y="14337"/>
                    <a:pt x="13855" y="13084"/>
                    <a:pt x="14594" y="12055"/>
                  </a:cubicBezTo>
                  <a:cubicBezTo>
                    <a:pt x="16041" y="10030"/>
                    <a:pt x="16973" y="8166"/>
                    <a:pt x="17873" y="6558"/>
                  </a:cubicBezTo>
                  <a:cubicBezTo>
                    <a:pt x="18741" y="4951"/>
                    <a:pt x="19544" y="3569"/>
                    <a:pt x="20637" y="2476"/>
                  </a:cubicBezTo>
                  <a:cubicBezTo>
                    <a:pt x="21087" y="2026"/>
                    <a:pt x="21987" y="1544"/>
                    <a:pt x="23112" y="1158"/>
                  </a:cubicBezTo>
                  <a:cubicBezTo>
                    <a:pt x="24270" y="805"/>
                    <a:pt x="25620" y="547"/>
                    <a:pt x="26938" y="547"/>
                  </a:cubicBezTo>
                  <a:close/>
                  <a:moveTo>
                    <a:pt x="26938" y="1"/>
                  </a:moveTo>
                  <a:cubicBezTo>
                    <a:pt x="25523" y="1"/>
                    <a:pt x="24141" y="258"/>
                    <a:pt x="22952" y="644"/>
                  </a:cubicBezTo>
                  <a:cubicBezTo>
                    <a:pt x="21794" y="1062"/>
                    <a:pt x="20830" y="1544"/>
                    <a:pt x="20251" y="2123"/>
                  </a:cubicBezTo>
                  <a:cubicBezTo>
                    <a:pt x="19094" y="3280"/>
                    <a:pt x="18291" y="4694"/>
                    <a:pt x="17391" y="6301"/>
                  </a:cubicBezTo>
                  <a:cubicBezTo>
                    <a:pt x="16523" y="7941"/>
                    <a:pt x="15558" y="9741"/>
                    <a:pt x="14176" y="11734"/>
                  </a:cubicBezTo>
                  <a:cubicBezTo>
                    <a:pt x="13469" y="12698"/>
                    <a:pt x="12248" y="13952"/>
                    <a:pt x="10801" y="15270"/>
                  </a:cubicBezTo>
                  <a:cubicBezTo>
                    <a:pt x="8647" y="17230"/>
                    <a:pt x="5947" y="19352"/>
                    <a:pt x="3826" y="20959"/>
                  </a:cubicBezTo>
                  <a:cubicBezTo>
                    <a:pt x="2765" y="21763"/>
                    <a:pt x="1865" y="22470"/>
                    <a:pt x="1190" y="22952"/>
                  </a:cubicBezTo>
                  <a:cubicBezTo>
                    <a:pt x="547" y="23434"/>
                    <a:pt x="129" y="23691"/>
                    <a:pt x="129" y="23691"/>
                  </a:cubicBezTo>
                  <a:cubicBezTo>
                    <a:pt x="33" y="23756"/>
                    <a:pt x="1" y="23884"/>
                    <a:pt x="33" y="23981"/>
                  </a:cubicBezTo>
                  <a:cubicBezTo>
                    <a:pt x="65" y="24077"/>
                    <a:pt x="129" y="24174"/>
                    <a:pt x="258" y="24174"/>
                  </a:cubicBezTo>
                  <a:cubicBezTo>
                    <a:pt x="258" y="24174"/>
                    <a:pt x="11219" y="25942"/>
                    <a:pt x="16201" y="26649"/>
                  </a:cubicBezTo>
                  <a:cubicBezTo>
                    <a:pt x="17294" y="26777"/>
                    <a:pt x="18323" y="26842"/>
                    <a:pt x="19287" y="26842"/>
                  </a:cubicBezTo>
                  <a:cubicBezTo>
                    <a:pt x="22759" y="26842"/>
                    <a:pt x="25427" y="25942"/>
                    <a:pt x="27805" y="24559"/>
                  </a:cubicBezTo>
                  <a:cubicBezTo>
                    <a:pt x="29445" y="23595"/>
                    <a:pt x="30570" y="21634"/>
                    <a:pt x="31309" y="19513"/>
                  </a:cubicBezTo>
                  <a:cubicBezTo>
                    <a:pt x="32081" y="17391"/>
                    <a:pt x="32466" y="15109"/>
                    <a:pt x="32466" y="13566"/>
                  </a:cubicBezTo>
                  <a:cubicBezTo>
                    <a:pt x="32466" y="12087"/>
                    <a:pt x="32852" y="10384"/>
                    <a:pt x="33238" y="9066"/>
                  </a:cubicBezTo>
                  <a:cubicBezTo>
                    <a:pt x="33431" y="8391"/>
                    <a:pt x="33624" y="7844"/>
                    <a:pt x="33752" y="7426"/>
                  </a:cubicBezTo>
                  <a:cubicBezTo>
                    <a:pt x="33816" y="7233"/>
                    <a:pt x="33881" y="7073"/>
                    <a:pt x="33945" y="6976"/>
                  </a:cubicBezTo>
                  <a:cubicBezTo>
                    <a:pt x="33977" y="6848"/>
                    <a:pt x="34009" y="6816"/>
                    <a:pt x="34009" y="6816"/>
                  </a:cubicBezTo>
                  <a:lnTo>
                    <a:pt x="34009" y="6687"/>
                  </a:lnTo>
                  <a:cubicBezTo>
                    <a:pt x="33977" y="4180"/>
                    <a:pt x="33077" y="2476"/>
                    <a:pt x="31727" y="1447"/>
                  </a:cubicBezTo>
                  <a:cubicBezTo>
                    <a:pt x="30377" y="387"/>
                    <a:pt x="28673" y="1"/>
                    <a:pt x="269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86" name="Google Shape;4351;p64"/>
            <p:cNvSpPr>
              <a:spLocks/>
            </p:cNvSpPr>
            <p:nvPr/>
          </p:nvSpPr>
          <p:spPr bwMode="auto">
            <a:xfrm>
              <a:off x="2458300" y="1966675"/>
              <a:ext cx="3007125" cy="2323275"/>
            </a:xfrm>
            <a:custGeom>
              <a:avLst/>
              <a:gdLst>
                <a:gd name="T0" fmla="*/ 60143 w 120285"/>
                <a:gd name="T1" fmla="*/ 1 h 92931"/>
                <a:gd name="T2" fmla="*/ 1 w 120285"/>
                <a:gd name="T3" fmla="*/ 46482 h 92931"/>
                <a:gd name="T4" fmla="*/ 60143 w 120285"/>
                <a:gd name="T5" fmla="*/ 92931 h 92931"/>
                <a:gd name="T6" fmla="*/ 120285 w 120285"/>
                <a:gd name="T7" fmla="*/ 46482 h 92931"/>
                <a:gd name="T8" fmla="*/ 60143 w 120285"/>
                <a:gd name="T9" fmla="*/ 1 h 92931"/>
              </a:gdLst>
              <a:ahLst/>
              <a:cxnLst>
                <a:cxn ang="0">
                  <a:pos x="T0" y="T1"/>
                </a:cxn>
                <a:cxn ang="0">
                  <a:pos x="T2" y="T3"/>
                </a:cxn>
                <a:cxn ang="0">
                  <a:pos x="T4" y="T5"/>
                </a:cxn>
                <a:cxn ang="0">
                  <a:pos x="T6" y="T7"/>
                </a:cxn>
                <a:cxn ang="0">
                  <a:pos x="T8" y="T9"/>
                </a:cxn>
              </a:cxnLst>
              <a:rect l="0" t="0" r="r" b="b"/>
              <a:pathLst>
                <a:path w="120285" h="92931" extrusionOk="0">
                  <a:moveTo>
                    <a:pt x="60143" y="1"/>
                  </a:moveTo>
                  <a:cubicBezTo>
                    <a:pt x="26906" y="1"/>
                    <a:pt x="1" y="20798"/>
                    <a:pt x="1" y="46482"/>
                  </a:cubicBezTo>
                  <a:cubicBezTo>
                    <a:pt x="1" y="72133"/>
                    <a:pt x="26906" y="92931"/>
                    <a:pt x="60143" y="92931"/>
                  </a:cubicBezTo>
                  <a:cubicBezTo>
                    <a:pt x="93348" y="92931"/>
                    <a:pt x="120285" y="72133"/>
                    <a:pt x="120285" y="46482"/>
                  </a:cubicBezTo>
                  <a:cubicBezTo>
                    <a:pt x="120285" y="20798"/>
                    <a:pt x="93348" y="1"/>
                    <a:pt x="601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87" name="Google Shape;4352;p64"/>
            <p:cNvSpPr>
              <a:spLocks/>
            </p:cNvSpPr>
            <p:nvPr/>
          </p:nvSpPr>
          <p:spPr bwMode="auto">
            <a:xfrm>
              <a:off x="2451875" y="1960250"/>
              <a:ext cx="3020000" cy="2336925"/>
            </a:xfrm>
            <a:custGeom>
              <a:avLst/>
              <a:gdLst>
                <a:gd name="T0" fmla="*/ 60400 w 120800"/>
                <a:gd name="T1" fmla="*/ 515 h 93477"/>
                <a:gd name="T2" fmla="*/ 102734 w 120800"/>
                <a:gd name="T3" fmla="*/ 14080 h 93477"/>
                <a:gd name="T4" fmla="*/ 120253 w 120800"/>
                <a:gd name="T5" fmla="*/ 46739 h 93477"/>
                <a:gd name="T6" fmla="*/ 102734 w 120800"/>
                <a:gd name="T7" fmla="*/ 79365 h 93477"/>
                <a:gd name="T8" fmla="*/ 60400 w 120800"/>
                <a:gd name="T9" fmla="*/ 92930 h 93477"/>
                <a:gd name="T10" fmla="*/ 18033 w 120800"/>
                <a:gd name="T11" fmla="*/ 79365 h 93477"/>
                <a:gd name="T12" fmla="*/ 515 w 120800"/>
                <a:gd name="T13" fmla="*/ 46739 h 93477"/>
                <a:gd name="T14" fmla="*/ 18033 w 120800"/>
                <a:gd name="T15" fmla="*/ 14080 h 93477"/>
                <a:gd name="T16" fmla="*/ 60400 w 120800"/>
                <a:gd name="T17" fmla="*/ 515 h 93477"/>
                <a:gd name="T18" fmla="*/ 60400 w 120800"/>
                <a:gd name="T19" fmla="*/ 1 h 93477"/>
                <a:gd name="T20" fmla="*/ 17712 w 120800"/>
                <a:gd name="T21" fmla="*/ 13662 h 93477"/>
                <a:gd name="T22" fmla="*/ 1 w 120800"/>
                <a:gd name="T23" fmla="*/ 46739 h 93477"/>
                <a:gd name="T24" fmla="*/ 17712 w 120800"/>
                <a:gd name="T25" fmla="*/ 79815 h 93477"/>
                <a:gd name="T26" fmla="*/ 60400 w 120800"/>
                <a:gd name="T27" fmla="*/ 93477 h 93477"/>
                <a:gd name="T28" fmla="*/ 103088 w 120800"/>
                <a:gd name="T29" fmla="*/ 79815 h 93477"/>
                <a:gd name="T30" fmla="*/ 120799 w 120800"/>
                <a:gd name="T31" fmla="*/ 46739 h 93477"/>
                <a:gd name="T32" fmla="*/ 103088 w 120800"/>
                <a:gd name="T33" fmla="*/ 13662 h 93477"/>
                <a:gd name="T34" fmla="*/ 60400 w 120800"/>
                <a:gd name="T35" fmla="*/ 1 h 93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800" h="93477" extrusionOk="0">
                  <a:moveTo>
                    <a:pt x="60400" y="515"/>
                  </a:moveTo>
                  <a:cubicBezTo>
                    <a:pt x="76954" y="515"/>
                    <a:pt x="91933" y="5722"/>
                    <a:pt x="102734" y="14080"/>
                  </a:cubicBezTo>
                  <a:cubicBezTo>
                    <a:pt x="113567" y="22438"/>
                    <a:pt x="120253" y="33977"/>
                    <a:pt x="120253" y="46739"/>
                  </a:cubicBezTo>
                  <a:cubicBezTo>
                    <a:pt x="120253" y="59468"/>
                    <a:pt x="113567" y="71008"/>
                    <a:pt x="102734" y="79365"/>
                  </a:cubicBezTo>
                  <a:cubicBezTo>
                    <a:pt x="91933" y="87755"/>
                    <a:pt x="76954" y="92930"/>
                    <a:pt x="60400" y="92930"/>
                  </a:cubicBezTo>
                  <a:cubicBezTo>
                    <a:pt x="43845" y="92930"/>
                    <a:pt x="28866" y="87755"/>
                    <a:pt x="18033" y="79365"/>
                  </a:cubicBezTo>
                  <a:cubicBezTo>
                    <a:pt x="7201" y="71008"/>
                    <a:pt x="515" y="59468"/>
                    <a:pt x="515" y="46739"/>
                  </a:cubicBezTo>
                  <a:cubicBezTo>
                    <a:pt x="515" y="33977"/>
                    <a:pt x="7201" y="22438"/>
                    <a:pt x="18033" y="14080"/>
                  </a:cubicBezTo>
                  <a:cubicBezTo>
                    <a:pt x="28866" y="5722"/>
                    <a:pt x="43845" y="515"/>
                    <a:pt x="60400" y="515"/>
                  </a:cubicBezTo>
                  <a:close/>
                  <a:moveTo>
                    <a:pt x="60400" y="1"/>
                  </a:moveTo>
                  <a:cubicBezTo>
                    <a:pt x="43717" y="1"/>
                    <a:pt x="28641" y="5208"/>
                    <a:pt x="17712" y="13662"/>
                  </a:cubicBezTo>
                  <a:cubicBezTo>
                    <a:pt x="6783" y="22116"/>
                    <a:pt x="1" y="33785"/>
                    <a:pt x="1" y="46739"/>
                  </a:cubicBezTo>
                  <a:cubicBezTo>
                    <a:pt x="1" y="59661"/>
                    <a:pt x="6783" y="71361"/>
                    <a:pt x="17712" y="79815"/>
                  </a:cubicBezTo>
                  <a:cubicBezTo>
                    <a:pt x="28641" y="88269"/>
                    <a:pt x="43717" y="93477"/>
                    <a:pt x="60400" y="93477"/>
                  </a:cubicBezTo>
                  <a:cubicBezTo>
                    <a:pt x="77051" y="93477"/>
                    <a:pt x="92126" y="88269"/>
                    <a:pt x="103088" y="79815"/>
                  </a:cubicBezTo>
                  <a:cubicBezTo>
                    <a:pt x="114017" y="71361"/>
                    <a:pt x="120799" y="59661"/>
                    <a:pt x="120799" y="46739"/>
                  </a:cubicBezTo>
                  <a:cubicBezTo>
                    <a:pt x="120799" y="33785"/>
                    <a:pt x="114017" y="22116"/>
                    <a:pt x="103088" y="13662"/>
                  </a:cubicBezTo>
                  <a:cubicBezTo>
                    <a:pt x="92126" y="5208"/>
                    <a:pt x="77051" y="1"/>
                    <a:pt x="6040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88" name="Google Shape;4353;p64"/>
            <p:cNvSpPr>
              <a:spLocks/>
            </p:cNvSpPr>
            <p:nvPr/>
          </p:nvSpPr>
          <p:spPr bwMode="auto">
            <a:xfrm>
              <a:off x="2458300" y="1932125"/>
              <a:ext cx="3007125" cy="2323275"/>
            </a:xfrm>
            <a:custGeom>
              <a:avLst/>
              <a:gdLst>
                <a:gd name="T0" fmla="*/ 60143 w 120285"/>
                <a:gd name="T1" fmla="*/ 1 h 92931"/>
                <a:gd name="T2" fmla="*/ 1 w 120285"/>
                <a:gd name="T3" fmla="*/ 46449 h 92931"/>
                <a:gd name="T4" fmla="*/ 60143 w 120285"/>
                <a:gd name="T5" fmla="*/ 92930 h 92931"/>
                <a:gd name="T6" fmla="*/ 120285 w 120285"/>
                <a:gd name="T7" fmla="*/ 46449 h 92931"/>
                <a:gd name="T8" fmla="*/ 60143 w 120285"/>
                <a:gd name="T9" fmla="*/ 1 h 92931"/>
              </a:gdLst>
              <a:ahLst/>
              <a:cxnLst>
                <a:cxn ang="0">
                  <a:pos x="T0" y="T1"/>
                </a:cxn>
                <a:cxn ang="0">
                  <a:pos x="T2" y="T3"/>
                </a:cxn>
                <a:cxn ang="0">
                  <a:pos x="T4" y="T5"/>
                </a:cxn>
                <a:cxn ang="0">
                  <a:pos x="T6" y="T7"/>
                </a:cxn>
                <a:cxn ang="0">
                  <a:pos x="T8" y="T9"/>
                </a:cxn>
              </a:cxnLst>
              <a:rect l="0" t="0" r="r" b="b"/>
              <a:pathLst>
                <a:path w="120285" h="92931" extrusionOk="0">
                  <a:moveTo>
                    <a:pt x="60143" y="1"/>
                  </a:moveTo>
                  <a:cubicBezTo>
                    <a:pt x="26906" y="1"/>
                    <a:pt x="1" y="20798"/>
                    <a:pt x="1" y="46449"/>
                  </a:cubicBezTo>
                  <a:cubicBezTo>
                    <a:pt x="1" y="72133"/>
                    <a:pt x="26906" y="92930"/>
                    <a:pt x="60143" y="92930"/>
                  </a:cubicBezTo>
                  <a:cubicBezTo>
                    <a:pt x="93348" y="92930"/>
                    <a:pt x="120285" y="72133"/>
                    <a:pt x="120285" y="46449"/>
                  </a:cubicBezTo>
                  <a:cubicBezTo>
                    <a:pt x="120285" y="20798"/>
                    <a:pt x="93348" y="1"/>
                    <a:pt x="6014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89" name="Google Shape;4354;p64"/>
            <p:cNvSpPr>
              <a:spLocks/>
            </p:cNvSpPr>
            <p:nvPr/>
          </p:nvSpPr>
          <p:spPr bwMode="auto">
            <a:xfrm>
              <a:off x="2451875" y="1924900"/>
              <a:ext cx="3020000" cy="2337725"/>
            </a:xfrm>
            <a:custGeom>
              <a:avLst/>
              <a:gdLst>
                <a:gd name="T0" fmla="*/ 60400 w 120800"/>
                <a:gd name="T1" fmla="*/ 547 h 93509"/>
                <a:gd name="T2" fmla="*/ 102734 w 120800"/>
                <a:gd name="T3" fmla="*/ 14112 h 93509"/>
                <a:gd name="T4" fmla="*/ 120253 w 120800"/>
                <a:gd name="T5" fmla="*/ 46738 h 93509"/>
                <a:gd name="T6" fmla="*/ 102734 w 120800"/>
                <a:gd name="T7" fmla="*/ 79397 h 93509"/>
                <a:gd name="T8" fmla="*/ 60400 w 120800"/>
                <a:gd name="T9" fmla="*/ 92962 h 93509"/>
                <a:gd name="T10" fmla="*/ 18033 w 120800"/>
                <a:gd name="T11" fmla="*/ 79397 h 93509"/>
                <a:gd name="T12" fmla="*/ 515 w 120800"/>
                <a:gd name="T13" fmla="*/ 46738 h 93509"/>
                <a:gd name="T14" fmla="*/ 18033 w 120800"/>
                <a:gd name="T15" fmla="*/ 14112 h 93509"/>
                <a:gd name="T16" fmla="*/ 60400 w 120800"/>
                <a:gd name="T17" fmla="*/ 547 h 93509"/>
                <a:gd name="T18" fmla="*/ 60400 w 120800"/>
                <a:gd name="T19" fmla="*/ 0 h 93509"/>
                <a:gd name="T20" fmla="*/ 17712 w 120800"/>
                <a:gd name="T21" fmla="*/ 13662 h 93509"/>
                <a:gd name="T22" fmla="*/ 1 w 120800"/>
                <a:gd name="T23" fmla="*/ 46738 h 93509"/>
                <a:gd name="T24" fmla="*/ 17712 w 120800"/>
                <a:gd name="T25" fmla="*/ 79815 h 93509"/>
                <a:gd name="T26" fmla="*/ 60400 w 120800"/>
                <a:gd name="T27" fmla="*/ 93509 h 93509"/>
                <a:gd name="T28" fmla="*/ 103088 w 120800"/>
                <a:gd name="T29" fmla="*/ 79815 h 93509"/>
                <a:gd name="T30" fmla="*/ 120799 w 120800"/>
                <a:gd name="T31" fmla="*/ 46738 h 93509"/>
                <a:gd name="T32" fmla="*/ 103088 w 120800"/>
                <a:gd name="T33" fmla="*/ 13662 h 93509"/>
                <a:gd name="T34" fmla="*/ 60400 w 120800"/>
                <a:gd name="T35" fmla="*/ 0 h 93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800" h="93509" extrusionOk="0">
                  <a:moveTo>
                    <a:pt x="60400" y="547"/>
                  </a:moveTo>
                  <a:cubicBezTo>
                    <a:pt x="76954" y="547"/>
                    <a:pt x="91933" y="5722"/>
                    <a:pt x="102734" y="14112"/>
                  </a:cubicBezTo>
                  <a:cubicBezTo>
                    <a:pt x="113567" y="22469"/>
                    <a:pt x="120253" y="34009"/>
                    <a:pt x="120253" y="46738"/>
                  </a:cubicBezTo>
                  <a:cubicBezTo>
                    <a:pt x="120253" y="59500"/>
                    <a:pt x="113567" y="71040"/>
                    <a:pt x="102734" y="79397"/>
                  </a:cubicBezTo>
                  <a:cubicBezTo>
                    <a:pt x="91933" y="87787"/>
                    <a:pt x="76954" y="92962"/>
                    <a:pt x="60400" y="92962"/>
                  </a:cubicBezTo>
                  <a:cubicBezTo>
                    <a:pt x="43845" y="92962"/>
                    <a:pt x="28866" y="87787"/>
                    <a:pt x="18033" y="79397"/>
                  </a:cubicBezTo>
                  <a:cubicBezTo>
                    <a:pt x="7201" y="71040"/>
                    <a:pt x="515" y="59500"/>
                    <a:pt x="515" y="46738"/>
                  </a:cubicBezTo>
                  <a:cubicBezTo>
                    <a:pt x="515" y="34009"/>
                    <a:pt x="7201" y="22469"/>
                    <a:pt x="18033" y="14112"/>
                  </a:cubicBezTo>
                  <a:cubicBezTo>
                    <a:pt x="28866" y="5722"/>
                    <a:pt x="43845" y="547"/>
                    <a:pt x="60400" y="547"/>
                  </a:cubicBezTo>
                  <a:close/>
                  <a:moveTo>
                    <a:pt x="60400" y="0"/>
                  </a:moveTo>
                  <a:cubicBezTo>
                    <a:pt x="43717" y="0"/>
                    <a:pt x="28641" y="5240"/>
                    <a:pt x="17712" y="13662"/>
                  </a:cubicBezTo>
                  <a:cubicBezTo>
                    <a:pt x="6783" y="22116"/>
                    <a:pt x="1" y="33816"/>
                    <a:pt x="1" y="46738"/>
                  </a:cubicBezTo>
                  <a:cubicBezTo>
                    <a:pt x="1" y="59693"/>
                    <a:pt x="6783" y="71393"/>
                    <a:pt x="17712" y="79815"/>
                  </a:cubicBezTo>
                  <a:cubicBezTo>
                    <a:pt x="28641" y="88269"/>
                    <a:pt x="43717" y="93509"/>
                    <a:pt x="60400" y="93509"/>
                  </a:cubicBezTo>
                  <a:cubicBezTo>
                    <a:pt x="77051" y="93509"/>
                    <a:pt x="92126" y="88269"/>
                    <a:pt x="103088" y="79815"/>
                  </a:cubicBezTo>
                  <a:cubicBezTo>
                    <a:pt x="114017" y="71393"/>
                    <a:pt x="120799" y="59693"/>
                    <a:pt x="120799" y="46738"/>
                  </a:cubicBezTo>
                  <a:cubicBezTo>
                    <a:pt x="120799" y="33816"/>
                    <a:pt x="114017" y="22116"/>
                    <a:pt x="103088" y="13662"/>
                  </a:cubicBezTo>
                  <a:cubicBezTo>
                    <a:pt x="92126" y="5240"/>
                    <a:pt x="77051" y="0"/>
                    <a:pt x="604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90" name="Google Shape;4355;p64"/>
            <p:cNvSpPr>
              <a:spLocks/>
            </p:cNvSpPr>
            <p:nvPr/>
          </p:nvSpPr>
          <p:spPr bwMode="auto">
            <a:xfrm>
              <a:off x="4364475" y="2379750"/>
              <a:ext cx="532800" cy="452450"/>
            </a:xfrm>
            <a:custGeom>
              <a:avLst/>
              <a:gdLst>
                <a:gd name="T0" fmla="*/ 13694 w 21312"/>
                <a:gd name="T1" fmla="*/ 0 h 18098"/>
                <a:gd name="T2" fmla="*/ 0 w 21312"/>
                <a:gd name="T3" fmla="*/ 8647 h 18098"/>
                <a:gd name="T4" fmla="*/ 7811 w 21312"/>
                <a:gd name="T5" fmla="*/ 18097 h 18098"/>
                <a:gd name="T6" fmla="*/ 21312 w 21312"/>
                <a:gd name="T7" fmla="*/ 8390 h 18098"/>
                <a:gd name="T8" fmla="*/ 13694 w 21312"/>
                <a:gd name="T9" fmla="*/ 0 h 18098"/>
              </a:gdLst>
              <a:ahLst/>
              <a:cxnLst>
                <a:cxn ang="0">
                  <a:pos x="T0" y="T1"/>
                </a:cxn>
                <a:cxn ang="0">
                  <a:pos x="T2" y="T3"/>
                </a:cxn>
                <a:cxn ang="0">
                  <a:pos x="T4" y="T5"/>
                </a:cxn>
                <a:cxn ang="0">
                  <a:pos x="T6" y="T7"/>
                </a:cxn>
                <a:cxn ang="0">
                  <a:pos x="T8" y="T9"/>
                </a:cxn>
              </a:cxnLst>
              <a:rect l="0" t="0" r="r" b="b"/>
              <a:pathLst>
                <a:path w="21312" h="18098" extrusionOk="0">
                  <a:moveTo>
                    <a:pt x="13694" y="0"/>
                  </a:moveTo>
                  <a:lnTo>
                    <a:pt x="0" y="8647"/>
                  </a:lnTo>
                  <a:lnTo>
                    <a:pt x="7811" y="18097"/>
                  </a:lnTo>
                  <a:lnTo>
                    <a:pt x="21312" y="8390"/>
                  </a:lnTo>
                  <a:lnTo>
                    <a:pt x="136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91" name="Google Shape;4356;p64"/>
            <p:cNvSpPr>
              <a:spLocks/>
            </p:cNvSpPr>
            <p:nvPr/>
          </p:nvSpPr>
          <p:spPr bwMode="auto">
            <a:xfrm>
              <a:off x="4358025" y="2373275"/>
              <a:ext cx="546500" cy="465200"/>
            </a:xfrm>
            <a:custGeom>
              <a:avLst/>
              <a:gdLst>
                <a:gd name="T0" fmla="*/ 13913 w 21860"/>
                <a:gd name="T1" fmla="*/ 622 h 18608"/>
                <a:gd name="T2" fmla="*/ 21184 w 21860"/>
                <a:gd name="T3" fmla="*/ 8617 h 18608"/>
                <a:gd name="T4" fmla="*/ 8101 w 21860"/>
                <a:gd name="T5" fmla="*/ 17971 h 18608"/>
                <a:gd name="T6" fmla="*/ 676 w 21860"/>
                <a:gd name="T7" fmla="*/ 8970 h 18608"/>
                <a:gd name="T8" fmla="*/ 13913 w 21860"/>
                <a:gd name="T9" fmla="*/ 622 h 18608"/>
                <a:gd name="T10" fmla="*/ 13926 w 21860"/>
                <a:gd name="T11" fmla="*/ 1 h 18608"/>
                <a:gd name="T12" fmla="*/ 13791 w 21860"/>
                <a:gd name="T13" fmla="*/ 34 h 18608"/>
                <a:gd name="T14" fmla="*/ 130 w 21860"/>
                <a:gd name="T15" fmla="*/ 8681 h 18608"/>
                <a:gd name="T16" fmla="*/ 1 w 21860"/>
                <a:gd name="T17" fmla="*/ 8842 h 18608"/>
                <a:gd name="T18" fmla="*/ 65 w 21860"/>
                <a:gd name="T19" fmla="*/ 9067 h 18608"/>
                <a:gd name="T20" fmla="*/ 7844 w 21860"/>
                <a:gd name="T21" fmla="*/ 18517 h 18608"/>
                <a:gd name="T22" fmla="*/ 8059 w 21860"/>
                <a:gd name="T23" fmla="*/ 18608 h 18608"/>
                <a:gd name="T24" fmla="*/ 8230 w 21860"/>
                <a:gd name="T25" fmla="*/ 18549 h 18608"/>
                <a:gd name="T26" fmla="*/ 21731 w 21860"/>
                <a:gd name="T27" fmla="*/ 8874 h 18608"/>
                <a:gd name="T28" fmla="*/ 21827 w 21860"/>
                <a:gd name="T29" fmla="*/ 8681 h 18608"/>
                <a:gd name="T30" fmla="*/ 21763 w 21860"/>
                <a:gd name="T31" fmla="*/ 8456 h 18608"/>
                <a:gd name="T32" fmla="*/ 14145 w 21860"/>
                <a:gd name="T33" fmla="*/ 98 h 18608"/>
                <a:gd name="T34" fmla="*/ 13926 w 21860"/>
                <a:gd name="T35" fmla="*/ 1 h 18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60" h="18608" extrusionOk="0">
                  <a:moveTo>
                    <a:pt x="13913" y="622"/>
                  </a:moveTo>
                  <a:lnTo>
                    <a:pt x="21184" y="8617"/>
                  </a:lnTo>
                  <a:lnTo>
                    <a:pt x="8101" y="17971"/>
                  </a:lnTo>
                  <a:lnTo>
                    <a:pt x="676" y="8970"/>
                  </a:lnTo>
                  <a:lnTo>
                    <a:pt x="13913" y="622"/>
                  </a:lnTo>
                  <a:close/>
                  <a:moveTo>
                    <a:pt x="13926" y="1"/>
                  </a:moveTo>
                  <a:cubicBezTo>
                    <a:pt x="13882" y="1"/>
                    <a:pt x="13836" y="11"/>
                    <a:pt x="13791" y="34"/>
                  </a:cubicBezTo>
                  <a:lnTo>
                    <a:pt x="130" y="8681"/>
                  </a:lnTo>
                  <a:cubicBezTo>
                    <a:pt x="65" y="8713"/>
                    <a:pt x="1" y="8777"/>
                    <a:pt x="1" y="8842"/>
                  </a:cubicBezTo>
                  <a:cubicBezTo>
                    <a:pt x="1" y="8938"/>
                    <a:pt x="1" y="9002"/>
                    <a:pt x="65" y="9067"/>
                  </a:cubicBezTo>
                  <a:lnTo>
                    <a:pt x="7844" y="18517"/>
                  </a:lnTo>
                  <a:cubicBezTo>
                    <a:pt x="7900" y="18573"/>
                    <a:pt x="7978" y="18608"/>
                    <a:pt x="8059" y="18608"/>
                  </a:cubicBezTo>
                  <a:cubicBezTo>
                    <a:pt x="8117" y="18608"/>
                    <a:pt x="8176" y="18590"/>
                    <a:pt x="8230" y="18549"/>
                  </a:cubicBezTo>
                  <a:lnTo>
                    <a:pt x="21731" y="8874"/>
                  </a:lnTo>
                  <a:cubicBezTo>
                    <a:pt x="21795" y="8810"/>
                    <a:pt x="21827" y="8745"/>
                    <a:pt x="21827" y="8681"/>
                  </a:cubicBezTo>
                  <a:cubicBezTo>
                    <a:pt x="21859" y="8585"/>
                    <a:pt x="21827" y="8520"/>
                    <a:pt x="21763" y="8456"/>
                  </a:cubicBezTo>
                  <a:lnTo>
                    <a:pt x="14145" y="98"/>
                  </a:lnTo>
                  <a:cubicBezTo>
                    <a:pt x="14082" y="36"/>
                    <a:pt x="14007" y="1"/>
                    <a:pt x="139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92" name="Google Shape;4357;p64"/>
            <p:cNvSpPr>
              <a:spLocks/>
            </p:cNvSpPr>
            <p:nvPr/>
          </p:nvSpPr>
          <p:spPr bwMode="auto">
            <a:xfrm>
              <a:off x="3363175" y="2398225"/>
              <a:ext cx="597100" cy="499075"/>
            </a:xfrm>
            <a:custGeom>
              <a:avLst/>
              <a:gdLst>
                <a:gd name="T0" fmla="*/ 12472 w 23884"/>
                <a:gd name="T1" fmla="*/ 0 h 19963"/>
                <a:gd name="T2" fmla="*/ 0 w 23884"/>
                <a:gd name="T3" fmla="*/ 6429 h 19963"/>
                <a:gd name="T4" fmla="*/ 11058 w 23884"/>
                <a:gd name="T5" fmla="*/ 19962 h 19963"/>
                <a:gd name="T6" fmla="*/ 23884 w 23884"/>
                <a:gd name="T7" fmla="*/ 11412 h 19963"/>
                <a:gd name="T8" fmla="*/ 12472 w 23884"/>
                <a:gd name="T9" fmla="*/ 0 h 19963"/>
              </a:gdLst>
              <a:ahLst/>
              <a:cxnLst>
                <a:cxn ang="0">
                  <a:pos x="T0" y="T1"/>
                </a:cxn>
                <a:cxn ang="0">
                  <a:pos x="T2" y="T3"/>
                </a:cxn>
                <a:cxn ang="0">
                  <a:pos x="T4" y="T5"/>
                </a:cxn>
                <a:cxn ang="0">
                  <a:pos x="T6" y="T7"/>
                </a:cxn>
                <a:cxn ang="0">
                  <a:pos x="T8" y="T9"/>
                </a:cxn>
              </a:cxnLst>
              <a:rect l="0" t="0" r="r" b="b"/>
              <a:pathLst>
                <a:path w="23884" h="19963" extrusionOk="0">
                  <a:moveTo>
                    <a:pt x="12472" y="0"/>
                  </a:moveTo>
                  <a:lnTo>
                    <a:pt x="0" y="6429"/>
                  </a:lnTo>
                  <a:lnTo>
                    <a:pt x="11058" y="19962"/>
                  </a:lnTo>
                  <a:lnTo>
                    <a:pt x="23884" y="11412"/>
                  </a:lnTo>
                  <a:lnTo>
                    <a:pt x="124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93" name="Google Shape;4358;p64"/>
            <p:cNvSpPr>
              <a:spLocks/>
            </p:cNvSpPr>
            <p:nvPr/>
          </p:nvSpPr>
          <p:spPr bwMode="auto">
            <a:xfrm>
              <a:off x="3355925" y="2391725"/>
              <a:ext cx="611575" cy="512250"/>
            </a:xfrm>
            <a:custGeom>
              <a:avLst/>
              <a:gdLst>
                <a:gd name="T0" fmla="*/ 12700 w 24463"/>
                <a:gd name="T1" fmla="*/ 584 h 20490"/>
                <a:gd name="T2" fmla="*/ 23756 w 24463"/>
                <a:gd name="T3" fmla="*/ 11640 h 20490"/>
                <a:gd name="T4" fmla="*/ 11380 w 24463"/>
                <a:gd name="T5" fmla="*/ 19869 h 20490"/>
                <a:gd name="T6" fmla="*/ 708 w 24463"/>
                <a:gd name="T7" fmla="*/ 6754 h 20490"/>
                <a:gd name="T8" fmla="*/ 12700 w 24463"/>
                <a:gd name="T9" fmla="*/ 584 h 20490"/>
                <a:gd name="T10" fmla="*/ 12755 w 24463"/>
                <a:gd name="T11" fmla="*/ 0 h 20490"/>
                <a:gd name="T12" fmla="*/ 12634 w 24463"/>
                <a:gd name="T13" fmla="*/ 35 h 20490"/>
                <a:gd name="T14" fmla="*/ 162 w 24463"/>
                <a:gd name="T15" fmla="*/ 6432 h 20490"/>
                <a:gd name="T16" fmla="*/ 33 w 24463"/>
                <a:gd name="T17" fmla="*/ 6625 h 20490"/>
                <a:gd name="T18" fmla="*/ 65 w 24463"/>
                <a:gd name="T19" fmla="*/ 6850 h 20490"/>
                <a:gd name="T20" fmla="*/ 11123 w 24463"/>
                <a:gd name="T21" fmla="*/ 20383 h 20490"/>
                <a:gd name="T22" fmla="*/ 11333 w 24463"/>
                <a:gd name="T23" fmla="*/ 20489 h 20490"/>
                <a:gd name="T24" fmla="*/ 11476 w 24463"/>
                <a:gd name="T25" fmla="*/ 20447 h 20490"/>
                <a:gd name="T26" fmla="*/ 24334 w 24463"/>
                <a:gd name="T27" fmla="*/ 11897 h 20490"/>
                <a:gd name="T28" fmla="*/ 24431 w 24463"/>
                <a:gd name="T29" fmla="*/ 11704 h 20490"/>
                <a:gd name="T30" fmla="*/ 24366 w 24463"/>
                <a:gd name="T31" fmla="*/ 11479 h 20490"/>
                <a:gd name="T32" fmla="*/ 12955 w 24463"/>
                <a:gd name="T33" fmla="*/ 68 h 20490"/>
                <a:gd name="T34" fmla="*/ 12755 w 24463"/>
                <a:gd name="T35" fmla="*/ 0 h 20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63" h="20490" extrusionOk="0">
                  <a:moveTo>
                    <a:pt x="12700" y="584"/>
                  </a:moveTo>
                  <a:lnTo>
                    <a:pt x="23756" y="11640"/>
                  </a:lnTo>
                  <a:lnTo>
                    <a:pt x="11380" y="19869"/>
                  </a:lnTo>
                  <a:lnTo>
                    <a:pt x="708" y="6754"/>
                  </a:lnTo>
                  <a:lnTo>
                    <a:pt x="12700" y="584"/>
                  </a:lnTo>
                  <a:close/>
                  <a:moveTo>
                    <a:pt x="12755" y="0"/>
                  </a:moveTo>
                  <a:cubicBezTo>
                    <a:pt x="12712" y="0"/>
                    <a:pt x="12671" y="11"/>
                    <a:pt x="12634" y="35"/>
                  </a:cubicBezTo>
                  <a:lnTo>
                    <a:pt x="162" y="6432"/>
                  </a:lnTo>
                  <a:cubicBezTo>
                    <a:pt x="97" y="6464"/>
                    <a:pt x="33" y="6529"/>
                    <a:pt x="33" y="6625"/>
                  </a:cubicBezTo>
                  <a:cubicBezTo>
                    <a:pt x="1" y="6689"/>
                    <a:pt x="33" y="6786"/>
                    <a:pt x="65" y="6850"/>
                  </a:cubicBezTo>
                  <a:lnTo>
                    <a:pt x="11123" y="20383"/>
                  </a:lnTo>
                  <a:cubicBezTo>
                    <a:pt x="11179" y="20458"/>
                    <a:pt x="11258" y="20489"/>
                    <a:pt x="11333" y="20489"/>
                  </a:cubicBezTo>
                  <a:cubicBezTo>
                    <a:pt x="11386" y="20489"/>
                    <a:pt x="11437" y="20474"/>
                    <a:pt x="11476" y="20447"/>
                  </a:cubicBezTo>
                  <a:lnTo>
                    <a:pt x="24334" y="11897"/>
                  </a:lnTo>
                  <a:cubicBezTo>
                    <a:pt x="24399" y="11832"/>
                    <a:pt x="24431" y="11768"/>
                    <a:pt x="24431" y="11704"/>
                  </a:cubicBezTo>
                  <a:cubicBezTo>
                    <a:pt x="24463" y="11607"/>
                    <a:pt x="24431" y="11543"/>
                    <a:pt x="24366" y="11479"/>
                  </a:cubicBezTo>
                  <a:lnTo>
                    <a:pt x="12955" y="68"/>
                  </a:lnTo>
                  <a:cubicBezTo>
                    <a:pt x="12896" y="28"/>
                    <a:pt x="12824" y="0"/>
                    <a:pt x="127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94" name="Google Shape;4359;p64"/>
            <p:cNvSpPr>
              <a:spLocks/>
            </p:cNvSpPr>
            <p:nvPr/>
          </p:nvSpPr>
          <p:spPr bwMode="auto">
            <a:xfrm>
              <a:off x="3836500" y="2737350"/>
              <a:ext cx="597100" cy="499075"/>
            </a:xfrm>
            <a:custGeom>
              <a:avLst/>
              <a:gdLst>
                <a:gd name="T0" fmla="*/ 12472 w 23884"/>
                <a:gd name="T1" fmla="*/ 0 h 19963"/>
                <a:gd name="T2" fmla="*/ 0 w 23884"/>
                <a:gd name="T3" fmla="*/ 6429 h 19963"/>
                <a:gd name="T4" fmla="*/ 11058 w 23884"/>
                <a:gd name="T5" fmla="*/ 19962 h 19963"/>
                <a:gd name="T6" fmla="*/ 23884 w 23884"/>
                <a:gd name="T7" fmla="*/ 11412 h 19963"/>
                <a:gd name="T8" fmla="*/ 12472 w 23884"/>
                <a:gd name="T9" fmla="*/ 0 h 19963"/>
              </a:gdLst>
              <a:ahLst/>
              <a:cxnLst>
                <a:cxn ang="0">
                  <a:pos x="T0" y="T1"/>
                </a:cxn>
                <a:cxn ang="0">
                  <a:pos x="T2" y="T3"/>
                </a:cxn>
                <a:cxn ang="0">
                  <a:pos x="T4" y="T5"/>
                </a:cxn>
                <a:cxn ang="0">
                  <a:pos x="T6" y="T7"/>
                </a:cxn>
                <a:cxn ang="0">
                  <a:pos x="T8" y="T9"/>
                </a:cxn>
              </a:cxnLst>
              <a:rect l="0" t="0" r="r" b="b"/>
              <a:pathLst>
                <a:path w="23884" h="19963" extrusionOk="0">
                  <a:moveTo>
                    <a:pt x="12472" y="0"/>
                  </a:moveTo>
                  <a:lnTo>
                    <a:pt x="0" y="6429"/>
                  </a:lnTo>
                  <a:lnTo>
                    <a:pt x="11058" y="19962"/>
                  </a:lnTo>
                  <a:lnTo>
                    <a:pt x="23884" y="11412"/>
                  </a:lnTo>
                  <a:lnTo>
                    <a:pt x="124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95" name="Google Shape;4360;p64"/>
            <p:cNvSpPr>
              <a:spLocks/>
            </p:cNvSpPr>
            <p:nvPr/>
          </p:nvSpPr>
          <p:spPr bwMode="auto">
            <a:xfrm>
              <a:off x="3829250" y="2730850"/>
              <a:ext cx="610775" cy="512650"/>
            </a:xfrm>
            <a:custGeom>
              <a:avLst/>
              <a:gdLst>
                <a:gd name="T0" fmla="*/ 12721 w 24431"/>
                <a:gd name="T1" fmla="*/ 605 h 20506"/>
                <a:gd name="T2" fmla="*/ 23756 w 24431"/>
                <a:gd name="T3" fmla="*/ 11640 h 20506"/>
                <a:gd name="T4" fmla="*/ 11380 w 24431"/>
                <a:gd name="T5" fmla="*/ 19869 h 20506"/>
                <a:gd name="T6" fmla="*/ 708 w 24431"/>
                <a:gd name="T7" fmla="*/ 6786 h 20506"/>
                <a:gd name="T8" fmla="*/ 12721 w 24431"/>
                <a:gd name="T9" fmla="*/ 605 h 20506"/>
                <a:gd name="T10" fmla="*/ 12755 w 24431"/>
                <a:gd name="T11" fmla="*/ 0 h 20506"/>
                <a:gd name="T12" fmla="*/ 12634 w 24431"/>
                <a:gd name="T13" fmla="*/ 35 h 20506"/>
                <a:gd name="T14" fmla="*/ 162 w 24431"/>
                <a:gd name="T15" fmla="*/ 6432 h 20506"/>
                <a:gd name="T16" fmla="*/ 33 w 24431"/>
                <a:gd name="T17" fmla="*/ 6625 h 20506"/>
                <a:gd name="T18" fmla="*/ 65 w 24431"/>
                <a:gd name="T19" fmla="*/ 6850 h 20506"/>
                <a:gd name="T20" fmla="*/ 11123 w 24431"/>
                <a:gd name="T21" fmla="*/ 20415 h 20506"/>
                <a:gd name="T22" fmla="*/ 11331 w 24431"/>
                <a:gd name="T23" fmla="*/ 20505 h 20506"/>
                <a:gd name="T24" fmla="*/ 11477 w 24431"/>
                <a:gd name="T25" fmla="*/ 20447 h 20506"/>
                <a:gd name="T26" fmla="*/ 24334 w 24431"/>
                <a:gd name="T27" fmla="*/ 11897 h 20506"/>
                <a:gd name="T28" fmla="*/ 24431 w 24431"/>
                <a:gd name="T29" fmla="*/ 11704 h 20506"/>
                <a:gd name="T30" fmla="*/ 24366 w 24431"/>
                <a:gd name="T31" fmla="*/ 11479 h 20506"/>
                <a:gd name="T32" fmla="*/ 12955 w 24431"/>
                <a:gd name="T33" fmla="*/ 68 h 20506"/>
                <a:gd name="T34" fmla="*/ 12755 w 24431"/>
                <a:gd name="T35" fmla="*/ 0 h 20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31" h="20506" extrusionOk="0">
                  <a:moveTo>
                    <a:pt x="12721" y="605"/>
                  </a:moveTo>
                  <a:lnTo>
                    <a:pt x="23756" y="11640"/>
                  </a:lnTo>
                  <a:lnTo>
                    <a:pt x="11380" y="19869"/>
                  </a:lnTo>
                  <a:lnTo>
                    <a:pt x="708" y="6786"/>
                  </a:lnTo>
                  <a:lnTo>
                    <a:pt x="12721" y="605"/>
                  </a:lnTo>
                  <a:close/>
                  <a:moveTo>
                    <a:pt x="12755" y="0"/>
                  </a:moveTo>
                  <a:cubicBezTo>
                    <a:pt x="12712" y="0"/>
                    <a:pt x="12671" y="11"/>
                    <a:pt x="12634" y="35"/>
                  </a:cubicBezTo>
                  <a:lnTo>
                    <a:pt x="162" y="6432"/>
                  </a:lnTo>
                  <a:cubicBezTo>
                    <a:pt x="97" y="6496"/>
                    <a:pt x="33" y="6561"/>
                    <a:pt x="33" y="6625"/>
                  </a:cubicBezTo>
                  <a:cubicBezTo>
                    <a:pt x="1" y="6721"/>
                    <a:pt x="33" y="6786"/>
                    <a:pt x="65" y="6850"/>
                  </a:cubicBezTo>
                  <a:lnTo>
                    <a:pt x="11123" y="20415"/>
                  </a:lnTo>
                  <a:cubicBezTo>
                    <a:pt x="11179" y="20471"/>
                    <a:pt x="11257" y="20505"/>
                    <a:pt x="11331" y="20505"/>
                  </a:cubicBezTo>
                  <a:cubicBezTo>
                    <a:pt x="11384" y="20505"/>
                    <a:pt x="11436" y="20488"/>
                    <a:pt x="11477" y="20447"/>
                  </a:cubicBezTo>
                  <a:lnTo>
                    <a:pt x="24334" y="11897"/>
                  </a:lnTo>
                  <a:cubicBezTo>
                    <a:pt x="24399" y="11865"/>
                    <a:pt x="24431" y="11768"/>
                    <a:pt x="24431" y="11704"/>
                  </a:cubicBezTo>
                  <a:cubicBezTo>
                    <a:pt x="24431" y="11607"/>
                    <a:pt x="24431" y="11543"/>
                    <a:pt x="24366" y="11479"/>
                  </a:cubicBezTo>
                  <a:lnTo>
                    <a:pt x="12955" y="68"/>
                  </a:lnTo>
                  <a:cubicBezTo>
                    <a:pt x="12896" y="28"/>
                    <a:pt x="12824" y="0"/>
                    <a:pt x="127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96" name="Google Shape;4361;p64"/>
            <p:cNvSpPr>
              <a:spLocks/>
            </p:cNvSpPr>
            <p:nvPr/>
          </p:nvSpPr>
          <p:spPr bwMode="auto">
            <a:xfrm>
              <a:off x="3777025" y="2762250"/>
              <a:ext cx="564975" cy="483800"/>
            </a:xfrm>
            <a:custGeom>
              <a:avLst/>
              <a:gdLst>
                <a:gd name="T0" fmla="*/ 13469 w 22599"/>
                <a:gd name="T1" fmla="*/ 1 h 19352"/>
                <a:gd name="T2" fmla="*/ 1 w 22599"/>
                <a:gd name="T3" fmla="*/ 4019 h 19352"/>
                <a:gd name="T4" fmla="*/ 8390 w 22599"/>
                <a:gd name="T5" fmla="*/ 19352 h 19352"/>
                <a:gd name="T6" fmla="*/ 22598 w 22599"/>
                <a:gd name="T7" fmla="*/ 13309 h 19352"/>
                <a:gd name="T8" fmla="*/ 13469 w 22599"/>
                <a:gd name="T9" fmla="*/ 1 h 19352"/>
              </a:gdLst>
              <a:ahLst/>
              <a:cxnLst>
                <a:cxn ang="0">
                  <a:pos x="T0" y="T1"/>
                </a:cxn>
                <a:cxn ang="0">
                  <a:pos x="T2" y="T3"/>
                </a:cxn>
                <a:cxn ang="0">
                  <a:pos x="T4" y="T5"/>
                </a:cxn>
                <a:cxn ang="0">
                  <a:pos x="T6" y="T7"/>
                </a:cxn>
                <a:cxn ang="0">
                  <a:pos x="T8" y="T9"/>
                </a:cxn>
              </a:cxnLst>
              <a:rect l="0" t="0" r="r" b="b"/>
              <a:pathLst>
                <a:path w="22599" h="19352" extrusionOk="0">
                  <a:moveTo>
                    <a:pt x="13469" y="1"/>
                  </a:moveTo>
                  <a:lnTo>
                    <a:pt x="1" y="4019"/>
                  </a:lnTo>
                  <a:lnTo>
                    <a:pt x="8390" y="19352"/>
                  </a:lnTo>
                  <a:lnTo>
                    <a:pt x="22598" y="13309"/>
                  </a:lnTo>
                  <a:lnTo>
                    <a:pt x="1346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97" name="Google Shape;4362;p64"/>
            <p:cNvSpPr>
              <a:spLocks/>
            </p:cNvSpPr>
            <p:nvPr/>
          </p:nvSpPr>
          <p:spPr bwMode="auto">
            <a:xfrm>
              <a:off x="3770600" y="2755525"/>
              <a:ext cx="577825" cy="497600"/>
            </a:xfrm>
            <a:custGeom>
              <a:avLst/>
              <a:gdLst>
                <a:gd name="T0" fmla="*/ 13623 w 23113"/>
                <a:gd name="T1" fmla="*/ 577 h 19904"/>
                <a:gd name="T2" fmla="*/ 22437 w 23113"/>
                <a:gd name="T3" fmla="*/ 13449 h 19904"/>
                <a:gd name="T4" fmla="*/ 8776 w 23113"/>
                <a:gd name="T5" fmla="*/ 19299 h 19904"/>
                <a:gd name="T6" fmla="*/ 675 w 23113"/>
                <a:gd name="T7" fmla="*/ 4449 h 19904"/>
                <a:gd name="T8" fmla="*/ 13623 w 23113"/>
                <a:gd name="T9" fmla="*/ 577 h 19904"/>
                <a:gd name="T10" fmla="*/ 13721 w 23113"/>
                <a:gd name="T11" fmla="*/ 1 h 19904"/>
                <a:gd name="T12" fmla="*/ 13630 w 23113"/>
                <a:gd name="T13" fmla="*/ 13 h 19904"/>
                <a:gd name="T14" fmla="*/ 193 w 23113"/>
                <a:gd name="T15" fmla="*/ 4031 h 19904"/>
                <a:gd name="T16" fmla="*/ 33 w 23113"/>
                <a:gd name="T17" fmla="*/ 4192 h 19904"/>
                <a:gd name="T18" fmla="*/ 33 w 23113"/>
                <a:gd name="T19" fmla="*/ 4417 h 19904"/>
                <a:gd name="T20" fmla="*/ 8422 w 23113"/>
                <a:gd name="T21" fmla="*/ 19749 h 19904"/>
                <a:gd name="T22" fmla="*/ 8642 w 23113"/>
                <a:gd name="T23" fmla="*/ 19903 h 19904"/>
                <a:gd name="T24" fmla="*/ 8744 w 23113"/>
                <a:gd name="T25" fmla="*/ 19878 h 19904"/>
                <a:gd name="T26" fmla="*/ 22952 w 23113"/>
                <a:gd name="T27" fmla="*/ 13803 h 19904"/>
                <a:gd name="T28" fmla="*/ 23112 w 23113"/>
                <a:gd name="T29" fmla="*/ 13642 h 19904"/>
                <a:gd name="T30" fmla="*/ 23048 w 23113"/>
                <a:gd name="T31" fmla="*/ 13417 h 19904"/>
                <a:gd name="T32" fmla="*/ 13951 w 23113"/>
                <a:gd name="T33" fmla="*/ 109 h 19904"/>
                <a:gd name="T34" fmla="*/ 13721 w 23113"/>
                <a:gd name="T35" fmla="*/ 1 h 19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113" h="19904" extrusionOk="0">
                  <a:moveTo>
                    <a:pt x="13623" y="577"/>
                  </a:moveTo>
                  <a:lnTo>
                    <a:pt x="22437" y="13449"/>
                  </a:lnTo>
                  <a:lnTo>
                    <a:pt x="8776" y="19299"/>
                  </a:lnTo>
                  <a:lnTo>
                    <a:pt x="675" y="4449"/>
                  </a:lnTo>
                  <a:lnTo>
                    <a:pt x="13623" y="577"/>
                  </a:lnTo>
                  <a:close/>
                  <a:moveTo>
                    <a:pt x="13721" y="1"/>
                  </a:moveTo>
                  <a:cubicBezTo>
                    <a:pt x="13692" y="1"/>
                    <a:pt x="13662" y="5"/>
                    <a:pt x="13630" y="13"/>
                  </a:cubicBezTo>
                  <a:lnTo>
                    <a:pt x="193" y="4031"/>
                  </a:lnTo>
                  <a:cubicBezTo>
                    <a:pt x="129" y="4063"/>
                    <a:pt x="65" y="4095"/>
                    <a:pt x="33" y="4192"/>
                  </a:cubicBezTo>
                  <a:cubicBezTo>
                    <a:pt x="0" y="4256"/>
                    <a:pt x="0" y="4352"/>
                    <a:pt x="33" y="4417"/>
                  </a:cubicBezTo>
                  <a:lnTo>
                    <a:pt x="8422" y="19749"/>
                  </a:lnTo>
                  <a:cubicBezTo>
                    <a:pt x="8469" y="19844"/>
                    <a:pt x="8551" y="19903"/>
                    <a:pt x="8642" y="19903"/>
                  </a:cubicBezTo>
                  <a:cubicBezTo>
                    <a:pt x="8675" y="19903"/>
                    <a:pt x="8709" y="19895"/>
                    <a:pt x="8744" y="19878"/>
                  </a:cubicBezTo>
                  <a:lnTo>
                    <a:pt x="22952" y="13803"/>
                  </a:lnTo>
                  <a:cubicBezTo>
                    <a:pt x="23016" y="13771"/>
                    <a:pt x="23080" y="13706"/>
                    <a:pt x="23112" y="13642"/>
                  </a:cubicBezTo>
                  <a:cubicBezTo>
                    <a:pt x="23112" y="13578"/>
                    <a:pt x="23112" y="13481"/>
                    <a:pt x="23048" y="13417"/>
                  </a:cubicBezTo>
                  <a:lnTo>
                    <a:pt x="13951" y="109"/>
                  </a:lnTo>
                  <a:cubicBezTo>
                    <a:pt x="13879" y="37"/>
                    <a:pt x="13806" y="1"/>
                    <a:pt x="137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98" name="Google Shape;4363;p64"/>
            <p:cNvSpPr>
              <a:spLocks/>
            </p:cNvSpPr>
            <p:nvPr/>
          </p:nvSpPr>
          <p:spPr bwMode="auto">
            <a:xfrm>
              <a:off x="3632675" y="2195225"/>
              <a:ext cx="140350" cy="44725"/>
            </a:xfrm>
            <a:custGeom>
              <a:avLst/>
              <a:gdLst>
                <a:gd name="T0" fmla="*/ 5228 w 5614"/>
                <a:gd name="T1" fmla="*/ 0 h 1789"/>
                <a:gd name="T2" fmla="*/ 3203 w 5614"/>
                <a:gd name="T3" fmla="*/ 502 h 1789"/>
                <a:gd name="T4" fmla="*/ 2612 w 5614"/>
                <a:gd name="T5" fmla="*/ 476 h 1789"/>
                <a:gd name="T6" fmla="*/ 760 w 5614"/>
                <a:gd name="T7" fmla="*/ 824 h 1789"/>
                <a:gd name="T8" fmla="*/ 3895 w 5614"/>
                <a:gd name="T9" fmla="*/ 1789 h 1789"/>
                <a:gd name="T10" fmla="*/ 4553 w 5614"/>
                <a:gd name="T11" fmla="*/ 1724 h 1789"/>
                <a:gd name="T12" fmla="*/ 5614 w 5614"/>
                <a:gd name="T13" fmla="*/ 213 h 1789"/>
                <a:gd name="T14" fmla="*/ 5228 w 5614"/>
                <a:gd name="T15" fmla="*/ 0 h 17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14" h="1789" extrusionOk="0">
                  <a:moveTo>
                    <a:pt x="5228" y="0"/>
                  </a:moveTo>
                  <a:cubicBezTo>
                    <a:pt x="4547" y="0"/>
                    <a:pt x="3203" y="502"/>
                    <a:pt x="3203" y="502"/>
                  </a:cubicBezTo>
                  <a:cubicBezTo>
                    <a:pt x="3203" y="502"/>
                    <a:pt x="2961" y="476"/>
                    <a:pt x="2612" y="476"/>
                  </a:cubicBezTo>
                  <a:cubicBezTo>
                    <a:pt x="2087" y="476"/>
                    <a:pt x="1319" y="534"/>
                    <a:pt x="760" y="824"/>
                  </a:cubicBezTo>
                  <a:cubicBezTo>
                    <a:pt x="1" y="1203"/>
                    <a:pt x="2468" y="1789"/>
                    <a:pt x="3895" y="1789"/>
                  </a:cubicBezTo>
                  <a:cubicBezTo>
                    <a:pt x="4159" y="1789"/>
                    <a:pt x="4387" y="1769"/>
                    <a:pt x="4553" y="1724"/>
                  </a:cubicBezTo>
                  <a:cubicBezTo>
                    <a:pt x="5614" y="1402"/>
                    <a:pt x="5614" y="824"/>
                    <a:pt x="5614" y="213"/>
                  </a:cubicBezTo>
                  <a:cubicBezTo>
                    <a:pt x="5614" y="58"/>
                    <a:pt x="5459" y="0"/>
                    <a:pt x="52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99" name="Google Shape;4364;p64"/>
            <p:cNvSpPr>
              <a:spLocks/>
            </p:cNvSpPr>
            <p:nvPr/>
          </p:nvSpPr>
          <p:spPr bwMode="auto">
            <a:xfrm>
              <a:off x="3641225" y="2188475"/>
              <a:ext cx="139050" cy="57900"/>
            </a:xfrm>
            <a:custGeom>
              <a:avLst/>
              <a:gdLst>
                <a:gd name="T0" fmla="*/ 5014 w 5562"/>
                <a:gd name="T1" fmla="*/ 547 h 2316"/>
                <a:gd name="T2" fmla="*/ 4886 w 5562"/>
                <a:gd name="T3" fmla="*/ 1222 h 2316"/>
                <a:gd name="T4" fmla="*/ 4147 w 5562"/>
                <a:gd name="T5" fmla="*/ 1737 h 2316"/>
                <a:gd name="T6" fmla="*/ 3536 w 5562"/>
                <a:gd name="T7" fmla="*/ 1801 h 2316"/>
                <a:gd name="T8" fmla="*/ 1511 w 5562"/>
                <a:gd name="T9" fmla="*/ 1544 h 2316"/>
                <a:gd name="T10" fmla="*/ 707 w 5562"/>
                <a:gd name="T11" fmla="*/ 1286 h 2316"/>
                <a:gd name="T12" fmla="*/ 672 w 5562"/>
                <a:gd name="T13" fmla="*/ 1266 h 2316"/>
                <a:gd name="T14" fmla="*/ 672 w 5562"/>
                <a:gd name="T15" fmla="*/ 1266 h 2316"/>
                <a:gd name="T16" fmla="*/ 2250 w 5562"/>
                <a:gd name="T17" fmla="*/ 1029 h 2316"/>
                <a:gd name="T18" fmla="*/ 2957 w 5562"/>
                <a:gd name="T19" fmla="*/ 1029 h 2316"/>
                <a:gd name="T20" fmla="*/ 3150 w 5562"/>
                <a:gd name="T21" fmla="*/ 965 h 2316"/>
                <a:gd name="T22" fmla="*/ 4018 w 5562"/>
                <a:gd name="T23" fmla="*/ 676 h 2316"/>
                <a:gd name="T24" fmla="*/ 4886 w 5562"/>
                <a:gd name="T25" fmla="*/ 547 h 2316"/>
                <a:gd name="T26" fmla="*/ 4886 w 5562"/>
                <a:gd name="T27" fmla="*/ 1 h 2316"/>
                <a:gd name="T28" fmla="*/ 3536 w 5562"/>
                <a:gd name="T29" fmla="*/ 258 h 2316"/>
                <a:gd name="T30" fmla="*/ 2786 w 5562"/>
                <a:gd name="T31" fmla="*/ 507 h 2316"/>
                <a:gd name="T32" fmla="*/ 2786 w 5562"/>
                <a:gd name="T33" fmla="*/ 507 h 2316"/>
                <a:gd name="T34" fmla="*/ 2250 w 5562"/>
                <a:gd name="T35" fmla="*/ 483 h 2316"/>
                <a:gd name="T36" fmla="*/ 289 w 5562"/>
                <a:gd name="T37" fmla="*/ 836 h 2316"/>
                <a:gd name="T38" fmla="*/ 322 w 5562"/>
                <a:gd name="T39" fmla="*/ 836 h 2316"/>
                <a:gd name="T40" fmla="*/ 129 w 5562"/>
                <a:gd name="T41" fmla="*/ 965 h 2316"/>
                <a:gd name="T42" fmla="*/ 0 w 5562"/>
                <a:gd name="T43" fmla="*/ 1254 h 2316"/>
                <a:gd name="T44" fmla="*/ 64 w 5562"/>
                <a:gd name="T45" fmla="*/ 1447 h 2316"/>
                <a:gd name="T46" fmla="*/ 322 w 5562"/>
                <a:gd name="T47" fmla="*/ 1672 h 2316"/>
                <a:gd name="T48" fmla="*/ 932 w 5562"/>
                <a:gd name="T49" fmla="*/ 1929 h 2316"/>
                <a:gd name="T50" fmla="*/ 3536 w 5562"/>
                <a:gd name="T51" fmla="*/ 2315 h 2316"/>
                <a:gd name="T52" fmla="*/ 4275 w 5562"/>
                <a:gd name="T53" fmla="*/ 2251 h 2316"/>
                <a:gd name="T54" fmla="*/ 5368 w 5562"/>
                <a:gd name="T55" fmla="*/ 1479 h 2316"/>
                <a:gd name="T56" fmla="*/ 5529 w 5562"/>
                <a:gd name="T57" fmla="*/ 483 h 2316"/>
                <a:gd name="T58" fmla="*/ 5465 w 5562"/>
                <a:gd name="T59" fmla="*/ 226 h 2316"/>
                <a:gd name="T60" fmla="*/ 5175 w 5562"/>
                <a:gd name="T61" fmla="*/ 33 h 2316"/>
                <a:gd name="T62" fmla="*/ 4886 w 5562"/>
                <a:gd name="T63" fmla="*/ 1 h 2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62" h="2316" extrusionOk="0">
                  <a:moveTo>
                    <a:pt x="5014" y="547"/>
                  </a:moveTo>
                  <a:cubicBezTo>
                    <a:pt x="5010" y="810"/>
                    <a:pt x="4975" y="1044"/>
                    <a:pt x="4886" y="1222"/>
                  </a:cubicBezTo>
                  <a:cubicBezTo>
                    <a:pt x="4822" y="1415"/>
                    <a:pt x="4629" y="1576"/>
                    <a:pt x="4147" y="1737"/>
                  </a:cubicBezTo>
                  <a:cubicBezTo>
                    <a:pt x="4018" y="1769"/>
                    <a:pt x="3793" y="1801"/>
                    <a:pt x="3536" y="1801"/>
                  </a:cubicBezTo>
                  <a:cubicBezTo>
                    <a:pt x="2957" y="1801"/>
                    <a:pt x="2154" y="1672"/>
                    <a:pt x="1511" y="1544"/>
                  </a:cubicBezTo>
                  <a:cubicBezTo>
                    <a:pt x="1190" y="1447"/>
                    <a:pt x="900" y="1351"/>
                    <a:pt x="707" y="1286"/>
                  </a:cubicBezTo>
                  <a:cubicBezTo>
                    <a:pt x="695" y="1281"/>
                    <a:pt x="683" y="1273"/>
                    <a:pt x="672" y="1266"/>
                  </a:cubicBezTo>
                  <a:cubicBezTo>
                    <a:pt x="1150" y="1083"/>
                    <a:pt x="1808" y="1029"/>
                    <a:pt x="2250" y="1029"/>
                  </a:cubicBezTo>
                  <a:lnTo>
                    <a:pt x="2957" y="1029"/>
                  </a:lnTo>
                  <a:cubicBezTo>
                    <a:pt x="2957" y="1029"/>
                    <a:pt x="3022" y="997"/>
                    <a:pt x="3150" y="965"/>
                  </a:cubicBezTo>
                  <a:cubicBezTo>
                    <a:pt x="3375" y="869"/>
                    <a:pt x="3697" y="772"/>
                    <a:pt x="4018" y="676"/>
                  </a:cubicBezTo>
                  <a:cubicBezTo>
                    <a:pt x="4340" y="611"/>
                    <a:pt x="4693" y="547"/>
                    <a:pt x="4886" y="547"/>
                  </a:cubicBezTo>
                  <a:close/>
                  <a:moveTo>
                    <a:pt x="4886" y="1"/>
                  </a:moveTo>
                  <a:cubicBezTo>
                    <a:pt x="4500" y="1"/>
                    <a:pt x="3986" y="129"/>
                    <a:pt x="3536" y="258"/>
                  </a:cubicBezTo>
                  <a:cubicBezTo>
                    <a:pt x="3179" y="368"/>
                    <a:pt x="2869" y="477"/>
                    <a:pt x="2786" y="507"/>
                  </a:cubicBezTo>
                  <a:cubicBezTo>
                    <a:pt x="2685" y="498"/>
                    <a:pt x="2490" y="483"/>
                    <a:pt x="2250" y="483"/>
                  </a:cubicBezTo>
                  <a:cubicBezTo>
                    <a:pt x="1704" y="483"/>
                    <a:pt x="932" y="547"/>
                    <a:pt x="289" y="836"/>
                  </a:cubicBezTo>
                  <a:lnTo>
                    <a:pt x="322" y="836"/>
                  </a:lnTo>
                  <a:cubicBezTo>
                    <a:pt x="225" y="869"/>
                    <a:pt x="161" y="901"/>
                    <a:pt x="129" y="965"/>
                  </a:cubicBezTo>
                  <a:cubicBezTo>
                    <a:pt x="64" y="1029"/>
                    <a:pt x="0" y="1126"/>
                    <a:pt x="0" y="1254"/>
                  </a:cubicBezTo>
                  <a:cubicBezTo>
                    <a:pt x="0" y="1319"/>
                    <a:pt x="32" y="1383"/>
                    <a:pt x="64" y="1447"/>
                  </a:cubicBezTo>
                  <a:cubicBezTo>
                    <a:pt x="129" y="1544"/>
                    <a:pt x="225" y="1608"/>
                    <a:pt x="322" y="1672"/>
                  </a:cubicBezTo>
                  <a:cubicBezTo>
                    <a:pt x="482" y="1769"/>
                    <a:pt x="675" y="1865"/>
                    <a:pt x="932" y="1929"/>
                  </a:cubicBezTo>
                  <a:cubicBezTo>
                    <a:pt x="1672" y="2154"/>
                    <a:pt x="2732" y="2315"/>
                    <a:pt x="3536" y="2315"/>
                  </a:cubicBezTo>
                  <a:cubicBezTo>
                    <a:pt x="3825" y="2315"/>
                    <a:pt x="4083" y="2315"/>
                    <a:pt x="4275" y="2251"/>
                  </a:cubicBezTo>
                  <a:cubicBezTo>
                    <a:pt x="4854" y="2090"/>
                    <a:pt x="5208" y="1801"/>
                    <a:pt x="5368" y="1479"/>
                  </a:cubicBezTo>
                  <a:cubicBezTo>
                    <a:pt x="5561" y="1126"/>
                    <a:pt x="5529" y="772"/>
                    <a:pt x="5529" y="483"/>
                  </a:cubicBezTo>
                  <a:cubicBezTo>
                    <a:pt x="5529" y="386"/>
                    <a:pt x="5529" y="290"/>
                    <a:pt x="5465" y="226"/>
                  </a:cubicBezTo>
                  <a:cubicBezTo>
                    <a:pt x="5400" y="129"/>
                    <a:pt x="5272" y="65"/>
                    <a:pt x="5175" y="33"/>
                  </a:cubicBezTo>
                  <a:cubicBezTo>
                    <a:pt x="5079" y="1"/>
                    <a:pt x="4983" y="1"/>
                    <a:pt x="48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00" name="Google Shape;4365;p64"/>
            <p:cNvSpPr>
              <a:spLocks/>
            </p:cNvSpPr>
            <p:nvPr/>
          </p:nvSpPr>
          <p:spPr bwMode="auto">
            <a:xfrm>
              <a:off x="3140575" y="1556850"/>
              <a:ext cx="648525" cy="757200"/>
            </a:xfrm>
            <a:custGeom>
              <a:avLst/>
              <a:gdLst>
                <a:gd name="T0" fmla="*/ 9451 w 25941"/>
                <a:gd name="T1" fmla="*/ 0 h 30288"/>
                <a:gd name="T2" fmla="*/ 4725 w 25941"/>
                <a:gd name="T3" fmla="*/ 3054 h 30288"/>
                <a:gd name="T4" fmla="*/ 2057 w 25941"/>
                <a:gd name="T5" fmla="*/ 12311 h 30288"/>
                <a:gd name="T6" fmla="*/ 932 w 25941"/>
                <a:gd name="T7" fmla="*/ 23980 h 30288"/>
                <a:gd name="T8" fmla="*/ 13726 w 25941"/>
                <a:gd name="T9" fmla="*/ 28994 h 30288"/>
                <a:gd name="T10" fmla="*/ 19039 w 25941"/>
                <a:gd name="T11" fmla="*/ 30288 h 30288"/>
                <a:gd name="T12" fmla="*/ 19255 w 25941"/>
                <a:gd name="T13" fmla="*/ 30280 h 30288"/>
                <a:gd name="T14" fmla="*/ 21858 w 25941"/>
                <a:gd name="T15" fmla="*/ 29284 h 30288"/>
                <a:gd name="T16" fmla="*/ 24655 w 25941"/>
                <a:gd name="T17" fmla="*/ 30280 h 30288"/>
                <a:gd name="T18" fmla="*/ 25298 w 25941"/>
                <a:gd name="T19" fmla="*/ 28255 h 30288"/>
                <a:gd name="T20" fmla="*/ 21826 w 25941"/>
                <a:gd name="T21" fmla="*/ 25748 h 30288"/>
                <a:gd name="T22" fmla="*/ 17037 w 25941"/>
                <a:gd name="T23" fmla="*/ 26294 h 30288"/>
                <a:gd name="T24" fmla="*/ 8808 w 25941"/>
                <a:gd name="T25" fmla="*/ 21762 h 30288"/>
                <a:gd name="T26" fmla="*/ 5561 w 25941"/>
                <a:gd name="T27" fmla="*/ 18998 h 30288"/>
                <a:gd name="T28" fmla="*/ 9354 w 25941"/>
                <a:gd name="T29" fmla="*/ 7136 h 30288"/>
                <a:gd name="T30" fmla="*/ 9451 w 25941"/>
                <a:gd name="T31" fmla="*/ 0 h 30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941" h="30288" extrusionOk="0">
                  <a:moveTo>
                    <a:pt x="9451" y="0"/>
                  </a:moveTo>
                  <a:cubicBezTo>
                    <a:pt x="9450" y="0"/>
                    <a:pt x="6300" y="1125"/>
                    <a:pt x="4725" y="3054"/>
                  </a:cubicBezTo>
                  <a:cubicBezTo>
                    <a:pt x="3150" y="5015"/>
                    <a:pt x="2411" y="10094"/>
                    <a:pt x="2057" y="12311"/>
                  </a:cubicBezTo>
                  <a:cubicBezTo>
                    <a:pt x="1672" y="14529"/>
                    <a:pt x="0" y="22983"/>
                    <a:pt x="932" y="23980"/>
                  </a:cubicBezTo>
                  <a:cubicBezTo>
                    <a:pt x="1865" y="25009"/>
                    <a:pt x="11765" y="28448"/>
                    <a:pt x="13726" y="28994"/>
                  </a:cubicBezTo>
                  <a:cubicBezTo>
                    <a:pt x="15551" y="29512"/>
                    <a:pt x="17722" y="30288"/>
                    <a:pt x="19039" y="30288"/>
                  </a:cubicBezTo>
                  <a:cubicBezTo>
                    <a:pt x="19114" y="30288"/>
                    <a:pt x="19186" y="30285"/>
                    <a:pt x="19255" y="30280"/>
                  </a:cubicBezTo>
                  <a:cubicBezTo>
                    <a:pt x="20573" y="30184"/>
                    <a:pt x="21858" y="29284"/>
                    <a:pt x="21858" y="29284"/>
                  </a:cubicBezTo>
                  <a:cubicBezTo>
                    <a:pt x="21858" y="29284"/>
                    <a:pt x="24076" y="30280"/>
                    <a:pt x="24655" y="30280"/>
                  </a:cubicBezTo>
                  <a:cubicBezTo>
                    <a:pt x="25201" y="30280"/>
                    <a:pt x="25941" y="29284"/>
                    <a:pt x="25298" y="28255"/>
                  </a:cubicBezTo>
                  <a:cubicBezTo>
                    <a:pt x="24655" y="27227"/>
                    <a:pt x="22823" y="25748"/>
                    <a:pt x="21826" y="25748"/>
                  </a:cubicBezTo>
                  <a:cubicBezTo>
                    <a:pt x="20798" y="25748"/>
                    <a:pt x="17037" y="26294"/>
                    <a:pt x="17037" y="26294"/>
                  </a:cubicBezTo>
                  <a:cubicBezTo>
                    <a:pt x="17037" y="26294"/>
                    <a:pt x="10640" y="23080"/>
                    <a:pt x="8808" y="21762"/>
                  </a:cubicBezTo>
                  <a:cubicBezTo>
                    <a:pt x="6943" y="20476"/>
                    <a:pt x="5561" y="18998"/>
                    <a:pt x="5561" y="18998"/>
                  </a:cubicBezTo>
                  <a:lnTo>
                    <a:pt x="9354" y="7136"/>
                  </a:lnTo>
                  <a:lnTo>
                    <a:pt x="945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01" name="Google Shape;4366;p64"/>
            <p:cNvSpPr>
              <a:spLocks/>
            </p:cNvSpPr>
            <p:nvPr/>
          </p:nvSpPr>
          <p:spPr bwMode="auto">
            <a:xfrm>
              <a:off x="3150200" y="1550200"/>
              <a:ext cx="635700" cy="770900"/>
            </a:xfrm>
            <a:custGeom>
              <a:avLst/>
              <a:gdLst>
                <a:gd name="T0" fmla="*/ 8969 w 25428"/>
                <a:gd name="T1" fmla="*/ 9 h 30836"/>
                <a:gd name="T2" fmla="*/ 4148 w 25428"/>
                <a:gd name="T3" fmla="*/ 3159 h 30836"/>
                <a:gd name="T4" fmla="*/ 1383 w 25428"/>
                <a:gd name="T5" fmla="*/ 12545 h 30836"/>
                <a:gd name="T6" fmla="*/ 1 w 25428"/>
                <a:gd name="T7" fmla="*/ 22735 h 30836"/>
                <a:gd name="T8" fmla="*/ 355 w 25428"/>
                <a:gd name="T9" fmla="*/ 24439 h 30836"/>
                <a:gd name="T10" fmla="*/ 7523 w 25428"/>
                <a:gd name="T11" fmla="*/ 27589 h 30836"/>
                <a:gd name="T12" fmla="*/ 16137 w 25428"/>
                <a:gd name="T13" fmla="*/ 30353 h 30836"/>
                <a:gd name="T14" fmla="*/ 18902 w 25428"/>
                <a:gd name="T15" fmla="*/ 30836 h 30836"/>
                <a:gd name="T16" fmla="*/ 21516 w 25428"/>
                <a:gd name="T17" fmla="*/ 29839 h 30836"/>
                <a:gd name="T18" fmla="*/ 22566 w 25428"/>
                <a:gd name="T19" fmla="*/ 30289 h 30836"/>
                <a:gd name="T20" fmla="*/ 24270 w 25428"/>
                <a:gd name="T21" fmla="*/ 30836 h 30836"/>
                <a:gd name="T22" fmla="*/ 25427 w 25428"/>
                <a:gd name="T23" fmla="*/ 29357 h 30836"/>
                <a:gd name="T24" fmla="*/ 23466 w 25428"/>
                <a:gd name="T25" fmla="*/ 26657 h 30836"/>
                <a:gd name="T26" fmla="*/ 21441 w 25428"/>
                <a:gd name="T27" fmla="*/ 25725 h 30836"/>
                <a:gd name="T28" fmla="*/ 16695 w 25428"/>
                <a:gd name="T29" fmla="*/ 26293 h 30836"/>
                <a:gd name="T30" fmla="*/ 15752 w 25428"/>
                <a:gd name="T31" fmla="*/ 25821 h 30836"/>
                <a:gd name="T32" fmla="*/ 8584 w 25428"/>
                <a:gd name="T33" fmla="*/ 21803 h 30836"/>
                <a:gd name="T34" fmla="*/ 5626 w 25428"/>
                <a:gd name="T35" fmla="*/ 19328 h 30836"/>
                <a:gd name="T36" fmla="*/ 5480 w 25428"/>
                <a:gd name="T37" fmla="*/ 19182 h 30836"/>
                <a:gd name="T38" fmla="*/ 9066 w 25428"/>
                <a:gd name="T39" fmla="*/ 7145 h 30836"/>
                <a:gd name="T40" fmla="*/ 8712 w 25428"/>
                <a:gd name="T41" fmla="*/ 7306 h 30836"/>
                <a:gd name="T42" fmla="*/ 4983 w 25428"/>
                <a:gd name="T43" fmla="*/ 19424 h 30836"/>
                <a:gd name="T44" fmla="*/ 13116 w 25428"/>
                <a:gd name="T45" fmla="*/ 25017 h 30836"/>
                <a:gd name="T46" fmla="*/ 16684 w 25428"/>
                <a:gd name="T47" fmla="*/ 26850 h 30836"/>
                <a:gd name="T48" fmla="*/ 21441 w 25428"/>
                <a:gd name="T49" fmla="*/ 26271 h 30836"/>
                <a:gd name="T50" fmla="*/ 24688 w 25428"/>
                <a:gd name="T51" fmla="*/ 28650 h 30836"/>
                <a:gd name="T52" fmla="*/ 24656 w 25428"/>
                <a:gd name="T53" fmla="*/ 30032 h 30836"/>
                <a:gd name="T54" fmla="*/ 23659 w 25428"/>
                <a:gd name="T55" fmla="*/ 30128 h 30836"/>
                <a:gd name="T56" fmla="*/ 21602 w 25428"/>
                <a:gd name="T57" fmla="*/ 29293 h 30836"/>
                <a:gd name="T58" fmla="*/ 21313 w 25428"/>
                <a:gd name="T59" fmla="*/ 29325 h 30836"/>
                <a:gd name="T60" fmla="*/ 18870 w 25428"/>
                <a:gd name="T61" fmla="*/ 30289 h 30836"/>
                <a:gd name="T62" fmla="*/ 16266 w 25428"/>
                <a:gd name="T63" fmla="*/ 29839 h 30836"/>
                <a:gd name="T64" fmla="*/ 6655 w 25428"/>
                <a:gd name="T65" fmla="*/ 26689 h 30836"/>
                <a:gd name="T66" fmla="*/ 1415 w 25428"/>
                <a:gd name="T67" fmla="*/ 24503 h 30836"/>
                <a:gd name="T68" fmla="*/ 612 w 25428"/>
                <a:gd name="T69" fmla="*/ 23667 h 30836"/>
                <a:gd name="T70" fmla="*/ 1126 w 25428"/>
                <a:gd name="T71" fmla="*/ 17303 h 30836"/>
                <a:gd name="T72" fmla="*/ 2798 w 25428"/>
                <a:gd name="T73" fmla="*/ 7917 h 30836"/>
                <a:gd name="T74" fmla="*/ 7426 w 25428"/>
                <a:gd name="T75" fmla="*/ 1295 h 30836"/>
                <a:gd name="T76" fmla="*/ 9034 w 25428"/>
                <a:gd name="T77" fmla="*/ 588 h 30836"/>
                <a:gd name="T78" fmla="*/ 9323 w 25428"/>
                <a:gd name="T79" fmla="*/ 170 h 30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28" h="30836" extrusionOk="0">
                  <a:moveTo>
                    <a:pt x="9049" y="1"/>
                  </a:moveTo>
                  <a:cubicBezTo>
                    <a:pt x="9023" y="1"/>
                    <a:pt x="8997" y="3"/>
                    <a:pt x="8969" y="9"/>
                  </a:cubicBezTo>
                  <a:cubicBezTo>
                    <a:pt x="8969" y="9"/>
                    <a:pt x="8166" y="298"/>
                    <a:pt x="7169" y="845"/>
                  </a:cubicBezTo>
                  <a:cubicBezTo>
                    <a:pt x="6173" y="1359"/>
                    <a:pt x="4951" y="2131"/>
                    <a:pt x="4148" y="3159"/>
                  </a:cubicBezTo>
                  <a:cubicBezTo>
                    <a:pt x="3280" y="4188"/>
                    <a:pt x="2733" y="5988"/>
                    <a:pt x="2283" y="7788"/>
                  </a:cubicBezTo>
                  <a:cubicBezTo>
                    <a:pt x="1865" y="9588"/>
                    <a:pt x="1576" y="11420"/>
                    <a:pt x="1383" y="12545"/>
                  </a:cubicBezTo>
                  <a:cubicBezTo>
                    <a:pt x="1255" y="13413"/>
                    <a:pt x="901" y="15245"/>
                    <a:pt x="580" y="17238"/>
                  </a:cubicBezTo>
                  <a:cubicBezTo>
                    <a:pt x="290" y="19199"/>
                    <a:pt x="1" y="21289"/>
                    <a:pt x="1" y="22735"/>
                  </a:cubicBezTo>
                  <a:cubicBezTo>
                    <a:pt x="1" y="23121"/>
                    <a:pt x="33" y="23474"/>
                    <a:pt x="65" y="23732"/>
                  </a:cubicBezTo>
                  <a:cubicBezTo>
                    <a:pt x="130" y="24021"/>
                    <a:pt x="194" y="24246"/>
                    <a:pt x="355" y="24439"/>
                  </a:cubicBezTo>
                  <a:cubicBezTo>
                    <a:pt x="515" y="24632"/>
                    <a:pt x="772" y="24792"/>
                    <a:pt x="1158" y="24985"/>
                  </a:cubicBezTo>
                  <a:cubicBezTo>
                    <a:pt x="2444" y="25660"/>
                    <a:pt x="5048" y="26657"/>
                    <a:pt x="7523" y="27589"/>
                  </a:cubicBezTo>
                  <a:cubicBezTo>
                    <a:pt x="10030" y="28489"/>
                    <a:pt x="12377" y="29260"/>
                    <a:pt x="13244" y="29518"/>
                  </a:cubicBezTo>
                  <a:cubicBezTo>
                    <a:pt x="14177" y="29775"/>
                    <a:pt x="15173" y="30096"/>
                    <a:pt x="16137" y="30353"/>
                  </a:cubicBezTo>
                  <a:cubicBezTo>
                    <a:pt x="17070" y="30643"/>
                    <a:pt x="17970" y="30836"/>
                    <a:pt x="18677" y="30836"/>
                  </a:cubicBezTo>
                  <a:lnTo>
                    <a:pt x="18902" y="30836"/>
                  </a:lnTo>
                  <a:cubicBezTo>
                    <a:pt x="19609" y="30771"/>
                    <a:pt x="20284" y="30514"/>
                    <a:pt x="20798" y="30257"/>
                  </a:cubicBezTo>
                  <a:cubicBezTo>
                    <a:pt x="21113" y="30089"/>
                    <a:pt x="21373" y="29935"/>
                    <a:pt x="21516" y="29839"/>
                  </a:cubicBezTo>
                  <a:cubicBezTo>
                    <a:pt x="21718" y="29931"/>
                    <a:pt x="22119" y="30110"/>
                    <a:pt x="22566" y="30289"/>
                  </a:cubicBezTo>
                  <a:cubicBezTo>
                    <a:pt x="22856" y="30418"/>
                    <a:pt x="23209" y="30546"/>
                    <a:pt x="23499" y="30643"/>
                  </a:cubicBezTo>
                  <a:cubicBezTo>
                    <a:pt x="23788" y="30739"/>
                    <a:pt x="24045" y="30803"/>
                    <a:pt x="24270" y="30836"/>
                  </a:cubicBezTo>
                  <a:cubicBezTo>
                    <a:pt x="24559" y="30803"/>
                    <a:pt x="24849" y="30643"/>
                    <a:pt x="25074" y="30386"/>
                  </a:cubicBezTo>
                  <a:cubicBezTo>
                    <a:pt x="25266" y="30096"/>
                    <a:pt x="25427" y="29743"/>
                    <a:pt x="25427" y="29357"/>
                  </a:cubicBezTo>
                  <a:cubicBezTo>
                    <a:pt x="25427" y="29035"/>
                    <a:pt x="25331" y="28682"/>
                    <a:pt x="25138" y="28360"/>
                  </a:cubicBezTo>
                  <a:cubicBezTo>
                    <a:pt x="24784" y="27814"/>
                    <a:pt x="24141" y="27171"/>
                    <a:pt x="23466" y="26657"/>
                  </a:cubicBezTo>
                  <a:cubicBezTo>
                    <a:pt x="23113" y="26400"/>
                    <a:pt x="22759" y="26175"/>
                    <a:pt x="22438" y="26014"/>
                  </a:cubicBezTo>
                  <a:cubicBezTo>
                    <a:pt x="22084" y="25853"/>
                    <a:pt x="21763" y="25725"/>
                    <a:pt x="21441" y="25725"/>
                  </a:cubicBezTo>
                  <a:cubicBezTo>
                    <a:pt x="20895" y="25725"/>
                    <a:pt x="19705" y="25885"/>
                    <a:pt x="18613" y="26014"/>
                  </a:cubicBezTo>
                  <a:cubicBezTo>
                    <a:pt x="17730" y="26148"/>
                    <a:pt x="16937" y="26259"/>
                    <a:pt x="16695" y="26293"/>
                  </a:cubicBezTo>
                  <a:cubicBezTo>
                    <a:pt x="16548" y="26219"/>
                    <a:pt x="16217" y="26054"/>
                    <a:pt x="15752" y="25821"/>
                  </a:cubicBezTo>
                  <a:cubicBezTo>
                    <a:pt x="14820" y="25307"/>
                    <a:pt x="13373" y="24567"/>
                    <a:pt x="11959" y="23796"/>
                  </a:cubicBezTo>
                  <a:cubicBezTo>
                    <a:pt x="10576" y="23057"/>
                    <a:pt x="9259" y="22285"/>
                    <a:pt x="8584" y="21803"/>
                  </a:cubicBezTo>
                  <a:cubicBezTo>
                    <a:pt x="7651" y="21160"/>
                    <a:pt x="6848" y="20485"/>
                    <a:pt x="6269" y="19971"/>
                  </a:cubicBezTo>
                  <a:cubicBezTo>
                    <a:pt x="6012" y="19714"/>
                    <a:pt x="5755" y="19489"/>
                    <a:pt x="5626" y="19328"/>
                  </a:cubicBezTo>
                  <a:cubicBezTo>
                    <a:pt x="5564" y="19266"/>
                    <a:pt x="5516" y="19217"/>
                    <a:pt x="5480" y="19182"/>
                  </a:cubicBezTo>
                  <a:lnTo>
                    <a:pt x="9226" y="7499"/>
                  </a:lnTo>
                  <a:cubicBezTo>
                    <a:pt x="9259" y="7338"/>
                    <a:pt x="9194" y="7177"/>
                    <a:pt x="9066" y="7145"/>
                  </a:cubicBezTo>
                  <a:cubicBezTo>
                    <a:pt x="9038" y="7140"/>
                    <a:pt x="9011" y="7137"/>
                    <a:pt x="8986" y="7137"/>
                  </a:cubicBezTo>
                  <a:cubicBezTo>
                    <a:pt x="8863" y="7137"/>
                    <a:pt x="8765" y="7199"/>
                    <a:pt x="8712" y="7306"/>
                  </a:cubicBezTo>
                  <a:lnTo>
                    <a:pt x="4919" y="19167"/>
                  </a:lnTo>
                  <a:cubicBezTo>
                    <a:pt x="4887" y="19264"/>
                    <a:pt x="4919" y="19360"/>
                    <a:pt x="4983" y="19424"/>
                  </a:cubicBezTo>
                  <a:cubicBezTo>
                    <a:pt x="4983" y="19456"/>
                    <a:pt x="6398" y="20935"/>
                    <a:pt x="8262" y="22253"/>
                  </a:cubicBezTo>
                  <a:cubicBezTo>
                    <a:pt x="9226" y="22928"/>
                    <a:pt x="11284" y="24053"/>
                    <a:pt x="13116" y="25017"/>
                  </a:cubicBezTo>
                  <a:cubicBezTo>
                    <a:pt x="14948" y="26014"/>
                    <a:pt x="16523" y="26817"/>
                    <a:pt x="16523" y="26817"/>
                  </a:cubicBezTo>
                  <a:cubicBezTo>
                    <a:pt x="16587" y="26850"/>
                    <a:pt x="16652" y="26850"/>
                    <a:pt x="16684" y="26850"/>
                  </a:cubicBezTo>
                  <a:cubicBezTo>
                    <a:pt x="16716" y="26850"/>
                    <a:pt x="17648" y="26689"/>
                    <a:pt x="18709" y="26560"/>
                  </a:cubicBezTo>
                  <a:cubicBezTo>
                    <a:pt x="19770" y="26400"/>
                    <a:pt x="20959" y="26271"/>
                    <a:pt x="21441" y="26271"/>
                  </a:cubicBezTo>
                  <a:cubicBezTo>
                    <a:pt x="21634" y="26271"/>
                    <a:pt x="21891" y="26335"/>
                    <a:pt x="22181" y="26496"/>
                  </a:cubicBezTo>
                  <a:cubicBezTo>
                    <a:pt x="23113" y="26914"/>
                    <a:pt x="24238" y="27943"/>
                    <a:pt x="24688" y="28650"/>
                  </a:cubicBezTo>
                  <a:cubicBezTo>
                    <a:pt x="24816" y="28907"/>
                    <a:pt x="24881" y="29132"/>
                    <a:pt x="24881" y="29357"/>
                  </a:cubicBezTo>
                  <a:cubicBezTo>
                    <a:pt x="24881" y="29614"/>
                    <a:pt x="24784" y="29871"/>
                    <a:pt x="24656" y="30032"/>
                  </a:cubicBezTo>
                  <a:cubicBezTo>
                    <a:pt x="24495" y="30225"/>
                    <a:pt x="24334" y="30289"/>
                    <a:pt x="24270" y="30289"/>
                  </a:cubicBezTo>
                  <a:cubicBezTo>
                    <a:pt x="24174" y="30289"/>
                    <a:pt x="23949" y="30225"/>
                    <a:pt x="23659" y="30128"/>
                  </a:cubicBezTo>
                  <a:cubicBezTo>
                    <a:pt x="23241" y="30000"/>
                    <a:pt x="22727" y="29775"/>
                    <a:pt x="22309" y="29614"/>
                  </a:cubicBezTo>
                  <a:cubicBezTo>
                    <a:pt x="21891" y="29421"/>
                    <a:pt x="21602" y="29293"/>
                    <a:pt x="21602" y="29293"/>
                  </a:cubicBezTo>
                  <a:cubicBezTo>
                    <a:pt x="21562" y="29279"/>
                    <a:pt x="21522" y="29271"/>
                    <a:pt x="21482" y="29271"/>
                  </a:cubicBezTo>
                  <a:cubicBezTo>
                    <a:pt x="21426" y="29271"/>
                    <a:pt x="21369" y="29287"/>
                    <a:pt x="21313" y="29325"/>
                  </a:cubicBezTo>
                  <a:lnTo>
                    <a:pt x="21281" y="29357"/>
                  </a:lnTo>
                  <a:cubicBezTo>
                    <a:pt x="21023" y="29518"/>
                    <a:pt x="19898" y="30225"/>
                    <a:pt x="18870" y="30289"/>
                  </a:cubicBezTo>
                  <a:lnTo>
                    <a:pt x="18677" y="30289"/>
                  </a:lnTo>
                  <a:cubicBezTo>
                    <a:pt x="18066" y="30289"/>
                    <a:pt x="17198" y="30096"/>
                    <a:pt x="16266" y="29839"/>
                  </a:cubicBezTo>
                  <a:cubicBezTo>
                    <a:pt x="15334" y="29582"/>
                    <a:pt x="14337" y="29260"/>
                    <a:pt x="13405" y="29003"/>
                  </a:cubicBezTo>
                  <a:cubicBezTo>
                    <a:pt x="12441" y="28714"/>
                    <a:pt x="9484" y="27718"/>
                    <a:pt x="6655" y="26689"/>
                  </a:cubicBezTo>
                  <a:cubicBezTo>
                    <a:pt x="5241" y="26142"/>
                    <a:pt x="3858" y="25628"/>
                    <a:pt x="2765" y="25146"/>
                  </a:cubicBezTo>
                  <a:cubicBezTo>
                    <a:pt x="2219" y="24921"/>
                    <a:pt x="1769" y="24696"/>
                    <a:pt x="1415" y="24503"/>
                  </a:cubicBezTo>
                  <a:cubicBezTo>
                    <a:pt x="1062" y="24310"/>
                    <a:pt x="805" y="24149"/>
                    <a:pt x="740" y="24085"/>
                  </a:cubicBezTo>
                  <a:cubicBezTo>
                    <a:pt x="708" y="24053"/>
                    <a:pt x="644" y="23892"/>
                    <a:pt x="612" y="23667"/>
                  </a:cubicBezTo>
                  <a:cubicBezTo>
                    <a:pt x="547" y="23410"/>
                    <a:pt x="547" y="23089"/>
                    <a:pt x="547" y="22735"/>
                  </a:cubicBezTo>
                  <a:cubicBezTo>
                    <a:pt x="547" y="21353"/>
                    <a:pt x="805" y="19264"/>
                    <a:pt x="1126" y="17303"/>
                  </a:cubicBezTo>
                  <a:cubicBezTo>
                    <a:pt x="1415" y="15342"/>
                    <a:pt x="1769" y="13510"/>
                    <a:pt x="1930" y="12642"/>
                  </a:cubicBezTo>
                  <a:cubicBezTo>
                    <a:pt x="2122" y="11517"/>
                    <a:pt x="2380" y="9684"/>
                    <a:pt x="2798" y="7917"/>
                  </a:cubicBezTo>
                  <a:cubicBezTo>
                    <a:pt x="3215" y="6149"/>
                    <a:pt x="3826" y="4381"/>
                    <a:pt x="4565" y="3481"/>
                  </a:cubicBezTo>
                  <a:cubicBezTo>
                    <a:pt x="5305" y="2581"/>
                    <a:pt x="6462" y="1809"/>
                    <a:pt x="7426" y="1295"/>
                  </a:cubicBezTo>
                  <a:cubicBezTo>
                    <a:pt x="7908" y="1038"/>
                    <a:pt x="8326" y="845"/>
                    <a:pt x="8648" y="716"/>
                  </a:cubicBezTo>
                  <a:cubicBezTo>
                    <a:pt x="8809" y="652"/>
                    <a:pt x="8937" y="620"/>
                    <a:pt x="9034" y="588"/>
                  </a:cubicBezTo>
                  <a:cubicBezTo>
                    <a:pt x="9098" y="523"/>
                    <a:pt x="9162" y="523"/>
                    <a:pt x="9162" y="523"/>
                  </a:cubicBezTo>
                  <a:cubicBezTo>
                    <a:pt x="9291" y="459"/>
                    <a:pt x="9355" y="330"/>
                    <a:pt x="9323" y="170"/>
                  </a:cubicBezTo>
                  <a:cubicBezTo>
                    <a:pt x="9270" y="63"/>
                    <a:pt x="9172" y="1"/>
                    <a:pt x="90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02" name="Google Shape;4367;p64"/>
            <p:cNvSpPr>
              <a:spLocks/>
            </p:cNvSpPr>
            <p:nvPr/>
          </p:nvSpPr>
          <p:spPr bwMode="auto">
            <a:xfrm>
              <a:off x="3475675" y="2192500"/>
              <a:ext cx="313425" cy="121550"/>
            </a:xfrm>
            <a:custGeom>
              <a:avLst/>
              <a:gdLst>
                <a:gd name="T0" fmla="*/ 1929 w 12537"/>
                <a:gd name="T1" fmla="*/ 0 h 4862"/>
                <a:gd name="T2" fmla="*/ 225 w 12537"/>
                <a:gd name="T3" fmla="*/ 2186 h 4862"/>
                <a:gd name="T4" fmla="*/ 0 w 12537"/>
                <a:gd name="T5" fmla="*/ 3472 h 4862"/>
                <a:gd name="T6" fmla="*/ 322 w 12537"/>
                <a:gd name="T7" fmla="*/ 3568 h 4862"/>
                <a:gd name="T8" fmla="*/ 5635 w 12537"/>
                <a:gd name="T9" fmla="*/ 4862 h 4862"/>
                <a:gd name="T10" fmla="*/ 5851 w 12537"/>
                <a:gd name="T11" fmla="*/ 4854 h 4862"/>
                <a:gd name="T12" fmla="*/ 8454 w 12537"/>
                <a:gd name="T13" fmla="*/ 3858 h 4862"/>
                <a:gd name="T14" fmla="*/ 11251 w 12537"/>
                <a:gd name="T15" fmla="*/ 4854 h 4862"/>
                <a:gd name="T16" fmla="*/ 11894 w 12537"/>
                <a:gd name="T17" fmla="*/ 2829 h 4862"/>
                <a:gd name="T18" fmla="*/ 8422 w 12537"/>
                <a:gd name="T19" fmla="*/ 322 h 4862"/>
                <a:gd name="T20" fmla="*/ 3633 w 12537"/>
                <a:gd name="T21" fmla="*/ 868 h 4862"/>
                <a:gd name="T22" fmla="*/ 1929 w 12537"/>
                <a:gd name="T23" fmla="*/ 0 h 4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37" h="4862" extrusionOk="0">
                  <a:moveTo>
                    <a:pt x="1929" y="0"/>
                  </a:moveTo>
                  <a:cubicBezTo>
                    <a:pt x="1254" y="515"/>
                    <a:pt x="450" y="1286"/>
                    <a:pt x="225" y="2186"/>
                  </a:cubicBezTo>
                  <a:cubicBezTo>
                    <a:pt x="65" y="2668"/>
                    <a:pt x="33" y="3118"/>
                    <a:pt x="0" y="3472"/>
                  </a:cubicBezTo>
                  <a:cubicBezTo>
                    <a:pt x="129" y="3504"/>
                    <a:pt x="225" y="3536"/>
                    <a:pt x="322" y="3568"/>
                  </a:cubicBezTo>
                  <a:cubicBezTo>
                    <a:pt x="2147" y="4086"/>
                    <a:pt x="4318" y="4862"/>
                    <a:pt x="5635" y="4862"/>
                  </a:cubicBezTo>
                  <a:cubicBezTo>
                    <a:pt x="5710" y="4862"/>
                    <a:pt x="5782" y="4859"/>
                    <a:pt x="5851" y="4854"/>
                  </a:cubicBezTo>
                  <a:cubicBezTo>
                    <a:pt x="7169" y="4758"/>
                    <a:pt x="8454" y="3858"/>
                    <a:pt x="8454" y="3858"/>
                  </a:cubicBezTo>
                  <a:cubicBezTo>
                    <a:pt x="8454" y="3858"/>
                    <a:pt x="10672" y="4854"/>
                    <a:pt x="11251" y="4854"/>
                  </a:cubicBezTo>
                  <a:cubicBezTo>
                    <a:pt x="11797" y="4854"/>
                    <a:pt x="12537" y="3858"/>
                    <a:pt x="11894" y="2829"/>
                  </a:cubicBezTo>
                  <a:cubicBezTo>
                    <a:pt x="11251" y="1801"/>
                    <a:pt x="9419" y="322"/>
                    <a:pt x="8422" y="322"/>
                  </a:cubicBezTo>
                  <a:cubicBezTo>
                    <a:pt x="7394" y="322"/>
                    <a:pt x="3633" y="868"/>
                    <a:pt x="3633" y="868"/>
                  </a:cubicBezTo>
                  <a:cubicBezTo>
                    <a:pt x="3633" y="868"/>
                    <a:pt x="2926" y="515"/>
                    <a:pt x="192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03" name="Google Shape;4368;p64"/>
            <p:cNvSpPr>
              <a:spLocks/>
            </p:cNvSpPr>
            <p:nvPr/>
          </p:nvSpPr>
          <p:spPr bwMode="auto">
            <a:xfrm>
              <a:off x="3469250" y="2185675"/>
              <a:ext cx="316650" cy="135425"/>
            </a:xfrm>
            <a:custGeom>
              <a:avLst/>
              <a:gdLst>
                <a:gd name="T0" fmla="*/ 2228 w 12666"/>
                <a:gd name="T1" fmla="*/ 589 h 5417"/>
                <a:gd name="T2" fmla="*/ 2228 w 12666"/>
                <a:gd name="T3" fmla="*/ 589 h 5417"/>
                <a:gd name="T4" fmla="*/ 3761 w 12666"/>
                <a:gd name="T5" fmla="*/ 1398 h 5417"/>
                <a:gd name="T6" fmla="*/ 3922 w 12666"/>
                <a:gd name="T7" fmla="*/ 1431 h 5417"/>
                <a:gd name="T8" fmla="*/ 5947 w 12666"/>
                <a:gd name="T9" fmla="*/ 1141 h 5417"/>
                <a:gd name="T10" fmla="*/ 8679 w 12666"/>
                <a:gd name="T11" fmla="*/ 852 h 5417"/>
                <a:gd name="T12" fmla="*/ 9419 w 12666"/>
                <a:gd name="T13" fmla="*/ 1077 h 5417"/>
                <a:gd name="T14" fmla="*/ 11926 w 12666"/>
                <a:gd name="T15" fmla="*/ 3231 h 5417"/>
                <a:gd name="T16" fmla="*/ 12119 w 12666"/>
                <a:gd name="T17" fmla="*/ 3938 h 5417"/>
                <a:gd name="T18" fmla="*/ 11894 w 12666"/>
                <a:gd name="T19" fmla="*/ 4613 h 5417"/>
                <a:gd name="T20" fmla="*/ 11508 w 12666"/>
                <a:gd name="T21" fmla="*/ 4870 h 5417"/>
                <a:gd name="T22" fmla="*/ 10897 w 12666"/>
                <a:gd name="T23" fmla="*/ 4709 h 5417"/>
                <a:gd name="T24" fmla="*/ 9547 w 12666"/>
                <a:gd name="T25" fmla="*/ 4195 h 5417"/>
                <a:gd name="T26" fmla="*/ 8840 w 12666"/>
                <a:gd name="T27" fmla="*/ 3874 h 5417"/>
                <a:gd name="T28" fmla="*/ 8720 w 12666"/>
                <a:gd name="T29" fmla="*/ 3852 h 5417"/>
                <a:gd name="T30" fmla="*/ 8551 w 12666"/>
                <a:gd name="T31" fmla="*/ 3906 h 5417"/>
                <a:gd name="T32" fmla="*/ 8519 w 12666"/>
                <a:gd name="T33" fmla="*/ 3938 h 5417"/>
                <a:gd name="T34" fmla="*/ 6108 w 12666"/>
                <a:gd name="T35" fmla="*/ 4870 h 5417"/>
                <a:gd name="T36" fmla="*/ 5915 w 12666"/>
                <a:gd name="T37" fmla="*/ 4870 h 5417"/>
                <a:gd name="T38" fmla="*/ 3504 w 12666"/>
                <a:gd name="T39" fmla="*/ 4420 h 5417"/>
                <a:gd name="T40" fmla="*/ 643 w 12666"/>
                <a:gd name="T41" fmla="*/ 3584 h 5417"/>
                <a:gd name="T42" fmla="*/ 551 w 12666"/>
                <a:gd name="T43" fmla="*/ 3554 h 5417"/>
                <a:gd name="T44" fmla="*/ 551 w 12666"/>
                <a:gd name="T45" fmla="*/ 3554 h 5417"/>
                <a:gd name="T46" fmla="*/ 740 w 12666"/>
                <a:gd name="T47" fmla="*/ 2524 h 5417"/>
                <a:gd name="T48" fmla="*/ 2228 w 12666"/>
                <a:gd name="T49" fmla="*/ 589 h 5417"/>
                <a:gd name="T50" fmla="*/ 2158 w 12666"/>
                <a:gd name="T51" fmla="*/ 0 h 5417"/>
                <a:gd name="T52" fmla="*/ 2025 w 12666"/>
                <a:gd name="T53" fmla="*/ 48 h 5417"/>
                <a:gd name="T54" fmla="*/ 225 w 12666"/>
                <a:gd name="T55" fmla="*/ 2363 h 5417"/>
                <a:gd name="T56" fmla="*/ 0 w 12666"/>
                <a:gd name="T57" fmla="*/ 3745 h 5417"/>
                <a:gd name="T58" fmla="*/ 193 w 12666"/>
                <a:gd name="T59" fmla="*/ 4002 h 5417"/>
                <a:gd name="T60" fmla="*/ 482 w 12666"/>
                <a:gd name="T61" fmla="*/ 4099 h 5417"/>
                <a:gd name="T62" fmla="*/ 3375 w 12666"/>
                <a:gd name="T63" fmla="*/ 4934 h 5417"/>
                <a:gd name="T64" fmla="*/ 5915 w 12666"/>
                <a:gd name="T65" fmla="*/ 5417 h 5417"/>
                <a:gd name="T66" fmla="*/ 6140 w 12666"/>
                <a:gd name="T67" fmla="*/ 5417 h 5417"/>
                <a:gd name="T68" fmla="*/ 8036 w 12666"/>
                <a:gd name="T69" fmla="*/ 4838 h 5417"/>
                <a:gd name="T70" fmla="*/ 8754 w 12666"/>
                <a:gd name="T71" fmla="*/ 4420 h 5417"/>
                <a:gd name="T72" fmla="*/ 8754 w 12666"/>
                <a:gd name="T73" fmla="*/ 4420 h 5417"/>
                <a:gd name="T74" fmla="*/ 9804 w 12666"/>
                <a:gd name="T75" fmla="*/ 4870 h 5417"/>
                <a:gd name="T76" fmla="*/ 10737 w 12666"/>
                <a:gd name="T77" fmla="*/ 5224 h 5417"/>
                <a:gd name="T78" fmla="*/ 11508 w 12666"/>
                <a:gd name="T79" fmla="*/ 5417 h 5417"/>
                <a:gd name="T80" fmla="*/ 12312 w 12666"/>
                <a:gd name="T81" fmla="*/ 4967 h 5417"/>
                <a:gd name="T82" fmla="*/ 12665 w 12666"/>
                <a:gd name="T83" fmla="*/ 3938 h 5417"/>
                <a:gd name="T84" fmla="*/ 12376 w 12666"/>
                <a:gd name="T85" fmla="*/ 2941 h 5417"/>
                <a:gd name="T86" fmla="*/ 10704 w 12666"/>
                <a:gd name="T87" fmla="*/ 1238 h 5417"/>
                <a:gd name="T88" fmla="*/ 9676 w 12666"/>
                <a:gd name="T89" fmla="*/ 595 h 5417"/>
                <a:gd name="T90" fmla="*/ 8679 w 12666"/>
                <a:gd name="T91" fmla="*/ 306 h 5417"/>
                <a:gd name="T92" fmla="*/ 5851 w 12666"/>
                <a:gd name="T93" fmla="*/ 595 h 5417"/>
                <a:gd name="T94" fmla="*/ 3933 w 12666"/>
                <a:gd name="T95" fmla="*/ 874 h 5417"/>
                <a:gd name="T96" fmla="*/ 3933 w 12666"/>
                <a:gd name="T97" fmla="*/ 874 h 5417"/>
                <a:gd name="T98" fmla="*/ 2315 w 12666"/>
                <a:gd name="T99" fmla="*/ 48 h 5417"/>
                <a:gd name="T100" fmla="*/ 2158 w 12666"/>
                <a:gd name="T101" fmla="*/ 0 h 5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666" h="5417" extrusionOk="0">
                  <a:moveTo>
                    <a:pt x="2228" y="589"/>
                  </a:moveTo>
                  <a:lnTo>
                    <a:pt x="2228" y="589"/>
                  </a:lnTo>
                  <a:cubicBezTo>
                    <a:pt x="3160" y="1084"/>
                    <a:pt x="3761" y="1398"/>
                    <a:pt x="3761" y="1398"/>
                  </a:cubicBezTo>
                  <a:cubicBezTo>
                    <a:pt x="3825" y="1431"/>
                    <a:pt x="3890" y="1431"/>
                    <a:pt x="3922" y="1431"/>
                  </a:cubicBezTo>
                  <a:cubicBezTo>
                    <a:pt x="3954" y="1431"/>
                    <a:pt x="4886" y="1270"/>
                    <a:pt x="5947" y="1141"/>
                  </a:cubicBezTo>
                  <a:cubicBezTo>
                    <a:pt x="7008" y="981"/>
                    <a:pt x="8197" y="852"/>
                    <a:pt x="8679" y="852"/>
                  </a:cubicBezTo>
                  <a:cubicBezTo>
                    <a:pt x="8872" y="852"/>
                    <a:pt x="9129" y="916"/>
                    <a:pt x="9419" y="1077"/>
                  </a:cubicBezTo>
                  <a:cubicBezTo>
                    <a:pt x="10351" y="1495"/>
                    <a:pt x="11476" y="2524"/>
                    <a:pt x="11926" y="3231"/>
                  </a:cubicBezTo>
                  <a:cubicBezTo>
                    <a:pt x="12054" y="3488"/>
                    <a:pt x="12119" y="3713"/>
                    <a:pt x="12119" y="3938"/>
                  </a:cubicBezTo>
                  <a:cubicBezTo>
                    <a:pt x="12119" y="4195"/>
                    <a:pt x="12022" y="4452"/>
                    <a:pt x="11894" y="4613"/>
                  </a:cubicBezTo>
                  <a:cubicBezTo>
                    <a:pt x="11733" y="4806"/>
                    <a:pt x="11572" y="4870"/>
                    <a:pt x="11508" y="4870"/>
                  </a:cubicBezTo>
                  <a:cubicBezTo>
                    <a:pt x="11412" y="4870"/>
                    <a:pt x="11187" y="4806"/>
                    <a:pt x="10897" y="4709"/>
                  </a:cubicBezTo>
                  <a:cubicBezTo>
                    <a:pt x="10479" y="4581"/>
                    <a:pt x="9965" y="4356"/>
                    <a:pt x="9547" y="4195"/>
                  </a:cubicBezTo>
                  <a:cubicBezTo>
                    <a:pt x="9129" y="4002"/>
                    <a:pt x="8840" y="3874"/>
                    <a:pt x="8840" y="3874"/>
                  </a:cubicBezTo>
                  <a:cubicBezTo>
                    <a:pt x="8800" y="3860"/>
                    <a:pt x="8760" y="3852"/>
                    <a:pt x="8720" y="3852"/>
                  </a:cubicBezTo>
                  <a:cubicBezTo>
                    <a:pt x="8664" y="3852"/>
                    <a:pt x="8607" y="3868"/>
                    <a:pt x="8551" y="3906"/>
                  </a:cubicBezTo>
                  <a:lnTo>
                    <a:pt x="8519" y="3938"/>
                  </a:lnTo>
                  <a:cubicBezTo>
                    <a:pt x="8261" y="4099"/>
                    <a:pt x="7136" y="4806"/>
                    <a:pt x="6108" y="4870"/>
                  </a:cubicBezTo>
                  <a:lnTo>
                    <a:pt x="5915" y="4870"/>
                  </a:lnTo>
                  <a:cubicBezTo>
                    <a:pt x="5304" y="4870"/>
                    <a:pt x="4436" y="4677"/>
                    <a:pt x="3504" y="4420"/>
                  </a:cubicBezTo>
                  <a:cubicBezTo>
                    <a:pt x="2572" y="4163"/>
                    <a:pt x="1575" y="3841"/>
                    <a:pt x="643" y="3584"/>
                  </a:cubicBezTo>
                  <a:cubicBezTo>
                    <a:pt x="612" y="3574"/>
                    <a:pt x="582" y="3564"/>
                    <a:pt x="551" y="3554"/>
                  </a:cubicBezTo>
                  <a:cubicBezTo>
                    <a:pt x="563" y="3264"/>
                    <a:pt x="609" y="2915"/>
                    <a:pt x="740" y="2524"/>
                  </a:cubicBezTo>
                  <a:cubicBezTo>
                    <a:pt x="921" y="1769"/>
                    <a:pt x="1612" y="1071"/>
                    <a:pt x="2228" y="589"/>
                  </a:cubicBezTo>
                  <a:close/>
                  <a:moveTo>
                    <a:pt x="2158" y="0"/>
                  </a:moveTo>
                  <a:cubicBezTo>
                    <a:pt x="2106" y="0"/>
                    <a:pt x="2058" y="16"/>
                    <a:pt x="2025" y="48"/>
                  </a:cubicBezTo>
                  <a:cubicBezTo>
                    <a:pt x="1318" y="595"/>
                    <a:pt x="482" y="1366"/>
                    <a:pt x="225" y="2363"/>
                  </a:cubicBezTo>
                  <a:cubicBezTo>
                    <a:pt x="65" y="2909"/>
                    <a:pt x="0" y="3359"/>
                    <a:pt x="0" y="3745"/>
                  </a:cubicBezTo>
                  <a:cubicBezTo>
                    <a:pt x="0" y="3874"/>
                    <a:pt x="65" y="3970"/>
                    <a:pt x="193" y="4002"/>
                  </a:cubicBezTo>
                  <a:cubicBezTo>
                    <a:pt x="290" y="4034"/>
                    <a:pt x="418" y="4066"/>
                    <a:pt x="482" y="4099"/>
                  </a:cubicBezTo>
                  <a:cubicBezTo>
                    <a:pt x="1415" y="4356"/>
                    <a:pt x="2411" y="4677"/>
                    <a:pt x="3375" y="4934"/>
                  </a:cubicBezTo>
                  <a:cubicBezTo>
                    <a:pt x="4308" y="5224"/>
                    <a:pt x="5208" y="5417"/>
                    <a:pt x="5915" y="5417"/>
                  </a:cubicBezTo>
                  <a:lnTo>
                    <a:pt x="6140" y="5417"/>
                  </a:lnTo>
                  <a:cubicBezTo>
                    <a:pt x="6847" y="5352"/>
                    <a:pt x="7522" y="5095"/>
                    <a:pt x="8036" y="4838"/>
                  </a:cubicBezTo>
                  <a:cubicBezTo>
                    <a:pt x="8351" y="4670"/>
                    <a:pt x="8611" y="4516"/>
                    <a:pt x="8754" y="4420"/>
                  </a:cubicBezTo>
                  <a:cubicBezTo>
                    <a:pt x="8956" y="4512"/>
                    <a:pt x="9357" y="4691"/>
                    <a:pt x="9804" y="4870"/>
                  </a:cubicBezTo>
                  <a:cubicBezTo>
                    <a:pt x="10094" y="4999"/>
                    <a:pt x="10447" y="5127"/>
                    <a:pt x="10737" y="5224"/>
                  </a:cubicBezTo>
                  <a:cubicBezTo>
                    <a:pt x="11026" y="5320"/>
                    <a:pt x="11283" y="5384"/>
                    <a:pt x="11508" y="5417"/>
                  </a:cubicBezTo>
                  <a:cubicBezTo>
                    <a:pt x="11797" y="5384"/>
                    <a:pt x="12087" y="5224"/>
                    <a:pt x="12312" y="4967"/>
                  </a:cubicBezTo>
                  <a:cubicBezTo>
                    <a:pt x="12504" y="4677"/>
                    <a:pt x="12665" y="4324"/>
                    <a:pt x="12665" y="3938"/>
                  </a:cubicBezTo>
                  <a:cubicBezTo>
                    <a:pt x="12665" y="3616"/>
                    <a:pt x="12569" y="3263"/>
                    <a:pt x="12376" y="2941"/>
                  </a:cubicBezTo>
                  <a:cubicBezTo>
                    <a:pt x="12022" y="2395"/>
                    <a:pt x="11379" y="1752"/>
                    <a:pt x="10704" y="1238"/>
                  </a:cubicBezTo>
                  <a:cubicBezTo>
                    <a:pt x="10351" y="981"/>
                    <a:pt x="9997" y="756"/>
                    <a:pt x="9676" y="595"/>
                  </a:cubicBezTo>
                  <a:cubicBezTo>
                    <a:pt x="9322" y="434"/>
                    <a:pt x="9001" y="306"/>
                    <a:pt x="8679" y="306"/>
                  </a:cubicBezTo>
                  <a:cubicBezTo>
                    <a:pt x="8133" y="306"/>
                    <a:pt x="6943" y="466"/>
                    <a:pt x="5851" y="595"/>
                  </a:cubicBezTo>
                  <a:cubicBezTo>
                    <a:pt x="4969" y="728"/>
                    <a:pt x="4176" y="840"/>
                    <a:pt x="3933" y="874"/>
                  </a:cubicBezTo>
                  <a:cubicBezTo>
                    <a:pt x="3717" y="765"/>
                    <a:pt x="3108" y="458"/>
                    <a:pt x="2315" y="48"/>
                  </a:cubicBezTo>
                  <a:cubicBezTo>
                    <a:pt x="2266" y="16"/>
                    <a:pt x="2210" y="0"/>
                    <a:pt x="21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04" name="Google Shape;4369;p64"/>
            <p:cNvSpPr>
              <a:spLocks/>
            </p:cNvSpPr>
            <p:nvPr/>
          </p:nvSpPr>
          <p:spPr bwMode="auto">
            <a:xfrm>
              <a:off x="2555550" y="1784050"/>
              <a:ext cx="278875" cy="381950"/>
            </a:xfrm>
            <a:custGeom>
              <a:avLst/>
              <a:gdLst>
                <a:gd name="T0" fmla="*/ 3555 w 11155"/>
                <a:gd name="T1" fmla="*/ 0 h 15278"/>
                <a:gd name="T2" fmla="*/ 2797 w 11155"/>
                <a:gd name="T3" fmla="*/ 105 h 15278"/>
                <a:gd name="T4" fmla="*/ 193 w 11155"/>
                <a:gd name="T5" fmla="*/ 5249 h 15278"/>
                <a:gd name="T6" fmla="*/ 2443 w 11155"/>
                <a:gd name="T7" fmla="*/ 13220 h 15278"/>
                <a:gd name="T8" fmla="*/ 3279 w 11155"/>
                <a:gd name="T9" fmla="*/ 15278 h 15278"/>
                <a:gd name="T10" fmla="*/ 7104 w 11155"/>
                <a:gd name="T11" fmla="*/ 10970 h 15278"/>
                <a:gd name="T12" fmla="*/ 7891 w 11155"/>
                <a:gd name="T13" fmla="*/ 10990 h 15278"/>
                <a:gd name="T14" fmla="*/ 10768 w 11155"/>
                <a:gd name="T15" fmla="*/ 10327 h 15278"/>
                <a:gd name="T16" fmla="*/ 7490 w 11155"/>
                <a:gd name="T17" fmla="*/ 2806 h 15278"/>
                <a:gd name="T18" fmla="*/ 3555 w 11155"/>
                <a:gd name="T19" fmla="*/ 0 h 15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55" h="15278" extrusionOk="0">
                  <a:moveTo>
                    <a:pt x="3555" y="0"/>
                  </a:moveTo>
                  <a:cubicBezTo>
                    <a:pt x="3290" y="0"/>
                    <a:pt x="3034" y="34"/>
                    <a:pt x="2797" y="105"/>
                  </a:cubicBezTo>
                  <a:cubicBezTo>
                    <a:pt x="2507" y="170"/>
                    <a:pt x="354" y="2548"/>
                    <a:pt x="193" y="5249"/>
                  </a:cubicBezTo>
                  <a:cubicBezTo>
                    <a:pt x="0" y="7981"/>
                    <a:pt x="2057" y="12481"/>
                    <a:pt x="2443" y="13220"/>
                  </a:cubicBezTo>
                  <a:cubicBezTo>
                    <a:pt x="2797" y="13960"/>
                    <a:pt x="2347" y="15278"/>
                    <a:pt x="3279" y="15278"/>
                  </a:cubicBezTo>
                  <a:cubicBezTo>
                    <a:pt x="4211" y="15278"/>
                    <a:pt x="7104" y="10970"/>
                    <a:pt x="7104" y="10970"/>
                  </a:cubicBezTo>
                  <a:cubicBezTo>
                    <a:pt x="7104" y="10970"/>
                    <a:pt x="7431" y="10990"/>
                    <a:pt x="7891" y="10990"/>
                  </a:cubicBezTo>
                  <a:cubicBezTo>
                    <a:pt x="8886" y="10990"/>
                    <a:pt x="10505" y="10899"/>
                    <a:pt x="10768" y="10327"/>
                  </a:cubicBezTo>
                  <a:cubicBezTo>
                    <a:pt x="11154" y="9460"/>
                    <a:pt x="8133" y="4799"/>
                    <a:pt x="7490" y="2806"/>
                  </a:cubicBezTo>
                  <a:cubicBezTo>
                    <a:pt x="6942" y="1134"/>
                    <a:pt x="5086" y="0"/>
                    <a:pt x="355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05" name="Google Shape;4370;p64"/>
            <p:cNvSpPr>
              <a:spLocks/>
            </p:cNvSpPr>
            <p:nvPr/>
          </p:nvSpPr>
          <p:spPr bwMode="auto">
            <a:xfrm>
              <a:off x="2553125" y="1777025"/>
              <a:ext cx="278875" cy="396200"/>
            </a:xfrm>
            <a:custGeom>
              <a:avLst/>
              <a:gdLst>
                <a:gd name="T0" fmla="*/ 3633 w 11155"/>
                <a:gd name="T1" fmla="*/ 547 h 15848"/>
                <a:gd name="T2" fmla="*/ 5819 w 11155"/>
                <a:gd name="T3" fmla="*/ 1287 h 15848"/>
                <a:gd name="T4" fmla="*/ 7330 w 11155"/>
                <a:gd name="T5" fmla="*/ 3183 h 15848"/>
                <a:gd name="T6" fmla="*/ 9226 w 11155"/>
                <a:gd name="T7" fmla="*/ 7137 h 15848"/>
                <a:gd name="T8" fmla="*/ 10223 w 11155"/>
                <a:gd name="T9" fmla="*/ 9130 h 15848"/>
                <a:gd name="T10" fmla="*/ 10544 w 11155"/>
                <a:gd name="T11" fmla="*/ 9901 h 15848"/>
                <a:gd name="T12" fmla="*/ 10640 w 11155"/>
                <a:gd name="T13" fmla="*/ 10416 h 15848"/>
                <a:gd name="T14" fmla="*/ 10608 w 11155"/>
                <a:gd name="T15" fmla="*/ 10480 h 15848"/>
                <a:gd name="T16" fmla="*/ 10634 w 11155"/>
                <a:gd name="T17" fmla="*/ 10492 h 15848"/>
                <a:gd name="T18" fmla="*/ 10634 w 11155"/>
                <a:gd name="T19" fmla="*/ 10492 h 15848"/>
                <a:gd name="T20" fmla="*/ 10351 w 11155"/>
                <a:gd name="T21" fmla="*/ 10705 h 15848"/>
                <a:gd name="T22" fmla="*/ 9226 w 11155"/>
                <a:gd name="T23" fmla="*/ 10930 h 15848"/>
                <a:gd name="T24" fmla="*/ 7973 w 11155"/>
                <a:gd name="T25" fmla="*/ 10994 h 15848"/>
                <a:gd name="T26" fmla="*/ 7233 w 11155"/>
                <a:gd name="T27" fmla="*/ 10994 h 15848"/>
                <a:gd name="T28" fmla="*/ 6976 w 11155"/>
                <a:gd name="T29" fmla="*/ 11091 h 15848"/>
                <a:gd name="T30" fmla="*/ 6526 w 11155"/>
                <a:gd name="T31" fmla="*/ 11766 h 15848"/>
                <a:gd name="T32" fmla="*/ 4790 w 11155"/>
                <a:gd name="T33" fmla="*/ 14016 h 15848"/>
                <a:gd name="T34" fmla="*/ 3890 w 11155"/>
                <a:gd name="T35" fmla="*/ 14980 h 15848"/>
                <a:gd name="T36" fmla="*/ 3537 w 11155"/>
                <a:gd name="T37" fmla="*/ 15237 h 15848"/>
                <a:gd name="T38" fmla="*/ 3376 w 11155"/>
                <a:gd name="T39" fmla="*/ 15302 h 15848"/>
                <a:gd name="T40" fmla="*/ 3183 w 11155"/>
                <a:gd name="T41" fmla="*/ 15269 h 15848"/>
                <a:gd name="T42" fmla="*/ 3054 w 11155"/>
                <a:gd name="T43" fmla="*/ 15076 h 15848"/>
                <a:gd name="T44" fmla="*/ 2958 w 11155"/>
                <a:gd name="T45" fmla="*/ 14337 h 15848"/>
                <a:gd name="T46" fmla="*/ 2765 w 11155"/>
                <a:gd name="T47" fmla="*/ 13373 h 15848"/>
                <a:gd name="T48" fmla="*/ 1511 w 11155"/>
                <a:gd name="T49" fmla="*/ 10351 h 15848"/>
                <a:gd name="T50" fmla="*/ 515 w 11155"/>
                <a:gd name="T51" fmla="*/ 5883 h 15848"/>
                <a:gd name="T52" fmla="*/ 547 w 11155"/>
                <a:gd name="T53" fmla="*/ 5562 h 15848"/>
                <a:gd name="T54" fmla="*/ 1769 w 11155"/>
                <a:gd name="T55" fmla="*/ 2122 h 15848"/>
                <a:gd name="T56" fmla="*/ 2604 w 11155"/>
                <a:gd name="T57" fmla="*/ 997 h 15848"/>
                <a:gd name="T58" fmla="*/ 2894 w 11155"/>
                <a:gd name="T59" fmla="*/ 708 h 15848"/>
                <a:gd name="T60" fmla="*/ 2990 w 11155"/>
                <a:gd name="T61" fmla="*/ 644 h 15848"/>
                <a:gd name="T62" fmla="*/ 3633 w 11155"/>
                <a:gd name="T63" fmla="*/ 547 h 15848"/>
                <a:gd name="T64" fmla="*/ 3633 w 11155"/>
                <a:gd name="T65" fmla="*/ 1 h 15848"/>
                <a:gd name="T66" fmla="*/ 2829 w 11155"/>
                <a:gd name="T67" fmla="*/ 129 h 15848"/>
                <a:gd name="T68" fmla="*/ 2669 w 11155"/>
                <a:gd name="T69" fmla="*/ 194 h 15848"/>
                <a:gd name="T70" fmla="*/ 2058 w 11155"/>
                <a:gd name="T71" fmla="*/ 836 h 15848"/>
                <a:gd name="T72" fmla="*/ 1 w 11155"/>
                <a:gd name="T73" fmla="*/ 5530 h 15848"/>
                <a:gd name="T74" fmla="*/ 1 w 11155"/>
                <a:gd name="T75" fmla="*/ 5883 h 15848"/>
                <a:gd name="T76" fmla="*/ 997 w 11155"/>
                <a:gd name="T77" fmla="*/ 10544 h 15848"/>
                <a:gd name="T78" fmla="*/ 2283 w 11155"/>
                <a:gd name="T79" fmla="*/ 13630 h 15848"/>
                <a:gd name="T80" fmla="*/ 2476 w 11155"/>
                <a:gd name="T81" fmla="*/ 14851 h 15848"/>
                <a:gd name="T82" fmla="*/ 2669 w 11155"/>
                <a:gd name="T83" fmla="*/ 15494 h 15848"/>
                <a:gd name="T84" fmla="*/ 2958 w 11155"/>
                <a:gd name="T85" fmla="*/ 15752 h 15848"/>
                <a:gd name="T86" fmla="*/ 3376 w 11155"/>
                <a:gd name="T87" fmla="*/ 15848 h 15848"/>
                <a:gd name="T88" fmla="*/ 3954 w 11155"/>
                <a:gd name="T89" fmla="*/ 15591 h 15848"/>
                <a:gd name="T90" fmla="*/ 5047 w 11155"/>
                <a:gd name="T91" fmla="*/ 14562 h 15848"/>
                <a:gd name="T92" fmla="*/ 7352 w 11155"/>
                <a:gd name="T93" fmla="*/ 11520 h 15848"/>
                <a:gd name="T94" fmla="*/ 7352 w 11155"/>
                <a:gd name="T95" fmla="*/ 11520 h 15848"/>
                <a:gd name="T96" fmla="*/ 7973 w 11155"/>
                <a:gd name="T97" fmla="*/ 11541 h 15848"/>
                <a:gd name="T98" fmla="*/ 9740 w 11155"/>
                <a:gd name="T99" fmla="*/ 11412 h 15848"/>
                <a:gd name="T100" fmla="*/ 10544 w 11155"/>
                <a:gd name="T101" fmla="*/ 11187 h 15848"/>
                <a:gd name="T102" fmla="*/ 11123 w 11155"/>
                <a:gd name="T103" fmla="*/ 10705 h 15848"/>
                <a:gd name="T104" fmla="*/ 11155 w 11155"/>
                <a:gd name="T105" fmla="*/ 10416 h 15848"/>
                <a:gd name="T106" fmla="*/ 11026 w 11155"/>
                <a:gd name="T107" fmla="*/ 9741 h 15848"/>
                <a:gd name="T108" fmla="*/ 9419 w 11155"/>
                <a:gd name="T109" fmla="*/ 6333 h 15848"/>
                <a:gd name="T110" fmla="*/ 7844 w 11155"/>
                <a:gd name="T111" fmla="*/ 3022 h 15848"/>
                <a:gd name="T112" fmla="*/ 6140 w 11155"/>
                <a:gd name="T113" fmla="*/ 836 h 15848"/>
                <a:gd name="T114" fmla="*/ 3633 w 11155"/>
                <a:gd name="T115" fmla="*/ 1 h 15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155" h="15848" extrusionOk="0">
                  <a:moveTo>
                    <a:pt x="3633" y="547"/>
                  </a:moveTo>
                  <a:cubicBezTo>
                    <a:pt x="4340" y="547"/>
                    <a:pt x="5144" y="804"/>
                    <a:pt x="5819" y="1287"/>
                  </a:cubicBezTo>
                  <a:cubicBezTo>
                    <a:pt x="6526" y="1737"/>
                    <a:pt x="7072" y="2412"/>
                    <a:pt x="7330" y="3183"/>
                  </a:cubicBezTo>
                  <a:cubicBezTo>
                    <a:pt x="7651" y="4147"/>
                    <a:pt x="8487" y="5658"/>
                    <a:pt x="9226" y="7137"/>
                  </a:cubicBezTo>
                  <a:cubicBezTo>
                    <a:pt x="9612" y="7844"/>
                    <a:pt x="9965" y="8551"/>
                    <a:pt x="10223" y="9130"/>
                  </a:cubicBezTo>
                  <a:cubicBezTo>
                    <a:pt x="10351" y="9419"/>
                    <a:pt x="10448" y="9676"/>
                    <a:pt x="10544" y="9901"/>
                  </a:cubicBezTo>
                  <a:cubicBezTo>
                    <a:pt x="10608" y="10126"/>
                    <a:pt x="10640" y="10319"/>
                    <a:pt x="10640" y="10416"/>
                  </a:cubicBezTo>
                  <a:cubicBezTo>
                    <a:pt x="10640" y="10448"/>
                    <a:pt x="10640" y="10480"/>
                    <a:pt x="10608" y="10480"/>
                  </a:cubicBezTo>
                  <a:lnTo>
                    <a:pt x="10634" y="10492"/>
                  </a:lnTo>
                  <a:cubicBezTo>
                    <a:pt x="10596" y="10556"/>
                    <a:pt x="10502" y="10645"/>
                    <a:pt x="10351" y="10705"/>
                  </a:cubicBezTo>
                  <a:cubicBezTo>
                    <a:pt x="10062" y="10833"/>
                    <a:pt x="9644" y="10898"/>
                    <a:pt x="9226" y="10930"/>
                  </a:cubicBezTo>
                  <a:cubicBezTo>
                    <a:pt x="8776" y="10994"/>
                    <a:pt x="8326" y="10994"/>
                    <a:pt x="7973" y="10994"/>
                  </a:cubicBezTo>
                  <a:lnTo>
                    <a:pt x="7233" y="10994"/>
                  </a:lnTo>
                  <a:cubicBezTo>
                    <a:pt x="7137" y="10994"/>
                    <a:pt x="7040" y="11026"/>
                    <a:pt x="6976" y="11091"/>
                  </a:cubicBezTo>
                  <a:cubicBezTo>
                    <a:pt x="6976" y="11091"/>
                    <a:pt x="6815" y="11380"/>
                    <a:pt x="6526" y="11766"/>
                  </a:cubicBezTo>
                  <a:cubicBezTo>
                    <a:pt x="6108" y="12376"/>
                    <a:pt x="5433" y="13276"/>
                    <a:pt x="4790" y="14016"/>
                  </a:cubicBezTo>
                  <a:cubicBezTo>
                    <a:pt x="4469" y="14401"/>
                    <a:pt x="4147" y="14723"/>
                    <a:pt x="3890" y="14980"/>
                  </a:cubicBezTo>
                  <a:cubicBezTo>
                    <a:pt x="3762" y="15076"/>
                    <a:pt x="3633" y="15173"/>
                    <a:pt x="3537" y="15237"/>
                  </a:cubicBezTo>
                  <a:cubicBezTo>
                    <a:pt x="3440" y="15269"/>
                    <a:pt x="3376" y="15302"/>
                    <a:pt x="3376" y="15302"/>
                  </a:cubicBezTo>
                  <a:cubicBezTo>
                    <a:pt x="3279" y="15302"/>
                    <a:pt x="3215" y="15269"/>
                    <a:pt x="3183" y="15269"/>
                  </a:cubicBezTo>
                  <a:cubicBezTo>
                    <a:pt x="3151" y="15237"/>
                    <a:pt x="3119" y="15205"/>
                    <a:pt x="3054" y="15076"/>
                  </a:cubicBezTo>
                  <a:cubicBezTo>
                    <a:pt x="2990" y="14916"/>
                    <a:pt x="2990" y="14659"/>
                    <a:pt x="2958" y="14337"/>
                  </a:cubicBezTo>
                  <a:cubicBezTo>
                    <a:pt x="2958" y="14016"/>
                    <a:pt x="2926" y="13694"/>
                    <a:pt x="2765" y="13373"/>
                  </a:cubicBezTo>
                  <a:cubicBezTo>
                    <a:pt x="2604" y="13019"/>
                    <a:pt x="2026" y="11830"/>
                    <a:pt x="1511" y="10351"/>
                  </a:cubicBezTo>
                  <a:cubicBezTo>
                    <a:pt x="997" y="8905"/>
                    <a:pt x="515" y="7201"/>
                    <a:pt x="515" y="5883"/>
                  </a:cubicBezTo>
                  <a:cubicBezTo>
                    <a:pt x="515" y="5787"/>
                    <a:pt x="547" y="5658"/>
                    <a:pt x="547" y="5562"/>
                  </a:cubicBezTo>
                  <a:cubicBezTo>
                    <a:pt x="644" y="4244"/>
                    <a:pt x="1190" y="3022"/>
                    <a:pt x="1769" y="2122"/>
                  </a:cubicBezTo>
                  <a:cubicBezTo>
                    <a:pt x="2058" y="1640"/>
                    <a:pt x="2347" y="1287"/>
                    <a:pt x="2604" y="997"/>
                  </a:cubicBezTo>
                  <a:cubicBezTo>
                    <a:pt x="2701" y="869"/>
                    <a:pt x="2829" y="772"/>
                    <a:pt x="2894" y="708"/>
                  </a:cubicBezTo>
                  <a:lnTo>
                    <a:pt x="2990" y="644"/>
                  </a:lnTo>
                  <a:cubicBezTo>
                    <a:pt x="3183" y="579"/>
                    <a:pt x="3408" y="547"/>
                    <a:pt x="3633" y="547"/>
                  </a:cubicBezTo>
                  <a:close/>
                  <a:moveTo>
                    <a:pt x="3633" y="1"/>
                  </a:moveTo>
                  <a:cubicBezTo>
                    <a:pt x="3344" y="1"/>
                    <a:pt x="3087" y="33"/>
                    <a:pt x="2829" y="129"/>
                  </a:cubicBezTo>
                  <a:cubicBezTo>
                    <a:pt x="2765" y="129"/>
                    <a:pt x="2701" y="161"/>
                    <a:pt x="2669" y="194"/>
                  </a:cubicBezTo>
                  <a:cubicBezTo>
                    <a:pt x="2508" y="322"/>
                    <a:pt x="2315" y="515"/>
                    <a:pt x="2058" y="836"/>
                  </a:cubicBezTo>
                  <a:cubicBezTo>
                    <a:pt x="1286" y="1737"/>
                    <a:pt x="161" y="3504"/>
                    <a:pt x="1" y="5530"/>
                  </a:cubicBezTo>
                  <a:cubicBezTo>
                    <a:pt x="1" y="5626"/>
                    <a:pt x="1" y="5755"/>
                    <a:pt x="1" y="5883"/>
                  </a:cubicBezTo>
                  <a:cubicBezTo>
                    <a:pt x="1" y="7330"/>
                    <a:pt x="483" y="9065"/>
                    <a:pt x="997" y="10544"/>
                  </a:cubicBezTo>
                  <a:cubicBezTo>
                    <a:pt x="1544" y="12023"/>
                    <a:pt x="2090" y="13244"/>
                    <a:pt x="2283" y="13630"/>
                  </a:cubicBezTo>
                  <a:cubicBezTo>
                    <a:pt x="2444" y="13887"/>
                    <a:pt x="2412" y="14401"/>
                    <a:pt x="2476" y="14851"/>
                  </a:cubicBezTo>
                  <a:cubicBezTo>
                    <a:pt x="2508" y="15076"/>
                    <a:pt x="2540" y="15302"/>
                    <a:pt x="2669" y="15494"/>
                  </a:cubicBezTo>
                  <a:cubicBezTo>
                    <a:pt x="2733" y="15591"/>
                    <a:pt x="2829" y="15687"/>
                    <a:pt x="2958" y="15752"/>
                  </a:cubicBezTo>
                  <a:cubicBezTo>
                    <a:pt x="3087" y="15816"/>
                    <a:pt x="3215" y="15848"/>
                    <a:pt x="3376" y="15848"/>
                  </a:cubicBezTo>
                  <a:cubicBezTo>
                    <a:pt x="3601" y="15816"/>
                    <a:pt x="3762" y="15719"/>
                    <a:pt x="3954" y="15591"/>
                  </a:cubicBezTo>
                  <a:cubicBezTo>
                    <a:pt x="4276" y="15366"/>
                    <a:pt x="4662" y="15012"/>
                    <a:pt x="5047" y="14562"/>
                  </a:cubicBezTo>
                  <a:cubicBezTo>
                    <a:pt x="6011" y="13461"/>
                    <a:pt x="7068" y="11936"/>
                    <a:pt x="7352" y="11520"/>
                  </a:cubicBezTo>
                  <a:cubicBezTo>
                    <a:pt x="7489" y="11530"/>
                    <a:pt x="7709" y="11541"/>
                    <a:pt x="7973" y="11541"/>
                  </a:cubicBezTo>
                  <a:cubicBezTo>
                    <a:pt x="8455" y="11541"/>
                    <a:pt x="9130" y="11508"/>
                    <a:pt x="9740" y="11412"/>
                  </a:cubicBezTo>
                  <a:cubicBezTo>
                    <a:pt x="10030" y="11380"/>
                    <a:pt x="10319" y="11283"/>
                    <a:pt x="10544" y="11187"/>
                  </a:cubicBezTo>
                  <a:cubicBezTo>
                    <a:pt x="10801" y="11091"/>
                    <a:pt x="10994" y="10962"/>
                    <a:pt x="11123" y="10705"/>
                  </a:cubicBezTo>
                  <a:cubicBezTo>
                    <a:pt x="11155" y="10608"/>
                    <a:pt x="11155" y="10512"/>
                    <a:pt x="11155" y="10416"/>
                  </a:cubicBezTo>
                  <a:cubicBezTo>
                    <a:pt x="11155" y="10223"/>
                    <a:pt x="11123" y="9998"/>
                    <a:pt x="11026" y="9741"/>
                  </a:cubicBezTo>
                  <a:cubicBezTo>
                    <a:pt x="10769" y="8873"/>
                    <a:pt x="10094" y="7619"/>
                    <a:pt x="9419" y="6333"/>
                  </a:cubicBezTo>
                  <a:cubicBezTo>
                    <a:pt x="8776" y="5047"/>
                    <a:pt x="8101" y="3794"/>
                    <a:pt x="7844" y="3022"/>
                  </a:cubicBezTo>
                  <a:cubicBezTo>
                    <a:pt x="7522" y="2090"/>
                    <a:pt x="6880" y="1351"/>
                    <a:pt x="6140" y="836"/>
                  </a:cubicBezTo>
                  <a:cubicBezTo>
                    <a:pt x="5369" y="322"/>
                    <a:pt x="4469" y="1"/>
                    <a:pt x="36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06" name="Google Shape;4371;p64"/>
            <p:cNvSpPr>
              <a:spLocks/>
            </p:cNvSpPr>
            <p:nvPr/>
          </p:nvSpPr>
          <p:spPr bwMode="auto">
            <a:xfrm>
              <a:off x="2599750" y="1732350"/>
              <a:ext cx="225025" cy="346875"/>
            </a:xfrm>
            <a:custGeom>
              <a:avLst/>
              <a:gdLst>
                <a:gd name="T0" fmla="*/ 1641 w 9001"/>
                <a:gd name="T1" fmla="*/ 1 h 13875"/>
                <a:gd name="T2" fmla="*/ 836 w 9001"/>
                <a:gd name="T3" fmla="*/ 759 h 13875"/>
                <a:gd name="T4" fmla="*/ 482 w 9001"/>
                <a:gd name="T5" fmla="*/ 4616 h 13875"/>
                <a:gd name="T6" fmla="*/ 1414 w 9001"/>
                <a:gd name="T7" fmla="*/ 8635 h 13875"/>
                <a:gd name="T8" fmla="*/ 6011 w 9001"/>
                <a:gd name="T9" fmla="*/ 13874 h 13875"/>
                <a:gd name="T10" fmla="*/ 6300 w 9001"/>
                <a:gd name="T11" fmla="*/ 10499 h 13875"/>
                <a:gd name="T12" fmla="*/ 8615 w 9001"/>
                <a:gd name="T13" fmla="*/ 7992 h 13875"/>
                <a:gd name="T14" fmla="*/ 5625 w 9001"/>
                <a:gd name="T15" fmla="*/ 5356 h 13875"/>
                <a:gd name="T16" fmla="*/ 3375 w 9001"/>
                <a:gd name="T17" fmla="*/ 470 h 13875"/>
                <a:gd name="T18" fmla="*/ 1641 w 9001"/>
                <a:gd name="T19" fmla="*/ 1 h 13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01" h="13875" extrusionOk="0">
                  <a:moveTo>
                    <a:pt x="1641" y="1"/>
                  </a:moveTo>
                  <a:cubicBezTo>
                    <a:pt x="1306" y="1"/>
                    <a:pt x="1046" y="184"/>
                    <a:pt x="836" y="759"/>
                  </a:cubicBezTo>
                  <a:cubicBezTo>
                    <a:pt x="836" y="759"/>
                    <a:pt x="836" y="3299"/>
                    <a:pt x="482" y="4616"/>
                  </a:cubicBezTo>
                  <a:cubicBezTo>
                    <a:pt x="97" y="5902"/>
                    <a:pt x="0" y="6577"/>
                    <a:pt x="1414" y="8635"/>
                  </a:cubicBezTo>
                  <a:cubicBezTo>
                    <a:pt x="2829" y="10692"/>
                    <a:pt x="6011" y="13874"/>
                    <a:pt x="6011" y="13874"/>
                  </a:cubicBezTo>
                  <a:cubicBezTo>
                    <a:pt x="6011" y="13874"/>
                    <a:pt x="6204" y="11720"/>
                    <a:pt x="6300" y="10499"/>
                  </a:cubicBezTo>
                  <a:cubicBezTo>
                    <a:pt x="6365" y="9277"/>
                    <a:pt x="8261" y="8538"/>
                    <a:pt x="8615" y="7992"/>
                  </a:cubicBezTo>
                  <a:cubicBezTo>
                    <a:pt x="9000" y="7413"/>
                    <a:pt x="6558" y="7027"/>
                    <a:pt x="5625" y="5356"/>
                  </a:cubicBezTo>
                  <a:cubicBezTo>
                    <a:pt x="4693" y="3652"/>
                    <a:pt x="4693" y="759"/>
                    <a:pt x="3375" y="470"/>
                  </a:cubicBezTo>
                  <a:cubicBezTo>
                    <a:pt x="2632" y="307"/>
                    <a:pt x="2073" y="1"/>
                    <a:pt x="164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07" name="Google Shape;4372;p64"/>
            <p:cNvSpPr>
              <a:spLocks/>
            </p:cNvSpPr>
            <p:nvPr/>
          </p:nvSpPr>
          <p:spPr bwMode="auto">
            <a:xfrm>
              <a:off x="2598925" y="1725600"/>
              <a:ext cx="224250" cy="360350"/>
            </a:xfrm>
            <a:custGeom>
              <a:avLst/>
              <a:gdLst>
                <a:gd name="T0" fmla="*/ 8455 w 8970"/>
                <a:gd name="T1" fmla="*/ 8101 h 14414"/>
                <a:gd name="T2" fmla="*/ 8447 w 8970"/>
                <a:gd name="T3" fmla="*/ 8109 h 14414"/>
                <a:gd name="T4" fmla="*/ 8447 w 8970"/>
                <a:gd name="T5" fmla="*/ 8109 h 14414"/>
                <a:gd name="T6" fmla="*/ 8423 w 8970"/>
                <a:gd name="T7" fmla="*/ 8101 h 14414"/>
                <a:gd name="T8" fmla="*/ 1672 w 8970"/>
                <a:gd name="T9" fmla="*/ 547 h 14414"/>
                <a:gd name="T10" fmla="*/ 2347 w 8970"/>
                <a:gd name="T11" fmla="*/ 708 h 14414"/>
                <a:gd name="T12" fmla="*/ 3344 w 8970"/>
                <a:gd name="T13" fmla="*/ 997 h 14414"/>
                <a:gd name="T14" fmla="*/ 3955 w 8970"/>
                <a:gd name="T15" fmla="*/ 1511 h 14414"/>
                <a:gd name="T16" fmla="*/ 4630 w 8970"/>
                <a:gd name="T17" fmla="*/ 3472 h 14414"/>
                <a:gd name="T18" fmla="*/ 5433 w 8970"/>
                <a:gd name="T19" fmla="*/ 5754 h 14414"/>
                <a:gd name="T20" fmla="*/ 7362 w 8970"/>
                <a:gd name="T21" fmla="*/ 7522 h 14414"/>
                <a:gd name="T22" fmla="*/ 8198 w 8970"/>
                <a:gd name="T23" fmla="*/ 7972 h 14414"/>
                <a:gd name="T24" fmla="*/ 8423 w 8970"/>
                <a:gd name="T25" fmla="*/ 8133 h 14414"/>
                <a:gd name="T26" fmla="*/ 8423 w 8970"/>
                <a:gd name="T27" fmla="*/ 8133 h 14414"/>
                <a:gd name="T28" fmla="*/ 8005 w 8970"/>
                <a:gd name="T29" fmla="*/ 8487 h 14414"/>
                <a:gd name="T30" fmla="*/ 6816 w 8970"/>
                <a:gd name="T31" fmla="*/ 9387 h 14414"/>
                <a:gd name="T32" fmla="*/ 6044 w 8970"/>
                <a:gd name="T33" fmla="*/ 10769 h 14414"/>
                <a:gd name="T34" fmla="*/ 5883 w 8970"/>
                <a:gd name="T35" fmla="*/ 12890 h 14414"/>
                <a:gd name="T36" fmla="*/ 5828 w 8970"/>
                <a:gd name="T37" fmla="*/ 13542 h 14414"/>
                <a:gd name="T38" fmla="*/ 5828 w 8970"/>
                <a:gd name="T39" fmla="*/ 13542 h 14414"/>
                <a:gd name="T40" fmla="*/ 5723 w 8970"/>
                <a:gd name="T41" fmla="*/ 13437 h 14414"/>
                <a:gd name="T42" fmla="*/ 1672 w 8970"/>
                <a:gd name="T43" fmla="*/ 8744 h 14414"/>
                <a:gd name="T44" fmla="*/ 772 w 8970"/>
                <a:gd name="T45" fmla="*/ 7201 h 14414"/>
                <a:gd name="T46" fmla="*/ 547 w 8970"/>
                <a:gd name="T47" fmla="*/ 6172 h 14414"/>
                <a:gd name="T48" fmla="*/ 772 w 8970"/>
                <a:gd name="T49" fmla="*/ 4951 h 14414"/>
                <a:gd name="T50" fmla="*/ 1094 w 8970"/>
                <a:gd name="T51" fmla="*/ 2476 h 14414"/>
                <a:gd name="T52" fmla="*/ 1158 w 8970"/>
                <a:gd name="T53" fmla="*/ 1043 h 14414"/>
                <a:gd name="T54" fmla="*/ 1158 w 8970"/>
                <a:gd name="T55" fmla="*/ 1043 h 14414"/>
                <a:gd name="T56" fmla="*/ 1415 w 8970"/>
                <a:gd name="T57" fmla="*/ 643 h 14414"/>
                <a:gd name="T58" fmla="*/ 1672 w 8970"/>
                <a:gd name="T59" fmla="*/ 547 h 14414"/>
                <a:gd name="T60" fmla="*/ 1672 w 8970"/>
                <a:gd name="T61" fmla="*/ 0 h 14414"/>
                <a:gd name="T62" fmla="*/ 1062 w 8970"/>
                <a:gd name="T63" fmla="*/ 225 h 14414"/>
                <a:gd name="T64" fmla="*/ 644 w 8970"/>
                <a:gd name="T65" fmla="*/ 933 h 14414"/>
                <a:gd name="T66" fmla="*/ 612 w 8970"/>
                <a:gd name="T67" fmla="*/ 1029 h 14414"/>
                <a:gd name="T68" fmla="*/ 612 w 8970"/>
                <a:gd name="T69" fmla="*/ 1447 h 14414"/>
                <a:gd name="T70" fmla="*/ 258 w 8970"/>
                <a:gd name="T71" fmla="*/ 4790 h 14414"/>
                <a:gd name="T72" fmla="*/ 1 w 8970"/>
                <a:gd name="T73" fmla="*/ 6172 h 14414"/>
                <a:gd name="T74" fmla="*/ 290 w 8970"/>
                <a:gd name="T75" fmla="*/ 7426 h 14414"/>
                <a:gd name="T76" fmla="*/ 1222 w 8970"/>
                <a:gd name="T77" fmla="*/ 9065 h 14414"/>
                <a:gd name="T78" fmla="*/ 4083 w 8970"/>
                <a:gd name="T79" fmla="*/ 12473 h 14414"/>
                <a:gd name="T80" fmla="*/ 5851 w 8970"/>
                <a:gd name="T81" fmla="*/ 14337 h 14414"/>
                <a:gd name="T82" fmla="*/ 6058 w 8970"/>
                <a:gd name="T83" fmla="*/ 14414 h 14414"/>
                <a:gd name="T84" fmla="*/ 6141 w 8970"/>
                <a:gd name="T85" fmla="*/ 14401 h 14414"/>
                <a:gd name="T86" fmla="*/ 6301 w 8970"/>
                <a:gd name="T87" fmla="*/ 14176 h 14414"/>
                <a:gd name="T88" fmla="*/ 6591 w 8970"/>
                <a:gd name="T89" fmla="*/ 10801 h 14414"/>
                <a:gd name="T90" fmla="*/ 6880 w 8970"/>
                <a:gd name="T91" fmla="*/ 10126 h 14414"/>
                <a:gd name="T92" fmla="*/ 7941 w 8970"/>
                <a:gd name="T93" fmla="*/ 9194 h 14414"/>
                <a:gd name="T94" fmla="*/ 8487 w 8970"/>
                <a:gd name="T95" fmla="*/ 8808 h 14414"/>
                <a:gd name="T96" fmla="*/ 8873 w 8970"/>
                <a:gd name="T97" fmla="*/ 8390 h 14414"/>
                <a:gd name="T98" fmla="*/ 8969 w 8970"/>
                <a:gd name="T99" fmla="*/ 8133 h 14414"/>
                <a:gd name="T100" fmla="*/ 8808 w 8970"/>
                <a:gd name="T101" fmla="*/ 7747 h 14414"/>
                <a:gd name="T102" fmla="*/ 8198 w 8970"/>
                <a:gd name="T103" fmla="*/ 7362 h 14414"/>
                <a:gd name="T104" fmla="*/ 5883 w 8970"/>
                <a:gd name="T105" fmla="*/ 5497 h 14414"/>
                <a:gd name="T106" fmla="*/ 4951 w 8970"/>
                <a:gd name="T107" fmla="*/ 2572 h 14414"/>
                <a:gd name="T108" fmla="*/ 4405 w 8970"/>
                <a:gd name="T109" fmla="*/ 1254 h 14414"/>
                <a:gd name="T110" fmla="*/ 3473 w 8970"/>
                <a:gd name="T111" fmla="*/ 483 h 14414"/>
                <a:gd name="T112" fmla="*/ 2508 w 8970"/>
                <a:gd name="T113" fmla="*/ 193 h 14414"/>
                <a:gd name="T114" fmla="*/ 1672 w 8970"/>
                <a:gd name="T115" fmla="*/ 0 h 14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70" h="14414" extrusionOk="0">
                  <a:moveTo>
                    <a:pt x="8455" y="8101"/>
                  </a:moveTo>
                  <a:cubicBezTo>
                    <a:pt x="8452" y="8103"/>
                    <a:pt x="8450" y="8106"/>
                    <a:pt x="8447" y="8109"/>
                  </a:cubicBezTo>
                  <a:lnTo>
                    <a:pt x="8423" y="8101"/>
                  </a:lnTo>
                  <a:close/>
                  <a:moveTo>
                    <a:pt x="1672" y="547"/>
                  </a:moveTo>
                  <a:cubicBezTo>
                    <a:pt x="1833" y="547"/>
                    <a:pt x="2058" y="611"/>
                    <a:pt x="2347" y="708"/>
                  </a:cubicBezTo>
                  <a:cubicBezTo>
                    <a:pt x="2637" y="804"/>
                    <a:pt x="2958" y="933"/>
                    <a:pt x="3344" y="997"/>
                  </a:cubicBezTo>
                  <a:cubicBezTo>
                    <a:pt x="3601" y="1061"/>
                    <a:pt x="3762" y="1222"/>
                    <a:pt x="3955" y="1511"/>
                  </a:cubicBezTo>
                  <a:cubicBezTo>
                    <a:pt x="4212" y="1993"/>
                    <a:pt x="4405" y="2701"/>
                    <a:pt x="4630" y="3472"/>
                  </a:cubicBezTo>
                  <a:cubicBezTo>
                    <a:pt x="4823" y="4244"/>
                    <a:pt x="5048" y="5079"/>
                    <a:pt x="5433" y="5754"/>
                  </a:cubicBezTo>
                  <a:cubicBezTo>
                    <a:pt x="5915" y="6622"/>
                    <a:pt x="6719" y="7137"/>
                    <a:pt x="7362" y="7522"/>
                  </a:cubicBezTo>
                  <a:cubicBezTo>
                    <a:pt x="7716" y="7683"/>
                    <a:pt x="8005" y="7844"/>
                    <a:pt x="8198" y="7972"/>
                  </a:cubicBezTo>
                  <a:cubicBezTo>
                    <a:pt x="8294" y="8037"/>
                    <a:pt x="8390" y="8101"/>
                    <a:pt x="8423" y="8133"/>
                  </a:cubicBezTo>
                  <a:cubicBezTo>
                    <a:pt x="8345" y="8210"/>
                    <a:pt x="8199" y="8348"/>
                    <a:pt x="8005" y="8487"/>
                  </a:cubicBezTo>
                  <a:cubicBezTo>
                    <a:pt x="7651" y="8744"/>
                    <a:pt x="7201" y="9033"/>
                    <a:pt x="6816" y="9387"/>
                  </a:cubicBezTo>
                  <a:cubicBezTo>
                    <a:pt x="6430" y="9740"/>
                    <a:pt x="6108" y="10190"/>
                    <a:pt x="6044" y="10769"/>
                  </a:cubicBezTo>
                  <a:cubicBezTo>
                    <a:pt x="6012" y="11380"/>
                    <a:pt x="5948" y="12215"/>
                    <a:pt x="5883" y="12890"/>
                  </a:cubicBezTo>
                  <a:cubicBezTo>
                    <a:pt x="5861" y="13131"/>
                    <a:pt x="5843" y="13353"/>
                    <a:pt x="5828" y="13542"/>
                  </a:cubicBezTo>
                  <a:cubicBezTo>
                    <a:pt x="5794" y="13509"/>
                    <a:pt x="5759" y="13474"/>
                    <a:pt x="5723" y="13437"/>
                  </a:cubicBezTo>
                  <a:cubicBezTo>
                    <a:pt x="4758" y="12440"/>
                    <a:pt x="2701" y="10255"/>
                    <a:pt x="1672" y="8744"/>
                  </a:cubicBezTo>
                  <a:cubicBezTo>
                    <a:pt x="1222" y="8101"/>
                    <a:pt x="933" y="7619"/>
                    <a:pt x="772" y="7201"/>
                  </a:cubicBezTo>
                  <a:cubicBezTo>
                    <a:pt x="612" y="6783"/>
                    <a:pt x="547" y="6462"/>
                    <a:pt x="547" y="6172"/>
                  </a:cubicBezTo>
                  <a:cubicBezTo>
                    <a:pt x="547" y="5786"/>
                    <a:pt x="612" y="5433"/>
                    <a:pt x="772" y="4951"/>
                  </a:cubicBezTo>
                  <a:cubicBezTo>
                    <a:pt x="965" y="4244"/>
                    <a:pt x="1062" y="3279"/>
                    <a:pt x="1094" y="2476"/>
                  </a:cubicBezTo>
                  <a:cubicBezTo>
                    <a:pt x="1153" y="1742"/>
                    <a:pt x="1158" y="1143"/>
                    <a:pt x="1158" y="1043"/>
                  </a:cubicBezTo>
                  <a:cubicBezTo>
                    <a:pt x="1244" y="834"/>
                    <a:pt x="1330" y="701"/>
                    <a:pt x="1415" y="643"/>
                  </a:cubicBezTo>
                  <a:cubicBezTo>
                    <a:pt x="1480" y="579"/>
                    <a:pt x="1544" y="547"/>
                    <a:pt x="1672" y="547"/>
                  </a:cubicBezTo>
                  <a:close/>
                  <a:moveTo>
                    <a:pt x="1672" y="0"/>
                  </a:moveTo>
                  <a:cubicBezTo>
                    <a:pt x="1447" y="0"/>
                    <a:pt x="1222" y="65"/>
                    <a:pt x="1062" y="225"/>
                  </a:cubicBezTo>
                  <a:cubicBezTo>
                    <a:pt x="869" y="386"/>
                    <a:pt x="740" y="643"/>
                    <a:pt x="644" y="933"/>
                  </a:cubicBezTo>
                  <a:lnTo>
                    <a:pt x="612" y="1029"/>
                  </a:lnTo>
                  <a:cubicBezTo>
                    <a:pt x="612" y="1029"/>
                    <a:pt x="612" y="1190"/>
                    <a:pt x="612" y="1447"/>
                  </a:cubicBezTo>
                  <a:cubicBezTo>
                    <a:pt x="580" y="2186"/>
                    <a:pt x="515" y="3858"/>
                    <a:pt x="258" y="4790"/>
                  </a:cubicBezTo>
                  <a:cubicBezTo>
                    <a:pt x="97" y="5272"/>
                    <a:pt x="1" y="5722"/>
                    <a:pt x="1" y="6172"/>
                  </a:cubicBezTo>
                  <a:cubicBezTo>
                    <a:pt x="1" y="6558"/>
                    <a:pt x="65" y="6944"/>
                    <a:pt x="290" y="7426"/>
                  </a:cubicBezTo>
                  <a:cubicBezTo>
                    <a:pt x="483" y="7876"/>
                    <a:pt x="772" y="8390"/>
                    <a:pt x="1222" y="9065"/>
                  </a:cubicBezTo>
                  <a:cubicBezTo>
                    <a:pt x="1930" y="10094"/>
                    <a:pt x="3087" y="11412"/>
                    <a:pt x="4083" y="12473"/>
                  </a:cubicBezTo>
                  <a:cubicBezTo>
                    <a:pt x="5048" y="13533"/>
                    <a:pt x="5851" y="14337"/>
                    <a:pt x="5851" y="14337"/>
                  </a:cubicBezTo>
                  <a:cubicBezTo>
                    <a:pt x="5898" y="14384"/>
                    <a:pt x="5980" y="14414"/>
                    <a:pt x="6058" y="14414"/>
                  </a:cubicBezTo>
                  <a:cubicBezTo>
                    <a:pt x="6087" y="14414"/>
                    <a:pt x="6115" y="14410"/>
                    <a:pt x="6141" y="14401"/>
                  </a:cubicBezTo>
                  <a:cubicBezTo>
                    <a:pt x="6237" y="14369"/>
                    <a:pt x="6301" y="14273"/>
                    <a:pt x="6301" y="14176"/>
                  </a:cubicBezTo>
                  <a:cubicBezTo>
                    <a:pt x="6301" y="14176"/>
                    <a:pt x="6494" y="12023"/>
                    <a:pt x="6591" y="10801"/>
                  </a:cubicBezTo>
                  <a:cubicBezTo>
                    <a:pt x="6591" y="10576"/>
                    <a:pt x="6719" y="10351"/>
                    <a:pt x="6880" y="10126"/>
                  </a:cubicBezTo>
                  <a:cubicBezTo>
                    <a:pt x="7137" y="9772"/>
                    <a:pt x="7555" y="9451"/>
                    <a:pt x="7941" y="9194"/>
                  </a:cubicBezTo>
                  <a:cubicBezTo>
                    <a:pt x="8133" y="9065"/>
                    <a:pt x="8326" y="8937"/>
                    <a:pt x="8487" y="8808"/>
                  </a:cubicBezTo>
                  <a:cubicBezTo>
                    <a:pt x="8648" y="8679"/>
                    <a:pt x="8776" y="8551"/>
                    <a:pt x="8873" y="8390"/>
                  </a:cubicBezTo>
                  <a:cubicBezTo>
                    <a:pt x="8937" y="8326"/>
                    <a:pt x="8969" y="8229"/>
                    <a:pt x="8969" y="8133"/>
                  </a:cubicBezTo>
                  <a:cubicBezTo>
                    <a:pt x="8969" y="7972"/>
                    <a:pt x="8873" y="7844"/>
                    <a:pt x="8808" y="7747"/>
                  </a:cubicBezTo>
                  <a:cubicBezTo>
                    <a:pt x="8648" y="7587"/>
                    <a:pt x="8455" y="7490"/>
                    <a:pt x="8198" y="7362"/>
                  </a:cubicBezTo>
                  <a:cubicBezTo>
                    <a:pt x="7491" y="6944"/>
                    <a:pt x="6398" y="6429"/>
                    <a:pt x="5883" y="5497"/>
                  </a:cubicBezTo>
                  <a:cubicBezTo>
                    <a:pt x="5465" y="4694"/>
                    <a:pt x="5208" y="3569"/>
                    <a:pt x="4951" y="2572"/>
                  </a:cubicBezTo>
                  <a:cubicBezTo>
                    <a:pt x="4790" y="2090"/>
                    <a:pt x="4630" y="1640"/>
                    <a:pt x="4405" y="1254"/>
                  </a:cubicBezTo>
                  <a:cubicBezTo>
                    <a:pt x="4212" y="868"/>
                    <a:pt x="3890" y="579"/>
                    <a:pt x="3473" y="483"/>
                  </a:cubicBezTo>
                  <a:cubicBezTo>
                    <a:pt x="3119" y="418"/>
                    <a:pt x="2797" y="290"/>
                    <a:pt x="2508" y="193"/>
                  </a:cubicBezTo>
                  <a:cubicBezTo>
                    <a:pt x="2219" y="97"/>
                    <a:pt x="1962" y="0"/>
                    <a:pt x="16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08" name="Google Shape;4373;p64"/>
            <p:cNvSpPr>
              <a:spLocks/>
            </p:cNvSpPr>
            <p:nvPr/>
          </p:nvSpPr>
          <p:spPr bwMode="auto">
            <a:xfrm>
              <a:off x="2517775" y="1419200"/>
              <a:ext cx="483000" cy="427600"/>
            </a:xfrm>
            <a:custGeom>
              <a:avLst/>
              <a:gdLst>
                <a:gd name="T0" fmla="*/ 10020 w 19320"/>
                <a:gd name="T1" fmla="*/ 1 h 17104"/>
                <a:gd name="T2" fmla="*/ 8454 w 19320"/>
                <a:gd name="T3" fmla="*/ 74 h 17104"/>
                <a:gd name="T4" fmla="*/ 483 w 19320"/>
                <a:gd name="T5" fmla="*/ 7274 h 17104"/>
                <a:gd name="T6" fmla="*/ 3954 w 19320"/>
                <a:gd name="T7" fmla="*/ 14507 h 17104"/>
                <a:gd name="T8" fmla="*/ 4983 w 19320"/>
                <a:gd name="T9" fmla="*/ 16017 h 17104"/>
                <a:gd name="T10" fmla="*/ 6091 w 19320"/>
                <a:gd name="T11" fmla="*/ 16175 h 17104"/>
                <a:gd name="T12" fmla="*/ 7329 w 19320"/>
                <a:gd name="T13" fmla="*/ 16017 h 17104"/>
                <a:gd name="T14" fmla="*/ 9326 w 19320"/>
                <a:gd name="T15" fmla="*/ 17104 h 17104"/>
                <a:gd name="T16" fmla="*/ 9837 w 19320"/>
                <a:gd name="T17" fmla="*/ 17046 h 17104"/>
                <a:gd name="T18" fmla="*/ 11637 w 19320"/>
                <a:gd name="T19" fmla="*/ 13092 h 17104"/>
                <a:gd name="T20" fmla="*/ 14722 w 19320"/>
                <a:gd name="T21" fmla="*/ 10392 h 17104"/>
                <a:gd name="T22" fmla="*/ 16683 w 19320"/>
                <a:gd name="T23" fmla="*/ 7563 h 17104"/>
                <a:gd name="T24" fmla="*/ 18837 w 19320"/>
                <a:gd name="T25" fmla="*/ 4188 h 17104"/>
                <a:gd name="T26" fmla="*/ 10020 w 19320"/>
                <a:gd name="T27" fmla="*/ 1 h 17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20" h="17104" extrusionOk="0">
                  <a:moveTo>
                    <a:pt x="10020" y="1"/>
                  </a:moveTo>
                  <a:cubicBezTo>
                    <a:pt x="9505" y="1"/>
                    <a:pt x="8981" y="24"/>
                    <a:pt x="8454" y="74"/>
                  </a:cubicBezTo>
                  <a:cubicBezTo>
                    <a:pt x="3279" y="524"/>
                    <a:pt x="933" y="3899"/>
                    <a:pt x="483" y="7274"/>
                  </a:cubicBezTo>
                  <a:cubicBezTo>
                    <a:pt x="0" y="10649"/>
                    <a:pt x="3568" y="13928"/>
                    <a:pt x="3954" y="14507"/>
                  </a:cubicBezTo>
                  <a:cubicBezTo>
                    <a:pt x="4308" y="15053"/>
                    <a:pt x="3858" y="15632"/>
                    <a:pt x="4983" y="16017"/>
                  </a:cubicBezTo>
                  <a:cubicBezTo>
                    <a:pt x="5358" y="16135"/>
                    <a:pt x="5743" y="16175"/>
                    <a:pt x="6091" y="16175"/>
                  </a:cubicBezTo>
                  <a:cubicBezTo>
                    <a:pt x="6786" y="16175"/>
                    <a:pt x="7329" y="16017"/>
                    <a:pt x="7329" y="16017"/>
                  </a:cubicBezTo>
                  <a:cubicBezTo>
                    <a:pt x="7329" y="16017"/>
                    <a:pt x="8062" y="17104"/>
                    <a:pt x="9326" y="17104"/>
                  </a:cubicBezTo>
                  <a:cubicBezTo>
                    <a:pt x="9488" y="17104"/>
                    <a:pt x="9658" y="17086"/>
                    <a:pt x="9837" y="17046"/>
                  </a:cubicBezTo>
                  <a:cubicBezTo>
                    <a:pt x="11444" y="16660"/>
                    <a:pt x="10962" y="13478"/>
                    <a:pt x="11637" y="13092"/>
                  </a:cubicBezTo>
                  <a:cubicBezTo>
                    <a:pt x="12279" y="12706"/>
                    <a:pt x="12762" y="11517"/>
                    <a:pt x="14722" y="10392"/>
                  </a:cubicBezTo>
                  <a:cubicBezTo>
                    <a:pt x="16683" y="9267"/>
                    <a:pt x="16683" y="7563"/>
                    <a:pt x="16683" y="7563"/>
                  </a:cubicBezTo>
                  <a:cubicBezTo>
                    <a:pt x="16683" y="7563"/>
                    <a:pt x="19319" y="6824"/>
                    <a:pt x="18837" y="4188"/>
                  </a:cubicBezTo>
                  <a:cubicBezTo>
                    <a:pt x="18433" y="1822"/>
                    <a:pt x="14534" y="1"/>
                    <a:pt x="100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09" name="Google Shape;4374;p64"/>
            <p:cNvSpPr>
              <a:spLocks/>
            </p:cNvSpPr>
            <p:nvPr/>
          </p:nvSpPr>
          <p:spPr bwMode="auto">
            <a:xfrm>
              <a:off x="2521800" y="1412200"/>
              <a:ext cx="474950" cy="441200"/>
            </a:xfrm>
            <a:custGeom>
              <a:avLst/>
              <a:gdLst>
                <a:gd name="T0" fmla="*/ 15687 w 18998"/>
                <a:gd name="T1" fmla="*/ 1736 h 17648"/>
                <a:gd name="T2" fmla="*/ 18419 w 18998"/>
                <a:gd name="T3" fmla="*/ 4500 h 17648"/>
                <a:gd name="T4" fmla="*/ 17487 w 18998"/>
                <a:gd name="T5" fmla="*/ 7040 h 17648"/>
                <a:gd name="T6" fmla="*/ 16522 w 18998"/>
                <a:gd name="T7" fmla="*/ 7554 h 17648"/>
                <a:gd name="T8" fmla="*/ 16265 w 18998"/>
                <a:gd name="T9" fmla="*/ 7843 h 17648"/>
                <a:gd name="T10" fmla="*/ 14433 w 18998"/>
                <a:gd name="T11" fmla="*/ 10415 h 17648"/>
                <a:gd name="T12" fmla="*/ 11347 w 18998"/>
                <a:gd name="T13" fmla="*/ 13147 h 17648"/>
                <a:gd name="T14" fmla="*/ 10801 w 18998"/>
                <a:gd name="T15" fmla="*/ 14497 h 17648"/>
                <a:gd name="T16" fmla="*/ 10126 w 18998"/>
                <a:gd name="T17" fmla="*/ 16747 h 17648"/>
                <a:gd name="T18" fmla="*/ 9161 w 18998"/>
                <a:gd name="T19" fmla="*/ 17101 h 17648"/>
                <a:gd name="T20" fmla="*/ 7490 w 18998"/>
                <a:gd name="T21" fmla="*/ 16265 h 17648"/>
                <a:gd name="T22" fmla="*/ 7393 w 18998"/>
                <a:gd name="T23" fmla="*/ 16137 h 17648"/>
                <a:gd name="T24" fmla="*/ 7172 w 18998"/>
                <a:gd name="T25" fmla="*/ 16014 h 17648"/>
                <a:gd name="T26" fmla="*/ 5915 w 18998"/>
                <a:gd name="T27" fmla="*/ 16169 h 17648"/>
                <a:gd name="T28" fmla="*/ 4404 w 18998"/>
                <a:gd name="T29" fmla="*/ 15783 h 17648"/>
                <a:gd name="T30" fmla="*/ 4211 w 18998"/>
                <a:gd name="T31" fmla="*/ 15204 h 17648"/>
                <a:gd name="T32" fmla="*/ 3729 w 18998"/>
                <a:gd name="T33" fmla="*/ 14304 h 17648"/>
                <a:gd name="T34" fmla="*/ 547 w 18998"/>
                <a:gd name="T35" fmla="*/ 8197 h 17648"/>
                <a:gd name="T36" fmla="*/ 2732 w 18998"/>
                <a:gd name="T37" fmla="*/ 3054 h 17648"/>
                <a:gd name="T38" fmla="*/ 9804 w 18998"/>
                <a:gd name="T39" fmla="*/ 547 h 17648"/>
                <a:gd name="T40" fmla="*/ 8261 w 18998"/>
                <a:gd name="T41" fmla="*/ 64 h 17648"/>
                <a:gd name="T42" fmla="*/ 32 w 18998"/>
                <a:gd name="T43" fmla="*/ 7522 h 17648"/>
                <a:gd name="T44" fmla="*/ 1672 w 18998"/>
                <a:gd name="T45" fmla="*/ 12633 h 17648"/>
                <a:gd name="T46" fmla="*/ 3311 w 18998"/>
                <a:gd name="T47" fmla="*/ 14658 h 17648"/>
                <a:gd name="T48" fmla="*/ 3665 w 18998"/>
                <a:gd name="T49" fmla="*/ 15237 h 17648"/>
                <a:gd name="T50" fmla="*/ 4179 w 18998"/>
                <a:gd name="T51" fmla="*/ 16265 h 17648"/>
                <a:gd name="T52" fmla="*/ 5915 w 18998"/>
                <a:gd name="T53" fmla="*/ 16715 h 17648"/>
                <a:gd name="T54" fmla="*/ 7047 w 18998"/>
                <a:gd name="T55" fmla="*/ 16585 h 17648"/>
                <a:gd name="T56" fmla="*/ 9161 w 18998"/>
                <a:gd name="T57" fmla="*/ 17647 h 17648"/>
                <a:gd name="T58" fmla="*/ 10768 w 18998"/>
                <a:gd name="T59" fmla="*/ 16715 h 17648"/>
                <a:gd name="T60" fmla="*/ 11443 w 18998"/>
                <a:gd name="T61" fmla="*/ 13919 h 17648"/>
                <a:gd name="T62" fmla="*/ 11604 w 18998"/>
                <a:gd name="T63" fmla="*/ 13597 h 17648"/>
                <a:gd name="T64" fmla="*/ 14690 w 18998"/>
                <a:gd name="T65" fmla="*/ 10897 h 17648"/>
                <a:gd name="T66" fmla="*/ 16788 w 18998"/>
                <a:gd name="T67" fmla="*/ 8042 h 17648"/>
                <a:gd name="T68" fmla="*/ 17808 w 18998"/>
                <a:gd name="T69" fmla="*/ 7458 h 17648"/>
                <a:gd name="T70" fmla="*/ 18933 w 18998"/>
                <a:gd name="T71" fmla="*/ 4436 h 17648"/>
                <a:gd name="T72" fmla="*/ 9804 w 18998"/>
                <a:gd name="T73" fmla="*/ 0 h 17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998" h="17648" extrusionOk="0">
                  <a:moveTo>
                    <a:pt x="9804" y="547"/>
                  </a:moveTo>
                  <a:cubicBezTo>
                    <a:pt x="12054" y="547"/>
                    <a:pt x="14111" y="997"/>
                    <a:pt x="15687" y="1736"/>
                  </a:cubicBezTo>
                  <a:cubicBezTo>
                    <a:pt x="16458" y="2090"/>
                    <a:pt x="17101" y="2540"/>
                    <a:pt x="17583" y="2990"/>
                  </a:cubicBezTo>
                  <a:cubicBezTo>
                    <a:pt x="18033" y="3472"/>
                    <a:pt x="18322" y="3986"/>
                    <a:pt x="18419" y="4500"/>
                  </a:cubicBezTo>
                  <a:cubicBezTo>
                    <a:pt x="18451" y="4725"/>
                    <a:pt x="18483" y="4918"/>
                    <a:pt x="18483" y="5079"/>
                  </a:cubicBezTo>
                  <a:cubicBezTo>
                    <a:pt x="18483" y="6043"/>
                    <a:pt x="17969" y="6654"/>
                    <a:pt x="17487" y="7040"/>
                  </a:cubicBezTo>
                  <a:cubicBezTo>
                    <a:pt x="17229" y="7233"/>
                    <a:pt x="16972" y="7393"/>
                    <a:pt x="16779" y="7458"/>
                  </a:cubicBezTo>
                  <a:cubicBezTo>
                    <a:pt x="16683" y="7522"/>
                    <a:pt x="16587" y="7554"/>
                    <a:pt x="16522" y="7554"/>
                  </a:cubicBezTo>
                  <a:lnTo>
                    <a:pt x="16458" y="7586"/>
                  </a:lnTo>
                  <a:cubicBezTo>
                    <a:pt x="16329" y="7618"/>
                    <a:pt x="16265" y="7715"/>
                    <a:pt x="16265" y="7843"/>
                  </a:cubicBezTo>
                  <a:cubicBezTo>
                    <a:pt x="16265" y="7908"/>
                    <a:pt x="16233" y="8326"/>
                    <a:pt x="16008" y="8808"/>
                  </a:cubicBezTo>
                  <a:cubicBezTo>
                    <a:pt x="15751" y="9322"/>
                    <a:pt x="15301" y="9933"/>
                    <a:pt x="14433" y="10415"/>
                  </a:cubicBezTo>
                  <a:cubicBezTo>
                    <a:pt x="13404" y="10994"/>
                    <a:pt x="12794" y="11604"/>
                    <a:pt x="12311" y="12119"/>
                  </a:cubicBezTo>
                  <a:cubicBezTo>
                    <a:pt x="11861" y="12633"/>
                    <a:pt x="11572" y="13019"/>
                    <a:pt x="11347" y="13147"/>
                  </a:cubicBezTo>
                  <a:cubicBezTo>
                    <a:pt x="11186" y="13244"/>
                    <a:pt x="11090" y="13372"/>
                    <a:pt x="11026" y="13533"/>
                  </a:cubicBezTo>
                  <a:cubicBezTo>
                    <a:pt x="10897" y="13790"/>
                    <a:pt x="10865" y="14112"/>
                    <a:pt x="10801" y="14497"/>
                  </a:cubicBezTo>
                  <a:cubicBezTo>
                    <a:pt x="10704" y="15044"/>
                    <a:pt x="10640" y="15654"/>
                    <a:pt x="10447" y="16137"/>
                  </a:cubicBezTo>
                  <a:cubicBezTo>
                    <a:pt x="10351" y="16394"/>
                    <a:pt x="10254" y="16587"/>
                    <a:pt x="10126" y="16747"/>
                  </a:cubicBezTo>
                  <a:cubicBezTo>
                    <a:pt x="9965" y="16908"/>
                    <a:pt x="9836" y="17005"/>
                    <a:pt x="9611" y="17037"/>
                  </a:cubicBezTo>
                  <a:cubicBezTo>
                    <a:pt x="9451" y="17101"/>
                    <a:pt x="9290" y="17101"/>
                    <a:pt x="9161" y="17101"/>
                  </a:cubicBezTo>
                  <a:cubicBezTo>
                    <a:pt x="8583" y="17101"/>
                    <a:pt x="8165" y="16876"/>
                    <a:pt x="7843" y="16619"/>
                  </a:cubicBezTo>
                  <a:cubicBezTo>
                    <a:pt x="7683" y="16490"/>
                    <a:pt x="7554" y="16362"/>
                    <a:pt x="7490" y="16265"/>
                  </a:cubicBezTo>
                  <a:lnTo>
                    <a:pt x="7393" y="16169"/>
                  </a:lnTo>
                  <a:lnTo>
                    <a:pt x="7393" y="16137"/>
                  </a:lnTo>
                  <a:lnTo>
                    <a:pt x="7361" y="16137"/>
                  </a:lnTo>
                  <a:cubicBezTo>
                    <a:pt x="7315" y="16067"/>
                    <a:pt x="7252" y="16014"/>
                    <a:pt x="7172" y="16014"/>
                  </a:cubicBezTo>
                  <a:cubicBezTo>
                    <a:pt x="7141" y="16014"/>
                    <a:pt x="7108" y="16022"/>
                    <a:pt x="7072" y="16040"/>
                  </a:cubicBezTo>
                  <a:cubicBezTo>
                    <a:pt x="6943" y="16072"/>
                    <a:pt x="6493" y="16169"/>
                    <a:pt x="5915" y="16169"/>
                  </a:cubicBezTo>
                  <a:cubicBezTo>
                    <a:pt x="5593" y="16169"/>
                    <a:pt x="5240" y="16137"/>
                    <a:pt x="4886" y="16040"/>
                  </a:cubicBezTo>
                  <a:cubicBezTo>
                    <a:pt x="4629" y="15944"/>
                    <a:pt x="4500" y="15847"/>
                    <a:pt x="4404" y="15783"/>
                  </a:cubicBezTo>
                  <a:cubicBezTo>
                    <a:pt x="4340" y="15719"/>
                    <a:pt x="4307" y="15654"/>
                    <a:pt x="4307" y="15590"/>
                  </a:cubicBezTo>
                  <a:cubicBezTo>
                    <a:pt x="4243" y="15494"/>
                    <a:pt x="4243" y="15365"/>
                    <a:pt x="4211" y="15204"/>
                  </a:cubicBezTo>
                  <a:cubicBezTo>
                    <a:pt x="4179" y="15044"/>
                    <a:pt x="4147" y="14851"/>
                    <a:pt x="3986" y="14626"/>
                  </a:cubicBezTo>
                  <a:cubicBezTo>
                    <a:pt x="3954" y="14529"/>
                    <a:pt x="3857" y="14433"/>
                    <a:pt x="3729" y="14304"/>
                  </a:cubicBezTo>
                  <a:cubicBezTo>
                    <a:pt x="3311" y="13822"/>
                    <a:pt x="2507" y="12954"/>
                    <a:pt x="1800" y="11861"/>
                  </a:cubicBezTo>
                  <a:cubicBezTo>
                    <a:pt x="1125" y="10769"/>
                    <a:pt x="547" y="9483"/>
                    <a:pt x="547" y="8197"/>
                  </a:cubicBezTo>
                  <a:cubicBezTo>
                    <a:pt x="547" y="8004"/>
                    <a:pt x="547" y="7779"/>
                    <a:pt x="579" y="7586"/>
                  </a:cubicBezTo>
                  <a:cubicBezTo>
                    <a:pt x="804" y="5947"/>
                    <a:pt x="1479" y="4340"/>
                    <a:pt x="2732" y="3054"/>
                  </a:cubicBezTo>
                  <a:cubicBezTo>
                    <a:pt x="3986" y="1768"/>
                    <a:pt x="5786" y="836"/>
                    <a:pt x="8293" y="611"/>
                  </a:cubicBezTo>
                  <a:cubicBezTo>
                    <a:pt x="8808" y="579"/>
                    <a:pt x="9322" y="547"/>
                    <a:pt x="9804" y="547"/>
                  </a:cubicBezTo>
                  <a:close/>
                  <a:moveTo>
                    <a:pt x="9804" y="0"/>
                  </a:moveTo>
                  <a:cubicBezTo>
                    <a:pt x="9290" y="0"/>
                    <a:pt x="8775" y="32"/>
                    <a:pt x="8261" y="64"/>
                  </a:cubicBezTo>
                  <a:cubicBezTo>
                    <a:pt x="5625" y="322"/>
                    <a:pt x="3665" y="1318"/>
                    <a:pt x="2347" y="2668"/>
                  </a:cubicBezTo>
                  <a:cubicBezTo>
                    <a:pt x="997" y="4050"/>
                    <a:pt x="289" y="5786"/>
                    <a:pt x="32" y="7522"/>
                  </a:cubicBezTo>
                  <a:cubicBezTo>
                    <a:pt x="0" y="7747"/>
                    <a:pt x="0" y="7972"/>
                    <a:pt x="0" y="8197"/>
                  </a:cubicBezTo>
                  <a:cubicBezTo>
                    <a:pt x="0" y="9836"/>
                    <a:pt x="836" y="11411"/>
                    <a:pt x="1672" y="12633"/>
                  </a:cubicBezTo>
                  <a:cubicBezTo>
                    <a:pt x="2089" y="13212"/>
                    <a:pt x="2539" y="13758"/>
                    <a:pt x="2893" y="14144"/>
                  </a:cubicBezTo>
                  <a:cubicBezTo>
                    <a:pt x="3054" y="14337"/>
                    <a:pt x="3215" y="14529"/>
                    <a:pt x="3311" y="14658"/>
                  </a:cubicBezTo>
                  <a:cubicBezTo>
                    <a:pt x="3440" y="14787"/>
                    <a:pt x="3536" y="14883"/>
                    <a:pt x="3568" y="14915"/>
                  </a:cubicBezTo>
                  <a:cubicBezTo>
                    <a:pt x="3632" y="15044"/>
                    <a:pt x="3665" y="15140"/>
                    <a:pt x="3665" y="15237"/>
                  </a:cubicBezTo>
                  <a:cubicBezTo>
                    <a:pt x="3729" y="15429"/>
                    <a:pt x="3729" y="15654"/>
                    <a:pt x="3857" y="15912"/>
                  </a:cubicBezTo>
                  <a:cubicBezTo>
                    <a:pt x="3922" y="16040"/>
                    <a:pt x="4018" y="16169"/>
                    <a:pt x="4179" y="16265"/>
                  </a:cubicBezTo>
                  <a:cubicBezTo>
                    <a:pt x="4307" y="16362"/>
                    <a:pt x="4500" y="16458"/>
                    <a:pt x="4725" y="16522"/>
                  </a:cubicBezTo>
                  <a:cubicBezTo>
                    <a:pt x="5143" y="16683"/>
                    <a:pt x="5561" y="16715"/>
                    <a:pt x="5915" y="16715"/>
                  </a:cubicBezTo>
                  <a:cubicBezTo>
                    <a:pt x="6412" y="16715"/>
                    <a:pt x="6822" y="16643"/>
                    <a:pt x="7047" y="16585"/>
                  </a:cubicBezTo>
                  <a:cubicBezTo>
                    <a:pt x="7141" y="16703"/>
                    <a:pt x="7299" y="16870"/>
                    <a:pt x="7522" y="17037"/>
                  </a:cubicBezTo>
                  <a:cubicBezTo>
                    <a:pt x="7875" y="17326"/>
                    <a:pt x="8422" y="17647"/>
                    <a:pt x="9161" y="17647"/>
                  </a:cubicBezTo>
                  <a:cubicBezTo>
                    <a:pt x="9354" y="17647"/>
                    <a:pt x="9547" y="17615"/>
                    <a:pt x="9740" y="17583"/>
                  </a:cubicBezTo>
                  <a:cubicBezTo>
                    <a:pt x="10222" y="17455"/>
                    <a:pt x="10576" y="17101"/>
                    <a:pt x="10768" y="16715"/>
                  </a:cubicBezTo>
                  <a:cubicBezTo>
                    <a:pt x="11090" y="16105"/>
                    <a:pt x="11186" y="15365"/>
                    <a:pt x="11315" y="14722"/>
                  </a:cubicBezTo>
                  <a:cubicBezTo>
                    <a:pt x="11347" y="14401"/>
                    <a:pt x="11379" y="14112"/>
                    <a:pt x="11443" y="13919"/>
                  </a:cubicBezTo>
                  <a:cubicBezTo>
                    <a:pt x="11476" y="13822"/>
                    <a:pt x="11508" y="13726"/>
                    <a:pt x="11540" y="13694"/>
                  </a:cubicBezTo>
                  <a:cubicBezTo>
                    <a:pt x="11572" y="13629"/>
                    <a:pt x="11604" y="13597"/>
                    <a:pt x="11604" y="13597"/>
                  </a:cubicBezTo>
                  <a:cubicBezTo>
                    <a:pt x="12022" y="13372"/>
                    <a:pt x="12279" y="12954"/>
                    <a:pt x="12729" y="12472"/>
                  </a:cubicBezTo>
                  <a:cubicBezTo>
                    <a:pt x="13147" y="11990"/>
                    <a:pt x="13726" y="11444"/>
                    <a:pt x="14690" y="10897"/>
                  </a:cubicBezTo>
                  <a:cubicBezTo>
                    <a:pt x="15719" y="10286"/>
                    <a:pt x="16265" y="9547"/>
                    <a:pt x="16522" y="8936"/>
                  </a:cubicBezTo>
                  <a:cubicBezTo>
                    <a:pt x="16683" y="8555"/>
                    <a:pt x="16756" y="8236"/>
                    <a:pt x="16788" y="8042"/>
                  </a:cubicBezTo>
                  <a:cubicBezTo>
                    <a:pt x="17004" y="7960"/>
                    <a:pt x="17399" y="7781"/>
                    <a:pt x="17808" y="7458"/>
                  </a:cubicBezTo>
                  <a:cubicBezTo>
                    <a:pt x="18387" y="7008"/>
                    <a:pt x="18997" y="6236"/>
                    <a:pt x="18997" y="5079"/>
                  </a:cubicBezTo>
                  <a:cubicBezTo>
                    <a:pt x="18997" y="4854"/>
                    <a:pt x="18997" y="4661"/>
                    <a:pt x="18933" y="4436"/>
                  </a:cubicBezTo>
                  <a:cubicBezTo>
                    <a:pt x="18837" y="3761"/>
                    <a:pt x="18483" y="3150"/>
                    <a:pt x="17937" y="2636"/>
                  </a:cubicBezTo>
                  <a:cubicBezTo>
                    <a:pt x="16362" y="1029"/>
                    <a:pt x="13276" y="0"/>
                    <a:pt x="980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10" name="Google Shape;4375;p64"/>
            <p:cNvSpPr>
              <a:spLocks/>
            </p:cNvSpPr>
            <p:nvPr/>
          </p:nvSpPr>
          <p:spPr bwMode="auto">
            <a:xfrm>
              <a:off x="2647575" y="1608275"/>
              <a:ext cx="315425" cy="350275"/>
            </a:xfrm>
            <a:custGeom>
              <a:avLst/>
              <a:gdLst>
                <a:gd name="T0" fmla="*/ 11491 w 12617"/>
                <a:gd name="T1" fmla="*/ 0 h 14011"/>
                <a:gd name="T2" fmla="*/ 9530 w 12617"/>
                <a:gd name="T3" fmla="*/ 1704 h 14011"/>
                <a:gd name="T4" fmla="*/ 6541 w 12617"/>
                <a:gd name="T5" fmla="*/ 1222 h 14011"/>
                <a:gd name="T6" fmla="*/ 6541 w 12617"/>
                <a:gd name="T7" fmla="*/ 1222 h 14011"/>
                <a:gd name="T8" fmla="*/ 6702 w 12617"/>
                <a:gd name="T9" fmla="*/ 4018 h 14011"/>
                <a:gd name="T10" fmla="*/ 5030 w 12617"/>
                <a:gd name="T11" fmla="*/ 5079 h 14011"/>
                <a:gd name="T12" fmla="*/ 4837 w 12617"/>
                <a:gd name="T13" fmla="*/ 7490 h 14011"/>
                <a:gd name="T14" fmla="*/ 4097 w 12617"/>
                <a:gd name="T15" fmla="*/ 8419 h 14011"/>
                <a:gd name="T16" fmla="*/ 3519 w 12617"/>
                <a:gd name="T17" fmla="*/ 7779 h 14011"/>
                <a:gd name="T18" fmla="*/ 1848 w 12617"/>
                <a:gd name="T19" fmla="*/ 6108 h 14011"/>
                <a:gd name="T20" fmla="*/ 1575 w 12617"/>
                <a:gd name="T21" fmla="*/ 6093 h 14011"/>
                <a:gd name="T22" fmla="*/ 819 w 12617"/>
                <a:gd name="T23" fmla="*/ 8519 h 14011"/>
                <a:gd name="T24" fmla="*/ 2491 w 12617"/>
                <a:gd name="T25" fmla="*/ 10029 h 14011"/>
                <a:gd name="T26" fmla="*/ 3616 w 12617"/>
                <a:gd name="T27" fmla="*/ 12376 h 14011"/>
                <a:gd name="T28" fmla="*/ 8748 w 12617"/>
                <a:gd name="T29" fmla="*/ 14010 h 14011"/>
                <a:gd name="T30" fmla="*/ 8952 w 12617"/>
                <a:gd name="T31" fmla="*/ 13983 h 14011"/>
                <a:gd name="T32" fmla="*/ 10463 w 12617"/>
                <a:gd name="T33" fmla="*/ 10222 h 14011"/>
                <a:gd name="T34" fmla="*/ 11781 w 12617"/>
                <a:gd name="T35" fmla="*/ 8904 h 14011"/>
                <a:gd name="T36" fmla="*/ 11202 w 12617"/>
                <a:gd name="T37" fmla="*/ 5915 h 14011"/>
                <a:gd name="T38" fmla="*/ 12423 w 12617"/>
                <a:gd name="T39" fmla="*/ 3086 h 14011"/>
                <a:gd name="T40" fmla="*/ 11491 w 12617"/>
                <a:gd name="T41" fmla="*/ 0 h 1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17" h="14011" extrusionOk="0">
                  <a:moveTo>
                    <a:pt x="11491" y="0"/>
                  </a:moveTo>
                  <a:cubicBezTo>
                    <a:pt x="11491" y="0"/>
                    <a:pt x="11041" y="1704"/>
                    <a:pt x="9530" y="1704"/>
                  </a:cubicBezTo>
                  <a:cubicBezTo>
                    <a:pt x="8020" y="1704"/>
                    <a:pt x="6541" y="1222"/>
                    <a:pt x="6541" y="1222"/>
                  </a:cubicBezTo>
                  <a:cubicBezTo>
                    <a:pt x="6541" y="1222"/>
                    <a:pt x="7280" y="3183"/>
                    <a:pt x="6702" y="4018"/>
                  </a:cubicBezTo>
                  <a:cubicBezTo>
                    <a:pt x="6155" y="4886"/>
                    <a:pt x="5223" y="4693"/>
                    <a:pt x="5030" y="5079"/>
                  </a:cubicBezTo>
                  <a:cubicBezTo>
                    <a:pt x="4837" y="5433"/>
                    <a:pt x="4934" y="7136"/>
                    <a:pt x="4837" y="7490"/>
                  </a:cubicBezTo>
                  <a:cubicBezTo>
                    <a:pt x="4773" y="7747"/>
                    <a:pt x="4466" y="8419"/>
                    <a:pt x="4097" y="8419"/>
                  </a:cubicBezTo>
                  <a:cubicBezTo>
                    <a:pt x="3912" y="8419"/>
                    <a:pt x="3712" y="8251"/>
                    <a:pt x="3519" y="7779"/>
                  </a:cubicBezTo>
                  <a:cubicBezTo>
                    <a:pt x="3519" y="7779"/>
                    <a:pt x="3712" y="6269"/>
                    <a:pt x="1848" y="6108"/>
                  </a:cubicBezTo>
                  <a:cubicBezTo>
                    <a:pt x="1751" y="6098"/>
                    <a:pt x="1660" y="6093"/>
                    <a:pt x="1575" y="6093"/>
                  </a:cubicBezTo>
                  <a:cubicBezTo>
                    <a:pt x="0" y="6093"/>
                    <a:pt x="453" y="7726"/>
                    <a:pt x="819" y="8519"/>
                  </a:cubicBezTo>
                  <a:cubicBezTo>
                    <a:pt x="1173" y="9387"/>
                    <a:pt x="2491" y="10029"/>
                    <a:pt x="2491" y="10029"/>
                  </a:cubicBezTo>
                  <a:cubicBezTo>
                    <a:pt x="2491" y="10029"/>
                    <a:pt x="2973" y="12183"/>
                    <a:pt x="3616" y="12376"/>
                  </a:cubicBezTo>
                  <a:cubicBezTo>
                    <a:pt x="4243" y="12555"/>
                    <a:pt x="7671" y="14010"/>
                    <a:pt x="8748" y="14010"/>
                  </a:cubicBezTo>
                  <a:cubicBezTo>
                    <a:pt x="8831" y="14010"/>
                    <a:pt x="8899" y="14002"/>
                    <a:pt x="8952" y="13983"/>
                  </a:cubicBezTo>
                  <a:cubicBezTo>
                    <a:pt x="9723" y="13694"/>
                    <a:pt x="10463" y="10222"/>
                    <a:pt x="10463" y="10222"/>
                  </a:cubicBezTo>
                  <a:cubicBezTo>
                    <a:pt x="10463" y="10222"/>
                    <a:pt x="11781" y="9579"/>
                    <a:pt x="11781" y="8904"/>
                  </a:cubicBezTo>
                  <a:cubicBezTo>
                    <a:pt x="11781" y="8262"/>
                    <a:pt x="11202" y="6365"/>
                    <a:pt x="11202" y="5915"/>
                  </a:cubicBezTo>
                  <a:cubicBezTo>
                    <a:pt x="11202" y="5433"/>
                    <a:pt x="12263" y="4115"/>
                    <a:pt x="12423" y="3086"/>
                  </a:cubicBezTo>
                  <a:cubicBezTo>
                    <a:pt x="12616" y="2058"/>
                    <a:pt x="11491" y="0"/>
                    <a:pt x="1149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11" name="Google Shape;4376;p64"/>
            <p:cNvSpPr>
              <a:spLocks/>
            </p:cNvSpPr>
            <p:nvPr/>
          </p:nvSpPr>
          <p:spPr bwMode="auto">
            <a:xfrm>
              <a:off x="2652775" y="1601625"/>
              <a:ext cx="312625" cy="363475"/>
            </a:xfrm>
            <a:custGeom>
              <a:avLst/>
              <a:gdLst>
                <a:gd name="T0" fmla="*/ 11605 w 12505"/>
                <a:gd name="T1" fmla="*/ 1584 h 14539"/>
                <a:gd name="T2" fmla="*/ 11958 w 12505"/>
                <a:gd name="T3" fmla="*/ 3320 h 14539"/>
                <a:gd name="T4" fmla="*/ 10930 w 12505"/>
                <a:gd name="T5" fmla="*/ 5570 h 14539"/>
                <a:gd name="T6" fmla="*/ 10833 w 12505"/>
                <a:gd name="T7" fmla="*/ 6792 h 14539"/>
                <a:gd name="T8" fmla="*/ 11315 w 12505"/>
                <a:gd name="T9" fmla="*/ 9170 h 14539"/>
                <a:gd name="T10" fmla="*/ 10544 w 12505"/>
                <a:gd name="T11" fmla="*/ 10006 h 14539"/>
                <a:gd name="T12" fmla="*/ 10158 w 12505"/>
                <a:gd name="T13" fmla="*/ 10231 h 14539"/>
                <a:gd name="T14" fmla="*/ 9997 w 12505"/>
                <a:gd name="T15" fmla="*/ 10424 h 14539"/>
                <a:gd name="T16" fmla="*/ 9322 w 12505"/>
                <a:gd name="T17" fmla="*/ 12835 h 14539"/>
                <a:gd name="T18" fmla="*/ 8776 w 12505"/>
                <a:gd name="T19" fmla="*/ 13896 h 14539"/>
                <a:gd name="T20" fmla="*/ 8519 w 12505"/>
                <a:gd name="T21" fmla="*/ 13992 h 14539"/>
                <a:gd name="T22" fmla="*/ 5112 w 12505"/>
                <a:gd name="T23" fmla="*/ 12996 h 14539"/>
                <a:gd name="T24" fmla="*/ 3472 w 12505"/>
                <a:gd name="T25" fmla="*/ 12385 h 14539"/>
                <a:gd name="T26" fmla="*/ 2733 w 12505"/>
                <a:gd name="T27" fmla="*/ 10906 h 14539"/>
                <a:gd name="T28" fmla="*/ 2540 w 12505"/>
                <a:gd name="T29" fmla="*/ 10231 h 14539"/>
                <a:gd name="T30" fmla="*/ 2347 w 12505"/>
                <a:gd name="T31" fmla="*/ 10038 h 14539"/>
                <a:gd name="T32" fmla="*/ 836 w 12505"/>
                <a:gd name="T33" fmla="*/ 8688 h 14539"/>
                <a:gd name="T34" fmla="*/ 708 w 12505"/>
                <a:gd name="T35" fmla="*/ 6856 h 14539"/>
                <a:gd name="T36" fmla="*/ 1608 w 12505"/>
                <a:gd name="T37" fmla="*/ 6631 h 14539"/>
                <a:gd name="T38" fmla="*/ 3054 w 12505"/>
                <a:gd name="T39" fmla="*/ 7949 h 14539"/>
                <a:gd name="T40" fmla="*/ 3086 w 12505"/>
                <a:gd name="T41" fmla="*/ 8142 h 14539"/>
                <a:gd name="T42" fmla="*/ 3890 w 12505"/>
                <a:gd name="T43" fmla="*/ 8945 h 14539"/>
                <a:gd name="T44" fmla="*/ 4694 w 12505"/>
                <a:gd name="T45" fmla="*/ 8303 h 14539"/>
                <a:gd name="T46" fmla="*/ 4951 w 12505"/>
                <a:gd name="T47" fmla="*/ 7274 h 14539"/>
                <a:gd name="T48" fmla="*/ 5015 w 12505"/>
                <a:gd name="T49" fmla="*/ 5699 h 14539"/>
                <a:gd name="T50" fmla="*/ 5079 w 12505"/>
                <a:gd name="T51" fmla="*/ 5442 h 14539"/>
                <a:gd name="T52" fmla="*/ 5979 w 12505"/>
                <a:gd name="T53" fmla="*/ 5088 h 14539"/>
                <a:gd name="T54" fmla="*/ 6976 w 12505"/>
                <a:gd name="T55" fmla="*/ 3417 h 14539"/>
                <a:gd name="T56" fmla="*/ 6734 w 12505"/>
                <a:gd name="T57" fmla="*/ 1876 h 14539"/>
                <a:gd name="T58" fmla="*/ 11090 w 12505"/>
                <a:gd name="T59" fmla="*/ 1263 h 14539"/>
                <a:gd name="T60" fmla="*/ 11316 w 12505"/>
                <a:gd name="T61" fmla="*/ 1 h 14539"/>
                <a:gd name="T62" fmla="*/ 11026 w 12505"/>
                <a:gd name="T63" fmla="*/ 202 h 14539"/>
                <a:gd name="T64" fmla="*/ 9322 w 12505"/>
                <a:gd name="T65" fmla="*/ 1681 h 14539"/>
                <a:gd name="T66" fmla="*/ 6654 w 12505"/>
                <a:gd name="T67" fmla="*/ 1295 h 14539"/>
                <a:gd name="T68" fmla="*/ 6397 w 12505"/>
                <a:gd name="T69" fmla="*/ 1231 h 14539"/>
                <a:gd name="T70" fmla="*/ 6140 w 12505"/>
                <a:gd name="T71" fmla="*/ 1295 h 14539"/>
                <a:gd name="T72" fmla="*/ 6076 w 12505"/>
                <a:gd name="T73" fmla="*/ 1616 h 14539"/>
                <a:gd name="T74" fmla="*/ 6301 w 12505"/>
                <a:gd name="T75" fmla="*/ 4156 h 14539"/>
                <a:gd name="T76" fmla="*/ 4983 w 12505"/>
                <a:gd name="T77" fmla="*/ 4895 h 14539"/>
                <a:gd name="T78" fmla="*/ 4565 w 12505"/>
                <a:gd name="T79" fmla="*/ 5217 h 14539"/>
                <a:gd name="T80" fmla="*/ 4404 w 12505"/>
                <a:gd name="T81" fmla="*/ 6727 h 14539"/>
                <a:gd name="T82" fmla="*/ 4372 w 12505"/>
                <a:gd name="T83" fmla="*/ 7692 h 14539"/>
                <a:gd name="T84" fmla="*/ 3987 w 12505"/>
                <a:gd name="T85" fmla="*/ 8367 h 14539"/>
                <a:gd name="T86" fmla="*/ 3794 w 12505"/>
                <a:gd name="T87" fmla="*/ 8367 h 14539"/>
                <a:gd name="T88" fmla="*/ 3601 w 12505"/>
                <a:gd name="T89" fmla="*/ 8023 h 14539"/>
                <a:gd name="T90" fmla="*/ 3279 w 12505"/>
                <a:gd name="T91" fmla="*/ 6920 h 14539"/>
                <a:gd name="T92" fmla="*/ 1383 w 12505"/>
                <a:gd name="T93" fmla="*/ 6085 h 14539"/>
                <a:gd name="T94" fmla="*/ 1 w 12505"/>
                <a:gd name="T95" fmla="*/ 7402 h 14539"/>
                <a:gd name="T96" fmla="*/ 1415 w 12505"/>
                <a:gd name="T97" fmla="*/ 10070 h 14539"/>
                <a:gd name="T98" fmla="*/ 2055 w 12505"/>
                <a:gd name="T99" fmla="*/ 10477 h 14539"/>
                <a:gd name="T100" fmla="*/ 2733 w 12505"/>
                <a:gd name="T101" fmla="*/ 12321 h 14539"/>
                <a:gd name="T102" fmla="*/ 4212 w 12505"/>
                <a:gd name="T103" fmla="*/ 13221 h 14539"/>
                <a:gd name="T104" fmla="*/ 7651 w 12505"/>
                <a:gd name="T105" fmla="*/ 14378 h 14539"/>
                <a:gd name="T106" fmla="*/ 8840 w 12505"/>
                <a:gd name="T107" fmla="*/ 14474 h 14539"/>
                <a:gd name="T108" fmla="*/ 9740 w 12505"/>
                <a:gd name="T109" fmla="*/ 13188 h 14539"/>
                <a:gd name="T110" fmla="*/ 10487 w 12505"/>
                <a:gd name="T111" fmla="*/ 10663 h 14539"/>
                <a:gd name="T112" fmla="*/ 11573 w 12505"/>
                <a:gd name="T113" fmla="*/ 9813 h 14539"/>
                <a:gd name="T114" fmla="*/ 11733 w 12505"/>
                <a:gd name="T115" fmla="*/ 8431 h 14539"/>
                <a:gd name="T116" fmla="*/ 11315 w 12505"/>
                <a:gd name="T117" fmla="*/ 6502 h 14539"/>
                <a:gd name="T118" fmla="*/ 11412 w 12505"/>
                <a:gd name="T119" fmla="*/ 5795 h 14539"/>
                <a:gd name="T120" fmla="*/ 12505 w 12505"/>
                <a:gd name="T121" fmla="*/ 3417 h 14539"/>
                <a:gd name="T122" fmla="*/ 12023 w 12505"/>
                <a:gd name="T123" fmla="*/ 1166 h 14539"/>
                <a:gd name="T124" fmla="*/ 11316 w 12505"/>
                <a:gd name="T125" fmla="*/ 1 h 14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05" h="14539" extrusionOk="0">
                  <a:moveTo>
                    <a:pt x="11312" y="902"/>
                  </a:moveTo>
                  <a:cubicBezTo>
                    <a:pt x="11404" y="1095"/>
                    <a:pt x="11508" y="1328"/>
                    <a:pt x="11605" y="1584"/>
                  </a:cubicBezTo>
                  <a:cubicBezTo>
                    <a:pt x="11798" y="2099"/>
                    <a:pt x="11990" y="2709"/>
                    <a:pt x="11990" y="3095"/>
                  </a:cubicBezTo>
                  <a:cubicBezTo>
                    <a:pt x="11990" y="3192"/>
                    <a:pt x="11990" y="3256"/>
                    <a:pt x="11958" y="3320"/>
                  </a:cubicBezTo>
                  <a:cubicBezTo>
                    <a:pt x="11894" y="3770"/>
                    <a:pt x="11605" y="4349"/>
                    <a:pt x="11315" y="4863"/>
                  </a:cubicBezTo>
                  <a:cubicBezTo>
                    <a:pt x="11187" y="5120"/>
                    <a:pt x="11026" y="5345"/>
                    <a:pt x="10930" y="5570"/>
                  </a:cubicBezTo>
                  <a:cubicBezTo>
                    <a:pt x="10833" y="5795"/>
                    <a:pt x="10737" y="5956"/>
                    <a:pt x="10737" y="6181"/>
                  </a:cubicBezTo>
                  <a:cubicBezTo>
                    <a:pt x="10737" y="6342"/>
                    <a:pt x="10769" y="6535"/>
                    <a:pt x="10833" y="6792"/>
                  </a:cubicBezTo>
                  <a:cubicBezTo>
                    <a:pt x="10930" y="7177"/>
                    <a:pt x="11026" y="7660"/>
                    <a:pt x="11123" y="8110"/>
                  </a:cubicBezTo>
                  <a:cubicBezTo>
                    <a:pt x="11219" y="8560"/>
                    <a:pt x="11315" y="8978"/>
                    <a:pt x="11315" y="9170"/>
                  </a:cubicBezTo>
                  <a:cubicBezTo>
                    <a:pt x="11315" y="9235"/>
                    <a:pt x="11251" y="9363"/>
                    <a:pt x="11155" y="9492"/>
                  </a:cubicBezTo>
                  <a:cubicBezTo>
                    <a:pt x="10994" y="9685"/>
                    <a:pt x="10737" y="9878"/>
                    <a:pt x="10544" y="10006"/>
                  </a:cubicBezTo>
                  <a:cubicBezTo>
                    <a:pt x="10415" y="10103"/>
                    <a:pt x="10319" y="10135"/>
                    <a:pt x="10255" y="10199"/>
                  </a:cubicBezTo>
                  <a:lnTo>
                    <a:pt x="10158" y="10231"/>
                  </a:lnTo>
                  <a:lnTo>
                    <a:pt x="10126" y="10231"/>
                  </a:lnTo>
                  <a:cubicBezTo>
                    <a:pt x="10062" y="10295"/>
                    <a:pt x="10030" y="10360"/>
                    <a:pt x="9997" y="10424"/>
                  </a:cubicBezTo>
                  <a:cubicBezTo>
                    <a:pt x="9997" y="10424"/>
                    <a:pt x="9965" y="10649"/>
                    <a:pt x="9869" y="10970"/>
                  </a:cubicBezTo>
                  <a:cubicBezTo>
                    <a:pt x="9740" y="11453"/>
                    <a:pt x="9547" y="12192"/>
                    <a:pt x="9322" y="12835"/>
                  </a:cubicBezTo>
                  <a:cubicBezTo>
                    <a:pt x="9194" y="13156"/>
                    <a:pt x="9065" y="13446"/>
                    <a:pt x="8937" y="13638"/>
                  </a:cubicBezTo>
                  <a:cubicBezTo>
                    <a:pt x="8872" y="13767"/>
                    <a:pt x="8808" y="13831"/>
                    <a:pt x="8776" y="13896"/>
                  </a:cubicBezTo>
                  <a:cubicBezTo>
                    <a:pt x="8712" y="13960"/>
                    <a:pt x="8680" y="13992"/>
                    <a:pt x="8680" y="13992"/>
                  </a:cubicBezTo>
                  <a:lnTo>
                    <a:pt x="8519" y="13992"/>
                  </a:lnTo>
                  <a:cubicBezTo>
                    <a:pt x="8294" y="13992"/>
                    <a:pt x="7908" y="13928"/>
                    <a:pt x="7426" y="13767"/>
                  </a:cubicBezTo>
                  <a:cubicBezTo>
                    <a:pt x="6719" y="13574"/>
                    <a:pt x="5851" y="13253"/>
                    <a:pt x="5112" y="12996"/>
                  </a:cubicBezTo>
                  <a:cubicBezTo>
                    <a:pt x="4726" y="12835"/>
                    <a:pt x="4404" y="12706"/>
                    <a:pt x="4115" y="12610"/>
                  </a:cubicBezTo>
                  <a:cubicBezTo>
                    <a:pt x="3826" y="12513"/>
                    <a:pt x="3633" y="12417"/>
                    <a:pt x="3472" y="12385"/>
                  </a:cubicBezTo>
                  <a:cubicBezTo>
                    <a:pt x="3440" y="12385"/>
                    <a:pt x="3311" y="12256"/>
                    <a:pt x="3183" y="12063"/>
                  </a:cubicBezTo>
                  <a:cubicBezTo>
                    <a:pt x="3022" y="11742"/>
                    <a:pt x="2829" y="11292"/>
                    <a:pt x="2733" y="10906"/>
                  </a:cubicBezTo>
                  <a:cubicBezTo>
                    <a:pt x="2669" y="10713"/>
                    <a:pt x="2636" y="10553"/>
                    <a:pt x="2604" y="10424"/>
                  </a:cubicBezTo>
                  <a:cubicBezTo>
                    <a:pt x="2572" y="10328"/>
                    <a:pt x="2540" y="10231"/>
                    <a:pt x="2540" y="10231"/>
                  </a:cubicBezTo>
                  <a:cubicBezTo>
                    <a:pt x="2540" y="10167"/>
                    <a:pt x="2476" y="10103"/>
                    <a:pt x="2411" y="10070"/>
                  </a:cubicBezTo>
                  <a:lnTo>
                    <a:pt x="2347" y="10038"/>
                  </a:lnTo>
                  <a:cubicBezTo>
                    <a:pt x="2251" y="9974"/>
                    <a:pt x="1929" y="9781"/>
                    <a:pt x="1608" y="9556"/>
                  </a:cubicBezTo>
                  <a:cubicBezTo>
                    <a:pt x="1286" y="9299"/>
                    <a:pt x="965" y="8978"/>
                    <a:pt x="836" y="8688"/>
                  </a:cubicBezTo>
                  <a:cubicBezTo>
                    <a:pt x="708" y="8335"/>
                    <a:pt x="515" y="7820"/>
                    <a:pt x="515" y="7402"/>
                  </a:cubicBezTo>
                  <a:cubicBezTo>
                    <a:pt x="515" y="7177"/>
                    <a:pt x="579" y="6952"/>
                    <a:pt x="708" y="6856"/>
                  </a:cubicBezTo>
                  <a:cubicBezTo>
                    <a:pt x="804" y="6727"/>
                    <a:pt x="997" y="6631"/>
                    <a:pt x="1383" y="6599"/>
                  </a:cubicBezTo>
                  <a:cubicBezTo>
                    <a:pt x="1447" y="6599"/>
                    <a:pt x="1511" y="6631"/>
                    <a:pt x="1608" y="6631"/>
                  </a:cubicBezTo>
                  <a:cubicBezTo>
                    <a:pt x="2315" y="6695"/>
                    <a:pt x="2669" y="6952"/>
                    <a:pt x="2829" y="7242"/>
                  </a:cubicBezTo>
                  <a:cubicBezTo>
                    <a:pt x="3022" y="7499"/>
                    <a:pt x="3054" y="7788"/>
                    <a:pt x="3054" y="7949"/>
                  </a:cubicBezTo>
                  <a:lnTo>
                    <a:pt x="3054" y="8013"/>
                  </a:lnTo>
                  <a:lnTo>
                    <a:pt x="3086" y="8142"/>
                  </a:lnTo>
                  <a:cubicBezTo>
                    <a:pt x="3183" y="8399"/>
                    <a:pt x="3279" y="8592"/>
                    <a:pt x="3408" y="8720"/>
                  </a:cubicBezTo>
                  <a:cubicBezTo>
                    <a:pt x="3536" y="8849"/>
                    <a:pt x="3697" y="8945"/>
                    <a:pt x="3890" y="8945"/>
                  </a:cubicBezTo>
                  <a:cubicBezTo>
                    <a:pt x="4051" y="8945"/>
                    <a:pt x="4212" y="8881"/>
                    <a:pt x="4308" y="8785"/>
                  </a:cubicBezTo>
                  <a:cubicBezTo>
                    <a:pt x="4501" y="8656"/>
                    <a:pt x="4597" y="8463"/>
                    <a:pt x="4694" y="8303"/>
                  </a:cubicBezTo>
                  <a:cubicBezTo>
                    <a:pt x="4790" y="8110"/>
                    <a:pt x="4854" y="7949"/>
                    <a:pt x="4887" y="7820"/>
                  </a:cubicBezTo>
                  <a:cubicBezTo>
                    <a:pt x="4919" y="7692"/>
                    <a:pt x="4951" y="7499"/>
                    <a:pt x="4951" y="7274"/>
                  </a:cubicBezTo>
                  <a:cubicBezTo>
                    <a:pt x="4951" y="6952"/>
                    <a:pt x="4951" y="6535"/>
                    <a:pt x="4983" y="6181"/>
                  </a:cubicBezTo>
                  <a:cubicBezTo>
                    <a:pt x="4983" y="5988"/>
                    <a:pt x="4983" y="5827"/>
                    <a:pt x="5015" y="5699"/>
                  </a:cubicBezTo>
                  <a:cubicBezTo>
                    <a:pt x="5015" y="5570"/>
                    <a:pt x="5047" y="5474"/>
                    <a:pt x="5047" y="5442"/>
                  </a:cubicBezTo>
                  <a:lnTo>
                    <a:pt x="5079" y="5442"/>
                  </a:lnTo>
                  <a:cubicBezTo>
                    <a:pt x="5112" y="5409"/>
                    <a:pt x="5208" y="5377"/>
                    <a:pt x="5304" y="5345"/>
                  </a:cubicBezTo>
                  <a:cubicBezTo>
                    <a:pt x="5497" y="5281"/>
                    <a:pt x="5722" y="5217"/>
                    <a:pt x="5979" y="5088"/>
                  </a:cubicBezTo>
                  <a:cubicBezTo>
                    <a:pt x="6237" y="4959"/>
                    <a:pt x="6526" y="4767"/>
                    <a:pt x="6719" y="4445"/>
                  </a:cubicBezTo>
                  <a:cubicBezTo>
                    <a:pt x="6944" y="4156"/>
                    <a:pt x="6976" y="3770"/>
                    <a:pt x="6976" y="3417"/>
                  </a:cubicBezTo>
                  <a:cubicBezTo>
                    <a:pt x="6976" y="2862"/>
                    <a:pt x="6848" y="2275"/>
                    <a:pt x="6734" y="1876"/>
                  </a:cubicBezTo>
                  <a:cubicBezTo>
                    <a:pt x="7309" y="2019"/>
                    <a:pt x="8309" y="2227"/>
                    <a:pt x="9322" y="2227"/>
                  </a:cubicBezTo>
                  <a:cubicBezTo>
                    <a:pt x="10190" y="2227"/>
                    <a:pt x="10769" y="1713"/>
                    <a:pt x="11090" y="1263"/>
                  </a:cubicBezTo>
                  <a:cubicBezTo>
                    <a:pt x="11178" y="1140"/>
                    <a:pt x="11252" y="1017"/>
                    <a:pt x="11312" y="902"/>
                  </a:cubicBezTo>
                  <a:close/>
                  <a:moveTo>
                    <a:pt x="11316" y="1"/>
                  </a:moveTo>
                  <a:cubicBezTo>
                    <a:pt x="11296" y="1"/>
                    <a:pt x="11274" y="4"/>
                    <a:pt x="11251" y="9"/>
                  </a:cubicBezTo>
                  <a:cubicBezTo>
                    <a:pt x="11155" y="9"/>
                    <a:pt x="11058" y="106"/>
                    <a:pt x="11026" y="202"/>
                  </a:cubicBezTo>
                  <a:cubicBezTo>
                    <a:pt x="10994" y="266"/>
                    <a:pt x="10865" y="684"/>
                    <a:pt x="10608" y="1038"/>
                  </a:cubicBezTo>
                  <a:cubicBezTo>
                    <a:pt x="10319" y="1391"/>
                    <a:pt x="9933" y="1681"/>
                    <a:pt x="9322" y="1681"/>
                  </a:cubicBezTo>
                  <a:cubicBezTo>
                    <a:pt x="8583" y="1681"/>
                    <a:pt x="7876" y="1584"/>
                    <a:pt x="7297" y="1456"/>
                  </a:cubicBezTo>
                  <a:cubicBezTo>
                    <a:pt x="7040" y="1391"/>
                    <a:pt x="6815" y="1327"/>
                    <a:pt x="6654" y="1295"/>
                  </a:cubicBezTo>
                  <a:cubicBezTo>
                    <a:pt x="6558" y="1263"/>
                    <a:pt x="6494" y="1263"/>
                    <a:pt x="6462" y="1263"/>
                  </a:cubicBezTo>
                  <a:lnTo>
                    <a:pt x="6397" y="1231"/>
                  </a:lnTo>
                  <a:cubicBezTo>
                    <a:pt x="6371" y="1222"/>
                    <a:pt x="6346" y="1218"/>
                    <a:pt x="6320" y="1218"/>
                  </a:cubicBezTo>
                  <a:cubicBezTo>
                    <a:pt x="6252" y="1218"/>
                    <a:pt x="6187" y="1248"/>
                    <a:pt x="6140" y="1295"/>
                  </a:cubicBezTo>
                  <a:cubicBezTo>
                    <a:pt x="6044" y="1391"/>
                    <a:pt x="6044" y="1488"/>
                    <a:pt x="6076" y="1584"/>
                  </a:cubicBezTo>
                  <a:lnTo>
                    <a:pt x="6076" y="1616"/>
                  </a:lnTo>
                  <a:cubicBezTo>
                    <a:pt x="6172" y="1809"/>
                    <a:pt x="6462" y="2709"/>
                    <a:pt x="6462" y="3417"/>
                  </a:cubicBezTo>
                  <a:cubicBezTo>
                    <a:pt x="6462" y="3738"/>
                    <a:pt x="6397" y="3995"/>
                    <a:pt x="6301" y="4156"/>
                  </a:cubicBezTo>
                  <a:cubicBezTo>
                    <a:pt x="6044" y="4509"/>
                    <a:pt x="5754" y="4638"/>
                    <a:pt x="5433" y="4734"/>
                  </a:cubicBezTo>
                  <a:cubicBezTo>
                    <a:pt x="5272" y="4799"/>
                    <a:pt x="5144" y="4831"/>
                    <a:pt x="4983" y="4895"/>
                  </a:cubicBezTo>
                  <a:cubicBezTo>
                    <a:pt x="4919" y="4895"/>
                    <a:pt x="4854" y="4959"/>
                    <a:pt x="4758" y="4992"/>
                  </a:cubicBezTo>
                  <a:cubicBezTo>
                    <a:pt x="4694" y="5056"/>
                    <a:pt x="4629" y="5120"/>
                    <a:pt x="4565" y="5217"/>
                  </a:cubicBezTo>
                  <a:cubicBezTo>
                    <a:pt x="4533" y="5281"/>
                    <a:pt x="4533" y="5377"/>
                    <a:pt x="4501" y="5474"/>
                  </a:cubicBezTo>
                  <a:cubicBezTo>
                    <a:pt x="4437" y="5795"/>
                    <a:pt x="4437" y="6277"/>
                    <a:pt x="4404" y="6727"/>
                  </a:cubicBezTo>
                  <a:cubicBezTo>
                    <a:pt x="4404" y="6952"/>
                    <a:pt x="4404" y="7177"/>
                    <a:pt x="4404" y="7338"/>
                  </a:cubicBezTo>
                  <a:cubicBezTo>
                    <a:pt x="4404" y="7531"/>
                    <a:pt x="4372" y="7660"/>
                    <a:pt x="4372" y="7692"/>
                  </a:cubicBezTo>
                  <a:cubicBezTo>
                    <a:pt x="4340" y="7788"/>
                    <a:pt x="4276" y="8013"/>
                    <a:pt x="4147" y="8174"/>
                  </a:cubicBezTo>
                  <a:cubicBezTo>
                    <a:pt x="4083" y="8270"/>
                    <a:pt x="4051" y="8335"/>
                    <a:pt x="3987" y="8367"/>
                  </a:cubicBezTo>
                  <a:cubicBezTo>
                    <a:pt x="3922" y="8399"/>
                    <a:pt x="3890" y="8431"/>
                    <a:pt x="3890" y="8431"/>
                  </a:cubicBezTo>
                  <a:cubicBezTo>
                    <a:pt x="3890" y="8399"/>
                    <a:pt x="3858" y="8431"/>
                    <a:pt x="3794" y="8367"/>
                  </a:cubicBezTo>
                  <a:cubicBezTo>
                    <a:pt x="3737" y="8310"/>
                    <a:pt x="3680" y="8203"/>
                    <a:pt x="3601" y="8023"/>
                  </a:cubicBezTo>
                  <a:cubicBezTo>
                    <a:pt x="3601" y="8001"/>
                    <a:pt x="3601" y="7975"/>
                    <a:pt x="3601" y="7949"/>
                  </a:cubicBezTo>
                  <a:cubicBezTo>
                    <a:pt x="3601" y="7724"/>
                    <a:pt x="3569" y="7306"/>
                    <a:pt x="3279" y="6920"/>
                  </a:cubicBezTo>
                  <a:cubicBezTo>
                    <a:pt x="3022" y="6535"/>
                    <a:pt x="2508" y="6181"/>
                    <a:pt x="1672" y="6085"/>
                  </a:cubicBezTo>
                  <a:lnTo>
                    <a:pt x="1383" y="6085"/>
                  </a:lnTo>
                  <a:cubicBezTo>
                    <a:pt x="901" y="6085"/>
                    <a:pt x="515" y="6213"/>
                    <a:pt x="290" y="6502"/>
                  </a:cubicBezTo>
                  <a:cubicBezTo>
                    <a:pt x="65" y="6760"/>
                    <a:pt x="1" y="7081"/>
                    <a:pt x="1" y="7402"/>
                  </a:cubicBezTo>
                  <a:cubicBezTo>
                    <a:pt x="1" y="7949"/>
                    <a:pt x="193" y="8528"/>
                    <a:pt x="354" y="8913"/>
                  </a:cubicBezTo>
                  <a:cubicBezTo>
                    <a:pt x="579" y="9395"/>
                    <a:pt x="1029" y="9813"/>
                    <a:pt x="1415" y="10070"/>
                  </a:cubicBezTo>
                  <a:cubicBezTo>
                    <a:pt x="1693" y="10263"/>
                    <a:pt x="1928" y="10398"/>
                    <a:pt x="2055" y="10477"/>
                  </a:cubicBezTo>
                  <a:cubicBezTo>
                    <a:pt x="2103" y="10668"/>
                    <a:pt x="2208" y="11068"/>
                    <a:pt x="2347" y="11485"/>
                  </a:cubicBezTo>
                  <a:cubicBezTo>
                    <a:pt x="2444" y="11774"/>
                    <a:pt x="2572" y="12096"/>
                    <a:pt x="2733" y="12321"/>
                  </a:cubicBezTo>
                  <a:cubicBezTo>
                    <a:pt x="2894" y="12578"/>
                    <a:pt x="3054" y="12803"/>
                    <a:pt x="3344" y="12899"/>
                  </a:cubicBezTo>
                  <a:cubicBezTo>
                    <a:pt x="3472" y="12931"/>
                    <a:pt x="3794" y="13060"/>
                    <a:pt x="4212" y="13221"/>
                  </a:cubicBezTo>
                  <a:cubicBezTo>
                    <a:pt x="4854" y="13446"/>
                    <a:pt x="5690" y="13799"/>
                    <a:pt x="6494" y="14056"/>
                  </a:cubicBezTo>
                  <a:cubicBezTo>
                    <a:pt x="6912" y="14185"/>
                    <a:pt x="7297" y="14314"/>
                    <a:pt x="7651" y="14378"/>
                  </a:cubicBezTo>
                  <a:cubicBezTo>
                    <a:pt x="7972" y="14474"/>
                    <a:pt x="8294" y="14539"/>
                    <a:pt x="8519" y="14539"/>
                  </a:cubicBezTo>
                  <a:cubicBezTo>
                    <a:pt x="8647" y="14539"/>
                    <a:pt x="8744" y="14539"/>
                    <a:pt x="8840" y="14474"/>
                  </a:cubicBezTo>
                  <a:cubicBezTo>
                    <a:pt x="9033" y="14410"/>
                    <a:pt x="9130" y="14314"/>
                    <a:pt x="9258" y="14153"/>
                  </a:cubicBezTo>
                  <a:cubicBezTo>
                    <a:pt x="9451" y="13896"/>
                    <a:pt x="9612" y="13574"/>
                    <a:pt x="9740" y="13188"/>
                  </a:cubicBezTo>
                  <a:cubicBezTo>
                    <a:pt x="10117" y="12220"/>
                    <a:pt x="10404" y="11026"/>
                    <a:pt x="10487" y="10663"/>
                  </a:cubicBezTo>
                  <a:cubicBezTo>
                    <a:pt x="10618" y="10596"/>
                    <a:pt x="10854" y="10467"/>
                    <a:pt x="11090" y="10295"/>
                  </a:cubicBezTo>
                  <a:cubicBezTo>
                    <a:pt x="11251" y="10167"/>
                    <a:pt x="11444" y="10006"/>
                    <a:pt x="11573" y="9813"/>
                  </a:cubicBezTo>
                  <a:cubicBezTo>
                    <a:pt x="11733" y="9653"/>
                    <a:pt x="11830" y="9428"/>
                    <a:pt x="11830" y="9170"/>
                  </a:cubicBezTo>
                  <a:cubicBezTo>
                    <a:pt x="11830" y="8978"/>
                    <a:pt x="11798" y="8720"/>
                    <a:pt x="11733" y="8431"/>
                  </a:cubicBezTo>
                  <a:cubicBezTo>
                    <a:pt x="11669" y="8013"/>
                    <a:pt x="11540" y="7531"/>
                    <a:pt x="11444" y="7081"/>
                  </a:cubicBezTo>
                  <a:cubicBezTo>
                    <a:pt x="11412" y="6888"/>
                    <a:pt x="11348" y="6695"/>
                    <a:pt x="11315" y="6502"/>
                  </a:cubicBezTo>
                  <a:cubicBezTo>
                    <a:pt x="11283" y="6342"/>
                    <a:pt x="11283" y="6213"/>
                    <a:pt x="11283" y="6181"/>
                  </a:cubicBezTo>
                  <a:cubicBezTo>
                    <a:pt x="11283" y="6149"/>
                    <a:pt x="11315" y="5988"/>
                    <a:pt x="11412" y="5795"/>
                  </a:cubicBezTo>
                  <a:cubicBezTo>
                    <a:pt x="11540" y="5506"/>
                    <a:pt x="11798" y="5120"/>
                    <a:pt x="11990" y="4702"/>
                  </a:cubicBezTo>
                  <a:cubicBezTo>
                    <a:pt x="12215" y="4284"/>
                    <a:pt x="12408" y="3834"/>
                    <a:pt x="12505" y="3417"/>
                  </a:cubicBezTo>
                  <a:cubicBezTo>
                    <a:pt x="12505" y="3320"/>
                    <a:pt x="12505" y="3224"/>
                    <a:pt x="12505" y="3095"/>
                  </a:cubicBezTo>
                  <a:cubicBezTo>
                    <a:pt x="12505" y="2484"/>
                    <a:pt x="12248" y="1777"/>
                    <a:pt x="12023" y="1166"/>
                  </a:cubicBezTo>
                  <a:cubicBezTo>
                    <a:pt x="11765" y="588"/>
                    <a:pt x="11540" y="138"/>
                    <a:pt x="11540" y="138"/>
                  </a:cubicBezTo>
                  <a:cubicBezTo>
                    <a:pt x="11488" y="58"/>
                    <a:pt x="11413" y="1"/>
                    <a:pt x="113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12" name="Google Shape;4377;p64"/>
            <p:cNvSpPr>
              <a:spLocks/>
            </p:cNvSpPr>
            <p:nvPr/>
          </p:nvSpPr>
          <p:spPr bwMode="auto">
            <a:xfrm>
              <a:off x="2962975" y="1971500"/>
              <a:ext cx="295750" cy="594125"/>
            </a:xfrm>
            <a:custGeom>
              <a:avLst/>
              <a:gdLst>
                <a:gd name="T0" fmla="*/ 2925 w 11830"/>
                <a:gd name="T1" fmla="*/ 1 h 23765"/>
                <a:gd name="T2" fmla="*/ 0 w 11830"/>
                <a:gd name="T3" fmla="*/ 3472 h 23765"/>
                <a:gd name="T4" fmla="*/ 1415 w 11830"/>
                <a:gd name="T5" fmla="*/ 8712 h 23765"/>
                <a:gd name="T6" fmla="*/ 6301 w 11830"/>
                <a:gd name="T7" fmla="*/ 16041 h 23765"/>
                <a:gd name="T8" fmla="*/ 6301 w 11830"/>
                <a:gd name="T9" fmla="*/ 18580 h 23765"/>
                <a:gd name="T10" fmla="*/ 7683 w 11830"/>
                <a:gd name="T11" fmla="*/ 22213 h 23765"/>
                <a:gd name="T12" fmla="*/ 8195 w 11830"/>
                <a:gd name="T13" fmla="*/ 22636 h 23765"/>
                <a:gd name="T14" fmla="*/ 8551 w 11830"/>
                <a:gd name="T15" fmla="*/ 22309 h 23765"/>
                <a:gd name="T16" fmla="*/ 8647 w 11830"/>
                <a:gd name="T17" fmla="*/ 20991 h 23765"/>
                <a:gd name="T18" fmla="*/ 10222 w 11830"/>
                <a:gd name="T19" fmla="*/ 23434 h 23765"/>
                <a:gd name="T20" fmla="*/ 10977 w 11830"/>
                <a:gd name="T21" fmla="*/ 23765 h 23765"/>
                <a:gd name="T22" fmla="*/ 11347 w 11830"/>
                <a:gd name="T23" fmla="*/ 23530 h 23765"/>
                <a:gd name="T24" fmla="*/ 11637 w 11830"/>
                <a:gd name="T25" fmla="*/ 18741 h 23765"/>
                <a:gd name="T26" fmla="*/ 10126 w 11830"/>
                <a:gd name="T27" fmla="*/ 15109 h 23765"/>
                <a:gd name="T28" fmla="*/ 8165 w 11830"/>
                <a:gd name="T29" fmla="*/ 12762 h 23765"/>
                <a:gd name="T30" fmla="*/ 6108 w 11830"/>
                <a:gd name="T31" fmla="*/ 5080 h 23765"/>
                <a:gd name="T32" fmla="*/ 2925 w 11830"/>
                <a:gd name="T33" fmla="*/ 1 h 23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30" h="23765" extrusionOk="0">
                  <a:moveTo>
                    <a:pt x="2925" y="1"/>
                  </a:moveTo>
                  <a:lnTo>
                    <a:pt x="0" y="3472"/>
                  </a:lnTo>
                  <a:cubicBezTo>
                    <a:pt x="0" y="3472"/>
                    <a:pt x="482" y="7233"/>
                    <a:pt x="1415" y="8712"/>
                  </a:cubicBezTo>
                  <a:cubicBezTo>
                    <a:pt x="2347" y="10223"/>
                    <a:pt x="6301" y="16041"/>
                    <a:pt x="6301" y="16041"/>
                  </a:cubicBezTo>
                  <a:cubicBezTo>
                    <a:pt x="6301" y="16041"/>
                    <a:pt x="6011" y="18002"/>
                    <a:pt x="6301" y="18580"/>
                  </a:cubicBezTo>
                  <a:cubicBezTo>
                    <a:pt x="6558" y="19127"/>
                    <a:pt x="7683" y="21859"/>
                    <a:pt x="7683" y="22213"/>
                  </a:cubicBezTo>
                  <a:cubicBezTo>
                    <a:pt x="7683" y="22441"/>
                    <a:pt x="7954" y="22636"/>
                    <a:pt x="8195" y="22636"/>
                  </a:cubicBezTo>
                  <a:cubicBezTo>
                    <a:pt x="8360" y="22636"/>
                    <a:pt x="8511" y="22544"/>
                    <a:pt x="8551" y="22309"/>
                  </a:cubicBezTo>
                  <a:cubicBezTo>
                    <a:pt x="8647" y="21763"/>
                    <a:pt x="8647" y="20991"/>
                    <a:pt x="8647" y="20991"/>
                  </a:cubicBezTo>
                  <a:lnTo>
                    <a:pt x="10222" y="23434"/>
                  </a:lnTo>
                  <a:cubicBezTo>
                    <a:pt x="10222" y="23434"/>
                    <a:pt x="10632" y="23765"/>
                    <a:pt x="10977" y="23765"/>
                  </a:cubicBezTo>
                  <a:cubicBezTo>
                    <a:pt x="11125" y="23765"/>
                    <a:pt x="11261" y="23704"/>
                    <a:pt x="11347" y="23530"/>
                  </a:cubicBezTo>
                  <a:cubicBezTo>
                    <a:pt x="11637" y="22984"/>
                    <a:pt x="11444" y="19962"/>
                    <a:pt x="11637" y="18741"/>
                  </a:cubicBezTo>
                  <a:cubicBezTo>
                    <a:pt x="11829" y="17552"/>
                    <a:pt x="10897" y="15848"/>
                    <a:pt x="10126" y="15109"/>
                  </a:cubicBezTo>
                  <a:cubicBezTo>
                    <a:pt x="9386" y="14337"/>
                    <a:pt x="8454" y="13051"/>
                    <a:pt x="8165" y="12762"/>
                  </a:cubicBezTo>
                  <a:cubicBezTo>
                    <a:pt x="7876" y="12473"/>
                    <a:pt x="6654" y="8069"/>
                    <a:pt x="6108" y="5080"/>
                  </a:cubicBezTo>
                  <a:cubicBezTo>
                    <a:pt x="5529" y="2058"/>
                    <a:pt x="4051" y="194"/>
                    <a:pt x="292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13" name="Google Shape;4378;p64"/>
            <p:cNvSpPr>
              <a:spLocks/>
            </p:cNvSpPr>
            <p:nvPr/>
          </p:nvSpPr>
          <p:spPr bwMode="auto">
            <a:xfrm>
              <a:off x="2955750" y="1964925"/>
              <a:ext cx="305375" cy="607700"/>
            </a:xfrm>
            <a:custGeom>
              <a:avLst/>
              <a:gdLst>
                <a:gd name="T0" fmla="*/ 2925 w 12215"/>
                <a:gd name="T1" fmla="*/ 232 h 24308"/>
                <a:gd name="T2" fmla="*/ 4790 w 12215"/>
                <a:gd name="T3" fmla="*/ 1903 h 24308"/>
                <a:gd name="T4" fmla="*/ 7265 w 12215"/>
                <a:gd name="T5" fmla="*/ 10261 h 24308"/>
                <a:gd name="T6" fmla="*/ 8068 w 12215"/>
                <a:gd name="T7" fmla="*/ 12832 h 24308"/>
                <a:gd name="T8" fmla="*/ 8261 w 12215"/>
                <a:gd name="T9" fmla="*/ 13218 h 24308"/>
                <a:gd name="T10" fmla="*/ 10222 w 12215"/>
                <a:gd name="T11" fmla="*/ 15564 h 24308"/>
                <a:gd name="T12" fmla="*/ 11668 w 12215"/>
                <a:gd name="T13" fmla="*/ 18682 h 24308"/>
                <a:gd name="T14" fmla="*/ 11540 w 12215"/>
                <a:gd name="T15" fmla="*/ 21640 h 24308"/>
                <a:gd name="T16" fmla="*/ 11476 w 12215"/>
                <a:gd name="T17" fmla="*/ 23440 h 24308"/>
                <a:gd name="T18" fmla="*/ 11347 w 12215"/>
                <a:gd name="T19" fmla="*/ 23729 h 24308"/>
                <a:gd name="T20" fmla="*/ 10897 w 12215"/>
                <a:gd name="T21" fmla="*/ 23633 h 24308"/>
                <a:gd name="T22" fmla="*/ 10704 w 12215"/>
                <a:gd name="T23" fmla="*/ 23504 h 24308"/>
                <a:gd name="T24" fmla="*/ 9161 w 12215"/>
                <a:gd name="T25" fmla="*/ 21125 h 24308"/>
                <a:gd name="T26" fmla="*/ 8840 w 12215"/>
                <a:gd name="T27" fmla="*/ 20997 h 24308"/>
                <a:gd name="T28" fmla="*/ 8647 w 12215"/>
                <a:gd name="T29" fmla="*/ 21704 h 24308"/>
                <a:gd name="T30" fmla="*/ 8518 w 12215"/>
                <a:gd name="T31" fmla="*/ 22604 h 24308"/>
                <a:gd name="T32" fmla="*/ 8325 w 12215"/>
                <a:gd name="T33" fmla="*/ 22572 h 24308"/>
                <a:gd name="T34" fmla="*/ 8261 w 12215"/>
                <a:gd name="T35" fmla="*/ 22476 h 24308"/>
                <a:gd name="T36" fmla="*/ 6815 w 12215"/>
                <a:gd name="T37" fmla="*/ 18715 h 24308"/>
                <a:gd name="T38" fmla="*/ 6718 w 12215"/>
                <a:gd name="T39" fmla="*/ 17911 h 24308"/>
                <a:gd name="T40" fmla="*/ 6815 w 12215"/>
                <a:gd name="T41" fmla="*/ 16497 h 24308"/>
                <a:gd name="T42" fmla="*/ 6815 w 12215"/>
                <a:gd name="T43" fmla="*/ 16143 h 24308"/>
                <a:gd name="T44" fmla="*/ 1929 w 12215"/>
                <a:gd name="T45" fmla="*/ 8846 h 24308"/>
                <a:gd name="T46" fmla="*/ 643 w 12215"/>
                <a:gd name="T47" fmla="*/ 4314 h 24308"/>
                <a:gd name="T48" fmla="*/ 318 w 12215"/>
                <a:gd name="T49" fmla="*/ 3472 h 24308"/>
                <a:gd name="T50" fmla="*/ 32 w 12215"/>
                <a:gd name="T51" fmla="*/ 3767 h 24308"/>
                <a:gd name="T52" fmla="*/ 1479 w 12215"/>
                <a:gd name="T53" fmla="*/ 9136 h 24308"/>
                <a:gd name="T54" fmla="*/ 6290 w 12215"/>
                <a:gd name="T55" fmla="*/ 16348 h 24308"/>
                <a:gd name="T56" fmla="*/ 6204 w 12215"/>
                <a:gd name="T57" fmla="*/ 18490 h 24308"/>
                <a:gd name="T58" fmla="*/ 7136 w 12215"/>
                <a:gd name="T59" fmla="*/ 20836 h 24308"/>
                <a:gd name="T60" fmla="*/ 7683 w 12215"/>
                <a:gd name="T61" fmla="*/ 22315 h 24308"/>
                <a:gd name="T62" fmla="*/ 7715 w 12215"/>
                <a:gd name="T63" fmla="*/ 22476 h 24308"/>
                <a:gd name="T64" fmla="*/ 8486 w 12215"/>
                <a:gd name="T65" fmla="*/ 23183 h 24308"/>
                <a:gd name="T66" fmla="*/ 9097 w 12215"/>
                <a:gd name="T67" fmla="*/ 22636 h 24308"/>
                <a:gd name="T68" fmla="*/ 9158 w 12215"/>
                <a:gd name="T69" fmla="*/ 22107 h 24308"/>
                <a:gd name="T70" fmla="*/ 10351 w 12215"/>
                <a:gd name="T71" fmla="*/ 23922 h 24308"/>
                <a:gd name="T72" fmla="*/ 11283 w 12215"/>
                <a:gd name="T73" fmla="*/ 24308 h 24308"/>
                <a:gd name="T74" fmla="*/ 11893 w 12215"/>
                <a:gd name="T75" fmla="*/ 23922 h 24308"/>
                <a:gd name="T76" fmla="*/ 12086 w 12215"/>
                <a:gd name="T77" fmla="*/ 21286 h 24308"/>
                <a:gd name="T78" fmla="*/ 12215 w 12215"/>
                <a:gd name="T79" fmla="*/ 18682 h 24308"/>
                <a:gd name="T80" fmla="*/ 10608 w 12215"/>
                <a:gd name="T81" fmla="*/ 15179 h 24308"/>
                <a:gd name="T82" fmla="*/ 8968 w 12215"/>
                <a:gd name="T83" fmla="*/ 13218 h 24308"/>
                <a:gd name="T84" fmla="*/ 8486 w 12215"/>
                <a:gd name="T85" fmla="*/ 12479 h 24308"/>
                <a:gd name="T86" fmla="*/ 5240 w 12215"/>
                <a:gd name="T87" fmla="*/ 1582 h 24308"/>
                <a:gd name="T88" fmla="*/ 3186 w 12215"/>
                <a:gd name="T89" fmla="*/ 0 h 24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15" h="24308" extrusionOk="0">
                  <a:moveTo>
                    <a:pt x="3186" y="0"/>
                  </a:moveTo>
                  <a:cubicBezTo>
                    <a:pt x="3054" y="0"/>
                    <a:pt x="2953" y="92"/>
                    <a:pt x="2925" y="232"/>
                  </a:cubicBezTo>
                  <a:cubicBezTo>
                    <a:pt x="2925" y="360"/>
                    <a:pt x="3022" y="521"/>
                    <a:pt x="3150" y="521"/>
                  </a:cubicBezTo>
                  <a:cubicBezTo>
                    <a:pt x="3600" y="585"/>
                    <a:pt x="4211" y="1067"/>
                    <a:pt x="4790" y="1903"/>
                  </a:cubicBezTo>
                  <a:cubicBezTo>
                    <a:pt x="5336" y="2739"/>
                    <a:pt x="5850" y="3896"/>
                    <a:pt x="6140" y="5375"/>
                  </a:cubicBezTo>
                  <a:cubicBezTo>
                    <a:pt x="6397" y="6885"/>
                    <a:pt x="6847" y="8750"/>
                    <a:pt x="7265" y="10261"/>
                  </a:cubicBezTo>
                  <a:cubicBezTo>
                    <a:pt x="7490" y="11032"/>
                    <a:pt x="7683" y="11707"/>
                    <a:pt x="7843" y="12189"/>
                  </a:cubicBezTo>
                  <a:cubicBezTo>
                    <a:pt x="7908" y="12446"/>
                    <a:pt x="8004" y="12671"/>
                    <a:pt x="8068" y="12832"/>
                  </a:cubicBezTo>
                  <a:cubicBezTo>
                    <a:pt x="8100" y="12896"/>
                    <a:pt x="8133" y="12993"/>
                    <a:pt x="8165" y="13025"/>
                  </a:cubicBezTo>
                  <a:cubicBezTo>
                    <a:pt x="8197" y="13089"/>
                    <a:pt x="8197" y="13154"/>
                    <a:pt x="8261" y="13218"/>
                  </a:cubicBezTo>
                  <a:cubicBezTo>
                    <a:pt x="8325" y="13250"/>
                    <a:pt x="8422" y="13379"/>
                    <a:pt x="8550" y="13572"/>
                  </a:cubicBezTo>
                  <a:cubicBezTo>
                    <a:pt x="8968" y="14086"/>
                    <a:pt x="9643" y="14954"/>
                    <a:pt x="10222" y="15564"/>
                  </a:cubicBezTo>
                  <a:cubicBezTo>
                    <a:pt x="10543" y="15854"/>
                    <a:pt x="10929" y="16400"/>
                    <a:pt x="11186" y="16947"/>
                  </a:cubicBezTo>
                  <a:cubicBezTo>
                    <a:pt x="11476" y="17525"/>
                    <a:pt x="11668" y="18168"/>
                    <a:pt x="11668" y="18682"/>
                  </a:cubicBezTo>
                  <a:cubicBezTo>
                    <a:pt x="11668" y="18779"/>
                    <a:pt x="11668" y="18875"/>
                    <a:pt x="11668" y="18972"/>
                  </a:cubicBezTo>
                  <a:cubicBezTo>
                    <a:pt x="11572" y="19615"/>
                    <a:pt x="11572" y="20675"/>
                    <a:pt x="11540" y="21640"/>
                  </a:cubicBezTo>
                  <a:cubicBezTo>
                    <a:pt x="11540" y="22122"/>
                    <a:pt x="11540" y="22604"/>
                    <a:pt x="11508" y="22958"/>
                  </a:cubicBezTo>
                  <a:cubicBezTo>
                    <a:pt x="11508" y="23151"/>
                    <a:pt x="11476" y="23311"/>
                    <a:pt x="11476" y="23440"/>
                  </a:cubicBezTo>
                  <a:cubicBezTo>
                    <a:pt x="11443" y="23568"/>
                    <a:pt x="11411" y="23665"/>
                    <a:pt x="11411" y="23665"/>
                  </a:cubicBezTo>
                  <a:lnTo>
                    <a:pt x="11347" y="23729"/>
                  </a:lnTo>
                  <a:lnTo>
                    <a:pt x="11283" y="23761"/>
                  </a:lnTo>
                  <a:cubicBezTo>
                    <a:pt x="11186" y="23761"/>
                    <a:pt x="11026" y="23697"/>
                    <a:pt x="10897" y="23633"/>
                  </a:cubicBezTo>
                  <a:cubicBezTo>
                    <a:pt x="10833" y="23601"/>
                    <a:pt x="10768" y="23568"/>
                    <a:pt x="10736" y="23536"/>
                  </a:cubicBezTo>
                  <a:lnTo>
                    <a:pt x="10704" y="23504"/>
                  </a:lnTo>
                  <a:lnTo>
                    <a:pt x="10695" y="23504"/>
                  </a:lnTo>
                  <a:lnTo>
                    <a:pt x="9161" y="21125"/>
                  </a:lnTo>
                  <a:cubicBezTo>
                    <a:pt x="9108" y="21046"/>
                    <a:pt x="9012" y="20989"/>
                    <a:pt x="8908" y="20989"/>
                  </a:cubicBezTo>
                  <a:cubicBezTo>
                    <a:pt x="8885" y="20989"/>
                    <a:pt x="8863" y="20991"/>
                    <a:pt x="8840" y="20997"/>
                  </a:cubicBezTo>
                  <a:cubicBezTo>
                    <a:pt x="8743" y="21061"/>
                    <a:pt x="8647" y="21158"/>
                    <a:pt x="8647" y="21254"/>
                  </a:cubicBezTo>
                  <a:cubicBezTo>
                    <a:pt x="8647" y="21254"/>
                    <a:pt x="8647" y="21447"/>
                    <a:pt x="8647" y="21704"/>
                  </a:cubicBezTo>
                  <a:cubicBezTo>
                    <a:pt x="8647" y="21961"/>
                    <a:pt x="8615" y="22283"/>
                    <a:pt x="8550" y="22540"/>
                  </a:cubicBezTo>
                  <a:cubicBezTo>
                    <a:pt x="8550" y="22604"/>
                    <a:pt x="8550" y="22604"/>
                    <a:pt x="8518" y="22604"/>
                  </a:cubicBezTo>
                  <a:lnTo>
                    <a:pt x="8486" y="22636"/>
                  </a:lnTo>
                  <a:cubicBezTo>
                    <a:pt x="8422" y="22636"/>
                    <a:pt x="8358" y="22604"/>
                    <a:pt x="8325" y="22572"/>
                  </a:cubicBezTo>
                  <a:lnTo>
                    <a:pt x="8261" y="22508"/>
                  </a:lnTo>
                  <a:lnTo>
                    <a:pt x="8261" y="22476"/>
                  </a:lnTo>
                  <a:cubicBezTo>
                    <a:pt x="8261" y="22379"/>
                    <a:pt x="8229" y="22283"/>
                    <a:pt x="8197" y="22186"/>
                  </a:cubicBezTo>
                  <a:cubicBezTo>
                    <a:pt x="7972" y="21350"/>
                    <a:pt x="7072" y="19229"/>
                    <a:pt x="6815" y="18715"/>
                  </a:cubicBezTo>
                  <a:cubicBezTo>
                    <a:pt x="6782" y="18650"/>
                    <a:pt x="6750" y="18554"/>
                    <a:pt x="6750" y="18425"/>
                  </a:cubicBezTo>
                  <a:cubicBezTo>
                    <a:pt x="6718" y="18265"/>
                    <a:pt x="6718" y="18104"/>
                    <a:pt x="6718" y="17911"/>
                  </a:cubicBezTo>
                  <a:cubicBezTo>
                    <a:pt x="6718" y="17557"/>
                    <a:pt x="6750" y="17172"/>
                    <a:pt x="6782" y="16850"/>
                  </a:cubicBezTo>
                  <a:cubicBezTo>
                    <a:pt x="6782" y="16690"/>
                    <a:pt x="6815" y="16561"/>
                    <a:pt x="6815" y="16497"/>
                  </a:cubicBezTo>
                  <a:cubicBezTo>
                    <a:pt x="6847" y="16400"/>
                    <a:pt x="6847" y="16336"/>
                    <a:pt x="6847" y="16336"/>
                  </a:cubicBezTo>
                  <a:cubicBezTo>
                    <a:pt x="6847" y="16272"/>
                    <a:pt x="6847" y="16207"/>
                    <a:pt x="6815" y="16143"/>
                  </a:cubicBezTo>
                  <a:cubicBezTo>
                    <a:pt x="6815" y="16143"/>
                    <a:pt x="6557" y="15789"/>
                    <a:pt x="6172" y="15211"/>
                  </a:cubicBezTo>
                  <a:cubicBezTo>
                    <a:pt x="5015" y="13507"/>
                    <a:pt x="2636" y="9971"/>
                    <a:pt x="1929" y="8846"/>
                  </a:cubicBezTo>
                  <a:cubicBezTo>
                    <a:pt x="1511" y="8171"/>
                    <a:pt x="1125" y="6853"/>
                    <a:pt x="900" y="5728"/>
                  </a:cubicBezTo>
                  <a:cubicBezTo>
                    <a:pt x="804" y="5182"/>
                    <a:pt x="707" y="4667"/>
                    <a:pt x="643" y="4314"/>
                  </a:cubicBezTo>
                  <a:cubicBezTo>
                    <a:pt x="579" y="3928"/>
                    <a:pt x="546" y="3703"/>
                    <a:pt x="546" y="3703"/>
                  </a:cubicBezTo>
                  <a:cubicBezTo>
                    <a:pt x="546" y="3563"/>
                    <a:pt x="449" y="3472"/>
                    <a:pt x="318" y="3472"/>
                  </a:cubicBezTo>
                  <a:cubicBezTo>
                    <a:pt x="298" y="3472"/>
                    <a:pt x="278" y="3474"/>
                    <a:pt x="257" y="3478"/>
                  </a:cubicBezTo>
                  <a:cubicBezTo>
                    <a:pt x="129" y="3478"/>
                    <a:pt x="0" y="3607"/>
                    <a:pt x="32" y="3767"/>
                  </a:cubicBezTo>
                  <a:cubicBezTo>
                    <a:pt x="32" y="3767"/>
                    <a:pt x="161" y="4732"/>
                    <a:pt x="386" y="5857"/>
                  </a:cubicBezTo>
                  <a:cubicBezTo>
                    <a:pt x="611" y="6982"/>
                    <a:pt x="964" y="8300"/>
                    <a:pt x="1479" y="9136"/>
                  </a:cubicBezTo>
                  <a:cubicBezTo>
                    <a:pt x="2335" y="10523"/>
                    <a:pt x="5741" y="15518"/>
                    <a:pt x="6290" y="16348"/>
                  </a:cubicBezTo>
                  <a:cubicBezTo>
                    <a:pt x="6259" y="16575"/>
                    <a:pt x="6172" y="17276"/>
                    <a:pt x="6172" y="17911"/>
                  </a:cubicBezTo>
                  <a:cubicBezTo>
                    <a:pt x="6172" y="18104"/>
                    <a:pt x="6204" y="18297"/>
                    <a:pt x="6204" y="18490"/>
                  </a:cubicBezTo>
                  <a:cubicBezTo>
                    <a:pt x="6236" y="18650"/>
                    <a:pt x="6268" y="18811"/>
                    <a:pt x="6332" y="18940"/>
                  </a:cubicBezTo>
                  <a:cubicBezTo>
                    <a:pt x="6461" y="19229"/>
                    <a:pt x="6815" y="20033"/>
                    <a:pt x="7136" y="20836"/>
                  </a:cubicBezTo>
                  <a:cubicBezTo>
                    <a:pt x="7297" y="21222"/>
                    <a:pt x="7458" y="21608"/>
                    <a:pt x="7554" y="21929"/>
                  </a:cubicBezTo>
                  <a:cubicBezTo>
                    <a:pt x="7618" y="22090"/>
                    <a:pt x="7650" y="22218"/>
                    <a:pt x="7683" y="22315"/>
                  </a:cubicBezTo>
                  <a:cubicBezTo>
                    <a:pt x="7683" y="22379"/>
                    <a:pt x="7715" y="22411"/>
                    <a:pt x="7715" y="22443"/>
                  </a:cubicBezTo>
                  <a:lnTo>
                    <a:pt x="7715" y="22476"/>
                  </a:lnTo>
                  <a:cubicBezTo>
                    <a:pt x="7715" y="22701"/>
                    <a:pt x="7843" y="22861"/>
                    <a:pt x="7972" y="22990"/>
                  </a:cubicBezTo>
                  <a:cubicBezTo>
                    <a:pt x="8133" y="23086"/>
                    <a:pt x="8293" y="23151"/>
                    <a:pt x="8486" y="23183"/>
                  </a:cubicBezTo>
                  <a:cubicBezTo>
                    <a:pt x="8615" y="23183"/>
                    <a:pt x="8743" y="23118"/>
                    <a:pt x="8872" y="23022"/>
                  </a:cubicBezTo>
                  <a:cubicBezTo>
                    <a:pt x="9000" y="22926"/>
                    <a:pt x="9065" y="22797"/>
                    <a:pt x="9097" y="22636"/>
                  </a:cubicBezTo>
                  <a:cubicBezTo>
                    <a:pt x="9124" y="22464"/>
                    <a:pt x="9144" y="22281"/>
                    <a:pt x="9158" y="22107"/>
                  </a:cubicBezTo>
                  <a:lnTo>
                    <a:pt x="10286" y="23858"/>
                  </a:lnTo>
                  <a:lnTo>
                    <a:pt x="10351" y="23922"/>
                  </a:lnTo>
                  <a:cubicBezTo>
                    <a:pt x="10351" y="23922"/>
                    <a:pt x="10479" y="24018"/>
                    <a:pt x="10640" y="24115"/>
                  </a:cubicBezTo>
                  <a:cubicBezTo>
                    <a:pt x="10801" y="24179"/>
                    <a:pt x="11026" y="24308"/>
                    <a:pt x="11283" y="24308"/>
                  </a:cubicBezTo>
                  <a:cubicBezTo>
                    <a:pt x="11379" y="24308"/>
                    <a:pt x="11508" y="24276"/>
                    <a:pt x="11604" y="24211"/>
                  </a:cubicBezTo>
                  <a:cubicBezTo>
                    <a:pt x="11733" y="24147"/>
                    <a:pt x="11829" y="24051"/>
                    <a:pt x="11893" y="23922"/>
                  </a:cubicBezTo>
                  <a:cubicBezTo>
                    <a:pt x="11926" y="23793"/>
                    <a:pt x="11958" y="23665"/>
                    <a:pt x="11990" y="23536"/>
                  </a:cubicBezTo>
                  <a:cubicBezTo>
                    <a:pt x="12086" y="22990"/>
                    <a:pt x="12086" y="22154"/>
                    <a:pt x="12086" y="21286"/>
                  </a:cubicBezTo>
                  <a:cubicBezTo>
                    <a:pt x="12086" y="20418"/>
                    <a:pt x="12118" y="19550"/>
                    <a:pt x="12183" y="19068"/>
                  </a:cubicBezTo>
                  <a:cubicBezTo>
                    <a:pt x="12215" y="18940"/>
                    <a:pt x="12215" y="18811"/>
                    <a:pt x="12215" y="18682"/>
                  </a:cubicBezTo>
                  <a:cubicBezTo>
                    <a:pt x="12215" y="18040"/>
                    <a:pt x="11990" y="17332"/>
                    <a:pt x="11668" y="16722"/>
                  </a:cubicBezTo>
                  <a:cubicBezTo>
                    <a:pt x="11379" y="16111"/>
                    <a:pt x="10993" y="15532"/>
                    <a:pt x="10608" y="15179"/>
                  </a:cubicBezTo>
                  <a:cubicBezTo>
                    <a:pt x="10254" y="14825"/>
                    <a:pt x="9836" y="14311"/>
                    <a:pt x="9483" y="13861"/>
                  </a:cubicBezTo>
                  <a:cubicBezTo>
                    <a:pt x="9290" y="13636"/>
                    <a:pt x="9129" y="13411"/>
                    <a:pt x="8968" y="13218"/>
                  </a:cubicBezTo>
                  <a:cubicBezTo>
                    <a:pt x="8840" y="13057"/>
                    <a:pt x="8743" y="12929"/>
                    <a:pt x="8647" y="12832"/>
                  </a:cubicBezTo>
                  <a:cubicBezTo>
                    <a:pt x="8615" y="12768"/>
                    <a:pt x="8550" y="12639"/>
                    <a:pt x="8486" y="12479"/>
                  </a:cubicBezTo>
                  <a:cubicBezTo>
                    <a:pt x="8036" y="11257"/>
                    <a:pt x="7104" y="7753"/>
                    <a:pt x="6654" y="5278"/>
                  </a:cubicBezTo>
                  <a:cubicBezTo>
                    <a:pt x="6365" y="3735"/>
                    <a:pt x="5850" y="2482"/>
                    <a:pt x="5240" y="1582"/>
                  </a:cubicBezTo>
                  <a:cubicBezTo>
                    <a:pt x="4629" y="682"/>
                    <a:pt x="3922" y="135"/>
                    <a:pt x="3247" y="7"/>
                  </a:cubicBezTo>
                  <a:cubicBezTo>
                    <a:pt x="3226" y="2"/>
                    <a:pt x="3206" y="0"/>
                    <a:pt x="31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14" name="Google Shape;4379;p64"/>
            <p:cNvSpPr>
              <a:spLocks/>
            </p:cNvSpPr>
            <p:nvPr/>
          </p:nvSpPr>
          <p:spPr bwMode="auto">
            <a:xfrm>
              <a:off x="3105200" y="2303400"/>
              <a:ext cx="153525" cy="262225"/>
            </a:xfrm>
            <a:custGeom>
              <a:avLst/>
              <a:gdLst>
                <a:gd name="T0" fmla="*/ 2926 w 6141"/>
                <a:gd name="T1" fmla="*/ 0 h 10489"/>
                <a:gd name="T2" fmla="*/ 1 w 6141"/>
                <a:gd name="T3" fmla="*/ 1865 h 10489"/>
                <a:gd name="T4" fmla="*/ 612 w 6141"/>
                <a:gd name="T5" fmla="*/ 2765 h 10489"/>
                <a:gd name="T6" fmla="*/ 612 w 6141"/>
                <a:gd name="T7" fmla="*/ 5304 h 10489"/>
                <a:gd name="T8" fmla="*/ 1994 w 6141"/>
                <a:gd name="T9" fmla="*/ 8937 h 10489"/>
                <a:gd name="T10" fmla="*/ 2506 w 6141"/>
                <a:gd name="T11" fmla="*/ 9360 h 10489"/>
                <a:gd name="T12" fmla="*/ 2862 w 6141"/>
                <a:gd name="T13" fmla="*/ 9033 h 10489"/>
                <a:gd name="T14" fmla="*/ 2958 w 6141"/>
                <a:gd name="T15" fmla="*/ 7715 h 10489"/>
                <a:gd name="T16" fmla="*/ 4533 w 6141"/>
                <a:gd name="T17" fmla="*/ 10158 h 10489"/>
                <a:gd name="T18" fmla="*/ 5288 w 6141"/>
                <a:gd name="T19" fmla="*/ 10489 h 10489"/>
                <a:gd name="T20" fmla="*/ 5658 w 6141"/>
                <a:gd name="T21" fmla="*/ 10254 h 10489"/>
                <a:gd name="T22" fmla="*/ 5948 w 6141"/>
                <a:gd name="T23" fmla="*/ 5465 h 10489"/>
                <a:gd name="T24" fmla="*/ 4437 w 6141"/>
                <a:gd name="T25" fmla="*/ 1833 h 10489"/>
                <a:gd name="T26" fmla="*/ 2926 w 6141"/>
                <a:gd name="T27" fmla="*/ 0 h 10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41" h="10489" extrusionOk="0">
                  <a:moveTo>
                    <a:pt x="2926" y="0"/>
                  </a:moveTo>
                  <a:cubicBezTo>
                    <a:pt x="1512" y="386"/>
                    <a:pt x="515" y="1286"/>
                    <a:pt x="1" y="1865"/>
                  </a:cubicBezTo>
                  <a:cubicBezTo>
                    <a:pt x="354" y="2411"/>
                    <a:pt x="612" y="2765"/>
                    <a:pt x="612" y="2765"/>
                  </a:cubicBezTo>
                  <a:cubicBezTo>
                    <a:pt x="612" y="2765"/>
                    <a:pt x="322" y="4726"/>
                    <a:pt x="612" y="5304"/>
                  </a:cubicBezTo>
                  <a:cubicBezTo>
                    <a:pt x="869" y="5851"/>
                    <a:pt x="1994" y="8583"/>
                    <a:pt x="1994" y="8937"/>
                  </a:cubicBezTo>
                  <a:cubicBezTo>
                    <a:pt x="1994" y="9165"/>
                    <a:pt x="2265" y="9360"/>
                    <a:pt x="2506" y="9360"/>
                  </a:cubicBezTo>
                  <a:cubicBezTo>
                    <a:pt x="2671" y="9360"/>
                    <a:pt x="2822" y="9268"/>
                    <a:pt x="2862" y="9033"/>
                  </a:cubicBezTo>
                  <a:cubicBezTo>
                    <a:pt x="2958" y="8487"/>
                    <a:pt x="2958" y="7715"/>
                    <a:pt x="2958" y="7715"/>
                  </a:cubicBezTo>
                  <a:lnTo>
                    <a:pt x="4533" y="10158"/>
                  </a:lnTo>
                  <a:cubicBezTo>
                    <a:pt x="4533" y="10158"/>
                    <a:pt x="4943" y="10489"/>
                    <a:pt x="5288" y="10489"/>
                  </a:cubicBezTo>
                  <a:cubicBezTo>
                    <a:pt x="5436" y="10489"/>
                    <a:pt x="5572" y="10428"/>
                    <a:pt x="5658" y="10254"/>
                  </a:cubicBezTo>
                  <a:cubicBezTo>
                    <a:pt x="5948" y="9708"/>
                    <a:pt x="5755" y="6686"/>
                    <a:pt x="5948" y="5465"/>
                  </a:cubicBezTo>
                  <a:cubicBezTo>
                    <a:pt x="6140" y="4276"/>
                    <a:pt x="5208" y="2572"/>
                    <a:pt x="4437" y="1833"/>
                  </a:cubicBezTo>
                  <a:cubicBezTo>
                    <a:pt x="3922" y="1318"/>
                    <a:pt x="3344" y="547"/>
                    <a:pt x="292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15" name="Google Shape;4380;p64"/>
            <p:cNvSpPr>
              <a:spLocks/>
            </p:cNvSpPr>
            <p:nvPr/>
          </p:nvSpPr>
          <p:spPr bwMode="auto">
            <a:xfrm>
              <a:off x="3097975" y="2296750"/>
              <a:ext cx="163150" cy="275875"/>
            </a:xfrm>
            <a:custGeom>
              <a:avLst/>
              <a:gdLst>
                <a:gd name="T0" fmla="*/ 4533 w 6526"/>
                <a:gd name="T1" fmla="*/ 2291 h 11035"/>
                <a:gd name="T2" fmla="*/ 5979 w 6526"/>
                <a:gd name="T3" fmla="*/ 5409 h 11035"/>
                <a:gd name="T4" fmla="*/ 5851 w 6526"/>
                <a:gd name="T5" fmla="*/ 8367 h 11035"/>
                <a:gd name="T6" fmla="*/ 5787 w 6526"/>
                <a:gd name="T7" fmla="*/ 10167 h 11035"/>
                <a:gd name="T8" fmla="*/ 5658 w 6526"/>
                <a:gd name="T9" fmla="*/ 10456 h 11035"/>
                <a:gd name="T10" fmla="*/ 5208 w 6526"/>
                <a:gd name="T11" fmla="*/ 10360 h 11035"/>
                <a:gd name="T12" fmla="*/ 5015 w 6526"/>
                <a:gd name="T13" fmla="*/ 10231 h 11035"/>
                <a:gd name="T14" fmla="*/ 3472 w 6526"/>
                <a:gd name="T15" fmla="*/ 7852 h 11035"/>
                <a:gd name="T16" fmla="*/ 3151 w 6526"/>
                <a:gd name="T17" fmla="*/ 7724 h 11035"/>
                <a:gd name="T18" fmla="*/ 2958 w 6526"/>
                <a:gd name="T19" fmla="*/ 8431 h 11035"/>
                <a:gd name="T20" fmla="*/ 2829 w 6526"/>
                <a:gd name="T21" fmla="*/ 9331 h 11035"/>
                <a:gd name="T22" fmla="*/ 2636 w 6526"/>
                <a:gd name="T23" fmla="*/ 9299 h 11035"/>
                <a:gd name="T24" fmla="*/ 2572 w 6526"/>
                <a:gd name="T25" fmla="*/ 9203 h 11035"/>
                <a:gd name="T26" fmla="*/ 1126 w 6526"/>
                <a:gd name="T27" fmla="*/ 5442 h 11035"/>
                <a:gd name="T28" fmla="*/ 1029 w 6526"/>
                <a:gd name="T29" fmla="*/ 4638 h 11035"/>
                <a:gd name="T30" fmla="*/ 1126 w 6526"/>
                <a:gd name="T31" fmla="*/ 3224 h 11035"/>
                <a:gd name="T32" fmla="*/ 1126 w 6526"/>
                <a:gd name="T33" fmla="*/ 2870 h 11035"/>
                <a:gd name="T34" fmla="*/ 624 w 6526"/>
                <a:gd name="T35" fmla="*/ 2137 h 11035"/>
                <a:gd name="T36" fmla="*/ 3204 w 6526"/>
                <a:gd name="T37" fmla="*/ 1 h 11035"/>
                <a:gd name="T38" fmla="*/ 65 w 6526"/>
                <a:gd name="T39" fmla="*/ 1938 h 11035"/>
                <a:gd name="T40" fmla="*/ 599 w 6526"/>
                <a:gd name="T41" fmla="*/ 3084 h 11035"/>
                <a:gd name="T42" fmla="*/ 483 w 6526"/>
                <a:gd name="T43" fmla="*/ 4638 h 11035"/>
                <a:gd name="T44" fmla="*/ 643 w 6526"/>
                <a:gd name="T45" fmla="*/ 5667 h 11035"/>
                <a:gd name="T46" fmla="*/ 1865 w 6526"/>
                <a:gd name="T47" fmla="*/ 8656 h 11035"/>
                <a:gd name="T48" fmla="*/ 2026 w 6526"/>
                <a:gd name="T49" fmla="*/ 9170 h 11035"/>
                <a:gd name="T50" fmla="*/ 2283 w 6526"/>
                <a:gd name="T51" fmla="*/ 9717 h 11035"/>
                <a:gd name="T52" fmla="*/ 3183 w 6526"/>
                <a:gd name="T53" fmla="*/ 9749 h 11035"/>
                <a:gd name="T54" fmla="*/ 3469 w 6526"/>
                <a:gd name="T55" fmla="*/ 8834 h 11035"/>
                <a:gd name="T56" fmla="*/ 4597 w 6526"/>
                <a:gd name="T57" fmla="*/ 10585 h 11035"/>
                <a:gd name="T58" fmla="*/ 4951 w 6526"/>
                <a:gd name="T59" fmla="*/ 10842 h 11035"/>
                <a:gd name="T60" fmla="*/ 5915 w 6526"/>
                <a:gd name="T61" fmla="*/ 10938 h 11035"/>
                <a:gd name="T62" fmla="*/ 6301 w 6526"/>
                <a:gd name="T63" fmla="*/ 10263 h 11035"/>
                <a:gd name="T64" fmla="*/ 6494 w 6526"/>
                <a:gd name="T65" fmla="*/ 5795 h 11035"/>
                <a:gd name="T66" fmla="*/ 5979 w 6526"/>
                <a:gd name="T67" fmla="*/ 3449 h 11035"/>
                <a:gd name="T68" fmla="*/ 3408 w 6526"/>
                <a:gd name="T69" fmla="*/ 106 h 1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26" h="11035" extrusionOk="0">
                  <a:moveTo>
                    <a:pt x="3086" y="578"/>
                  </a:moveTo>
                  <a:cubicBezTo>
                    <a:pt x="3498" y="1087"/>
                    <a:pt x="4057" y="1786"/>
                    <a:pt x="4533" y="2291"/>
                  </a:cubicBezTo>
                  <a:cubicBezTo>
                    <a:pt x="4854" y="2581"/>
                    <a:pt x="5240" y="3127"/>
                    <a:pt x="5497" y="3674"/>
                  </a:cubicBezTo>
                  <a:cubicBezTo>
                    <a:pt x="5787" y="4252"/>
                    <a:pt x="5979" y="4895"/>
                    <a:pt x="5979" y="5409"/>
                  </a:cubicBezTo>
                  <a:cubicBezTo>
                    <a:pt x="5979" y="5506"/>
                    <a:pt x="5979" y="5602"/>
                    <a:pt x="5979" y="5699"/>
                  </a:cubicBezTo>
                  <a:cubicBezTo>
                    <a:pt x="5883" y="6342"/>
                    <a:pt x="5883" y="7402"/>
                    <a:pt x="5851" y="8367"/>
                  </a:cubicBezTo>
                  <a:cubicBezTo>
                    <a:pt x="5851" y="8849"/>
                    <a:pt x="5851" y="9331"/>
                    <a:pt x="5819" y="9685"/>
                  </a:cubicBezTo>
                  <a:cubicBezTo>
                    <a:pt x="5819" y="9878"/>
                    <a:pt x="5787" y="10038"/>
                    <a:pt x="5787" y="10167"/>
                  </a:cubicBezTo>
                  <a:cubicBezTo>
                    <a:pt x="5754" y="10295"/>
                    <a:pt x="5722" y="10392"/>
                    <a:pt x="5722" y="10392"/>
                  </a:cubicBezTo>
                  <a:lnTo>
                    <a:pt x="5658" y="10456"/>
                  </a:lnTo>
                  <a:lnTo>
                    <a:pt x="5594" y="10488"/>
                  </a:lnTo>
                  <a:cubicBezTo>
                    <a:pt x="5497" y="10488"/>
                    <a:pt x="5337" y="10424"/>
                    <a:pt x="5208" y="10360"/>
                  </a:cubicBezTo>
                  <a:cubicBezTo>
                    <a:pt x="5144" y="10328"/>
                    <a:pt x="5079" y="10295"/>
                    <a:pt x="5047" y="10263"/>
                  </a:cubicBezTo>
                  <a:lnTo>
                    <a:pt x="5015" y="10231"/>
                  </a:lnTo>
                  <a:lnTo>
                    <a:pt x="5006" y="10231"/>
                  </a:lnTo>
                  <a:lnTo>
                    <a:pt x="3472" y="7852"/>
                  </a:lnTo>
                  <a:cubicBezTo>
                    <a:pt x="3419" y="7773"/>
                    <a:pt x="3323" y="7716"/>
                    <a:pt x="3219" y="7716"/>
                  </a:cubicBezTo>
                  <a:cubicBezTo>
                    <a:pt x="3196" y="7716"/>
                    <a:pt x="3174" y="7718"/>
                    <a:pt x="3151" y="7724"/>
                  </a:cubicBezTo>
                  <a:cubicBezTo>
                    <a:pt x="3054" y="7788"/>
                    <a:pt x="2958" y="7885"/>
                    <a:pt x="2958" y="7981"/>
                  </a:cubicBezTo>
                  <a:cubicBezTo>
                    <a:pt x="2958" y="7981"/>
                    <a:pt x="2958" y="8174"/>
                    <a:pt x="2958" y="8431"/>
                  </a:cubicBezTo>
                  <a:cubicBezTo>
                    <a:pt x="2958" y="8688"/>
                    <a:pt x="2926" y="9010"/>
                    <a:pt x="2861" y="9267"/>
                  </a:cubicBezTo>
                  <a:cubicBezTo>
                    <a:pt x="2861" y="9331"/>
                    <a:pt x="2861" y="9331"/>
                    <a:pt x="2829" y="9331"/>
                  </a:cubicBezTo>
                  <a:lnTo>
                    <a:pt x="2797" y="9363"/>
                  </a:lnTo>
                  <a:cubicBezTo>
                    <a:pt x="2733" y="9363"/>
                    <a:pt x="2669" y="9331"/>
                    <a:pt x="2636" y="9299"/>
                  </a:cubicBezTo>
                  <a:lnTo>
                    <a:pt x="2572" y="9235"/>
                  </a:lnTo>
                  <a:lnTo>
                    <a:pt x="2572" y="9203"/>
                  </a:lnTo>
                  <a:cubicBezTo>
                    <a:pt x="2572" y="9106"/>
                    <a:pt x="2540" y="9010"/>
                    <a:pt x="2508" y="8913"/>
                  </a:cubicBezTo>
                  <a:cubicBezTo>
                    <a:pt x="2283" y="8077"/>
                    <a:pt x="1383" y="5956"/>
                    <a:pt x="1126" y="5442"/>
                  </a:cubicBezTo>
                  <a:cubicBezTo>
                    <a:pt x="1093" y="5377"/>
                    <a:pt x="1061" y="5281"/>
                    <a:pt x="1061" y="5152"/>
                  </a:cubicBezTo>
                  <a:cubicBezTo>
                    <a:pt x="1029" y="4992"/>
                    <a:pt x="1029" y="4831"/>
                    <a:pt x="1029" y="4638"/>
                  </a:cubicBezTo>
                  <a:cubicBezTo>
                    <a:pt x="1029" y="4284"/>
                    <a:pt x="1061" y="3899"/>
                    <a:pt x="1093" y="3577"/>
                  </a:cubicBezTo>
                  <a:cubicBezTo>
                    <a:pt x="1093" y="3417"/>
                    <a:pt x="1126" y="3288"/>
                    <a:pt x="1126" y="3224"/>
                  </a:cubicBezTo>
                  <a:cubicBezTo>
                    <a:pt x="1158" y="3127"/>
                    <a:pt x="1158" y="3063"/>
                    <a:pt x="1158" y="3063"/>
                  </a:cubicBezTo>
                  <a:cubicBezTo>
                    <a:pt x="1158" y="2999"/>
                    <a:pt x="1158" y="2934"/>
                    <a:pt x="1126" y="2870"/>
                  </a:cubicBezTo>
                  <a:cubicBezTo>
                    <a:pt x="1126" y="2870"/>
                    <a:pt x="920" y="2588"/>
                    <a:pt x="624" y="2137"/>
                  </a:cubicBezTo>
                  <a:cubicBezTo>
                    <a:pt x="1114" y="1622"/>
                    <a:pt x="1955" y="924"/>
                    <a:pt x="3086" y="578"/>
                  </a:cubicBezTo>
                  <a:close/>
                  <a:moveTo>
                    <a:pt x="3204" y="1"/>
                  </a:moveTo>
                  <a:cubicBezTo>
                    <a:pt x="3186" y="1"/>
                    <a:pt x="3168" y="3"/>
                    <a:pt x="3151" y="9"/>
                  </a:cubicBezTo>
                  <a:cubicBezTo>
                    <a:pt x="1640" y="395"/>
                    <a:pt x="611" y="1359"/>
                    <a:pt x="65" y="1938"/>
                  </a:cubicBezTo>
                  <a:cubicBezTo>
                    <a:pt x="1" y="2034"/>
                    <a:pt x="1" y="2163"/>
                    <a:pt x="65" y="2259"/>
                  </a:cubicBezTo>
                  <a:cubicBezTo>
                    <a:pt x="303" y="2650"/>
                    <a:pt x="498" y="2938"/>
                    <a:pt x="599" y="3084"/>
                  </a:cubicBezTo>
                  <a:cubicBezTo>
                    <a:pt x="568" y="3320"/>
                    <a:pt x="483" y="4011"/>
                    <a:pt x="483" y="4638"/>
                  </a:cubicBezTo>
                  <a:cubicBezTo>
                    <a:pt x="483" y="4831"/>
                    <a:pt x="515" y="5024"/>
                    <a:pt x="515" y="5217"/>
                  </a:cubicBezTo>
                  <a:cubicBezTo>
                    <a:pt x="547" y="5377"/>
                    <a:pt x="579" y="5538"/>
                    <a:pt x="643" y="5667"/>
                  </a:cubicBezTo>
                  <a:cubicBezTo>
                    <a:pt x="772" y="5956"/>
                    <a:pt x="1126" y="6760"/>
                    <a:pt x="1447" y="7563"/>
                  </a:cubicBezTo>
                  <a:cubicBezTo>
                    <a:pt x="1608" y="7949"/>
                    <a:pt x="1769" y="8335"/>
                    <a:pt x="1865" y="8656"/>
                  </a:cubicBezTo>
                  <a:cubicBezTo>
                    <a:pt x="1929" y="8817"/>
                    <a:pt x="1961" y="8945"/>
                    <a:pt x="1994" y="9042"/>
                  </a:cubicBezTo>
                  <a:cubicBezTo>
                    <a:pt x="1994" y="9106"/>
                    <a:pt x="2026" y="9138"/>
                    <a:pt x="2026" y="9170"/>
                  </a:cubicBezTo>
                  <a:lnTo>
                    <a:pt x="2026" y="9203"/>
                  </a:lnTo>
                  <a:cubicBezTo>
                    <a:pt x="2026" y="9428"/>
                    <a:pt x="2154" y="9588"/>
                    <a:pt x="2283" y="9717"/>
                  </a:cubicBezTo>
                  <a:cubicBezTo>
                    <a:pt x="2444" y="9813"/>
                    <a:pt x="2604" y="9878"/>
                    <a:pt x="2797" y="9910"/>
                  </a:cubicBezTo>
                  <a:cubicBezTo>
                    <a:pt x="2926" y="9910"/>
                    <a:pt x="3054" y="9845"/>
                    <a:pt x="3183" y="9749"/>
                  </a:cubicBezTo>
                  <a:cubicBezTo>
                    <a:pt x="3311" y="9653"/>
                    <a:pt x="3376" y="9524"/>
                    <a:pt x="3408" y="9363"/>
                  </a:cubicBezTo>
                  <a:cubicBezTo>
                    <a:pt x="3435" y="9191"/>
                    <a:pt x="3455" y="9008"/>
                    <a:pt x="3469" y="8834"/>
                  </a:cubicBezTo>
                  <a:lnTo>
                    <a:pt x="4597" y="10585"/>
                  </a:lnTo>
                  <a:lnTo>
                    <a:pt x="4662" y="10649"/>
                  </a:lnTo>
                  <a:cubicBezTo>
                    <a:pt x="4662" y="10649"/>
                    <a:pt x="4790" y="10745"/>
                    <a:pt x="4951" y="10842"/>
                  </a:cubicBezTo>
                  <a:cubicBezTo>
                    <a:pt x="5112" y="10906"/>
                    <a:pt x="5337" y="11035"/>
                    <a:pt x="5594" y="11035"/>
                  </a:cubicBezTo>
                  <a:cubicBezTo>
                    <a:pt x="5690" y="11035"/>
                    <a:pt x="5819" y="11003"/>
                    <a:pt x="5915" y="10938"/>
                  </a:cubicBezTo>
                  <a:cubicBezTo>
                    <a:pt x="6044" y="10874"/>
                    <a:pt x="6140" y="10778"/>
                    <a:pt x="6204" y="10649"/>
                  </a:cubicBezTo>
                  <a:cubicBezTo>
                    <a:pt x="6237" y="10520"/>
                    <a:pt x="6269" y="10392"/>
                    <a:pt x="6301" y="10263"/>
                  </a:cubicBezTo>
                  <a:cubicBezTo>
                    <a:pt x="6397" y="9717"/>
                    <a:pt x="6397" y="8881"/>
                    <a:pt x="6397" y="8013"/>
                  </a:cubicBezTo>
                  <a:cubicBezTo>
                    <a:pt x="6397" y="7145"/>
                    <a:pt x="6429" y="6277"/>
                    <a:pt x="6494" y="5795"/>
                  </a:cubicBezTo>
                  <a:cubicBezTo>
                    <a:pt x="6526" y="5667"/>
                    <a:pt x="6526" y="5538"/>
                    <a:pt x="6526" y="5409"/>
                  </a:cubicBezTo>
                  <a:cubicBezTo>
                    <a:pt x="6526" y="4767"/>
                    <a:pt x="6301" y="4059"/>
                    <a:pt x="5979" y="3449"/>
                  </a:cubicBezTo>
                  <a:cubicBezTo>
                    <a:pt x="5690" y="2838"/>
                    <a:pt x="5304" y="2259"/>
                    <a:pt x="4919" y="1906"/>
                  </a:cubicBezTo>
                  <a:cubicBezTo>
                    <a:pt x="4437" y="1391"/>
                    <a:pt x="3826" y="652"/>
                    <a:pt x="3408" y="106"/>
                  </a:cubicBezTo>
                  <a:cubicBezTo>
                    <a:pt x="3355" y="53"/>
                    <a:pt x="3281" y="1"/>
                    <a:pt x="320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16" name="Google Shape;4381;p64"/>
            <p:cNvSpPr>
              <a:spLocks/>
            </p:cNvSpPr>
            <p:nvPr/>
          </p:nvSpPr>
          <p:spPr bwMode="auto">
            <a:xfrm>
              <a:off x="2323300" y="1964275"/>
              <a:ext cx="961150" cy="862825"/>
            </a:xfrm>
            <a:custGeom>
              <a:avLst/>
              <a:gdLst>
                <a:gd name="T0" fmla="*/ 3086 w 38446"/>
                <a:gd name="T1" fmla="*/ 0 h 34513"/>
                <a:gd name="T2" fmla="*/ 643 w 38446"/>
                <a:gd name="T3" fmla="*/ 3858 h 34513"/>
                <a:gd name="T4" fmla="*/ 2733 w 38446"/>
                <a:gd name="T5" fmla="*/ 20251 h 34513"/>
                <a:gd name="T6" fmla="*/ 6944 w 38446"/>
                <a:gd name="T7" fmla="*/ 34331 h 34513"/>
                <a:gd name="T8" fmla="*/ 8382 w 38446"/>
                <a:gd name="T9" fmla="*/ 34512 h 34513"/>
                <a:gd name="T10" fmla="*/ 21184 w 38446"/>
                <a:gd name="T11" fmla="*/ 33109 h 34513"/>
                <a:gd name="T12" fmla="*/ 34041 w 38446"/>
                <a:gd name="T13" fmla="*/ 29252 h 34513"/>
                <a:gd name="T14" fmla="*/ 36934 w 38446"/>
                <a:gd name="T15" fmla="*/ 25877 h 34513"/>
                <a:gd name="T16" fmla="*/ 37866 w 38446"/>
                <a:gd name="T17" fmla="*/ 23273 h 34513"/>
                <a:gd name="T18" fmla="*/ 37041 w 38446"/>
                <a:gd name="T19" fmla="*/ 23016 h 34513"/>
                <a:gd name="T20" fmla="*/ 35070 w 38446"/>
                <a:gd name="T21" fmla="*/ 23273 h 34513"/>
                <a:gd name="T22" fmla="*/ 31888 w 38446"/>
                <a:gd name="T23" fmla="*/ 23177 h 34513"/>
                <a:gd name="T24" fmla="*/ 29059 w 38446"/>
                <a:gd name="T25" fmla="*/ 25427 h 34513"/>
                <a:gd name="T26" fmla="*/ 28127 w 38446"/>
                <a:gd name="T27" fmla="*/ 27388 h 34513"/>
                <a:gd name="T28" fmla="*/ 16394 w 38446"/>
                <a:gd name="T29" fmla="*/ 28705 h 34513"/>
                <a:gd name="T30" fmla="*/ 12376 w 38446"/>
                <a:gd name="T31" fmla="*/ 28416 h 34513"/>
                <a:gd name="T32" fmla="*/ 10415 w 38446"/>
                <a:gd name="T33" fmla="*/ 17905 h 34513"/>
                <a:gd name="T34" fmla="*/ 8165 w 38446"/>
                <a:gd name="T35" fmla="*/ 9772 h 34513"/>
                <a:gd name="T36" fmla="*/ 3086 w 38446"/>
                <a:gd name="T37" fmla="*/ 0 h 34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446" h="34513" extrusionOk="0">
                  <a:moveTo>
                    <a:pt x="3086" y="0"/>
                  </a:moveTo>
                  <a:cubicBezTo>
                    <a:pt x="3086" y="0"/>
                    <a:pt x="1318" y="1222"/>
                    <a:pt x="643" y="3858"/>
                  </a:cubicBezTo>
                  <a:cubicBezTo>
                    <a:pt x="0" y="6494"/>
                    <a:pt x="2154" y="17166"/>
                    <a:pt x="2733" y="20251"/>
                  </a:cubicBezTo>
                  <a:cubicBezTo>
                    <a:pt x="3279" y="23369"/>
                    <a:pt x="6108" y="33656"/>
                    <a:pt x="6944" y="34331"/>
                  </a:cubicBezTo>
                  <a:cubicBezTo>
                    <a:pt x="7109" y="34458"/>
                    <a:pt x="7628" y="34512"/>
                    <a:pt x="8382" y="34512"/>
                  </a:cubicBezTo>
                  <a:cubicBezTo>
                    <a:pt x="11431" y="34512"/>
                    <a:pt x="18322" y="33625"/>
                    <a:pt x="21184" y="33109"/>
                  </a:cubicBezTo>
                  <a:cubicBezTo>
                    <a:pt x="24752" y="32466"/>
                    <a:pt x="32434" y="29734"/>
                    <a:pt x="34041" y="29252"/>
                  </a:cubicBezTo>
                  <a:cubicBezTo>
                    <a:pt x="35616" y="28802"/>
                    <a:pt x="36484" y="26359"/>
                    <a:pt x="36934" y="25877"/>
                  </a:cubicBezTo>
                  <a:cubicBezTo>
                    <a:pt x="37416" y="25427"/>
                    <a:pt x="38445" y="23819"/>
                    <a:pt x="37866" y="23273"/>
                  </a:cubicBezTo>
                  <a:cubicBezTo>
                    <a:pt x="37684" y="23080"/>
                    <a:pt x="37384" y="23016"/>
                    <a:pt x="37041" y="23016"/>
                  </a:cubicBezTo>
                  <a:cubicBezTo>
                    <a:pt x="36356" y="23016"/>
                    <a:pt x="35499" y="23273"/>
                    <a:pt x="35070" y="23273"/>
                  </a:cubicBezTo>
                  <a:cubicBezTo>
                    <a:pt x="34395" y="23273"/>
                    <a:pt x="33173" y="23177"/>
                    <a:pt x="31888" y="23177"/>
                  </a:cubicBezTo>
                  <a:cubicBezTo>
                    <a:pt x="30570" y="23177"/>
                    <a:pt x="29445" y="24109"/>
                    <a:pt x="29059" y="25427"/>
                  </a:cubicBezTo>
                  <a:cubicBezTo>
                    <a:pt x="28673" y="26745"/>
                    <a:pt x="28127" y="27388"/>
                    <a:pt x="28127" y="27388"/>
                  </a:cubicBezTo>
                  <a:cubicBezTo>
                    <a:pt x="28127" y="27388"/>
                    <a:pt x="18483" y="28705"/>
                    <a:pt x="16394" y="28705"/>
                  </a:cubicBezTo>
                  <a:cubicBezTo>
                    <a:pt x="14337" y="28705"/>
                    <a:pt x="12376" y="28416"/>
                    <a:pt x="12376" y="28416"/>
                  </a:cubicBezTo>
                  <a:cubicBezTo>
                    <a:pt x="12376" y="28416"/>
                    <a:pt x="11251" y="21955"/>
                    <a:pt x="10415" y="17905"/>
                  </a:cubicBezTo>
                  <a:cubicBezTo>
                    <a:pt x="9547" y="13887"/>
                    <a:pt x="8808" y="10801"/>
                    <a:pt x="8165" y="9772"/>
                  </a:cubicBezTo>
                  <a:lnTo>
                    <a:pt x="30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17" name="Google Shape;4382;p64"/>
            <p:cNvSpPr>
              <a:spLocks/>
            </p:cNvSpPr>
            <p:nvPr/>
          </p:nvSpPr>
          <p:spPr bwMode="auto">
            <a:xfrm>
              <a:off x="2329725" y="1957850"/>
              <a:ext cx="951500" cy="875950"/>
            </a:xfrm>
            <a:custGeom>
              <a:avLst/>
              <a:gdLst>
                <a:gd name="T0" fmla="*/ 2701 w 38060"/>
                <a:gd name="T1" fmla="*/ 32 h 35038"/>
                <a:gd name="T2" fmla="*/ 129 w 38060"/>
                <a:gd name="T3" fmla="*/ 4050 h 35038"/>
                <a:gd name="T4" fmla="*/ 933 w 38060"/>
                <a:gd name="T5" fmla="*/ 13501 h 35038"/>
                <a:gd name="T6" fmla="*/ 4211 w 38060"/>
                <a:gd name="T7" fmla="*/ 28545 h 35038"/>
                <a:gd name="T8" fmla="*/ 6044 w 38060"/>
                <a:gd name="T9" fmla="*/ 34041 h 35038"/>
                <a:gd name="T10" fmla="*/ 6526 w 38060"/>
                <a:gd name="T11" fmla="*/ 34781 h 35038"/>
                <a:gd name="T12" fmla="*/ 8165 w 38060"/>
                <a:gd name="T13" fmla="*/ 35038 h 35038"/>
                <a:gd name="T14" fmla="*/ 28159 w 38060"/>
                <a:gd name="T15" fmla="*/ 31630 h 35038"/>
                <a:gd name="T16" fmla="*/ 35874 w 38060"/>
                <a:gd name="T17" fmla="*/ 27966 h 35038"/>
                <a:gd name="T18" fmla="*/ 36870 w 38060"/>
                <a:gd name="T19" fmla="*/ 26327 h 35038"/>
                <a:gd name="T20" fmla="*/ 38060 w 38060"/>
                <a:gd name="T21" fmla="*/ 23980 h 35038"/>
                <a:gd name="T22" fmla="*/ 36774 w 38060"/>
                <a:gd name="T23" fmla="*/ 23016 h 35038"/>
                <a:gd name="T24" fmla="*/ 34813 w 38060"/>
                <a:gd name="T25" fmla="*/ 23241 h 35038"/>
                <a:gd name="T26" fmla="*/ 28545 w 38060"/>
                <a:gd name="T27" fmla="*/ 25587 h 35038"/>
                <a:gd name="T28" fmla="*/ 27741 w 38060"/>
                <a:gd name="T29" fmla="*/ 27355 h 35038"/>
                <a:gd name="T30" fmla="*/ 27710 w 38060"/>
                <a:gd name="T31" fmla="*/ 27401 h 35038"/>
                <a:gd name="T32" fmla="*/ 20734 w 38060"/>
                <a:gd name="T33" fmla="*/ 28287 h 35038"/>
                <a:gd name="T34" fmla="*/ 13373 w 38060"/>
                <a:gd name="T35" fmla="*/ 28545 h 35038"/>
                <a:gd name="T36" fmla="*/ 12339 w 38060"/>
                <a:gd name="T37" fmla="*/ 28428 h 35038"/>
                <a:gd name="T38" fmla="*/ 10415 w 38060"/>
                <a:gd name="T39" fmla="*/ 18130 h 35038"/>
                <a:gd name="T40" fmla="*/ 8133 w 38060"/>
                <a:gd name="T41" fmla="*/ 9869 h 35038"/>
                <a:gd name="T42" fmla="*/ 7747 w 38060"/>
                <a:gd name="T43" fmla="*/ 9804 h 35038"/>
                <a:gd name="T44" fmla="*/ 8680 w 38060"/>
                <a:gd name="T45" fmla="*/ 13051 h 35038"/>
                <a:gd name="T46" fmla="*/ 11187 w 38060"/>
                <a:gd name="T47" fmla="*/ 24977 h 35038"/>
                <a:gd name="T48" fmla="*/ 11862 w 38060"/>
                <a:gd name="T49" fmla="*/ 28737 h 35038"/>
                <a:gd name="T50" fmla="*/ 16137 w 38060"/>
                <a:gd name="T51" fmla="*/ 29220 h 35038"/>
                <a:gd name="T52" fmla="*/ 27902 w 38060"/>
                <a:gd name="T53" fmla="*/ 27902 h 35038"/>
                <a:gd name="T54" fmla="*/ 29059 w 38060"/>
                <a:gd name="T55" fmla="*/ 25748 h 35038"/>
                <a:gd name="T56" fmla="*/ 34813 w 38060"/>
                <a:gd name="T57" fmla="*/ 23787 h 35038"/>
                <a:gd name="T58" fmla="*/ 36774 w 38060"/>
                <a:gd name="T59" fmla="*/ 23530 h 35038"/>
                <a:gd name="T60" fmla="*/ 37513 w 38060"/>
                <a:gd name="T61" fmla="*/ 23980 h 35038"/>
                <a:gd name="T62" fmla="*/ 36484 w 38060"/>
                <a:gd name="T63" fmla="*/ 25941 h 35038"/>
                <a:gd name="T64" fmla="*/ 35070 w 38060"/>
                <a:gd name="T65" fmla="*/ 28191 h 35038"/>
                <a:gd name="T66" fmla="*/ 27998 w 38060"/>
                <a:gd name="T67" fmla="*/ 31116 h 35038"/>
                <a:gd name="T68" fmla="*/ 8165 w 38060"/>
                <a:gd name="T69" fmla="*/ 34491 h 35038"/>
                <a:gd name="T70" fmla="*/ 6944 w 38060"/>
                <a:gd name="T71" fmla="*/ 34395 h 35038"/>
                <a:gd name="T72" fmla="*/ 6847 w 38060"/>
                <a:gd name="T73" fmla="*/ 34363 h 35038"/>
                <a:gd name="T74" fmla="*/ 5787 w 38060"/>
                <a:gd name="T75" fmla="*/ 31791 h 35038"/>
                <a:gd name="T76" fmla="*/ 1447 w 38060"/>
                <a:gd name="T77" fmla="*/ 13404 h 35038"/>
                <a:gd name="T78" fmla="*/ 643 w 38060"/>
                <a:gd name="T79" fmla="*/ 4179 h 35038"/>
                <a:gd name="T80" fmla="*/ 2733 w 38060"/>
                <a:gd name="T81" fmla="*/ 707 h 35038"/>
                <a:gd name="T82" fmla="*/ 2958 w 38060"/>
                <a:gd name="T83" fmla="*/ 515 h 35038"/>
                <a:gd name="T84" fmla="*/ 3054 w 38060"/>
                <a:gd name="T85" fmla="*/ 129 h 35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060" h="35038" extrusionOk="0">
                  <a:moveTo>
                    <a:pt x="2814" y="0"/>
                  </a:moveTo>
                  <a:cubicBezTo>
                    <a:pt x="2772" y="0"/>
                    <a:pt x="2733" y="11"/>
                    <a:pt x="2701" y="32"/>
                  </a:cubicBezTo>
                  <a:lnTo>
                    <a:pt x="2669" y="32"/>
                  </a:lnTo>
                  <a:cubicBezTo>
                    <a:pt x="2669" y="65"/>
                    <a:pt x="836" y="1318"/>
                    <a:pt x="129" y="4050"/>
                  </a:cubicBezTo>
                  <a:cubicBezTo>
                    <a:pt x="33" y="4436"/>
                    <a:pt x="1" y="4918"/>
                    <a:pt x="1" y="5497"/>
                  </a:cubicBezTo>
                  <a:cubicBezTo>
                    <a:pt x="1" y="7490"/>
                    <a:pt x="418" y="10576"/>
                    <a:pt x="933" y="13501"/>
                  </a:cubicBezTo>
                  <a:cubicBezTo>
                    <a:pt x="1415" y="16426"/>
                    <a:pt x="1961" y="19223"/>
                    <a:pt x="2186" y="20573"/>
                  </a:cubicBezTo>
                  <a:cubicBezTo>
                    <a:pt x="2476" y="22148"/>
                    <a:pt x="3311" y="25491"/>
                    <a:pt x="4211" y="28545"/>
                  </a:cubicBezTo>
                  <a:cubicBezTo>
                    <a:pt x="4661" y="30055"/>
                    <a:pt x="5112" y="31502"/>
                    <a:pt x="5497" y="32627"/>
                  </a:cubicBezTo>
                  <a:cubicBezTo>
                    <a:pt x="5690" y="33206"/>
                    <a:pt x="5883" y="33656"/>
                    <a:pt x="6044" y="34041"/>
                  </a:cubicBezTo>
                  <a:cubicBezTo>
                    <a:pt x="6108" y="34202"/>
                    <a:pt x="6204" y="34363"/>
                    <a:pt x="6269" y="34491"/>
                  </a:cubicBezTo>
                  <a:cubicBezTo>
                    <a:pt x="6333" y="34620"/>
                    <a:pt x="6397" y="34716"/>
                    <a:pt x="6526" y="34781"/>
                  </a:cubicBezTo>
                  <a:cubicBezTo>
                    <a:pt x="6590" y="34877"/>
                    <a:pt x="6687" y="34909"/>
                    <a:pt x="6815" y="34941"/>
                  </a:cubicBezTo>
                  <a:cubicBezTo>
                    <a:pt x="7104" y="35006"/>
                    <a:pt x="7554" y="35038"/>
                    <a:pt x="8165" y="35038"/>
                  </a:cubicBezTo>
                  <a:cubicBezTo>
                    <a:pt x="11283" y="35038"/>
                    <a:pt x="18098" y="34170"/>
                    <a:pt x="20991" y="33623"/>
                  </a:cubicBezTo>
                  <a:cubicBezTo>
                    <a:pt x="22791" y="33302"/>
                    <a:pt x="25587" y="32434"/>
                    <a:pt x="28159" y="31630"/>
                  </a:cubicBezTo>
                  <a:cubicBezTo>
                    <a:pt x="30731" y="30795"/>
                    <a:pt x="33077" y="30023"/>
                    <a:pt x="33849" y="29766"/>
                  </a:cubicBezTo>
                  <a:cubicBezTo>
                    <a:pt x="34749" y="29509"/>
                    <a:pt x="35392" y="28705"/>
                    <a:pt x="35874" y="27966"/>
                  </a:cubicBezTo>
                  <a:cubicBezTo>
                    <a:pt x="36131" y="27612"/>
                    <a:pt x="36324" y="27227"/>
                    <a:pt x="36484" y="26937"/>
                  </a:cubicBezTo>
                  <a:cubicBezTo>
                    <a:pt x="36645" y="26648"/>
                    <a:pt x="36806" y="26391"/>
                    <a:pt x="36870" y="26327"/>
                  </a:cubicBezTo>
                  <a:cubicBezTo>
                    <a:pt x="37095" y="26134"/>
                    <a:pt x="37352" y="25748"/>
                    <a:pt x="37609" y="25330"/>
                  </a:cubicBezTo>
                  <a:cubicBezTo>
                    <a:pt x="37834" y="24880"/>
                    <a:pt x="38060" y="24430"/>
                    <a:pt x="38060" y="23980"/>
                  </a:cubicBezTo>
                  <a:cubicBezTo>
                    <a:pt x="38060" y="23755"/>
                    <a:pt x="37995" y="23498"/>
                    <a:pt x="37802" y="23337"/>
                  </a:cubicBezTo>
                  <a:cubicBezTo>
                    <a:pt x="37545" y="23048"/>
                    <a:pt x="37159" y="23016"/>
                    <a:pt x="36774" y="23016"/>
                  </a:cubicBezTo>
                  <a:cubicBezTo>
                    <a:pt x="36420" y="23016"/>
                    <a:pt x="36002" y="23080"/>
                    <a:pt x="35649" y="23144"/>
                  </a:cubicBezTo>
                  <a:cubicBezTo>
                    <a:pt x="35295" y="23209"/>
                    <a:pt x="34974" y="23241"/>
                    <a:pt x="34813" y="23241"/>
                  </a:cubicBezTo>
                  <a:cubicBezTo>
                    <a:pt x="34170" y="23241"/>
                    <a:pt x="32949" y="23144"/>
                    <a:pt x="31631" y="23144"/>
                  </a:cubicBezTo>
                  <a:cubicBezTo>
                    <a:pt x="30184" y="23144"/>
                    <a:pt x="28963" y="24173"/>
                    <a:pt x="28545" y="25587"/>
                  </a:cubicBezTo>
                  <a:cubicBezTo>
                    <a:pt x="28352" y="26230"/>
                    <a:pt x="28127" y="26712"/>
                    <a:pt x="27966" y="27034"/>
                  </a:cubicBezTo>
                  <a:cubicBezTo>
                    <a:pt x="27870" y="27162"/>
                    <a:pt x="27805" y="27291"/>
                    <a:pt x="27741" y="27355"/>
                  </a:cubicBezTo>
                  <a:lnTo>
                    <a:pt x="27710" y="27401"/>
                  </a:lnTo>
                  <a:cubicBezTo>
                    <a:pt x="27485" y="27427"/>
                    <a:pt x="26976" y="27486"/>
                    <a:pt x="26295" y="27580"/>
                  </a:cubicBezTo>
                  <a:cubicBezTo>
                    <a:pt x="24880" y="27773"/>
                    <a:pt x="22727" y="28030"/>
                    <a:pt x="20734" y="28287"/>
                  </a:cubicBezTo>
                  <a:cubicBezTo>
                    <a:pt x="18741" y="28512"/>
                    <a:pt x="16876" y="28705"/>
                    <a:pt x="16137" y="28705"/>
                  </a:cubicBezTo>
                  <a:cubicBezTo>
                    <a:pt x="15141" y="28705"/>
                    <a:pt x="14144" y="28609"/>
                    <a:pt x="13373" y="28545"/>
                  </a:cubicBezTo>
                  <a:cubicBezTo>
                    <a:pt x="13019" y="28512"/>
                    <a:pt x="12698" y="28480"/>
                    <a:pt x="12505" y="28448"/>
                  </a:cubicBezTo>
                  <a:cubicBezTo>
                    <a:pt x="12442" y="28439"/>
                    <a:pt x="12386" y="28433"/>
                    <a:pt x="12339" y="28428"/>
                  </a:cubicBezTo>
                  <a:cubicBezTo>
                    <a:pt x="12138" y="27277"/>
                    <a:pt x="11161" y="21717"/>
                    <a:pt x="10415" y="18130"/>
                  </a:cubicBezTo>
                  <a:cubicBezTo>
                    <a:pt x="9997" y="16105"/>
                    <a:pt x="9580" y="14305"/>
                    <a:pt x="9226" y="12890"/>
                  </a:cubicBezTo>
                  <a:cubicBezTo>
                    <a:pt x="8840" y="11476"/>
                    <a:pt x="8487" y="10447"/>
                    <a:pt x="8133" y="9869"/>
                  </a:cubicBezTo>
                  <a:cubicBezTo>
                    <a:pt x="8075" y="9791"/>
                    <a:pt x="7993" y="9748"/>
                    <a:pt x="7909" y="9748"/>
                  </a:cubicBezTo>
                  <a:cubicBezTo>
                    <a:pt x="7854" y="9748"/>
                    <a:pt x="7798" y="9766"/>
                    <a:pt x="7747" y="9804"/>
                  </a:cubicBezTo>
                  <a:cubicBezTo>
                    <a:pt x="7619" y="9869"/>
                    <a:pt x="7587" y="10029"/>
                    <a:pt x="7683" y="10158"/>
                  </a:cubicBezTo>
                  <a:cubicBezTo>
                    <a:pt x="7972" y="10608"/>
                    <a:pt x="8326" y="11637"/>
                    <a:pt x="8680" y="13051"/>
                  </a:cubicBezTo>
                  <a:cubicBezTo>
                    <a:pt x="9065" y="14433"/>
                    <a:pt x="9451" y="16233"/>
                    <a:pt x="9901" y="18226"/>
                  </a:cubicBezTo>
                  <a:cubicBezTo>
                    <a:pt x="10319" y="20251"/>
                    <a:pt x="10801" y="22855"/>
                    <a:pt x="11187" y="24977"/>
                  </a:cubicBezTo>
                  <a:cubicBezTo>
                    <a:pt x="11380" y="26037"/>
                    <a:pt x="11540" y="26969"/>
                    <a:pt x="11669" y="27645"/>
                  </a:cubicBezTo>
                  <a:cubicBezTo>
                    <a:pt x="11798" y="28320"/>
                    <a:pt x="11862" y="28737"/>
                    <a:pt x="11862" y="28737"/>
                  </a:cubicBezTo>
                  <a:cubicBezTo>
                    <a:pt x="11862" y="28834"/>
                    <a:pt x="11958" y="28930"/>
                    <a:pt x="12087" y="28930"/>
                  </a:cubicBezTo>
                  <a:cubicBezTo>
                    <a:pt x="12087" y="28930"/>
                    <a:pt x="14048" y="29220"/>
                    <a:pt x="16137" y="29220"/>
                  </a:cubicBezTo>
                  <a:cubicBezTo>
                    <a:pt x="16683" y="29220"/>
                    <a:pt x="17680" y="29155"/>
                    <a:pt x="18869" y="29027"/>
                  </a:cubicBezTo>
                  <a:cubicBezTo>
                    <a:pt x="22469" y="28641"/>
                    <a:pt x="27902" y="27902"/>
                    <a:pt x="27902" y="27902"/>
                  </a:cubicBezTo>
                  <a:cubicBezTo>
                    <a:pt x="27966" y="27902"/>
                    <a:pt x="28030" y="27870"/>
                    <a:pt x="28063" y="27805"/>
                  </a:cubicBezTo>
                  <a:cubicBezTo>
                    <a:pt x="28095" y="27805"/>
                    <a:pt x="28673" y="27098"/>
                    <a:pt x="29059" y="25748"/>
                  </a:cubicBezTo>
                  <a:cubicBezTo>
                    <a:pt x="29413" y="24526"/>
                    <a:pt x="30441" y="23691"/>
                    <a:pt x="31631" y="23691"/>
                  </a:cubicBezTo>
                  <a:cubicBezTo>
                    <a:pt x="32916" y="23691"/>
                    <a:pt x="34138" y="23787"/>
                    <a:pt x="34813" y="23787"/>
                  </a:cubicBezTo>
                  <a:cubicBezTo>
                    <a:pt x="35070" y="23787"/>
                    <a:pt x="35392" y="23723"/>
                    <a:pt x="35745" y="23659"/>
                  </a:cubicBezTo>
                  <a:cubicBezTo>
                    <a:pt x="36099" y="23594"/>
                    <a:pt x="36484" y="23530"/>
                    <a:pt x="36774" y="23530"/>
                  </a:cubicBezTo>
                  <a:cubicBezTo>
                    <a:pt x="37095" y="23530"/>
                    <a:pt x="37320" y="23594"/>
                    <a:pt x="37417" y="23723"/>
                  </a:cubicBezTo>
                  <a:cubicBezTo>
                    <a:pt x="37481" y="23755"/>
                    <a:pt x="37513" y="23851"/>
                    <a:pt x="37513" y="23980"/>
                  </a:cubicBezTo>
                  <a:cubicBezTo>
                    <a:pt x="37513" y="24237"/>
                    <a:pt x="37352" y="24687"/>
                    <a:pt x="37127" y="25073"/>
                  </a:cubicBezTo>
                  <a:cubicBezTo>
                    <a:pt x="36934" y="25427"/>
                    <a:pt x="36645" y="25812"/>
                    <a:pt x="36484" y="25941"/>
                  </a:cubicBezTo>
                  <a:cubicBezTo>
                    <a:pt x="36324" y="26134"/>
                    <a:pt x="36195" y="26359"/>
                    <a:pt x="36034" y="26680"/>
                  </a:cubicBezTo>
                  <a:cubicBezTo>
                    <a:pt x="35777" y="27130"/>
                    <a:pt x="35456" y="27709"/>
                    <a:pt x="35070" y="28191"/>
                  </a:cubicBezTo>
                  <a:cubicBezTo>
                    <a:pt x="34684" y="28705"/>
                    <a:pt x="34202" y="29123"/>
                    <a:pt x="33688" y="29252"/>
                  </a:cubicBezTo>
                  <a:cubicBezTo>
                    <a:pt x="32884" y="29509"/>
                    <a:pt x="30570" y="30312"/>
                    <a:pt x="27998" y="31116"/>
                  </a:cubicBezTo>
                  <a:cubicBezTo>
                    <a:pt x="25459" y="31952"/>
                    <a:pt x="22630" y="32788"/>
                    <a:pt x="20894" y="33109"/>
                  </a:cubicBezTo>
                  <a:cubicBezTo>
                    <a:pt x="18066" y="33623"/>
                    <a:pt x="11187" y="34491"/>
                    <a:pt x="8165" y="34491"/>
                  </a:cubicBezTo>
                  <a:cubicBezTo>
                    <a:pt x="7779" y="34491"/>
                    <a:pt x="7458" y="34491"/>
                    <a:pt x="7233" y="34459"/>
                  </a:cubicBezTo>
                  <a:cubicBezTo>
                    <a:pt x="7104" y="34459"/>
                    <a:pt x="7008" y="34427"/>
                    <a:pt x="6944" y="34395"/>
                  </a:cubicBezTo>
                  <a:lnTo>
                    <a:pt x="6879" y="34395"/>
                  </a:lnTo>
                  <a:lnTo>
                    <a:pt x="6847" y="34363"/>
                  </a:lnTo>
                  <a:cubicBezTo>
                    <a:pt x="6847" y="34363"/>
                    <a:pt x="6783" y="34298"/>
                    <a:pt x="6719" y="34202"/>
                  </a:cubicBezTo>
                  <a:cubicBezTo>
                    <a:pt x="6494" y="33848"/>
                    <a:pt x="6140" y="32948"/>
                    <a:pt x="5787" y="31791"/>
                  </a:cubicBezTo>
                  <a:cubicBezTo>
                    <a:pt x="4629" y="28384"/>
                    <a:pt x="3119" y="22630"/>
                    <a:pt x="2733" y="20476"/>
                  </a:cubicBezTo>
                  <a:cubicBezTo>
                    <a:pt x="2476" y="19126"/>
                    <a:pt x="1929" y="16330"/>
                    <a:pt x="1447" y="13404"/>
                  </a:cubicBezTo>
                  <a:cubicBezTo>
                    <a:pt x="965" y="10479"/>
                    <a:pt x="547" y="7426"/>
                    <a:pt x="547" y="5497"/>
                  </a:cubicBezTo>
                  <a:cubicBezTo>
                    <a:pt x="547" y="4950"/>
                    <a:pt x="579" y="4468"/>
                    <a:pt x="643" y="4179"/>
                  </a:cubicBezTo>
                  <a:cubicBezTo>
                    <a:pt x="965" y="2925"/>
                    <a:pt x="1576" y="1993"/>
                    <a:pt x="2058" y="1382"/>
                  </a:cubicBezTo>
                  <a:cubicBezTo>
                    <a:pt x="2315" y="1061"/>
                    <a:pt x="2540" y="836"/>
                    <a:pt x="2733" y="707"/>
                  </a:cubicBezTo>
                  <a:cubicBezTo>
                    <a:pt x="2797" y="643"/>
                    <a:pt x="2861" y="579"/>
                    <a:pt x="2926" y="547"/>
                  </a:cubicBezTo>
                  <a:lnTo>
                    <a:pt x="2958" y="515"/>
                  </a:lnTo>
                  <a:lnTo>
                    <a:pt x="2990" y="482"/>
                  </a:lnTo>
                  <a:cubicBezTo>
                    <a:pt x="3119" y="418"/>
                    <a:pt x="3151" y="225"/>
                    <a:pt x="3054" y="129"/>
                  </a:cubicBezTo>
                  <a:cubicBezTo>
                    <a:pt x="2990" y="43"/>
                    <a:pt x="2897" y="0"/>
                    <a:pt x="28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18" name="Google Shape;4383;p64"/>
            <p:cNvSpPr>
              <a:spLocks/>
            </p:cNvSpPr>
            <p:nvPr/>
          </p:nvSpPr>
          <p:spPr bwMode="auto">
            <a:xfrm>
              <a:off x="3009575" y="2539650"/>
              <a:ext cx="274875" cy="206550"/>
            </a:xfrm>
            <a:custGeom>
              <a:avLst/>
              <a:gdLst>
                <a:gd name="T0" fmla="*/ 9590 w 10995"/>
                <a:gd name="T1" fmla="*/ 1 h 8262"/>
                <a:gd name="T2" fmla="*/ 7619 w 10995"/>
                <a:gd name="T3" fmla="*/ 258 h 8262"/>
                <a:gd name="T4" fmla="*/ 4437 w 10995"/>
                <a:gd name="T5" fmla="*/ 162 h 8262"/>
                <a:gd name="T6" fmla="*/ 1608 w 10995"/>
                <a:gd name="T7" fmla="*/ 2412 h 8262"/>
                <a:gd name="T8" fmla="*/ 676 w 10995"/>
                <a:gd name="T9" fmla="*/ 4373 h 8262"/>
                <a:gd name="T10" fmla="*/ 1 w 10995"/>
                <a:gd name="T11" fmla="*/ 4469 h 8262"/>
                <a:gd name="T12" fmla="*/ 483 w 10995"/>
                <a:gd name="T13" fmla="*/ 6237 h 8262"/>
                <a:gd name="T14" fmla="*/ 354 w 10995"/>
                <a:gd name="T15" fmla="*/ 8262 h 8262"/>
                <a:gd name="T16" fmla="*/ 6590 w 10995"/>
                <a:gd name="T17" fmla="*/ 6237 h 8262"/>
                <a:gd name="T18" fmla="*/ 9483 w 10995"/>
                <a:gd name="T19" fmla="*/ 2862 h 8262"/>
                <a:gd name="T20" fmla="*/ 10415 w 10995"/>
                <a:gd name="T21" fmla="*/ 258 h 8262"/>
                <a:gd name="T22" fmla="*/ 9590 w 10995"/>
                <a:gd name="T23" fmla="*/ 1 h 8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95" h="8262" extrusionOk="0">
                  <a:moveTo>
                    <a:pt x="9590" y="1"/>
                  </a:moveTo>
                  <a:cubicBezTo>
                    <a:pt x="8905" y="1"/>
                    <a:pt x="8048" y="258"/>
                    <a:pt x="7619" y="258"/>
                  </a:cubicBezTo>
                  <a:cubicBezTo>
                    <a:pt x="6944" y="258"/>
                    <a:pt x="5722" y="162"/>
                    <a:pt x="4437" y="162"/>
                  </a:cubicBezTo>
                  <a:cubicBezTo>
                    <a:pt x="3119" y="162"/>
                    <a:pt x="1994" y="1094"/>
                    <a:pt x="1608" y="2412"/>
                  </a:cubicBezTo>
                  <a:cubicBezTo>
                    <a:pt x="1222" y="3730"/>
                    <a:pt x="676" y="4373"/>
                    <a:pt x="676" y="4373"/>
                  </a:cubicBezTo>
                  <a:cubicBezTo>
                    <a:pt x="676" y="4373"/>
                    <a:pt x="419" y="4405"/>
                    <a:pt x="1" y="4469"/>
                  </a:cubicBezTo>
                  <a:cubicBezTo>
                    <a:pt x="226" y="4983"/>
                    <a:pt x="451" y="5594"/>
                    <a:pt x="483" y="6237"/>
                  </a:cubicBezTo>
                  <a:cubicBezTo>
                    <a:pt x="515" y="6944"/>
                    <a:pt x="451" y="7651"/>
                    <a:pt x="354" y="8262"/>
                  </a:cubicBezTo>
                  <a:cubicBezTo>
                    <a:pt x="3151" y="7394"/>
                    <a:pt x="5722" y="6494"/>
                    <a:pt x="6590" y="6237"/>
                  </a:cubicBezTo>
                  <a:cubicBezTo>
                    <a:pt x="8165" y="5787"/>
                    <a:pt x="9033" y="3344"/>
                    <a:pt x="9483" y="2862"/>
                  </a:cubicBezTo>
                  <a:cubicBezTo>
                    <a:pt x="9965" y="2412"/>
                    <a:pt x="10994" y="804"/>
                    <a:pt x="10415" y="258"/>
                  </a:cubicBezTo>
                  <a:cubicBezTo>
                    <a:pt x="10233" y="65"/>
                    <a:pt x="9933" y="1"/>
                    <a:pt x="959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19" name="Google Shape;4384;p64"/>
            <p:cNvSpPr>
              <a:spLocks/>
            </p:cNvSpPr>
            <p:nvPr/>
          </p:nvSpPr>
          <p:spPr bwMode="auto">
            <a:xfrm>
              <a:off x="3002350" y="2533225"/>
              <a:ext cx="278875" cy="219750"/>
            </a:xfrm>
            <a:custGeom>
              <a:avLst/>
              <a:gdLst>
                <a:gd name="T0" fmla="*/ 9869 w 11155"/>
                <a:gd name="T1" fmla="*/ 515 h 8790"/>
                <a:gd name="T2" fmla="*/ 10512 w 11155"/>
                <a:gd name="T3" fmla="*/ 708 h 8790"/>
                <a:gd name="T4" fmla="*/ 10608 w 11155"/>
                <a:gd name="T5" fmla="*/ 965 h 8790"/>
                <a:gd name="T6" fmla="*/ 10222 w 11155"/>
                <a:gd name="T7" fmla="*/ 2058 h 8790"/>
                <a:gd name="T8" fmla="*/ 9579 w 11155"/>
                <a:gd name="T9" fmla="*/ 2926 h 8790"/>
                <a:gd name="T10" fmla="*/ 9129 w 11155"/>
                <a:gd name="T11" fmla="*/ 3665 h 8790"/>
                <a:gd name="T12" fmla="*/ 8165 w 11155"/>
                <a:gd name="T13" fmla="*/ 5176 h 8790"/>
                <a:gd name="T14" fmla="*/ 6783 w 11155"/>
                <a:gd name="T15" fmla="*/ 6237 h 8790"/>
                <a:gd name="T16" fmla="*/ 984 w 11155"/>
                <a:gd name="T17" fmla="*/ 8134 h 8790"/>
                <a:gd name="T18" fmla="*/ 984 w 11155"/>
                <a:gd name="T19" fmla="*/ 8134 h 8790"/>
                <a:gd name="T20" fmla="*/ 1061 w 11155"/>
                <a:gd name="T21" fmla="*/ 6912 h 8790"/>
                <a:gd name="T22" fmla="*/ 1029 w 11155"/>
                <a:gd name="T23" fmla="*/ 6494 h 8790"/>
                <a:gd name="T24" fmla="*/ 662 w 11155"/>
                <a:gd name="T25" fmla="*/ 4932 h 8790"/>
                <a:gd name="T26" fmla="*/ 662 w 11155"/>
                <a:gd name="T27" fmla="*/ 4932 h 8790"/>
                <a:gd name="T28" fmla="*/ 997 w 11155"/>
                <a:gd name="T29" fmla="*/ 4887 h 8790"/>
                <a:gd name="T30" fmla="*/ 1158 w 11155"/>
                <a:gd name="T31" fmla="*/ 4790 h 8790"/>
                <a:gd name="T32" fmla="*/ 2154 w 11155"/>
                <a:gd name="T33" fmla="*/ 2733 h 8790"/>
                <a:gd name="T34" fmla="*/ 4726 w 11155"/>
                <a:gd name="T35" fmla="*/ 676 h 8790"/>
                <a:gd name="T36" fmla="*/ 7908 w 11155"/>
                <a:gd name="T37" fmla="*/ 772 h 8790"/>
                <a:gd name="T38" fmla="*/ 8840 w 11155"/>
                <a:gd name="T39" fmla="*/ 644 h 8790"/>
                <a:gd name="T40" fmla="*/ 9869 w 11155"/>
                <a:gd name="T41" fmla="*/ 515 h 8790"/>
                <a:gd name="T42" fmla="*/ 9869 w 11155"/>
                <a:gd name="T43" fmla="*/ 1 h 8790"/>
                <a:gd name="T44" fmla="*/ 8744 w 11155"/>
                <a:gd name="T45" fmla="*/ 129 h 8790"/>
                <a:gd name="T46" fmla="*/ 7908 w 11155"/>
                <a:gd name="T47" fmla="*/ 226 h 8790"/>
                <a:gd name="T48" fmla="*/ 4726 w 11155"/>
                <a:gd name="T49" fmla="*/ 129 h 8790"/>
                <a:gd name="T50" fmla="*/ 1640 w 11155"/>
                <a:gd name="T51" fmla="*/ 2572 h 8790"/>
                <a:gd name="T52" fmla="*/ 1061 w 11155"/>
                <a:gd name="T53" fmla="*/ 4019 h 8790"/>
                <a:gd name="T54" fmla="*/ 836 w 11155"/>
                <a:gd name="T55" fmla="*/ 4340 h 8790"/>
                <a:gd name="T56" fmla="*/ 803 w 11155"/>
                <a:gd name="T57" fmla="*/ 4389 h 8790"/>
                <a:gd name="T58" fmla="*/ 803 w 11155"/>
                <a:gd name="T59" fmla="*/ 4389 h 8790"/>
                <a:gd name="T60" fmla="*/ 258 w 11155"/>
                <a:gd name="T61" fmla="*/ 4469 h 8790"/>
                <a:gd name="T62" fmla="*/ 65 w 11155"/>
                <a:gd name="T63" fmla="*/ 4597 h 8790"/>
                <a:gd name="T64" fmla="*/ 33 w 11155"/>
                <a:gd name="T65" fmla="*/ 4822 h 8790"/>
                <a:gd name="T66" fmla="*/ 515 w 11155"/>
                <a:gd name="T67" fmla="*/ 6526 h 8790"/>
                <a:gd name="T68" fmla="*/ 515 w 11155"/>
                <a:gd name="T69" fmla="*/ 6912 h 8790"/>
                <a:gd name="T70" fmla="*/ 386 w 11155"/>
                <a:gd name="T71" fmla="*/ 8487 h 8790"/>
                <a:gd name="T72" fmla="*/ 483 w 11155"/>
                <a:gd name="T73" fmla="*/ 8744 h 8790"/>
                <a:gd name="T74" fmla="*/ 656 w 11155"/>
                <a:gd name="T75" fmla="*/ 8789 h 8790"/>
                <a:gd name="T76" fmla="*/ 740 w 11155"/>
                <a:gd name="T77" fmla="*/ 8776 h 8790"/>
                <a:gd name="T78" fmla="*/ 6944 w 11155"/>
                <a:gd name="T79" fmla="*/ 6751 h 8790"/>
                <a:gd name="T80" fmla="*/ 8969 w 11155"/>
                <a:gd name="T81" fmla="*/ 4951 h 8790"/>
                <a:gd name="T82" fmla="*/ 9579 w 11155"/>
                <a:gd name="T83" fmla="*/ 3922 h 8790"/>
                <a:gd name="T84" fmla="*/ 9965 w 11155"/>
                <a:gd name="T85" fmla="*/ 3312 h 8790"/>
                <a:gd name="T86" fmla="*/ 10704 w 11155"/>
                <a:gd name="T87" fmla="*/ 2315 h 8790"/>
                <a:gd name="T88" fmla="*/ 11155 w 11155"/>
                <a:gd name="T89" fmla="*/ 965 h 8790"/>
                <a:gd name="T90" fmla="*/ 10897 w 11155"/>
                <a:gd name="T91" fmla="*/ 322 h 8790"/>
                <a:gd name="T92" fmla="*/ 9869 w 11155"/>
                <a:gd name="T93" fmla="*/ 1 h 8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55" h="8790" extrusionOk="0">
                  <a:moveTo>
                    <a:pt x="9869" y="515"/>
                  </a:moveTo>
                  <a:cubicBezTo>
                    <a:pt x="10190" y="515"/>
                    <a:pt x="10415" y="579"/>
                    <a:pt x="10512" y="708"/>
                  </a:cubicBezTo>
                  <a:cubicBezTo>
                    <a:pt x="10576" y="740"/>
                    <a:pt x="10608" y="836"/>
                    <a:pt x="10608" y="965"/>
                  </a:cubicBezTo>
                  <a:cubicBezTo>
                    <a:pt x="10608" y="1222"/>
                    <a:pt x="10447" y="1672"/>
                    <a:pt x="10222" y="2058"/>
                  </a:cubicBezTo>
                  <a:cubicBezTo>
                    <a:pt x="10029" y="2412"/>
                    <a:pt x="9740" y="2797"/>
                    <a:pt x="9579" y="2926"/>
                  </a:cubicBezTo>
                  <a:cubicBezTo>
                    <a:pt x="9419" y="3119"/>
                    <a:pt x="9290" y="3344"/>
                    <a:pt x="9129" y="3665"/>
                  </a:cubicBezTo>
                  <a:cubicBezTo>
                    <a:pt x="8872" y="4115"/>
                    <a:pt x="8551" y="4694"/>
                    <a:pt x="8165" y="5176"/>
                  </a:cubicBezTo>
                  <a:cubicBezTo>
                    <a:pt x="7779" y="5690"/>
                    <a:pt x="7297" y="6108"/>
                    <a:pt x="6783" y="6237"/>
                  </a:cubicBezTo>
                  <a:cubicBezTo>
                    <a:pt x="5958" y="6481"/>
                    <a:pt x="3592" y="7307"/>
                    <a:pt x="984" y="8134"/>
                  </a:cubicBezTo>
                  <a:cubicBezTo>
                    <a:pt x="1027" y="7751"/>
                    <a:pt x="1061" y="7331"/>
                    <a:pt x="1061" y="6912"/>
                  </a:cubicBezTo>
                  <a:cubicBezTo>
                    <a:pt x="1061" y="6783"/>
                    <a:pt x="1061" y="6622"/>
                    <a:pt x="1029" y="6494"/>
                  </a:cubicBezTo>
                  <a:cubicBezTo>
                    <a:pt x="1003" y="5926"/>
                    <a:pt x="853" y="5400"/>
                    <a:pt x="662" y="4932"/>
                  </a:cubicBezTo>
                  <a:cubicBezTo>
                    <a:pt x="875" y="4902"/>
                    <a:pt x="997" y="4887"/>
                    <a:pt x="997" y="4887"/>
                  </a:cubicBezTo>
                  <a:cubicBezTo>
                    <a:pt x="1061" y="4887"/>
                    <a:pt x="1125" y="4855"/>
                    <a:pt x="1158" y="4790"/>
                  </a:cubicBezTo>
                  <a:cubicBezTo>
                    <a:pt x="1190" y="4790"/>
                    <a:pt x="1768" y="4083"/>
                    <a:pt x="2154" y="2733"/>
                  </a:cubicBezTo>
                  <a:cubicBezTo>
                    <a:pt x="2508" y="1511"/>
                    <a:pt x="3536" y="676"/>
                    <a:pt x="4726" y="676"/>
                  </a:cubicBezTo>
                  <a:cubicBezTo>
                    <a:pt x="6011" y="676"/>
                    <a:pt x="7233" y="772"/>
                    <a:pt x="7908" y="772"/>
                  </a:cubicBezTo>
                  <a:cubicBezTo>
                    <a:pt x="8165" y="772"/>
                    <a:pt x="8487" y="708"/>
                    <a:pt x="8840" y="644"/>
                  </a:cubicBezTo>
                  <a:cubicBezTo>
                    <a:pt x="9194" y="579"/>
                    <a:pt x="9579" y="515"/>
                    <a:pt x="9869" y="515"/>
                  </a:cubicBezTo>
                  <a:close/>
                  <a:moveTo>
                    <a:pt x="9869" y="1"/>
                  </a:moveTo>
                  <a:cubicBezTo>
                    <a:pt x="9515" y="1"/>
                    <a:pt x="9097" y="65"/>
                    <a:pt x="8744" y="129"/>
                  </a:cubicBezTo>
                  <a:cubicBezTo>
                    <a:pt x="8390" y="194"/>
                    <a:pt x="8069" y="226"/>
                    <a:pt x="7908" y="226"/>
                  </a:cubicBezTo>
                  <a:cubicBezTo>
                    <a:pt x="7265" y="226"/>
                    <a:pt x="6044" y="129"/>
                    <a:pt x="4726" y="129"/>
                  </a:cubicBezTo>
                  <a:cubicBezTo>
                    <a:pt x="3279" y="129"/>
                    <a:pt x="2058" y="1158"/>
                    <a:pt x="1640" y="2572"/>
                  </a:cubicBezTo>
                  <a:cubicBezTo>
                    <a:pt x="1447" y="3215"/>
                    <a:pt x="1222" y="3697"/>
                    <a:pt x="1061" y="4019"/>
                  </a:cubicBezTo>
                  <a:cubicBezTo>
                    <a:pt x="965" y="4147"/>
                    <a:pt x="900" y="4276"/>
                    <a:pt x="836" y="4340"/>
                  </a:cubicBezTo>
                  <a:lnTo>
                    <a:pt x="803" y="4389"/>
                  </a:lnTo>
                  <a:cubicBezTo>
                    <a:pt x="688" y="4405"/>
                    <a:pt x="500" y="4432"/>
                    <a:pt x="258" y="4469"/>
                  </a:cubicBezTo>
                  <a:cubicBezTo>
                    <a:pt x="161" y="4469"/>
                    <a:pt x="97" y="4533"/>
                    <a:pt x="65" y="4597"/>
                  </a:cubicBezTo>
                  <a:cubicBezTo>
                    <a:pt x="0" y="4662"/>
                    <a:pt x="0" y="4758"/>
                    <a:pt x="33" y="4822"/>
                  </a:cubicBezTo>
                  <a:cubicBezTo>
                    <a:pt x="258" y="5337"/>
                    <a:pt x="483" y="5915"/>
                    <a:pt x="515" y="6526"/>
                  </a:cubicBezTo>
                  <a:cubicBezTo>
                    <a:pt x="515" y="6655"/>
                    <a:pt x="515" y="6783"/>
                    <a:pt x="515" y="6912"/>
                  </a:cubicBezTo>
                  <a:cubicBezTo>
                    <a:pt x="515" y="7458"/>
                    <a:pt x="450" y="8005"/>
                    <a:pt x="386" y="8487"/>
                  </a:cubicBezTo>
                  <a:cubicBezTo>
                    <a:pt x="386" y="8583"/>
                    <a:pt x="418" y="8680"/>
                    <a:pt x="483" y="8744"/>
                  </a:cubicBezTo>
                  <a:cubicBezTo>
                    <a:pt x="528" y="8767"/>
                    <a:pt x="590" y="8789"/>
                    <a:pt x="656" y="8789"/>
                  </a:cubicBezTo>
                  <a:cubicBezTo>
                    <a:pt x="683" y="8789"/>
                    <a:pt x="711" y="8786"/>
                    <a:pt x="740" y="8776"/>
                  </a:cubicBezTo>
                  <a:cubicBezTo>
                    <a:pt x="3504" y="7908"/>
                    <a:pt x="6108" y="7008"/>
                    <a:pt x="6944" y="6751"/>
                  </a:cubicBezTo>
                  <a:cubicBezTo>
                    <a:pt x="7844" y="6494"/>
                    <a:pt x="8487" y="5690"/>
                    <a:pt x="8969" y="4951"/>
                  </a:cubicBezTo>
                  <a:cubicBezTo>
                    <a:pt x="9226" y="4597"/>
                    <a:pt x="9419" y="4212"/>
                    <a:pt x="9579" y="3922"/>
                  </a:cubicBezTo>
                  <a:cubicBezTo>
                    <a:pt x="9740" y="3633"/>
                    <a:pt x="9901" y="3376"/>
                    <a:pt x="9965" y="3312"/>
                  </a:cubicBezTo>
                  <a:cubicBezTo>
                    <a:pt x="10190" y="3119"/>
                    <a:pt x="10447" y="2733"/>
                    <a:pt x="10704" y="2315"/>
                  </a:cubicBezTo>
                  <a:cubicBezTo>
                    <a:pt x="10929" y="1865"/>
                    <a:pt x="11155" y="1415"/>
                    <a:pt x="11155" y="965"/>
                  </a:cubicBezTo>
                  <a:cubicBezTo>
                    <a:pt x="11155" y="740"/>
                    <a:pt x="11090" y="483"/>
                    <a:pt x="10897" y="322"/>
                  </a:cubicBezTo>
                  <a:cubicBezTo>
                    <a:pt x="10640" y="33"/>
                    <a:pt x="10254" y="1"/>
                    <a:pt x="986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20" name="Google Shape;4385;p64"/>
            <p:cNvSpPr>
              <a:spLocks/>
            </p:cNvSpPr>
            <p:nvPr/>
          </p:nvSpPr>
          <p:spPr bwMode="auto">
            <a:xfrm>
              <a:off x="3041725" y="2911725"/>
              <a:ext cx="238700" cy="81200"/>
            </a:xfrm>
            <a:custGeom>
              <a:avLst/>
              <a:gdLst>
                <a:gd name="T0" fmla="*/ 1897 w 9548"/>
                <a:gd name="T1" fmla="*/ 1 h 3248"/>
                <a:gd name="T2" fmla="*/ 0 w 9548"/>
                <a:gd name="T3" fmla="*/ 3022 h 3248"/>
                <a:gd name="T4" fmla="*/ 3215 w 9548"/>
                <a:gd name="T5" fmla="*/ 3247 h 3248"/>
                <a:gd name="T6" fmla="*/ 8744 w 9548"/>
                <a:gd name="T7" fmla="*/ 1737 h 3248"/>
                <a:gd name="T8" fmla="*/ 1897 w 9548"/>
                <a:gd name="T9" fmla="*/ 1 h 3248"/>
              </a:gdLst>
              <a:ahLst/>
              <a:cxnLst>
                <a:cxn ang="0">
                  <a:pos x="T0" y="T1"/>
                </a:cxn>
                <a:cxn ang="0">
                  <a:pos x="T2" y="T3"/>
                </a:cxn>
                <a:cxn ang="0">
                  <a:pos x="T4" y="T5"/>
                </a:cxn>
                <a:cxn ang="0">
                  <a:pos x="T6" y="T7"/>
                </a:cxn>
                <a:cxn ang="0">
                  <a:pos x="T8" y="T9"/>
                </a:cxn>
              </a:cxnLst>
              <a:rect l="0" t="0" r="r" b="b"/>
              <a:pathLst>
                <a:path w="9548" h="3248" extrusionOk="0">
                  <a:moveTo>
                    <a:pt x="1897" y="1"/>
                  </a:moveTo>
                  <a:lnTo>
                    <a:pt x="0" y="3022"/>
                  </a:lnTo>
                  <a:cubicBezTo>
                    <a:pt x="0" y="3022"/>
                    <a:pt x="2411" y="3247"/>
                    <a:pt x="3215" y="3247"/>
                  </a:cubicBezTo>
                  <a:cubicBezTo>
                    <a:pt x="4019" y="3247"/>
                    <a:pt x="9547" y="2637"/>
                    <a:pt x="8744" y="1737"/>
                  </a:cubicBezTo>
                  <a:cubicBezTo>
                    <a:pt x="7940" y="804"/>
                    <a:pt x="1897" y="1"/>
                    <a:pt x="189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21" name="Google Shape;4386;p64"/>
            <p:cNvSpPr>
              <a:spLocks/>
            </p:cNvSpPr>
            <p:nvPr/>
          </p:nvSpPr>
          <p:spPr bwMode="auto">
            <a:xfrm>
              <a:off x="3034500" y="2905300"/>
              <a:ext cx="234675" cy="94050"/>
            </a:xfrm>
            <a:custGeom>
              <a:avLst/>
              <a:gdLst>
                <a:gd name="T0" fmla="*/ 2318 w 9387"/>
                <a:gd name="T1" fmla="*/ 567 h 3762"/>
                <a:gd name="T2" fmla="*/ 3086 w 9387"/>
                <a:gd name="T3" fmla="*/ 676 h 3762"/>
                <a:gd name="T4" fmla="*/ 6429 w 9387"/>
                <a:gd name="T5" fmla="*/ 1286 h 3762"/>
                <a:gd name="T6" fmla="*/ 8004 w 9387"/>
                <a:gd name="T7" fmla="*/ 1736 h 3762"/>
                <a:gd name="T8" fmla="*/ 8840 w 9387"/>
                <a:gd name="T9" fmla="*/ 2154 h 3762"/>
                <a:gd name="T10" fmla="*/ 8615 w 9387"/>
                <a:gd name="T11" fmla="*/ 2283 h 3762"/>
                <a:gd name="T12" fmla="*/ 7490 w 9387"/>
                <a:gd name="T13" fmla="*/ 2669 h 3762"/>
                <a:gd name="T14" fmla="*/ 5111 w 9387"/>
                <a:gd name="T15" fmla="*/ 3086 h 3762"/>
                <a:gd name="T16" fmla="*/ 3504 w 9387"/>
                <a:gd name="T17" fmla="*/ 3215 h 3762"/>
                <a:gd name="T18" fmla="*/ 1607 w 9387"/>
                <a:gd name="T19" fmla="*/ 3119 h 3762"/>
                <a:gd name="T20" fmla="*/ 751 w 9387"/>
                <a:gd name="T21" fmla="*/ 3064 h 3762"/>
                <a:gd name="T22" fmla="*/ 751 w 9387"/>
                <a:gd name="T23" fmla="*/ 3064 h 3762"/>
                <a:gd name="T24" fmla="*/ 2318 w 9387"/>
                <a:gd name="T25" fmla="*/ 567 h 3762"/>
                <a:gd name="T26" fmla="*/ 2218 w 9387"/>
                <a:gd name="T27" fmla="*/ 1 h 3762"/>
                <a:gd name="T28" fmla="*/ 1929 w 9387"/>
                <a:gd name="T29" fmla="*/ 129 h 3762"/>
                <a:gd name="T30" fmla="*/ 32 w 9387"/>
                <a:gd name="T31" fmla="*/ 3151 h 3762"/>
                <a:gd name="T32" fmla="*/ 32 w 9387"/>
                <a:gd name="T33" fmla="*/ 3408 h 3762"/>
                <a:gd name="T34" fmla="*/ 257 w 9387"/>
                <a:gd name="T35" fmla="*/ 3569 h 3762"/>
                <a:gd name="T36" fmla="*/ 3504 w 9387"/>
                <a:gd name="T37" fmla="*/ 3762 h 3762"/>
                <a:gd name="T38" fmla="*/ 4725 w 9387"/>
                <a:gd name="T39" fmla="*/ 3665 h 3762"/>
                <a:gd name="T40" fmla="*/ 7586 w 9387"/>
                <a:gd name="T41" fmla="*/ 3183 h 3762"/>
                <a:gd name="T42" fmla="*/ 8776 w 9387"/>
                <a:gd name="T43" fmla="*/ 2829 h 3762"/>
                <a:gd name="T44" fmla="*/ 9161 w 9387"/>
                <a:gd name="T45" fmla="*/ 2572 h 3762"/>
                <a:gd name="T46" fmla="*/ 9386 w 9387"/>
                <a:gd name="T47" fmla="*/ 2154 h 3762"/>
                <a:gd name="T48" fmla="*/ 9226 w 9387"/>
                <a:gd name="T49" fmla="*/ 1801 h 3762"/>
                <a:gd name="T50" fmla="*/ 8615 w 9387"/>
                <a:gd name="T51" fmla="*/ 1415 h 3762"/>
                <a:gd name="T52" fmla="*/ 4758 w 9387"/>
                <a:gd name="T53" fmla="*/ 418 h 3762"/>
                <a:gd name="T54" fmla="*/ 2218 w 9387"/>
                <a:gd name="T55" fmla="*/ 1 h 3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387" h="3762" extrusionOk="0">
                  <a:moveTo>
                    <a:pt x="2318" y="567"/>
                  </a:moveTo>
                  <a:cubicBezTo>
                    <a:pt x="2486" y="586"/>
                    <a:pt x="2755" y="620"/>
                    <a:pt x="3086" y="676"/>
                  </a:cubicBezTo>
                  <a:cubicBezTo>
                    <a:pt x="3954" y="804"/>
                    <a:pt x="5272" y="1029"/>
                    <a:pt x="6429" y="1286"/>
                  </a:cubicBezTo>
                  <a:cubicBezTo>
                    <a:pt x="7040" y="1447"/>
                    <a:pt x="7586" y="1576"/>
                    <a:pt x="8004" y="1736"/>
                  </a:cubicBezTo>
                  <a:cubicBezTo>
                    <a:pt x="8422" y="1897"/>
                    <a:pt x="8743" y="2058"/>
                    <a:pt x="8840" y="2154"/>
                  </a:cubicBezTo>
                  <a:cubicBezTo>
                    <a:pt x="8840" y="2154"/>
                    <a:pt x="8776" y="2219"/>
                    <a:pt x="8615" y="2283"/>
                  </a:cubicBezTo>
                  <a:cubicBezTo>
                    <a:pt x="8390" y="2411"/>
                    <a:pt x="7972" y="2572"/>
                    <a:pt x="7490" y="2669"/>
                  </a:cubicBezTo>
                  <a:cubicBezTo>
                    <a:pt x="6750" y="2829"/>
                    <a:pt x="5850" y="2990"/>
                    <a:pt x="5111" y="3086"/>
                  </a:cubicBezTo>
                  <a:cubicBezTo>
                    <a:pt x="4340" y="3183"/>
                    <a:pt x="3697" y="3215"/>
                    <a:pt x="3504" y="3215"/>
                  </a:cubicBezTo>
                  <a:cubicBezTo>
                    <a:pt x="3118" y="3215"/>
                    <a:pt x="2315" y="3183"/>
                    <a:pt x="1607" y="3119"/>
                  </a:cubicBezTo>
                  <a:cubicBezTo>
                    <a:pt x="1286" y="3104"/>
                    <a:pt x="984" y="3083"/>
                    <a:pt x="751" y="3064"/>
                  </a:cubicBezTo>
                  <a:lnTo>
                    <a:pt x="2318" y="567"/>
                  </a:lnTo>
                  <a:close/>
                  <a:moveTo>
                    <a:pt x="2218" y="1"/>
                  </a:moveTo>
                  <a:cubicBezTo>
                    <a:pt x="2090" y="1"/>
                    <a:pt x="1993" y="33"/>
                    <a:pt x="1929" y="129"/>
                  </a:cubicBezTo>
                  <a:lnTo>
                    <a:pt x="32" y="3151"/>
                  </a:lnTo>
                  <a:cubicBezTo>
                    <a:pt x="0" y="3215"/>
                    <a:pt x="0" y="3311"/>
                    <a:pt x="32" y="3408"/>
                  </a:cubicBezTo>
                  <a:cubicBezTo>
                    <a:pt x="64" y="3504"/>
                    <a:pt x="161" y="3536"/>
                    <a:pt x="257" y="3569"/>
                  </a:cubicBezTo>
                  <a:cubicBezTo>
                    <a:pt x="257" y="3569"/>
                    <a:pt x="2668" y="3762"/>
                    <a:pt x="3504" y="3762"/>
                  </a:cubicBezTo>
                  <a:cubicBezTo>
                    <a:pt x="3697" y="3762"/>
                    <a:pt x="4147" y="3729"/>
                    <a:pt x="4725" y="3665"/>
                  </a:cubicBezTo>
                  <a:cubicBezTo>
                    <a:pt x="5561" y="3569"/>
                    <a:pt x="6686" y="3408"/>
                    <a:pt x="7586" y="3183"/>
                  </a:cubicBezTo>
                  <a:cubicBezTo>
                    <a:pt x="8036" y="3086"/>
                    <a:pt x="8454" y="2958"/>
                    <a:pt x="8776" y="2829"/>
                  </a:cubicBezTo>
                  <a:cubicBezTo>
                    <a:pt x="8936" y="2765"/>
                    <a:pt x="9065" y="2669"/>
                    <a:pt x="9161" y="2572"/>
                  </a:cubicBezTo>
                  <a:cubicBezTo>
                    <a:pt x="9258" y="2476"/>
                    <a:pt x="9386" y="2347"/>
                    <a:pt x="9386" y="2154"/>
                  </a:cubicBezTo>
                  <a:cubicBezTo>
                    <a:pt x="9386" y="2026"/>
                    <a:pt x="9322" y="1897"/>
                    <a:pt x="9226" y="1801"/>
                  </a:cubicBezTo>
                  <a:cubicBezTo>
                    <a:pt x="9065" y="1640"/>
                    <a:pt x="8872" y="1511"/>
                    <a:pt x="8615" y="1415"/>
                  </a:cubicBezTo>
                  <a:cubicBezTo>
                    <a:pt x="7715" y="997"/>
                    <a:pt x="6140" y="676"/>
                    <a:pt x="4758" y="418"/>
                  </a:cubicBezTo>
                  <a:cubicBezTo>
                    <a:pt x="3375" y="161"/>
                    <a:pt x="2218" y="1"/>
                    <a:pt x="22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22" name="Google Shape;4387;p64"/>
            <p:cNvSpPr>
              <a:spLocks/>
            </p:cNvSpPr>
            <p:nvPr/>
          </p:nvSpPr>
          <p:spPr bwMode="auto">
            <a:xfrm>
              <a:off x="2902700" y="2851450"/>
              <a:ext cx="604350" cy="551325"/>
            </a:xfrm>
            <a:custGeom>
              <a:avLst/>
              <a:gdLst>
                <a:gd name="T0" fmla="*/ 17616 w 24174"/>
                <a:gd name="T1" fmla="*/ 1 h 22053"/>
                <a:gd name="T2" fmla="*/ 0 w 24174"/>
                <a:gd name="T3" fmla="*/ 8166 h 22053"/>
                <a:gd name="T4" fmla="*/ 6847 w 24174"/>
                <a:gd name="T5" fmla="*/ 22052 h 22053"/>
                <a:gd name="T6" fmla="*/ 24173 w 24174"/>
                <a:gd name="T7" fmla="*/ 13277 h 22053"/>
                <a:gd name="T8" fmla="*/ 17616 w 24174"/>
                <a:gd name="T9" fmla="*/ 1 h 22053"/>
              </a:gdLst>
              <a:ahLst/>
              <a:cxnLst>
                <a:cxn ang="0">
                  <a:pos x="T0" y="T1"/>
                </a:cxn>
                <a:cxn ang="0">
                  <a:pos x="T2" y="T3"/>
                </a:cxn>
                <a:cxn ang="0">
                  <a:pos x="T4" y="T5"/>
                </a:cxn>
                <a:cxn ang="0">
                  <a:pos x="T6" y="T7"/>
                </a:cxn>
                <a:cxn ang="0">
                  <a:pos x="T8" y="T9"/>
                </a:cxn>
              </a:cxnLst>
              <a:rect l="0" t="0" r="r" b="b"/>
              <a:pathLst>
                <a:path w="24174" h="22053" extrusionOk="0">
                  <a:moveTo>
                    <a:pt x="17616" y="1"/>
                  </a:moveTo>
                  <a:lnTo>
                    <a:pt x="0" y="8166"/>
                  </a:lnTo>
                  <a:lnTo>
                    <a:pt x="6847" y="22052"/>
                  </a:lnTo>
                  <a:lnTo>
                    <a:pt x="24173" y="13277"/>
                  </a:lnTo>
                  <a:lnTo>
                    <a:pt x="17616"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23" name="Google Shape;4388;p64"/>
            <p:cNvSpPr>
              <a:spLocks/>
            </p:cNvSpPr>
            <p:nvPr/>
          </p:nvSpPr>
          <p:spPr bwMode="auto">
            <a:xfrm>
              <a:off x="2896275" y="2845050"/>
              <a:ext cx="618000" cy="564150"/>
            </a:xfrm>
            <a:custGeom>
              <a:avLst/>
              <a:gdLst>
                <a:gd name="T0" fmla="*/ 17765 w 24720"/>
                <a:gd name="T1" fmla="*/ 623 h 22566"/>
                <a:gd name="T2" fmla="*/ 24076 w 24720"/>
                <a:gd name="T3" fmla="*/ 13436 h 22566"/>
                <a:gd name="T4" fmla="*/ 7233 w 24720"/>
                <a:gd name="T5" fmla="*/ 21954 h 22566"/>
                <a:gd name="T6" fmla="*/ 643 w 24720"/>
                <a:gd name="T7" fmla="*/ 8550 h 22566"/>
                <a:gd name="T8" fmla="*/ 17765 w 24720"/>
                <a:gd name="T9" fmla="*/ 623 h 22566"/>
                <a:gd name="T10" fmla="*/ 17904 w 24720"/>
                <a:gd name="T11" fmla="*/ 1 h 22566"/>
                <a:gd name="T12" fmla="*/ 17776 w 24720"/>
                <a:gd name="T13" fmla="*/ 32 h 22566"/>
                <a:gd name="T14" fmla="*/ 161 w 24720"/>
                <a:gd name="T15" fmla="*/ 8164 h 22566"/>
                <a:gd name="T16" fmla="*/ 0 w 24720"/>
                <a:gd name="T17" fmla="*/ 8325 h 22566"/>
                <a:gd name="T18" fmla="*/ 32 w 24720"/>
                <a:gd name="T19" fmla="*/ 8518 h 22566"/>
                <a:gd name="T20" fmla="*/ 6879 w 24720"/>
                <a:gd name="T21" fmla="*/ 22437 h 22566"/>
                <a:gd name="T22" fmla="*/ 7040 w 24720"/>
                <a:gd name="T23" fmla="*/ 22565 h 22566"/>
                <a:gd name="T24" fmla="*/ 7233 w 24720"/>
                <a:gd name="T25" fmla="*/ 22533 h 22566"/>
                <a:gd name="T26" fmla="*/ 24527 w 24720"/>
                <a:gd name="T27" fmla="*/ 13790 h 22566"/>
                <a:gd name="T28" fmla="*/ 24655 w 24720"/>
                <a:gd name="T29" fmla="*/ 13436 h 22566"/>
                <a:gd name="T30" fmla="*/ 18130 w 24720"/>
                <a:gd name="T31" fmla="*/ 160 h 22566"/>
                <a:gd name="T32" fmla="*/ 17904 w 24720"/>
                <a:gd name="T33" fmla="*/ 1 h 22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20" h="22566" extrusionOk="0">
                  <a:moveTo>
                    <a:pt x="17765" y="623"/>
                  </a:moveTo>
                  <a:lnTo>
                    <a:pt x="24076" y="13436"/>
                  </a:lnTo>
                  <a:lnTo>
                    <a:pt x="7233" y="21954"/>
                  </a:lnTo>
                  <a:lnTo>
                    <a:pt x="643" y="8550"/>
                  </a:lnTo>
                  <a:lnTo>
                    <a:pt x="17765" y="623"/>
                  </a:lnTo>
                  <a:close/>
                  <a:moveTo>
                    <a:pt x="17904" y="1"/>
                  </a:moveTo>
                  <a:cubicBezTo>
                    <a:pt x="17861" y="1"/>
                    <a:pt x="17817" y="12"/>
                    <a:pt x="17776" y="32"/>
                  </a:cubicBezTo>
                  <a:lnTo>
                    <a:pt x="161" y="8164"/>
                  </a:lnTo>
                  <a:cubicBezTo>
                    <a:pt x="97" y="8197"/>
                    <a:pt x="32" y="8261"/>
                    <a:pt x="0" y="8325"/>
                  </a:cubicBezTo>
                  <a:cubicBezTo>
                    <a:pt x="0" y="8389"/>
                    <a:pt x="0" y="8454"/>
                    <a:pt x="32" y="8518"/>
                  </a:cubicBezTo>
                  <a:lnTo>
                    <a:pt x="6879" y="22437"/>
                  </a:lnTo>
                  <a:cubicBezTo>
                    <a:pt x="6911" y="22501"/>
                    <a:pt x="6944" y="22533"/>
                    <a:pt x="7040" y="22565"/>
                  </a:cubicBezTo>
                  <a:cubicBezTo>
                    <a:pt x="7104" y="22565"/>
                    <a:pt x="7169" y="22565"/>
                    <a:pt x="7233" y="22533"/>
                  </a:cubicBezTo>
                  <a:lnTo>
                    <a:pt x="24527" y="13790"/>
                  </a:lnTo>
                  <a:cubicBezTo>
                    <a:pt x="24687" y="13725"/>
                    <a:pt x="24719" y="13565"/>
                    <a:pt x="24655" y="13436"/>
                  </a:cubicBezTo>
                  <a:lnTo>
                    <a:pt x="18130" y="160"/>
                  </a:lnTo>
                  <a:cubicBezTo>
                    <a:pt x="18086" y="51"/>
                    <a:pt x="17997" y="1"/>
                    <a:pt x="1790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24" name="Google Shape;4389;p64"/>
            <p:cNvSpPr>
              <a:spLocks/>
            </p:cNvSpPr>
            <p:nvPr/>
          </p:nvSpPr>
          <p:spPr bwMode="auto">
            <a:xfrm>
              <a:off x="3048950" y="2939850"/>
              <a:ext cx="145475" cy="79925"/>
            </a:xfrm>
            <a:custGeom>
              <a:avLst/>
              <a:gdLst>
                <a:gd name="T0" fmla="*/ 3119 w 5819"/>
                <a:gd name="T1" fmla="*/ 1 h 3197"/>
                <a:gd name="T2" fmla="*/ 1 w 5819"/>
                <a:gd name="T3" fmla="*/ 1094 h 3197"/>
                <a:gd name="T4" fmla="*/ 2604 w 5819"/>
                <a:gd name="T5" fmla="*/ 1415 h 3197"/>
                <a:gd name="T6" fmla="*/ 5369 w 5819"/>
                <a:gd name="T7" fmla="*/ 3197 h 3197"/>
                <a:gd name="T8" fmla="*/ 5530 w 5819"/>
                <a:gd name="T9" fmla="*/ 3119 h 3197"/>
                <a:gd name="T10" fmla="*/ 4115 w 5819"/>
                <a:gd name="T11" fmla="*/ 901 h 3197"/>
                <a:gd name="T12" fmla="*/ 3119 w 5819"/>
                <a:gd name="T13" fmla="*/ 1 h 3197"/>
              </a:gdLst>
              <a:ahLst/>
              <a:cxnLst>
                <a:cxn ang="0">
                  <a:pos x="T0" y="T1"/>
                </a:cxn>
                <a:cxn ang="0">
                  <a:pos x="T2" y="T3"/>
                </a:cxn>
                <a:cxn ang="0">
                  <a:pos x="T4" y="T5"/>
                </a:cxn>
                <a:cxn ang="0">
                  <a:pos x="T6" y="T7"/>
                </a:cxn>
                <a:cxn ang="0">
                  <a:pos x="T8" y="T9"/>
                </a:cxn>
                <a:cxn ang="0">
                  <a:pos x="T10" y="T11"/>
                </a:cxn>
                <a:cxn ang="0">
                  <a:pos x="T12" y="T13"/>
                </a:cxn>
              </a:cxnLst>
              <a:rect l="0" t="0" r="r" b="b"/>
              <a:pathLst>
                <a:path w="5819" h="3197" extrusionOk="0">
                  <a:moveTo>
                    <a:pt x="3119" y="1"/>
                  </a:moveTo>
                  <a:lnTo>
                    <a:pt x="1" y="1094"/>
                  </a:lnTo>
                  <a:cubicBezTo>
                    <a:pt x="1" y="1094"/>
                    <a:pt x="2122" y="1094"/>
                    <a:pt x="2604" y="1415"/>
                  </a:cubicBezTo>
                  <a:cubicBezTo>
                    <a:pt x="3061" y="1672"/>
                    <a:pt x="4786" y="3197"/>
                    <a:pt x="5369" y="3197"/>
                  </a:cubicBezTo>
                  <a:cubicBezTo>
                    <a:pt x="5442" y="3197"/>
                    <a:pt x="5497" y="3173"/>
                    <a:pt x="5530" y="3119"/>
                  </a:cubicBezTo>
                  <a:cubicBezTo>
                    <a:pt x="5819" y="2605"/>
                    <a:pt x="4630" y="1415"/>
                    <a:pt x="4115" y="901"/>
                  </a:cubicBezTo>
                  <a:cubicBezTo>
                    <a:pt x="3633" y="387"/>
                    <a:pt x="3119" y="1"/>
                    <a:pt x="311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25" name="Google Shape;4390;p64"/>
            <p:cNvSpPr>
              <a:spLocks/>
            </p:cNvSpPr>
            <p:nvPr/>
          </p:nvSpPr>
          <p:spPr bwMode="auto">
            <a:xfrm>
              <a:off x="3042525" y="2932825"/>
              <a:ext cx="152725" cy="93850"/>
            </a:xfrm>
            <a:custGeom>
              <a:avLst/>
              <a:gdLst>
                <a:gd name="T0" fmla="*/ 3389 w 6109"/>
                <a:gd name="T1" fmla="*/ 1 h 3754"/>
                <a:gd name="T2" fmla="*/ 3151 w 6109"/>
                <a:gd name="T3" fmla="*/ 121 h 3754"/>
                <a:gd name="T4" fmla="*/ 3215 w 6109"/>
                <a:gd name="T5" fmla="*/ 475 h 3754"/>
                <a:gd name="T6" fmla="*/ 3279 w 6109"/>
                <a:gd name="T7" fmla="*/ 539 h 3754"/>
                <a:gd name="T8" fmla="*/ 4179 w 6109"/>
                <a:gd name="T9" fmla="*/ 1375 h 3754"/>
                <a:gd name="T10" fmla="*/ 5079 w 6109"/>
                <a:gd name="T11" fmla="*/ 2307 h 3754"/>
                <a:gd name="T12" fmla="*/ 5433 w 6109"/>
                <a:gd name="T13" fmla="*/ 2853 h 3754"/>
                <a:gd name="T14" fmla="*/ 5562 w 6109"/>
                <a:gd name="T15" fmla="*/ 3204 h 3754"/>
                <a:gd name="T16" fmla="*/ 5562 w 6109"/>
                <a:gd name="T17" fmla="*/ 3204 h 3754"/>
                <a:gd name="T18" fmla="*/ 5433 w 6109"/>
                <a:gd name="T19" fmla="*/ 3175 h 3754"/>
                <a:gd name="T20" fmla="*/ 4147 w 6109"/>
                <a:gd name="T21" fmla="*/ 2307 h 3754"/>
                <a:gd name="T22" fmla="*/ 3472 w 6109"/>
                <a:gd name="T23" fmla="*/ 1793 h 3754"/>
                <a:gd name="T24" fmla="*/ 3022 w 6109"/>
                <a:gd name="T25" fmla="*/ 1439 h 3754"/>
                <a:gd name="T26" fmla="*/ 2283 w 6109"/>
                <a:gd name="T27" fmla="*/ 1246 h 3754"/>
                <a:gd name="T28" fmla="*/ 258 w 6109"/>
                <a:gd name="T29" fmla="*/ 1118 h 3754"/>
                <a:gd name="T30" fmla="*/ 1 w 6109"/>
                <a:gd name="T31" fmla="*/ 1375 h 3754"/>
                <a:gd name="T32" fmla="*/ 258 w 6109"/>
                <a:gd name="T33" fmla="*/ 1664 h 3754"/>
                <a:gd name="T34" fmla="*/ 579 w 6109"/>
                <a:gd name="T35" fmla="*/ 1664 h 3754"/>
                <a:gd name="T36" fmla="*/ 1801 w 6109"/>
                <a:gd name="T37" fmla="*/ 1728 h 3754"/>
                <a:gd name="T38" fmla="*/ 2379 w 6109"/>
                <a:gd name="T39" fmla="*/ 1793 h 3754"/>
                <a:gd name="T40" fmla="*/ 2733 w 6109"/>
                <a:gd name="T41" fmla="*/ 1921 h 3754"/>
                <a:gd name="T42" fmla="*/ 3247 w 6109"/>
                <a:gd name="T43" fmla="*/ 2275 h 3754"/>
                <a:gd name="T44" fmla="*/ 4437 w 6109"/>
                <a:gd name="T45" fmla="*/ 3207 h 3754"/>
                <a:gd name="T46" fmla="*/ 5047 w 6109"/>
                <a:gd name="T47" fmla="*/ 3561 h 3754"/>
                <a:gd name="T48" fmla="*/ 5626 w 6109"/>
                <a:gd name="T49" fmla="*/ 3753 h 3754"/>
                <a:gd name="T50" fmla="*/ 5819 w 6109"/>
                <a:gd name="T51" fmla="*/ 3689 h 3754"/>
                <a:gd name="T52" fmla="*/ 6012 w 6109"/>
                <a:gd name="T53" fmla="*/ 3528 h 3754"/>
                <a:gd name="T54" fmla="*/ 6108 w 6109"/>
                <a:gd name="T55" fmla="*/ 3207 h 3754"/>
                <a:gd name="T56" fmla="*/ 5915 w 6109"/>
                <a:gd name="T57" fmla="*/ 2596 h 3754"/>
                <a:gd name="T58" fmla="*/ 4565 w 6109"/>
                <a:gd name="T59" fmla="*/ 989 h 3754"/>
                <a:gd name="T60" fmla="*/ 3537 w 6109"/>
                <a:gd name="T61" fmla="*/ 57 h 3754"/>
                <a:gd name="T62" fmla="*/ 3389 w 6109"/>
                <a:gd name="T63" fmla="*/ 1 h 3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09" h="3754" extrusionOk="0">
                  <a:moveTo>
                    <a:pt x="3389" y="1"/>
                  </a:moveTo>
                  <a:cubicBezTo>
                    <a:pt x="3303" y="1"/>
                    <a:pt x="3209" y="43"/>
                    <a:pt x="3151" y="121"/>
                  </a:cubicBezTo>
                  <a:cubicBezTo>
                    <a:pt x="3086" y="218"/>
                    <a:pt x="3086" y="378"/>
                    <a:pt x="3215" y="475"/>
                  </a:cubicBezTo>
                  <a:cubicBezTo>
                    <a:pt x="3215" y="475"/>
                    <a:pt x="3247" y="507"/>
                    <a:pt x="3279" y="539"/>
                  </a:cubicBezTo>
                  <a:cubicBezTo>
                    <a:pt x="3440" y="700"/>
                    <a:pt x="3826" y="989"/>
                    <a:pt x="4179" y="1375"/>
                  </a:cubicBezTo>
                  <a:cubicBezTo>
                    <a:pt x="4404" y="1600"/>
                    <a:pt x="4758" y="1953"/>
                    <a:pt x="5079" y="2307"/>
                  </a:cubicBezTo>
                  <a:cubicBezTo>
                    <a:pt x="5208" y="2500"/>
                    <a:pt x="5337" y="2693"/>
                    <a:pt x="5433" y="2853"/>
                  </a:cubicBezTo>
                  <a:cubicBezTo>
                    <a:pt x="5528" y="3012"/>
                    <a:pt x="5561" y="3139"/>
                    <a:pt x="5562" y="3204"/>
                  </a:cubicBezTo>
                  <a:cubicBezTo>
                    <a:pt x="5528" y="3200"/>
                    <a:pt x="5485" y="3192"/>
                    <a:pt x="5433" y="3175"/>
                  </a:cubicBezTo>
                  <a:cubicBezTo>
                    <a:pt x="5144" y="3046"/>
                    <a:pt x="4629" y="2661"/>
                    <a:pt x="4147" y="2307"/>
                  </a:cubicBezTo>
                  <a:cubicBezTo>
                    <a:pt x="3890" y="2114"/>
                    <a:pt x="3665" y="1953"/>
                    <a:pt x="3472" y="1793"/>
                  </a:cubicBezTo>
                  <a:cubicBezTo>
                    <a:pt x="3279" y="1632"/>
                    <a:pt x="3119" y="1535"/>
                    <a:pt x="3022" y="1439"/>
                  </a:cubicBezTo>
                  <a:cubicBezTo>
                    <a:pt x="2829" y="1343"/>
                    <a:pt x="2572" y="1278"/>
                    <a:pt x="2283" y="1246"/>
                  </a:cubicBezTo>
                  <a:cubicBezTo>
                    <a:pt x="1447" y="1118"/>
                    <a:pt x="258" y="1118"/>
                    <a:pt x="258" y="1118"/>
                  </a:cubicBezTo>
                  <a:cubicBezTo>
                    <a:pt x="97" y="1118"/>
                    <a:pt x="1" y="1246"/>
                    <a:pt x="1" y="1375"/>
                  </a:cubicBezTo>
                  <a:cubicBezTo>
                    <a:pt x="1" y="1535"/>
                    <a:pt x="97" y="1664"/>
                    <a:pt x="258" y="1664"/>
                  </a:cubicBezTo>
                  <a:lnTo>
                    <a:pt x="579" y="1664"/>
                  </a:lnTo>
                  <a:cubicBezTo>
                    <a:pt x="901" y="1664"/>
                    <a:pt x="1351" y="1664"/>
                    <a:pt x="1801" y="1728"/>
                  </a:cubicBezTo>
                  <a:cubicBezTo>
                    <a:pt x="2026" y="1728"/>
                    <a:pt x="2219" y="1760"/>
                    <a:pt x="2379" y="1793"/>
                  </a:cubicBezTo>
                  <a:cubicBezTo>
                    <a:pt x="2572" y="1825"/>
                    <a:pt x="2701" y="1889"/>
                    <a:pt x="2733" y="1921"/>
                  </a:cubicBezTo>
                  <a:cubicBezTo>
                    <a:pt x="2829" y="1953"/>
                    <a:pt x="3022" y="2114"/>
                    <a:pt x="3247" y="2275"/>
                  </a:cubicBezTo>
                  <a:cubicBezTo>
                    <a:pt x="3601" y="2564"/>
                    <a:pt x="4019" y="2918"/>
                    <a:pt x="4437" y="3207"/>
                  </a:cubicBezTo>
                  <a:cubicBezTo>
                    <a:pt x="4662" y="3336"/>
                    <a:pt x="4854" y="3464"/>
                    <a:pt x="5047" y="3561"/>
                  </a:cubicBezTo>
                  <a:cubicBezTo>
                    <a:pt x="5240" y="3657"/>
                    <a:pt x="5433" y="3753"/>
                    <a:pt x="5626" y="3753"/>
                  </a:cubicBezTo>
                  <a:cubicBezTo>
                    <a:pt x="5690" y="3753"/>
                    <a:pt x="5754" y="3721"/>
                    <a:pt x="5819" y="3689"/>
                  </a:cubicBezTo>
                  <a:cubicBezTo>
                    <a:pt x="5915" y="3657"/>
                    <a:pt x="5979" y="3593"/>
                    <a:pt x="6012" y="3528"/>
                  </a:cubicBezTo>
                  <a:cubicBezTo>
                    <a:pt x="6076" y="3432"/>
                    <a:pt x="6108" y="3303"/>
                    <a:pt x="6108" y="3207"/>
                  </a:cubicBezTo>
                  <a:cubicBezTo>
                    <a:pt x="6108" y="2982"/>
                    <a:pt x="6012" y="2789"/>
                    <a:pt x="5915" y="2596"/>
                  </a:cubicBezTo>
                  <a:cubicBezTo>
                    <a:pt x="5562" y="1985"/>
                    <a:pt x="4919" y="1343"/>
                    <a:pt x="4565" y="989"/>
                  </a:cubicBezTo>
                  <a:cubicBezTo>
                    <a:pt x="4051" y="475"/>
                    <a:pt x="3537" y="57"/>
                    <a:pt x="3537" y="57"/>
                  </a:cubicBezTo>
                  <a:cubicBezTo>
                    <a:pt x="3498" y="19"/>
                    <a:pt x="3445" y="1"/>
                    <a:pt x="338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26" name="Google Shape;4391;p64"/>
            <p:cNvSpPr>
              <a:spLocks/>
            </p:cNvSpPr>
            <p:nvPr/>
          </p:nvSpPr>
          <p:spPr bwMode="auto">
            <a:xfrm>
              <a:off x="2426975" y="2793600"/>
              <a:ext cx="662175" cy="222625"/>
            </a:xfrm>
            <a:custGeom>
              <a:avLst/>
              <a:gdLst>
                <a:gd name="T0" fmla="*/ 8325 w 26487"/>
                <a:gd name="T1" fmla="*/ 1 h 8905"/>
                <a:gd name="T2" fmla="*/ 4532 w 26487"/>
                <a:gd name="T3" fmla="*/ 6622 h 8905"/>
                <a:gd name="T4" fmla="*/ 23626 w 26487"/>
                <a:gd name="T5" fmla="*/ 8905 h 8905"/>
                <a:gd name="T6" fmla="*/ 26487 w 26487"/>
                <a:gd name="T7" fmla="*/ 4726 h 8905"/>
                <a:gd name="T8" fmla="*/ 8325 w 26487"/>
                <a:gd name="T9" fmla="*/ 1 h 8905"/>
              </a:gdLst>
              <a:ahLst/>
              <a:cxnLst>
                <a:cxn ang="0">
                  <a:pos x="T0" y="T1"/>
                </a:cxn>
                <a:cxn ang="0">
                  <a:pos x="T2" y="T3"/>
                </a:cxn>
                <a:cxn ang="0">
                  <a:pos x="T4" y="T5"/>
                </a:cxn>
                <a:cxn ang="0">
                  <a:pos x="T6" y="T7"/>
                </a:cxn>
                <a:cxn ang="0">
                  <a:pos x="T8" y="T9"/>
                </a:cxn>
              </a:cxnLst>
              <a:rect l="0" t="0" r="r" b="b"/>
              <a:pathLst>
                <a:path w="26487" h="8905" extrusionOk="0">
                  <a:moveTo>
                    <a:pt x="8325" y="1"/>
                  </a:moveTo>
                  <a:cubicBezTo>
                    <a:pt x="0" y="386"/>
                    <a:pt x="4532" y="6622"/>
                    <a:pt x="4532" y="6622"/>
                  </a:cubicBezTo>
                  <a:lnTo>
                    <a:pt x="23626" y="8905"/>
                  </a:lnTo>
                  <a:lnTo>
                    <a:pt x="26487" y="4726"/>
                  </a:lnTo>
                  <a:lnTo>
                    <a:pt x="832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27" name="Google Shape;4392;p64"/>
            <p:cNvSpPr>
              <a:spLocks/>
            </p:cNvSpPr>
            <p:nvPr/>
          </p:nvSpPr>
          <p:spPr bwMode="auto">
            <a:xfrm>
              <a:off x="2503300" y="2787175"/>
              <a:ext cx="592300" cy="235475"/>
            </a:xfrm>
            <a:custGeom>
              <a:avLst/>
              <a:gdLst>
                <a:gd name="T0" fmla="*/ 5272 w 23692"/>
                <a:gd name="T1" fmla="*/ 531 h 9419"/>
                <a:gd name="T2" fmla="*/ 22984 w 23692"/>
                <a:gd name="T3" fmla="*/ 5143 h 9419"/>
                <a:gd name="T4" fmla="*/ 20445 w 23692"/>
                <a:gd name="T5" fmla="*/ 8872 h 9419"/>
                <a:gd name="T6" fmla="*/ 1653 w 23692"/>
                <a:gd name="T7" fmla="*/ 6639 h 9419"/>
                <a:gd name="T8" fmla="*/ 1653 w 23692"/>
                <a:gd name="T9" fmla="*/ 6639 h 9419"/>
                <a:gd name="T10" fmla="*/ 1062 w 23692"/>
                <a:gd name="T11" fmla="*/ 5594 h 9419"/>
                <a:gd name="T12" fmla="*/ 515 w 23692"/>
                <a:gd name="T13" fmla="*/ 3504 h 9419"/>
                <a:gd name="T14" fmla="*/ 1447 w 23692"/>
                <a:gd name="T15" fmla="*/ 1575 h 9419"/>
                <a:gd name="T16" fmla="*/ 5272 w 23692"/>
                <a:gd name="T17" fmla="*/ 547 h 9419"/>
                <a:gd name="T18" fmla="*/ 5272 w 23692"/>
                <a:gd name="T19" fmla="*/ 531 h 9419"/>
                <a:gd name="T20" fmla="*/ 5272 w 23692"/>
                <a:gd name="T21" fmla="*/ 0 h 9419"/>
                <a:gd name="T22" fmla="*/ 1094 w 23692"/>
                <a:gd name="T23" fmla="*/ 1158 h 9419"/>
                <a:gd name="T24" fmla="*/ 1 w 23692"/>
                <a:gd name="T25" fmla="*/ 3504 h 9419"/>
                <a:gd name="T26" fmla="*/ 644 w 23692"/>
                <a:gd name="T27" fmla="*/ 5947 h 9419"/>
                <a:gd name="T28" fmla="*/ 1287 w 23692"/>
                <a:gd name="T29" fmla="*/ 7040 h 9419"/>
                <a:gd name="T30" fmla="*/ 1447 w 23692"/>
                <a:gd name="T31" fmla="*/ 7136 h 9419"/>
                <a:gd name="T32" fmla="*/ 20541 w 23692"/>
                <a:gd name="T33" fmla="*/ 9419 h 9419"/>
                <a:gd name="T34" fmla="*/ 20798 w 23692"/>
                <a:gd name="T35" fmla="*/ 9290 h 9419"/>
                <a:gd name="T36" fmla="*/ 23627 w 23692"/>
                <a:gd name="T37" fmla="*/ 5143 h 9419"/>
                <a:gd name="T38" fmla="*/ 23659 w 23692"/>
                <a:gd name="T39" fmla="*/ 4886 h 9419"/>
                <a:gd name="T40" fmla="*/ 23498 w 23692"/>
                <a:gd name="T41" fmla="*/ 4726 h 9419"/>
                <a:gd name="T42" fmla="*/ 5337 w 23692"/>
                <a:gd name="T43" fmla="*/ 0 h 9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92" h="9419" extrusionOk="0">
                  <a:moveTo>
                    <a:pt x="5272" y="531"/>
                  </a:moveTo>
                  <a:lnTo>
                    <a:pt x="22984" y="5143"/>
                  </a:lnTo>
                  <a:lnTo>
                    <a:pt x="20445" y="8872"/>
                  </a:lnTo>
                  <a:lnTo>
                    <a:pt x="1653" y="6639"/>
                  </a:lnTo>
                  <a:cubicBezTo>
                    <a:pt x="1541" y="6464"/>
                    <a:pt x="1301" y="6073"/>
                    <a:pt x="1062" y="5594"/>
                  </a:cubicBezTo>
                  <a:cubicBezTo>
                    <a:pt x="772" y="4983"/>
                    <a:pt x="515" y="4243"/>
                    <a:pt x="515" y="3504"/>
                  </a:cubicBezTo>
                  <a:cubicBezTo>
                    <a:pt x="547" y="2797"/>
                    <a:pt x="740" y="2122"/>
                    <a:pt x="1447" y="1575"/>
                  </a:cubicBezTo>
                  <a:cubicBezTo>
                    <a:pt x="2122" y="1029"/>
                    <a:pt x="3344" y="611"/>
                    <a:pt x="5272" y="547"/>
                  </a:cubicBezTo>
                  <a:lnTo>
                    <a:pt x="5272" y="531"/>
                  </a:lnTo>
                  <a:close/>
                  <a:moveTo>
                    <a:pt x="5272" y="0"/>
                  </a:moveTo>
                  <a:cubicBezTo>
                    <a:pt x="3247" y="97"/>
                    <a:pt x="1929" y="515"/>
                    <a:pt x="1094" y="1158"/>
                  </a:cubicBezTo>
                  <a:cubicBezTo>
                    <a:pt x="290" y="1800"/>
                    <a:pt x="1" y="2668"/>
                    <a:pt x="1" y="3504"/>
                  </a:cubicBezTo>
                  <a:cubicBezTo>
                    <a:pt x="1" y="4404"/>
                    <a:pt x="322" y="5272"/>
                    <a:pt x="644" y="5947"/>
                  </a:cubicBezTo>
                  <a:cubicBezTo>
                    <a:pt x="965" y="6590"/>
                    <a:pt x="1287" y="7040"/>
                    <a:pt x="1287" y="7040"/>
                  </a:cubicBezTo>
                  <a:cubicBezTo>
                    <a:pt x="1319" y="7104"/>
                    <a:pt x="1383" y="7136"/>
                    <a:pt x="1447" y="7136"/>
                  </a:cubicBezTo>
                  <a:lnTo>
                    <a:pt x="20541" y="9419"/>
                  </a:lnTo>
                  <a:cubicBezTo>
                    <a:pt x="20637" y="9419"/>
                    <a:pt x="20734" y="9387"/>
                    <a:pt x="20798" y="9290"/>
                  </a:cubicBezTo>
                  <a:lnTo>
                    <a:pt x="23627" y="5143"/>
                  </a:lnTo>
                  <a:cubicBezTo>
                    <a:pt x="23691" y="5079"/>
                    <a:pt x="23691" y="4983"/>
                    <a:pt x="23659" y="4886"/>
                  </a:cubicBezTo>
                  <a:cubicBezTo>
                    <a:pt x="23627" y="4822"/>
                    <a:pt x="23563" y="4758"/>
                    <a:pt x="23498" y="4726"/>
                  </a:cubicBezTo>
                  <a:lnTo>
                    <a:pt x="533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28" name="Google Shape;4393;p64"/>
            <p:cNvSpPr>
              <a:spLocks/>
            </p:cNvSpPr>
            <p:nvPr/>
          </p:nvSpPr>
          <p:spPr bwMode="auto">
            <a:xfrm>
              <a:off x="1989800" y="2788450"/>
              <a:ext cx="709600" cy="1210775"/>
            </a:xfrm>
            <a:custGeom>
              <a:avLst/>
              <a:gdLst>
                <a:gd name="T0" fmla="*/ 15726 w 28384"/>
                <a:gd name="T1" fmla="*/ 0 h 48431"/>
                <a:gd name="T2" fmla="*/ 12987 w 28384"/>
                <a:gd name="T3" fmla="*/ 1010 h 48431"/>
                <a:gd name="T4" fmla="*/ 7072 w 28384"/>
                <a:gd name="T5" fmla="*/ 9303 h 48431"/>
                <a:gd name="T6" fmla="*/ 4661 w 28384"/>
                <a:gd name="T7" fmla="*/ 22965 h 48431"/>
                <a:gd name="T8" fmla="*/ 0 w 28384"/>
                <a:gd name="T9" fmla="*/ 30358 h 48431"/>
                <a:gd name="T10" fmla="*/ 1001 w 28384"/>
                <a:gd name="T11" fmla="*/ 30644 h 48431"/>
                <a:gd name="T12" fmla="*/ 3858 w 28384"/>
                <a:gd name="T13" fmla="*/ 30358 h 48431"/>
                <a:gd name="T14" fmla="*/ 3858 w 28384"/>
                <a:gd name="T15" fmla="*/ 30358 h 48431"/>
                <a:gd name="T16" fmla="*/ 129 w 28384"/>
                <a:gd name="T17" fmla="*/ 36787 h 48431"/>
                <a:gd name="T18" fmla="*/ 3054 w 28384"/>
                <a:gd name="T19" fmla="*/ 44952 h 48431"/>
                <a:gd name="T20" fmla="*/ 11703 w 28384"/>
                <a:gd name="T21" fmla="*/ 48431 h 48431"/>
                <a:gd name="T22" fmla="*/ 13373 w 28384"/>
                <a:gd name="T23" fmla="*/ 48295 h 48431"/>
                <a:gd name="T24" fmla="*/ 23144 w 28384"/>
                <a:gd name="T25" fmla="*/ 40130 h 48431"/>
                <a:gd name="T26" fmla="*/ 21023 w 28384"/>
                <a:gd name="T27" fmla="*/ 31290 h 48431"/>
                <a:gd name="T28" fmla="*/ 22212 w 28384"/>
                <a:gd name="T29" fmla="*/ 26983 h 48431"/>
                <a:gd name="T30" fmla="*/ 27580 w 28384"/>
                <a:gd name="T31" fmla="*/ 22451 h 48431"/>
                <a:gd name="T32" fmla="*/ 27966 w 28384"/>
                <a:gd name="T33" fmla="*/ 15475 h 48431"/>
                <a:gd name="T34" fmla="*/ 21409 w 28384"/>
                <a:gd name="T35" fmla="*/ 2875 h 48431"/>
                <a:gd name="T36" fmla="*/ 15726 w 28384"/>
                <a:gd name="T37" fmla="*/ 0 h 48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84" h="48431" extrusionOk="0">
                  <a:moveTo>
                    <a:pt x="15726" y="0"/>
                  </a:moveTo>
                  <a:cubicBezTo>
                    <a:pt x="14816" y="0"/>
                    <a:pt x="13906" y="302"/>
                    <a:pt x="12987" y="1010"/>
                  </a:cubicBezTo>
                  <a:cubicBezTo>
                    <a:pt x="12987" y="1010"/>
                    <a:pt x="8551" y="4771"/>
                    <a:pt x="7072" y="9303"/>
                  </a:cubicBezTo>
                  <a:cubicBezTo>
                    <a:pt x="5626" y="13868"/>
                    <a:pt x="4661" y="22965"/>
                    <a:pt x="4661" y="22965"/>
                  </a:cubicBezTo>
                  <a:cubicBezTo>
                    <a:pt x="4661" y="22965"/>
                    <a:pt x="0" y="29683"/>
                    <a:pt x="0" y="30358"/>
                  </a:cubicBezTo>
                  <a:cubicBezTo>
                    <a:pt x="0" y="30572"/>
                    <a:pt x="429" y="30644"/>
                    <a:pt x="1001" y="30644"/>
                  </a:cubicBezTo>
                  <a:cubicBezTo>
                    <a:pt x="2143" y="30644"/>
                    <a:pt x="3858" y="30358"/>
                    <a:pt x="3858" y="30358"/>
                  </a:cubicBezTo>
                  <a:lnTo>
                    <a:pt x="129" y="36787"/>
                  </a:lnTo>
                  <a:cubicBezTo>
                    <a:pt x="129" y="36787"/>
                    <a:pt x="129" y="42123"/>
                    <a:pt x="3054" y="44952"/>
                  </a:cubicBezTo>
                  <a:cubicBezTo>
                    <a:pt x="5520" y="47284"/>
                    <a:pt x="8813" y="48431"/>
                    <a:pt x="11703" y="48431"/>
                  </a:cubicBezTo>
                  <a:cubicBezTo>
                    <a:pt x="12279" y="48431"/>
                    <a:pt x="12839" y="48385"/>
                    <a:pt x="13373" y="48295"/>
                  </a:cubicBezTo>
                  <a:cubicBezTo>
                    <a:pt x="16587" y="47748"/>
                    <a:pt x="22502" y="40516"/>
                    <a:pt x="23144" y="40130"/>
                  </a:cubicBezTo>
                  <a:cubicBezTo>
                    <a:pt x="23819" y="39712"/>
                    <a:pt x="21537" y="33573"/>
                    <a:pt x="21023" y="31290"/>
                  </a:cubicBezTo>
                  <a:cubicBezTo>
                    <a:pt x="20476" y="29008"/>
                    <a:pt x="21537" y="27401"/>
                    <a:pt x="22212" y="26983"/>
                  </a:cubicBezTo>
                  <a:cubicBezTo>
                    <a:pt x="22887" y="26597"/>
                    <a:pt x="26777" y="24186"/>
                    <a:pt x="27580" y="22451"/>
                  </a:cubicBezTo>
                  <a:cubicBezTo>
                    <a:pt x="28384" y="20715"/>
                    <a:pt x="28255" y="17757"/>
                    <a:pt x="27966" y="15475"/>
                  </a:cubicBezTo>
                  <a:cubicBezTo>
                    <a:pt x="27709" y="13193"/>
                    <a:pt x="24366" y="5285"/>
                    <a:pt x="21409" y="2875"/>
                  </a:cubicBezTo>
                  <a:cubicBezTo>
                    <a:pt x="19445" y="1256"/>
                    <a:pt x="17584" y="0"/>
                    <a:pt x="1572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29" name="Google Shape;4394;p64"/>
            <p:cNvSpPr>
              <a:spLocks/>
            </p:cNvSpPr>
            <p:nvPr/>
          </p:nvSpPr>
          <p:spPr bwMode="auto">
            <a:xfrm>
              <a:off x="1982575" y="2781550"/>
              <a:ext cx="718450" cy="1223925"/>
            </a:xfrm>
            <a:custGeom>
              <a:avLst/>
              <a:gdLst>
                <a:gd name="T0" fmla="*/ 18676 w 28738"/>
                <a:gd name="T1" fmla="*/ 1350 h 48957"/>
                <a:gd name="T2" fmla="*/ 25748 w 28738"/>
                <a:gd name="T3" fmla="*/ 9612 h 48957"/>
                <a:gd name="T4" fmla="*/ 27998 w 28738"/>
                <a:gd name="T5" fmla="*/ 15783 h 48957"/>
                <a:gd name="T6" fmla="*/ 27612 w 28738"/>
                <a:gd name="T7" fmla="*/ 22598 h 48957"/>
                <a:gd name="T8" fmla="*/ 22373 w 28738"/>
                <a:gd name="T9" fmla="*/ 27034 h 48957"/>
                <a:gd name="T10" fmla="*/ 20894 w 28738"/>
                <a:gd name="T11" fmla="*/ 30345 h 48957"/>
                <a:gd name="T12" fmla="*/ 22341 w 28738"/>
                <a:gd name="T13" fmla="*/ 36034 h 48957"/>
                <a:gd name="T14" fmla="*/ 23305 w 28738"/>
                <a:gd name="T15" fmla="*/ 39988 h 48957"/>
                <a:gd name="T16" fmla="*/ 23284 w 28738"/>
                <a:gd name="T17" fmla="*/ 40192 h 48957"/>
                <a:gd name="T18" fmla="*/ 23080 w 28738"/>
                <a:gd name="T19" fmla="*/ 40342 h 48957"/>
                <a:gd name="T20" fmla="*/ 17519 w 28738"/>
                <a:gd name="T21" fmla="*/ 45903 h 48957"/>
                <a:gd name="T22" fmla="*/ 13629 w 28738"/>
                <a:gd name="T23" fmla="*/ 48314 h 48957"/>
                <a:gd name="T24" fmla="*/ 3536 w 28738"/>
                <a:gd name="T25" fmla="*/ 45035 h 48957"/>
                <a:gd name="T26" fmla="*/ 707 w 28738"/>
                <a:gd name="T27" fmla="*/ 37899 h 48957"/>
                <a:gd name="T28" fmla="*/ 675 w 28738"/>
                <a:gd name="T29" fmla="*/ 37137 h 48957"/>
                <a:gd name="T30" fmla="*/ 4404 w 28738"/>
                <a:gd name="T31" fmla="*/ 30763 h 48957"/>
                <a:gd name="T32" fmla="*/ 4115 w 28738"/>
                <a:gd name="T33" fmla="*/ 30345 h 48957"/>
                <a:gd name="T34" fmla="*/ 1286 w 28738"/>
                <a:gd name="T35" fmla="*/ 30634 h 48957"/>
                <a:gd name="T36" fmla="*/ 555 w 28738"/>
                <a:gd name="T37" fmla="*/ 30565 h 48957"/>
                <a:gd name="T38" fmla="*/ 611 w 28738"/>
                <a:gd name="T39" fmla="*/ 30473 h 48957"/>
                <a:gd name="T40" fmla="*/ 3890 w 28738"/>
                <a:gd name="T41" fmla="*/ 25266 h 48957"/>
                <a:gd name="T42" fmla="*/ 5175 w 28738"/>
                <a:gd name="T43" fmla="*/ 23402 h 48957"/>
                <a:gd name="T44" fmla="*/ 5400 w 28738"/>
                <a:gd name="T45" fmla="*/ 21794 h 48957"/>
                <a:gd name="T46" fmla="*/ 11090 w 28738"/>
                <a:gd name="T47" fmla="*/ 3890 h 48957"/>
                <a:gd name="T48" fmla="*/ 13244 w 28738"/>
                <a:gd name="T49" fmla="*/ 1640 h 48957"/>
                <a:gd name="T50" fmla="*/ 13427 w 28738"/>
                <a:gd name="T51" fmla="*/ 1498 h 48957"/>
                <a:gd name="T52" fmla="*/ 16008 w 28738"/>
                <a:gd name="T53" fmla="*/ 547 h 48957"/>
                <a:gd name="T54" fmla="*/ 13115 w 28738"/>
                <a:gd name="T55" fmla="*/ 1061 h 48957"/>
                <a:gd name="T56" fmla="*/ 10672 w 28738"/>
                <a:gd name="T57" fmla="*/ 3568 h 48957"/>
                <a:gd name="T58" fmla="*/ 5336 w 28738"/>
                <a:gd name="T59" fmla="*/ 18098 h 48957"/>
                <a:gd name="T60" fmla="*/ 4694 w 28738"/>
                <a:gd name="T61" fmla="*/ 23202 h 48957"/>
                <a:gd name="T62" fmla="*/ 772 w 28738"/>
                <a:gd name="T63" fmla="*/ 29059 h 48957"/>
                <a:gd name="T64" fmla="*/ 64 w 28738"/>
                <a:gd name="T65" fmla="*/ 30313 h 48957"/>
                <a:gd name="T66" fmla="*/ 193 w 28738"/>
                <a:gd name="T67" fmla="*/ 30956 h 48957"/>
                <a:gd name="T68" fmla="*/ 1286 w 28738"/>
                <a:gd name="T69" fmla="*/ 31181 h 48957"/>
                <a:gd name="T70" fmla="*/ 3629 w 28738"/>
                <a:gd name="T71" fmla="*/ 30979 h 48957"/>
                <a:gd name="T72" fmla="*/ 129 w 28738"/>
                <a:gd name="T73" fmla="*/ 37063 h 48957"/>
                <a:gd name="T74" fmla="*/ 3182 w 28738"/>
                <a:gd name="T75" fmla="*/ 45421 h 48957"/>
                <a:gd name="T76" fmla="*/ 13726 w 28738"/>
                <a:gd name="T77" fmla="*/ 48828 h 48957"/>
                <a:gd name="T78" fmla="*/ 21087 w 28738"/>
                <a:gd name="T79" fmla="*/ 43203 h 48957"/>
                <a:gd name="T80" fmla="*/ 23305 w 28738"/>
                <a:gd name="T81" fmla="*/ 40856 h 48957"/>
                <a:gd name="T82" fmla="*/ 23787 w 28738"/>
                <a:gd name="T83" fmla="*/ 40342 h 48957"/>
                <a:gd name="T84" fmla="*/ 23530 w 28738"/>
                <a:gd name="T85" fmla="*/ 38252 h 48957"/>
                <a:gd name="T86" fmla="*/ 21440 w 28738"/>
                <a:gd name="T87" fmla="*/ 30345 h 48957"/>
                <a:gd name="T88" fmla="*/ 22630 w 28738"/>
                <a:gd name="T89" fmla="*/ 27484 h 48957"/>
                <a:gd name="T90" fmla="*/ 26969 w 28738"/>
                <a:gd name="T91" fmla="*/ 24302 h 48957"/>
                <a:gd name="T92" fmla="*/ 28737 w 28738"/>
                <a:gd name="T93" fmla="*/ 18933 h 48957"/>
                <a:gd name="T94" fmla="*/ 27805 w 28738"/>
                <a:gd name="T95" fmla="*/ 13083 h 48957"/>
                <a:gd name="T96" fmla="*/ 21858 w 28738"/>
                <a:gd name="T97" fmla="*/ 2958 h 48957"/>
                <a:gd name="T98" fmla="*/ 16008 w 28738"/>
                <a:gd name="T99" fmla="*/ 0 h 48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738" h="48957" extrusionOk="0">
                  <a:moveTo>
                    <a:pt x="16008" y="547"/>
                  </a:moveTo>
                  <a:cubicBezTo>
                    <a:pt x="16876" y="547"/>
                    <a:pt x="17744" y="836"/>
                    <a:pt x="18676" y="1350"/>
                  </a:cubicBezTo>
                  <a:cubicBezTo>
                    <a:pt x="19608" y="1865"/>
                    <a:pt x="20540" y="2572"/>
                    <a:pt x="21537" y="3376"/>
                  </a:cubicBezTo>
                  <a:cubicBezTo>
                    <a:pt x="22951" y="4501"/>
                    <a:pt x="24526" y="7072"/>
                    <a:pt x="25748" y="9612"/>
                  </a:cubicBezTo>
                  <a:cubicBezTo>
                    <a:pt x="26359" y="10897"/>
                    <a:pt x="26905" y="12151"/>
                    <a:pt x="27291" y="13244"/>
                  </a:cubicBezTo>
                  <a:cubicBezTo>
                    <a:pt x="27676" y="14337"/>
                    <a:pt x="27934" y="15269"/>
                    <a:pt x="27998" y="15783"/>
                  </a:cubicBezTo>
                  <a:cubicBezTo>
                    <a:pt x="28127" y="16780"/>
                    <a:pt x="28191" y="17873"/>
                    <a:pt x="28191" y="18933"/>
                  </a:cubicBezTo>
                  <a:cubicBezTo>
                    <a:pt x="28223" y="20348"/>
                    <a:pt x="28062" y="21698"/>
                    <a:pt x="27612" y="22598"/>
                  </a:cubicBezTo>
                  <a:cubicBezTo>
                    <a:pt x="27451" y="22984"/>
                    <a:pt x="27066" y="23466"/>
                    <a:pt x="26584" y="23916"/>
                  </a:cubicBezTo>
                  <a:cubicBezTo>
                    <a:pt x="25169" y="25298"/>
                    <a:pt x="22855" y="26745"/>
                    <a:pt x="22373" y="27034"/>
                  </a:cubicBezTo>
                  <a:cubicBezTo>
                    <a:pt x="22051" y="27227"/>
                    <a:pt x="21665" y="27645"/>
                    <a:pt x="21376" y="28191"/>
                  </a:cubicBezTo>
                  <a:cubicBezTo>
                    <a:pt x="21087" y="28770"/>
                    <a:pt x="20894" y="29477"/>
                    <a:pt x="20894" y="30345"/>
                  </a:cubicBezTo>
                  <a:cubicBezTo>
                    <a:pt x="20894" y="30730"/>
                    <a:pt x="20926" y="31181"/>
                    <a:pt x="21055" y="31631"/>
                  </a:cubicBezTo>
                  <a:cubicBezTo>
                    <a:pt x="21280" y="32627"/>
                    <a:pt x="21858" y="34363"/>
                    <a:pt x="22341" y="36034"/>
                  </a:cubicBezTo>
                  <a:cubicBezTo>
                    <a:pt x="22598" y="36870"/>
                    <a:pt x="22855" y="37674"/>
                    <a:pt x="23016" y="38381"/>
                  </a:cubicBezTo>
                  <a:cubicBezTo>
                    <a:pt x="23208" y="39088"/>
                    <a:pt x="23305" y="39667"/>
                    <a:pt x="23305" y="39988"/>
                  </a:cubicBezTo>
                  <a:cubicBezTo>
                    <a:pt x="23305" y="40085"/>
                    <a:pt x="23305" y="40149"/>
                    <a:pt x="23273" y="40181"/>
                  </a:cubicBezTo>
                  <a:lnTo>
                    <a:pt x="23284" y="40192"/>
                  </a:lnTo>
                  <a:cubicBezTo>
                    <a:pt x="23226" y="40227"/>
                    <a:pt x="23166" y="40284"/>
                    <a:pt x="23080" y="40342"/>
                  </a:cubicBezTo>
                  <a:cubicBezTo>
                    <a:pt x="22758" y="40663"/>
                    <a:pt x="22212" y="41242"/>
                    <a:pt x="21473" y="42013"/>
                  </a:cubicBezTo>
                  <a:cubicBezTo>
                    <a:pt x="20412" y="43170"/>
                    <a:pt x="18965" y="44649"/>
                    <a:pt x="17519" y="45903"/>
                  </a:cubicBezTo>
                  <a:cubicBezTo>
                    <a:pt x="16812" y="46513"/>
                    <a:pt x="16105" y="47092"/>
                    <a:pt x="15429" y="47510"/>
                  </a:cubicBezTo>
                  <a:cubicBezTo>
                    <a:pt x="14754" y="47928"/>
                    <a:pt x="14144" y="48217"/>
                    <a:pt x="13629" y="48314"/>
                  </a:cubicBezTo>
                  <a:cubicBezTo>
                    <a:pt x="13115" y="48378"/>
                    <a:pt x="12569" y="48442"/>
                    <a:pt x="11990" y="48442"/>
                  </a:cubicBezTo>
                  <a:cubicBezTo>
                    <a:pt x="9193" y="48442"/>
                    <a:pt x="5947" y="47317"/>
                    <a:pt x="3536" y="45035"/>
                  </a:cubicBezTo>
                  <a:cubicBezTo>
                    <a:pt x="2122" y="43685"/>
                    <a:pt x="1415" y="41692"/>
                    <a:pt x="1029" y="40020"/>
                  </a:cubicBezTo>
                  <a:cubicBezTo>
                    <a:pt x="868" y="39184"/>
                    <a:pt x="772" y="38445"/>
                    <a:pt x="707" y="37899"/>
                  </a:cubicBezTo>
                  <a:cubicBezTo>
                    <a:pt x="707" y="37642"/>
                    <a:pt x="675" y="37417"/>
                    <a:pt x="675" y="37288"/>
                  </a:cubicBezTo>
                  <a:cubicBezTo>
                    <a:pt x="675" y="37222"/>
                    <a:pt x="675" y="37172"/>
                    <a:pt x="675" y="37137"/>
                  </a:cubicBezTo>
                  <a:lnTo>
                    <a:pt x="4404" y="30763"/>
                  </a:lnTo>
                  <a:cubicBezTo>
                    <a:pt x="4436" y="30666"/>
                    <a:pt x="4436" y="30538"/>
                    <a:pt x="4372" y="30473"/>
                  </a:cubicBezTo>
                  <a:cubicBezTo>
                    <a:pt x="4308" y="30377"/>
                    <a:pt x="4211" y="30345"/>
                    <a:pt x="4115" y="30345"/>
                  </a:cubicBezTo>
                  <a:cubicBezTo>
                    <a:pt x="4115" y="30345"/>
                    <a:pt x="4018" y="30377"/>
                    <a:pt x="3825" y="30409"/>
                  </a:cubicBezTo>
                  <a:cubicBezTo>
                    <a:pt x="3311" y="30473"/>
                    <a:pt x="2122" y="30634"/>
                    <a:pt x="1286" y="30634"/>
                  </a:cubicBezTo>
                  <a:cubicBezTo>
                    <a:pt x="997" y="30634"/>
                    <a:pt x="772" y="30634"/>
                    <a:pt x="643" y="30602"/>
                  </a:cubicBezTo>
                  <a:cubicBezTo>
                    <a:pt x="604" y="30589"/>
                    <a:pt x="575" y="30576"/>
                    <a:pt x="555" y="30565"/>
                  </a:cubicBezTo>
                  <a:cubicBezTo>
                    <a:pt x="563" y="30537"/>
                    <a:pt x="579" y="30505"/>
                    <a:pt x="611" y="30473"/>
                  </a:cubicBezTo>
                  <a:cubicBezTo>
                    <a:pt x="740" y="30152"/>
                    <a:pt x="1093" y="29541"/>
                    <a:pt x="1575" y="28802"/>
                  </a:cubicBezTo>
                  <a:cubicBezTo>
                    <a:pt x="2250" y="27709"/>
                    <a:pt x="3150" y="26359"/>
                    <a:pt x="3890" y="25266"/>
                  </a:cubicBezTo>
                  <a:cubicBezTo>
                    <a:pt x="4243" y="24752"/>
                    <a:pt x="4565" y="24269"/>
                    <a:pt x="4822" y="23948"/>
                  </a:cubicBezTo>
                  <a:cubicBezTo>
                    <a:pt x="5047" y="23594"/>
                    <a:pt x="5175" y="23402"/>
                    <a:pt x="5175" y="23402"/>
                  </a:cubicBezTo>
                  <a:lnTo>
                    <a:pt x="5240" y="23273"/>
                  </a:lnTo>
                  <a:cubicBezTo>
                    <a:pt x="5240" y="23273"/>
                    <a:pt x="5272" y="22727"/>
                    <a:pt x="5400" y="21794"/>
                  </a:cubicBezTo>
                  <a:cubicBezTo>
                    <a:pt x="5722" y="19030"/>
                    <a:pt x="6525" y="13051"/>
                    <a:pt x="7618" y="9676"/>
                  </a:cubicBezTo>
                  <a:cubicBezTo>
                    <a:pt x="8358" y="7458"/>
                    <a:pt x="9804" y="5401"/>
                    <a:pt x="11090" y="3890"/>
                  </a:cubicBezTo>
                  <a:cubicBezTo>
                    <a:pt x="11701" y="3151"/>
                    <a:pt x="12311" y="2540"/>
                    <a:pt x="12729" y="2122"/>
                  </a:cubicBezTo>
                  <a:cubicBezTo>
                    <a:pt x="12954" y="1929"/>
                    <a:pt x="13147" y="1768"/>
                    <a:pt x="13244" y="1640"/>
                  </a:cubicBezTo>
                  <a:cubicBezTo>
                    <a:pt x="13308" y="1608"/>
                    <a:pt x="13372" y="1543"/>
                    <a:pt x="13404" y="1543"/>
                  </a:cubicBezTo>
                  <a:lnTo>
                    <a:pt x="13427" y="1498"/>
                  </a:lnTo>
                  <a:lnTo>
                    <a:pt x="13437" y="1511"/>
                  </a:lnTo>
                  <a:cubicBezTo>
                    <a:pt x="14304" y="836"/>
                    <a:pt x="15140" y="547"/>
                    <a:pt x="16008" y="547"/>
                  </a:cubicBezTo>
                  <a:close/>
                  <a:moveTo>
                    <a:pt x="16008" y="0"/>
                  </a:moveTo>
                  <a:cubicBezTo>
                    <a:pt x="15044" y="0"/>
                    <a:pt x="14047" y="354"/>
                    <a:pt x="13115" y="1061"/>
                  </a:cubicBezTo>
                  <a:lnTo>
                    <a:pt x="13083" y="1093"/>
                  </a:lnTo>
                  <a:cubicBezTo>
                    <a:pt x="13083" y="1093"/>
                    <a:pt x="11958" y="2025"/>
                    <a:pt x="10672" y="3568"/>
                  </a:cubicBezTo>
                  <a:cubicBezTo>
                    <a:pt x="9354" y="5079"/>
                    <a:pt x="7876" y="7169"/>
                    <a:pt x="7104" y="9515"/>
                  </a:cubicBezTo>
                  <a:cubicBezTo>
                    <a:pt x="6365" y="11830"/>
                    <a:pt x="5786" y="15237"/>
                    <a:pt x="5336" y="18098"/>
                  </a:cubicBezTo>
                  <a:cubicBezTo>
                    <a:pt x="4931" y="20837"/>
                    <a:pt x="4708" y="23064"/>
                    <a:pt x="4694" y="23202"/>
                  </a:cubicBezTo>
                  <a:cubicBezTo>
                    <a:pt x="4433" y="23571"/>
                    <a:pt x="3410" y="25021"/>
                    <a:pt x="2411" y="26520"/>
                  </a:cubicBezTo>
                  <a:cubicBezTo>
                    <a:pt x="1800" y="27420"/>
                    <a:pt x="1222" y="28320"/>
                    <a:pt x="772" y="29059"/>
                  </a:cubicBezTo>
                  <a:cubicBezTo>
                    <a:pt x="547" y="29413"/>
                    <a:pt x="386" y="29734"/>
                    <a:pt x="225" y="29991"/>
                  </a:cubicBezTo>
                  <a:cubicBezTo>
                    <a:pt x="161" y="30120"/>
                    <a:pt x="129" y="30216"/>
                    <a:pt x="64" y="30313"/>
                  </a:cubicBezTo>
                  <a:cubicBezTo>
                    <a:pt x="32" y="30441"/>
                    <a:pt x="0" y="30505"/>
                    <a:pt x="0" y="30634"/>
                  </a:cubicBezTo>
                  <a:cubicBezTo>
                    <a:pt x="0" y="30763"/>
                    <a:pt x="97" y="30891"/>
                    <a:pt x="193" y="30956"/>
                  </a:cubicBezTo>
                  <a:cubicBezTo>
                    <a:pt x="322" y="31084"/>
                    <a:pt x="482" y="31116"/>
                    <a:pt x="675" y="31148"/>
                  </a:cubicBezTo>
                  <a:cubicBezTo>
                    <a:pt x="836" y="31181"/>
                    <a:pt x="1061" y="31181"/>
                    <a:pt x="1286" y="31181"/>
                  </a:cubicBezTo>
                  <a:cubicBezTo>
                    <a:pt x="2041" y="31181"/>
                    <a:pt x="3017" y="31064"/>
                    <a:pt x="3629" y="30979"/>
                  </a:cubicBezTo>
                  <a:lnTo>
                    <a:pt x="193" y="36902"/>
                  </a:lnTo>
                  <a:lnTo>
                    <a:pt x="129" y="37063"/>
                  </a:lnTo>
                  <a:cubicBezTo>
                    <a:pt x="129" y="37063"/>
                    <a:pt x="129" y="38413"/>
                    <a:pt x="514" y="40149"/>
                  </a:cubicBezTo>
                  <a:cubicBezTo>
                    <a:pt x="900" y="41852"/>
                    <a:pt x="1640" y="43942"/>
                    <a:pt x="3182" y="45421"/>
                  </a:cubicBezTo>
                  <a:cubicBezTo>
                    <a:pt x="5690" y="47799"/>
                    <a:pt x="9033" y="48956"/>
                    <a:pt x="11990" y="48956"/>
                  </a:cubicBezTo>
                  <a:cubicBezTo>
                    <a:pt x="12601" y="48956"/>
                    <a:pt x="13179" y="48924"/>
                    <a:pt x="13726" y="48828"/>
                  </a:cubicBezTo>
                  <a:cubicBezTo>
                    <a:pt x="14594" y="48667"/>
                    <a:pt x="15590" y="48089"/>
                    <a:pt x="16619" y="47349"/>
                  </a:cubicBezTo>
                  <a:cubicBezTo>
                    <a:pt x="18162" y="46192"/>
                    <a:pt x="19801" y="44553"/>
                    <a:pt x="21087" y="43203"/>
                  </a:cubicBezTo>
                  <a:cubicBezTo>
                    <a:pt x="21762" y="42528"/>
                    <a:pt x="22341" y="41917"/>
                    <a:pt x="22758" y="41435"/>
                  </a:cubicBezTo>
                  <a:cubicBezTo>
                    <a:pt x="22983" y="41210"/>
                    <a:pt x="23176" y="41017"/>
                    <a:pt x="23305" y="40856"/>
                  </a:cubicBezTo>
                  <a:cubicBezTo>
                    <a:pt x="23466" y="40727"/>
                    <a:pt x="23562" y="40631"/>
                    <a:pt x="23594" y="40631"/>
                  </a:cubicBezTo>
                  <a:cubicBezTo>
                    <a:pt x="23723" y="40535"/>
                    <a:pt x="23755" y="40438"/>
                    <a:pt x="23787" y="40342"/>
                  </a:cubicBezTo>
                  <a:cubicBezTo>
                    <a:pt x="23819" y="40213"/>
                    <a:pt x="23819" y="40117"/>
                    <a:pt x="23819" y="39988"/>
                  </a:cubicBezTo>
                  <a:cubicBezTo>
                    <a:pt x="23819" y="39570"/>
                    <a:pt x="23723" y="38959"/>
                    <a:pt x="23530" y="38252"/>
                  </a:cubicBezTo>
                  <a:cubicBezTo>
                    <a:pt x="23016" y="36131"/>
                    <a:pt x="21891" y="32948"/>
                    <a:pt x="21569" y="31502"/>
                  </a:cubicBezTo>
                  <a:cubicBezTo>
                    <a:pt x="21473" y="31084"/>
                    <a:pt x="21440" y="30698"/>
                    <a:pt x="21440" y="30345"/>
                  </a:cubicBezTo>
                  <a:cubicBezTo>
                    <a:pt x="21440" y="29573"/>
                    <a:pt x="21601" y="28930"/>
                    <a:pt x="21858" y="28448"/>
                  </a:cubicBezTo>
                  <a:cubicBezTo>
                    <a:pt x="22116" y="27966"/>
                    <a:pt x="22437" y="27612"/>
                    <a:pt x="22630" y="27484"/>
                  </a:cubicBezTo>
                  <a:cubicBezTo>
                    <a:pt x="22983" y="27291"/>
                    <a:pt x="24141" y="26584"/>
                    <a:pt x="25298" y="25716"/>
                  </a:cubicBezTo>
                  <a:cubicBezTo>
                    <a:pt x="25876" y="25266"/>
                    <a:pt x="26455" y="24784"/>
                    <a:pt x="26969" y="24302"/>
                  </a:cubicBezTo>
                  <a:cubicBezTo>
                    <a:pt x="27484" y="23819"/>
                    <a:pt x="27869" y="23305"/>
                    <a:pt x="28094" y="22823"/>
                  </a:cubicBezTo>
                  <a:cubicBezTo>
                    <a:pt x="28577" y="21794"/>
                    <a:pt x="28737" y="20380"/>
                    <a:pt x="28737" y="18933"/>
                  </a:cubicBezTo>
                  <a:cubicBezTo>
                    <a:pt x="28737" y="17841"/>
                    <a:pt x="28641" y="16715"/>
                    <a:pt x="28544" y="15719"/>
                  </a:cubicBezTo>
                  <a:cubicBezTo>
                    <a:pt x="28448" y="15108"/>
                    <a:pt x="28191" y="14176"/>
                    <a:pt x="27805" y="13083"/>
                  </a:cubicBezTo>
                  <a:cubicBezTo>
                    <a:pt x="27194" y="11412"/>
                    <a:pt x="26294" y="9354"/>
                    <a:pt x="25234" y="7490"/>
                  </a:cubicBezTo>
                  <a:cubicBezTo>
                    <a:pt x="24205" y="5593"/>
                    <a:pt x="23016" y="3890"/>
                    <a:pt x="21858" y="2958"/>
                  </a:cubicBezTo>
                  <a:cubicBezTo>
                    <a:pt x="20862" y="2154"/>
                    <a:pt x="19898" y="1415"/>
                    <a:pt x="18933" y="868"/>
                  </a:cubicBezTo>
                  <a:cubicBezTo>
                    <a:pt x="17969" y="354"/>
                    <a:pt x="17005" y="32"/>
                    <a:pt x="160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30" name="Google Shape;4395;p64"/>
            <p:cNvSpPr>
              <a:spLocks/>
            </p:cNvSpPr>
            <p:nvPr/>
          </p:nvSpPr>
          <p:spPr bwMode="auto">
            <a:xfrm>
              <a:off x="2331325" y="2776500"/>
              <a:ext cx="384950" cy="435925"/>
            </a:xfrm>
            <a:custGeom>
              <a:avLst/>
              <a:gdLst>
                <a:gd name="T0" fmla="*/ 5322 w 15398"/>
                <a:gd name="T1" fmla="*/ 0 h 17437"/>
                <a:gd name="T2" fmla="*/ 1994 w 15398"/>
                <a:gd name="T3" fmla="*/ 813 h 17437"/>
                <a:gd name="T4" fmla="*/ 1 w 15398"/>
                <a:gd name="T5" fmla="*/ 5924 h 17437"/>
                <a:gd name="T6" fmla="*/ 3055 w 15398"/>
                <a:gd name="T7" fmla="*/ 13157 h 17437"/>
                <a:gd name="T8" fmla="*/ 5626 w 15398"/>
                <a:gd name="T9" fmla="*/ 15825 h 17437"/>
                <a:gd name="T10" fmla="*/ 8551 w 15398"/>
                <a:gd name="T11" fmla="*/ 15150 h 17437"/>
                <a:gd name="T12" fmla="*/ 8680 w 15398"/>
                <a:gd name="T13" fmla="*/ 17432 h 17437"/>
                <a:gd name="T14" fmla="*/ 10059 w 15398"/>
                <a:gd name="T15" fmla="*/ 16740 h 17437"/>
                <a:gd name="T16" fmla="*/ 11251 w 15398"/>
                <a:gd name="T17" fmla="*/ 17014 h 17437"/>
                <a:gd name="T18" fmla="*/ 13071 w 15398"/>
                <a:gd name="T19" fmla="*/ 17437 h 17437"/>
                <a:gd name="T20" fmla="*/ 14305 w 15398"/>
                <a:gd name="T21" fmla="*/ 16885 h 17437"/>
                <a:gd name="T22" fmla="*/ 14305 w 15398"/>
                <a:gd name="T23" fmla="*/ 8978 h 17437"/>
                <a:gd name="T24" fmla="*/ 10287 w 15398"/>
                <a:gd name="T25" fmla="*/ 1745 h 17437"/>
                <a:gd name="T26" fmla="*/ 5322 w 15398"/>
                <a:gd name="T27" fmla="*/ 0 h 1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98" h="17437" extrusionOk="0">
                  <a:moveTo>
                    <a:pt x="5322" y="0"/>
                  </a:moveTo>
                  <a:cubicBezTo>
                    <a:pt x="4137" y="0"/>
                    <a:pt x="2959" y="251"/>
                    <a:pt x="1994" y="813"/>
                  </a:cubicBezTo>
                  <a:cubicBezTo>
                    <a:pt x="1994" y="813"/>
                    <a:pt x="1" y="3770"/>
                    <a:pt x="1" y="5924"/>
                  </a:cubicBezTo>
                  <a:cubicBezTo>
                    <a:pt x="1" y="8046"/>
                    <a:pt x="1737" y="11549"/>
                    <a:pt x="3055" y="13157"/>
                  </a:cubicBezTo>
                  <a:cubicBezTo>
                    <a:pt x="4405" y="14764"/>
                    <a:pt x="5626" y="15825"/>
                    <a:pt x="5626" y="15825"/>
                  </a:cubicBezTo>
                  <a:lnTo>
                    <a:pt x="8551" y="15150"/>
                  </a:lnTo>
                  <a:lnTo>
                    <a:pt x="8680" y="17432"/>
                  </a:lnTo>
                  <a:cubicBezTo>
                    <a:pt x="8680" y="17432"/>
                    <a:pt x="9062" y="16740"/>
                    <a:pt x="10059" y="16740"/>
                  </a:cubicBezTo>
                  <a:cubicBezTo>
                    <a:pt x="10387" y="16740"/>
                    <a:pt x="10782" y="16815"/>
                    <a:pt x="11251" y="17014"/>
                  </a:cubicBezTo>
                  <a:cubicBezTo>
                    <a:pt x="11967" y="17323"/>
                    <a:pt x="12584" y="17437"/>
                    <a:pt x="13071" y="17437"/>
                  </a:cubicBezTo>
                  <a:cubicBezTo>
                    <a:pt x="13854" y="17437"/>
                    <a:pt x="14305" y="17143"/>
                    <a:pt x="14305" y="16885"/>
                  </a:cubicBezTo>
                  <a:cubicBezTo>
                    <a:pt x="14305" y="16500"/>
                    <a:pt x="15398" y="13671"/>
                    <a:pt x="14305" y="8978"/>
                  </a:cubicBezTo>
                  <a:cubicBezTo>
                    <a:pt x="13244" y="4317"/>
                    <a:pt x="12055" y="3513"/>
                    <a:pt x="10287" y="1745"/>
                  </a:cubicBezTo>
                  <a:cubicBezTo>
                    <a:pt x="9211" y="669"/>
                    <a:pt x="7257" y="0"/>
                    <a:pt x="53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31" name="Google Shape;4396;p64"/>
            <p:cNvSpPr>
              <a:spLocks/>
            </p:cNvSpPr>
            <p:nvPr/>
          </p:nvSpPr>
          <p:spPr bwMode="auto">
            <a:xfrm>
              <a:off x="2324100" y="2770300"/>
              <a:ext cx="384150" cy="449250"/>
            </a:xfrm>
            <a:custGeom>
              <a:avLst/>
              <a:gdLst>
                <a:gd name="T0" fmla="*/ 5626 w 15366"/>
                <a:gd name="T1" fmla="*/ 515 h 17970"/>
                <a:gd name="T2" fmla="*/ 10383 w 15366"/>
                <a:gd name="T3" fmla="*/ 2186 h 17970"/>
                <a:gd name="T4" fmla="*/ 12633 w 15366"/>
                <a:gd name="T5" fmla="*/ 4661 h 17970"/>
                <a:gd name="T6" fmla="*/ 14337 w 15366"/>
                <a:gd name="T7" fmla="*/ 9290 h 17970"/>
                <a:gd name="T8" fmla="*/ 14819 w 15366"/>
                <a:gd name="T9" fmla="*/ 13276 h 17970"/>
                <a:gd name="T10" fmla="*/ 14594 w 15366"/>
                <a:gd name="T11" fmla="*/ 15912 h 17970"/>
                <a:gd name="T12" fmla="*/ 14433 w 15366"/>
                <a:gd name="T13" fmla="*/ 16683 h 17970"/>
                <a:gd name="T14" fmla="*/ 14369 w 15366"/>
                <a:gd name="T15" fmla="*/ 16940 h 17970"/>
                <a:gd name="T16" fmla="*/ 14337 w 15366"/>
                <a:gd name="T17" fmla="*/ 17133 h 17970"/>
                <a:gd name="T18" fmla="*/ 14080 w 15366"/>
                <a:gd name="T19" fmla="*/ 17294 h 17970"/>
                <a:gd name="T20" fmla="*/ 13340 w 15366"/>
                <a:gd name="T21" fmla="*/ 17423 h 17970"/>
                <a:gd name="T22" fmla="*/ 11637 w 15366"/>
                <a:gd name="T23" fmla="*/ 17037 h 17970"/>
                <a:gd name="T24" fmla="*/ 10351 w 15366"/>
                <a:gd name="T25" fmla="*/ 16715 h 17970"/>
                <a:gd name="T26" fmla="*/ 9225 w 15366"/>
                <a:gd name="T27" fmla="*/ 17065 h 17970"/>
                <a:gd name="T28" fmla="*/ 9225 w 15366"/>
                <a:gd name="T29" fmla="*/ 17065 h 17970"/>
                <a:gd name="T30" fmla="*/ 9130 w 15366"/>
                <a:gd name="T31" fmla="*/ 15398 h 17970"/>
                <a:gd name="T32" fmla="*/ 9001 w 15366"/>
                <a:gd name="T33" fmla="*/ 15173 h 17970"/>
                <a:gd name="T34" fmla="*/ 8853 w 15366"/>
                <a:gd name="T35" fmla="*/ 15127 h 17970"/>
                <a:gd name="T36" fmla="*/ 8776 w 15366"/>
                <a:gd name="T37" fmla="*/ 15140 h 17970"/>
                <a:gd name="T38" fmla="*/ 5981 w 15366"/>
                <a:gd name="T39" fmla="*/ 15785 h 17970"/>
                <a:gd name="T40" fmla="*/ 5981 w 15366"/>
                <a:gd name="T41" fmla="*/ 15785 h 17970"/>
                <a:gd name="T42" fmla="*/ 5883 w 15366"/>
                <a:gd name="T43" fmla="*/ 15687 h 17970"/>
                <a:gd name="T44" fmla="*/ 3569 w 15366"/>
                <a:gd name="T45" fmla="*/ 13212 h 17970"/>
                <a:gd name="T46" fmla="*/ 1543 w 15366"/>
                <a:gd name="T47" fmla="*/ 9869 h 17970"/>
                <a:gd name="T48" fmla="*/ 547 w 15366"/>
                <a:gd name="T49" fmla="*/ 6172 h 17970"/>
                <a:gd name="T50" fmla="*/ 1511 w 15366"/>
                <a:gd name="T51" fmla="*/ 2925 h 17970"/>
                <a:gd name="T52" fmla="*/ 2186 w 15366"/>
                <a:gd name="T53" fmla="*/ 1704 h 17970"/>
                <a:gd name="T54" fmla="*/ 2411 w 15366"/>
                <a:gd name="T55" fmla="*/ 1350 h 17970"/>
                <a:gd name="T56" fmla="*/ 2488 w 15366"/>
                <a:gd name="T57" fmla="*/ 1245 h 17970"/>
                <a:gd name="T58" fmla="*/ 2488 w 15366"/>
                <a:gd name="T59" fmla="*/ 1245 h 17970"/>
                <a:gd name="T60" fmla="*/ 5626 w 15366"/>
                <a:gd name="T61" fmla="*/ 515 h 17970"/>
                <a:gd name="T62" fmla="*/ 5626 w 15366"/>
                <a:gd name="T63" fmla="*/ 0 h 17970"/>
                <a:gd name="T64" fmla="*/ 2154 w 15366"/>
                <a:gd name="T65" fmla="*/ 836 h 17970"/>
                <a:gd name="T66" fmla="*/ 2058 w 15366"/>
                <a:gd name="T67" fmla="*/ 900 h 17970"/>
                <a:gd name="T68" fmla="*/ 1029 w 15366"/>
                <a:gd name="T69" fmla="*/ 2700 h 17970"/>
                <a:gd name="T70" fmla="*/ 1 w 15366"/>
                <a:gd name="T71" fmla="*/ 6172 h 17970"/>
                <a:gd name="T72" fmla="*/ 1061 w 15366"/>
                <a:gd name="T73" fmla="*/ 10094 h 17970"/>
                <a:gd name="T74" fmla="*/ 3151 w 15366"/>
                <a:gd name="T75" fmla="*/ 13565 h 17970"/>
                <a:gd name="T76" fmla="*/ 5722 w 15366"/>
                <a:gd name="T77" fmla="*/ 16265 h 17970"/>
                <a:gd name="T78" fmla="*/ 5890 w 15366"/>
                <a:gd name="T79" fmla="*/ 16342 h 17970"/>
                <a:gd name="T80" fmla="*/ 5947 w 15366"/>
                <a:gd name="T81" fmla="*/ 16330 h 17970"/>
                <a:gd name="T82" fmla="*/ 8583 w 15366"/>
                <a:gd name="T83" fmla="*/ 15719 h 17970"/>
                <a:gd name="T84" fmla="*/ 8712 w 15366"/>
                <a:gd name="T85" fmla="*/ 17680 h 17970"/>
                <a:gd name="T86" fmla="*/ 8937 w 15366"/>
                <a:gd name="T87" fmla="*/ 17937 h 17970"/>
                <a:gd name="T88" fmla="*/ 8990 w 15366"/>
                <a:gd name="T89" fmla="*/ 17945 h 17970"/>
                <a:gd name="T90" fmla="*/ 9226 w 15366"/>
                <a:gd name="T91" fmla="*/ 17808 h 17970"/>
                <a:gd name="T92" fmla="*/ 9483 w 15366"/>
                <a:gd name="T93" fmla="*/ 17519 h 17970"/>
                <a:gd name="T94" fmla="*/ 10351 w 15366"/>
                <a:gd name="T95" fmla="*/ 17262 h 17970"/>
                <a:gd name="T96" fmla="*/ 11412 w 15366"/>
                <a:gd name="T97" fmla="*/ 17519 h 17970"/>
                <a:gd name="T98" fmla="*/ 13340 w 15366"/>
                <a:gd name="T99" fmla="*/ 17969 h 17970"/>
                <a:gd name="T100" fmla="*/ 14401 w 15366"/>
                <a:gd name="T101" fmla="*/ 17744 h 17970"/>
                <a:gd name="T102" fmla="*/ 14723 w 15366"/>
                <a:gd name="T103" fmla="*/ 17519 h 17970"/>
                <a:gd name="T104" fmla="*/ 14883 w 15366"/>
                <a:gd name="T105" fmla="*/ 17133 h 17970"/>
                <a:gd name="T106" fmla="*/ 14883 w 15366"/>
                <a:gd name="T107" fmla="*/ 17101 h 17970"/>
                <a:gd name="T108" fmla="*/ 14980 w 15366"/>
                <a:gd name="T109" fmla="*/ 16683 h 17970"/>
                <a:gd name="T110" fmla="*/ 15333 w 15366"/>
                <a:gd name="T111" fmla="*/ 13276 h 17970"/>
                <a:gd name="T112" fmla="*/ 14883 w 15366"/>
                <a:gd name="T113" fmla="*/ 9162 h 17970"/>
                <a:gd name="T114" fmla="*/ 13083 w 15366"/>
                <a:gd name="T115" fmla="*/ 4372 h 17970"/>
                <a:gd name="T116" fmla="*/ 10769 w 15366"/>
                <a:gd name="T117" fmla="*/ 1800 h 17970"/>
                <a:gd name="T118" fmla="*/ 5626 w 15366"/>
                <a:gd name="T119" fmla="*/ 0 h 17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66" h="17970" extrusionOk="0">
                  <a:moveTo>
                    <a:pt x="5626" y="515"/>
                  </a:moveTo>
                  <a:cubicBezTo>
                    <a:pt x="7490" y="515"/>
                    <a:pt x="9387" y="1190"/>
                    <a:pt x="10383" y="2186"/>
                  </a:cubicBezTo>
                  <a:cubicBezTo>
                    <a:pt x="11283" y="3086"/>
                    <a:pt x="11990" y="3697"/>
                    <a:pt x="12633" y="4661"/>
                  </a:cubicBezTo>
                  <a:cubicBezTo>
                    <a:pt x="13244" y="5626"/>
                    <a:pt x="13823" y="6976"/>
                    <a:pt x="14337" y="9290"/>
                  </a:cubicBezTo>
                  <a:cubicBezTo>
                    <a:pt x="14691" y="10833"/>
                    <a:pt x="14819" y="12183"/>
                    <a:pt x="14819" y="13276"/>
                  </a:cubicBezTo>
                  <a:cubicBezTo>
                    <a:pt x="14819" y="14401"/>
                    <a:pt x="14691" y="15269"/>
                    <a:pt x="14594" y="15912"/>
                  </a:cubicBezTo>
                  <a:cubicBezTo>
                    <a:pt x="14530" y="16233"/>
                    <a:pt x="14466" y="16490"/>
                    <a:pt x="14433" y="16683"/>
                  </a:cubicBezTo>
                  <a:cubicBezTo>
                    <a:pt x="14401" y="16780"/>
                    <a:pt x="14369" y="16876"/>
                    <a:pt x="14369" y="16940"/>
                  </a:cubicBezTo>
                  <a:cubicBezTo>
                    <a:pt x="14337" y="17005"/>
                    <a:pt x="14337" y="17069"/>
                    <a:pt x="14337" y="17133"/>
                  </a:cubicBezTo>
                  <a:cubicBezTo>
                    <a:pt x="14337" y="17133"/>
                    <a:pt x="14273" y="17230"/>
                    <a:pt x="14080" y="17294"/>
                  </a:cubicBezTo>
                  <a:cubicBezTo>
                    <a:pt x="13919" y="17358"/>
                    <a:pt x="13662" y="17423"/>
                    <a:pt x="13340" y="17423"/>
                  </a:cubicBezTo>
                  <a:cubicBezTo>
                    <a:pt x="12890" y="17423"/>
                    <a:pt x="12312" y="17326"/>
                    <a:pt x="11637" y="17037"/>
                  </a:cubicBezTo>
                  <a:cubicBezTo>
                    <a:pt x="11123" y="16812"/>
                    <a:pt x="10705" y="16715"/>
                    <a:pt x="10351" y="16715"/>
                  </a:cubicBezTo>
                  <a:cubicBezTo>
                    <a:pt x="9840" y="16715"/>
                    <a:pt x="9479" y="16891"/>
                    <a:pt x="9225" y="17065"/>
                  </a:cubicBezTo>
                  <a:lnTo>
                    <a:pt x="9130" y="15398"/>
                  </a:lnTo>
                  <a:cubicBezTo>
                    <a:pt x="9097" y="15301"/>
                    <a:pt x="9065" y="15237"/>
                    <a:pt x="9001" y="15173"/>
                  </a:cubicBezTo>
                  <a:cubicBezTo>
                    <a:pt x="8956" y="15150"/>
                    <a:pt x="8910" y="15127"/>
                    <a:pt x="8853" y="15127"/>
                  </a:cubicBezTo>
                  <a:cubicBezTo>
                    <a:pt x="8830" y="15127"/>
                    <a:pt x="8804" y="15131"/>
                    <a:pt x="8776" y="15140"/>
                  </a:cubicBezTo>
                  <a:lnTo>
                    <a:pt x="5981" y="15785"/>
                  </a:lnTo>
                  <a:cubicBezTo>
                    <a:pt x="5954" y="15758"/>
                    <a:pt x="5922" y="15725"/>
                    <a:pt x="5883" y="15687"/>
                  </a:cubicBezTo>
                  <a:cubicBezTo>
                    <a:pt x="5465" y="15301"/>
                    <a:pt x="4565" y="14401"/>
                    <a:pt x="3569" y="13212"/>
                  </a:cubicBezTo>
                  <a:cubicBezTo>
                    <a:pt x="2926" y="12440"/>
                    <a:pt x="2154" y="11187"/>
                    <a:pt x="1543" y="9869"/>
                  </a:cubicBezTo>
                  <a:cubicBezTo>
                    <a:pt x="965" y="8551"/>
                    <a:pt x="547" y="7169"/>
                    <a:pt x="547" y="6172"/>
                  </a:cubicBezTo>
                  <a:cubicBezTo>
                    <a:pt x="547" y="5176"/>
                    <a:pt x="1029" y="3922"/>
                    <a:pt x="1511" y="2925"/>
                  </a:cubicBezTo>
                  <a:cubicBezTo>
                    <a:pt x="1768" y="2443"/>
                    <a:pt x="2026" y="1993"/>
                    <a:pt x="2186" y="1704"/>
                  </a:cubicBezTo>
                  <a:cubicBezTo>
                    <a:pt x="2283" y="1543"/>
                    <a:pt x="2379" y="1415"/>
                    <a:pt x="2411" y="1350"/>
                  </a:cubicBezTo>
                  <a:cubicBezTo>
                    <a:pt x="2447" y="1298"/>
                    <a:pt x="2472" y="1264"/>
                    <a:pt x="2488" y="1245"/>
                  </a:cubicBezTo>
                  <a:cubicBezTo>
                    <a:pt x="3405" y="758"/>
                    <a:pt x="4500" y="515"/>
                    <a:pt x="5626" y="515"/>
                  </a:cubicBezTo>
                  <a:close/>
                  <a:moveTo>
                    <a:pt x="5626" y="0"/>
                  </a:moveTo>
                  <a:cubicBezTo>
                    <a:pt x="4404" y="0"/>
                    <a:pt x="3183" y="257"/>
                    <a:pt x="2154" y="836"/>
                  </a:cubicBezTo>
                  <a:lnTo>
                    <a:pt x="2058" y="900"/>
                  </a:lnTo>
                  <a:cubicBezTo>
                    <a:pt x="2058" y="933"/>
                    <a:pt x="1543" y="1672"/>
                    <a:pt x="1029" y="2700"/>
                  </a:cubicBezTo>
                  <a:cubicBezTo>
                    <a:pt x="547" y="3697"/>
                    <a:pt x="1" y="5015"/>
                    <a:pt x="1" y="6172"/>
                  </a:cubicBezTo>
                  <a:cubicBezTo>
                    <a:pt x="1" y="7297"/>
                    <a:pt x="451" y="8711"/>
                    <a:pt x="1061" y="10094"/>
                  </a:cubicBezTo>
                  <a:cubicBezTo>
                    <a:pt x="1672" y="11444"/>
                    <a:pt x="2444" y="12730"/>
                    <a:pt x="3151" y="13565"/>
                  </a:cubicBezTo>
                  <a:cubicBezTo>
                    <a:pt x="4501" y="15173"/>
                    <a:pt x="5722" y="16265"/>
                    <a:pt x="5722" y="16265"/>
                  </a:cubicBezTo>
                  <a:cubicBezTo>
                    <a:pt x="5769" y="16313"/>
                    <a:pt x="5834" y="16342"/>
                    <a:pt x="5890" y="16342"/>
                  </a:cubicBezTo>
                  <a:cubicBezTo>
                    <a:pt x="5910" y="16342"/>
                    <a:pt x="5930" y="16338"/>
                    <a:pt x="5947" y="16330"/>
                  </a:cubicBezTo>
                  <a:lnTo>
                    <a:pt x="8583" y="15719"/>
                  </a:lnTo>
                  <a:lnTo>
                    <a:pt x="8712" y="17680"/>
                  </a:lnTo>
                  <a:cubicBezTo>
                    <a:pt x="8712" y="17808"/>
                    <a:pt x="8808" y="17905"/>
                    <a:pt x="8937" y="17937"/>
                  </a:cubicBezTo>
                  <a:cubicBezTo>
                    <a:pt x="8954" y="17943"/>
                    <a:pt x="8972" y="17945"/>
                    <a:pt x="8990" y="17945"/>
                  </a:cubicBezTo>
                  <a:cubicBezTo>
                    <a:pt x="9077" y="17945"/>
                    <a:pt x="9173" y="17888"/>
                    <a:pt x="9226" y="17808"/>
                  </a:cubicBezTo>
                  <a:cubicBezTo>
                    <a:pt x="9226" y="17776"/>
                    <a:pt x="9322" y="17648"/>
                    <a:pt x="9483" y="17519"/>
                  </a:cubicBezTo>
                  <a:cubicBezTo>
                    <a:pt x="9676" y="17391"/>
                    <a:pt x="9933" y="17262"/>
                    <a:pt x="10351" y="17262"/>
                  </a:cubicBezTo>
                  <a:cubicBezTo>
                    <a:pt x="10608" y="17262"/>
                    <a:pt x="10994" y="17326"/>
                    <a:pt x="11412" y="17519"/>
                  </a:cubicBezTo>
                  <a:cubicBezTo>
                    <a:pt x="12151" y="17841"/>
                    <a:pt x="12794" y="17969"/>
                    <a:pt x="13340" y="17969"/>
                  </a:cubicBezTo>
                  <a:cubicBezTo>
                    <a:pt x="13758" y="17969"/>
                    <a:pt x="14112" y="17873"/>
                    <a:pt x="14401" y="17744"/>
                  </a:cubicBezTo>
                  <a:cubicBezTo>
                    <a:pt x="14530" y="17680"/>
                    <a:pt x="14626" y="17616"/>
                    <a:pt x="14723" y="17519"/>
                  </a:cubicBezTo>
                  <a:cubicBezTo>
                    <a:pt x="14819" y="17423"/>
                    <a:pt x="14883" y="17294"/>
                    <a:pt x="14883" y="17133"/>
                  </a:cubicBezTo>
                  <a:lnTo>
                    <a:pt x="14883" y="17101"/>
                  </a:lnTo>
                  <a:cubicBezTo>
                    <a:pt x="14883" y="17037"/>
                    <a:pt x="14916" y="16876"/>
                    <a:pt x="14980" y="16683"/>
                  </a:cubicBezTo>
                  <a:cubicBezTo>
                    <a:pt x="15108" y="16040"/>
                    <a:pt x="15366" y="14883"/>
                    <a:pt x="15333" y="13276"/>
                  </a:cubicBezTo>
                  <a:cubicBezTo>
                    <a:pt x="15366" y="12119"/>
                    <a:pt x="15237" y="10769"/>
                    <a:pt x="14883" y="9162"/>
                  </a:cubicBezTo>
                  <a:cubicBezTo>
                    <a:pt x="14337" y="6815"/>
                    <a:pt x="13758" y="5401"/>
                    <a:pt x="13083" y="4372"/>
                  </a:cubicBezTo>
                  <a:cubicBezTo>
                    <a:pt x="12408" y="3343"/>
                    <a:pt x="11637" y="2668"/>
                    <a:pt x="10769" y="1800"/>
                  </a:cubicBezTo>
                  <a:cubicBezTo>
                    <a:pt x="9612" y="675"/>
                    <a:pt x="7619" y="0"/>
                    <a:pt x="562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32" name="Google Shape;4397;p64"/>
            <p:cNvSpPr>
              <a:spLocks/>
            </p:cNvSpPr>
            <p:nvPr/>
          </p:nvSpPr>
          <p:spPr bwMode="auto">
            <a:xfrm>
              <a:off x="2377950" y="2807100"/>
              <a:ext cx="307800" cy="365025"/>
            </a:xfrm>
            <a:custGeom>
              <a:avLst/>
              <a:gdLst>
                <a:gd name="T0" fmla="*/ 2462 w 12312"/>
                <a:gd name="T1" fmla="*/ 0 h 14601"/>
                <a:gd name="T2" fmla="*/ 1479 w 12312"/>
                <a:gd name="T3" fmla="*/ 264 h 14601"/>
                <a:gd name="T4" fmla="*/ 804 w 12312"/>
                <a:gd name="T5" fmla="*/ 4829 h 14601"/>
                <a:gd name="T6" fmla="*/ 6172 w 12312"/>
                <a:gd name="T7" fmla="*/ 10968 h 14601"/>
                <a:gd name="T8" fmla="*/ 10704 w 12312"/>
                <a:gd name="T9" fmla="*/ 14601 h 14601"/>
                <a:gd name="T10" fmla="*/ 9772 w 12312"/>
                <a:gd name="T11" fmla="*/ 5632 h 14601"/>
                <a:gd name="T12" fmla="*/ 2462 w 12312"/>
                <a:gd name="T13" fmla="*/ 0 h 14601"/>
              </a:gdLst>
              <a:ahLst/>
              <a:cxnLst>
                <a:cxn ang="0">
                  <a:pos x="T0" y="T1"/>
                </a:cxn>
                <a:cxn ang="0">
                  <a:pos x="T2" y="T3"/>
                </a:cxn>
                <a:cxn ang="0">
                  <a:pos x="T4" y="T5"/>
                </a:cxn>
                <a:cxn ang="0">
                  <a:pos x="T6" y="T7"/>
                </a:cxn>
                <a:cxn ang="0">
                  <a:pos x="T8" y="T9"/>
                </a:cxn>
                <a:cxn ang="0">
                  <a:pos x="T10" y="T11"/>
                </a:cxn>
                <a:cxn ang="0">
                  <a:pos x="T12" y="T13"/>
                </a:cxn>
              </a:cxnLst>
              <a:rect l="0" t="0" r="r" b="b"/>
              <a:pathLst>
                <a:path w="12312" h="14601" extrusionOk="0">
                  <a:moveTo>
                    <a:pt x="2462" y="0"/>
                  </a:moveTo>
                  <a:cubicBezTo>
                    <a:pt x="2040" y="0"/>
                    <a:pt x="1701" y="90"/>
                    <a:pt x="1479" y="264"/>
                  </a:cubicBezTo>
                  <a:cubicBezTo>
                    <a:pt x="1479" y="264"/>
                    <a:pt x="0" y="2804"/>
                    <a:pt x="804" y="4829"/>
                  </a:cubicBezTo>
                  <a:cubicBezTo>
                    <a:pt x="1607" y="6822"/>
                    <a:pt x="4147" y="9232"/>
                    <a:pt x="6172" y="10968"/>
                  </a:cubicBezTo>
                  <a:cubicBezTo>
                    <a:pt x="8165" y="12736"/>
                    <a:pt x="10704" y="14601"/>
                    <a:pt x="10704" y="14601"/>
                  </a:cubicBezTo>
                  <a:cubicBezTo>
                    <a:pt x="10704" y="14601"/>
                    <a:pt x="12312" y="10454"/>
                    <a:pt x="9772" y="5632"/>
                  </a:cubicBezTo>
                  <a:cubicBezTo>
                    <a:pt x="7707" y="1710"/>
                    <a:pt x="4301" y="0"/>
                    <a:pt x="246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33" name="Google Shape;4398;p64"/>
            <p:cNvSpPr>
              <a:spLocks/>
            </p:cNvSpPr>
            <p:nvPr/>
          </p:nvSpPr>
          <p:spPr bwMode="auto">
            <a:xfrm>
              <a:off x="2385175" y="2800025"/>
              <a:ext cx="279675" cy="378875"/>
            </a:xfrm>
            <a:custGeom>
              <a:avLst/>
              <a:gdLst>
                <a:gd name="T0" fmla="*/ 2186 w 11187"/>
                <a:gd name="T1" fmla="*/ 547 h 15155"/>
                <a:gd name="T2" fmla="*/ 5594 w 11187"/>
                <a:gd name="T3" fmla="*/ 1833 h 15155"/>
                <a:gd name="T4" fmla="*/ 9258 w 11187"/>
                <a:gd name="T5" fmla="*/ 6044 h 15155"/>
                <a:gd name="T6" fmla="*/ 10640 w 11187"/>
                <a:gd name="T7" fmla="*/ 11605 h 15155"/>
                <a:gd name="T8" fmla="*/ 10415 w 11187"/>
                <a:gd name="T9" fmla="*/ 13919 h 15155"/>
                <a:gd name="T10" fmla="*/ 10285 w 11187"/>
                <a:gd name="T11" fmla="*/ 14445 h 15155"/>
                <a:gd name="T12" fmla="*/ 10285 w 11187"/>
                <a:gd name="T13" fmla="*/ 14445 h 15155"/>
                <a:gd name="T14" fmla="*/ 10158 w 11187"/>
                <a:gd name="T15" fmla="*/ 14337 h 15155"/>
                <a:gd name="T16" fmla="*/ 6044 w 11187"/>
                <a:gd name="T17" fmla="*/ 11058 h 15155"/>
                <a:gd name="T18" fmla="*/ 2926 w 11187"/>
                <a:gd name="T19" fmla="*/ 8101 h 15155"/>
                <a:gd name="T20" fmla="*/ 772 w 11187"/>
                <a:gd name="T21" fmla="*/ 5015 h 15155"/>
                <a:gd name="T22" fmla="*/ 547 w 11187"/>
                <a:gd name="T23" fmla="*/ 3762 h 15155"/>
                <a:gd name="T24" fmla="*/ 965 w 11187"/>
                <a:gd name="T25" fmla="*/ 1640 h 15155"/>
                <a:gd name="T26" fmla="*/ 1286 w 11187"/>
                <a:gd name="T27" fmla="*/ 933 h 15155"/>
                <a:gd name="T28" fmla="*/ 1376 w 11187"/>
                <a:gd name="T29" fmla="*/ 753 h 15155"/>
                <a:gd name="T30" fmla="*/ 1376 w 11187"/>
                <a:gd name="T31" fmla="*/ 753 h 15155"/>
                <a:gd name="T32" fmla="*/ 2186 w 11187"/>
                <a:gd name="T33" fmla="*/ 547 h 15155"/>
                <a:gd name="T34" fmla="*/ 2186 w 11187"/>
                <a:gd name="T35" fmla="*/ 1 h 15155"/>
                <a:gd name="T36" fmla="*/ 1029 w 11187"/>
                <a:gd name="T37" fmla="*/ 322 h 15155"/>
                <a:gd name="T38" fmla="*/ 965 w 11187"/>
                <a:gd name="T39" fmla="*/ 419 h 15155"/>
                <a:gd name="T40" fmla="*/ 1 w 11187"/>
                <a:gd name="T41" fmla="*/ 3762 h 15155"/>
                <a:gd name="T42" fmla="*/ 258 w 11187"/>
                <a:gd name="T43" fmla="*/ 5208 h 15155"/>
                <a:gd name="T44" fmla="*/ 2540 w 11187"/>
                <a:gd name="T45" fmla="*/ 8455 h 15155"/>
                <a:gd name="T46" fmla="*/ 5690 w 11187"/>
                <a:gd name="T47" fmla="*/ 11476 h 15155"/>
                <a:gd name="T48" fmla="*/ 10255 w 11187"/>
                <a:gd name="T49" fmla="*/ 15109 h 15155"/>
                <a:gd name="T50" fmla="*/ 10428 w 11187"/>
                <a:gd name="T51" fmla="*/ 15154 h 15155"/>
                <a:gd name="T52" fmla="*/ 10512 w 11187"/>
                <a:gd name="T53" fmla="*/ 15141 h 15155"/>
                <a:gd name="T54" fmla="*/ 10672 w 11187"/>
                <a:gd name="T55" fmla="*/ 14980 h 15155"/>
                <a:gd name="T56" fmla="*/ 11187 w 11187"/>
                <a:gd name="T57" fmla="*/ 11605 h 15155"/>
                <a:gd name="T58" fmla="*/ 9708 w 11187"/>
                <a:gd name="T59" fmla="*/ 5787 h 15155"/>
                <a:gd name="T60" fmla="*/ 5883 w 11187"/>
                <a:gd name="T61" fmla="*/ 1415 h 15155"/>
                <a:gd name="T62" fmla="*/ 2186 w 11187"/>
                <a:gd name="T63" fmla="*/ 1 h 15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187" h="15155" extrusionOk="0">
                  <a:moveTo>
                    <a:pt x="2186" y="547"/>
                  </a:moveTo>
                  <a:cubicBezTo>
                    <a:pt x="3022" y="547"/>
                    <a:pt x="4308" y="965"/>
                    <a:pt x="5594" y="1833"/>
                  </a:cubicBezTo>
                  <a:cubicBezTo>
                    <a:pt x="6912" y="2733"/>
                    <a:pt x="8229" y="4115"/>
                    <a:pt x="9258" y="6044"/>
                  </a:cubicBezTo>
                  <a:cubicBezTo>
                    <a:pt x="10351" y="8101"/>
                    <a:pt x="10640" y="10062"/>
                    <a:pt x="10640" y="11605"/>
                  </a:cubicBezTo>
                  <a:cubicBezTo>
                    <a:pt x="10640" y="12569"/>
                    <a:pt x="10544" y="13373"/>
                    <a:pt x="10415" y="13919"/>
                  </a:cubicBezTo>
                  <a:cubicBezTo>
                    <a:pt x="10368" y="14134"/>
                    <a:pt x="10320" y="14314"/>
                    <a:pt x="10285" y="14445"/>
                  </a:cubicBezTo>
                  <a:cubicBezTo>
                    <a:pt x="10246" y="14413"/>
                    <a:pt x="10204" y="14377"/>
                    <a:pt x="10158" y="14337"/>
                  </a:cubicBezTo>
                  <a:cubicBezTo>
                    <a:pt x="9355" y="13726"/>
                    <a:pt x="7554" y="12344"/>
                    <a:pt x="6044" y="11058"/>
                  </a:cubicBezTo>
                  <a:cubicBezTo>
                    <a:pt x="5047" y="10190"/>
                    <a:pt x="3922" y="9162"/>
                    <a:pt x="2926" y="8101"/>
                  </a:cubicBezTo>
                  <a:cubicBezTo>
                    <a:pt x="1961" y="7040"/>
                    <a:pt x="1126" y="5947"/>
                    <a:pt x="772" y="5015"/>
                  </a:cubicBezTo>
                  <a:cubicBezTo>
                    <a:pt x="611" y="4597"/>
                    <a:pt x="547" y="4179"/>
                    <a:pt x="547" y="3762"/>
                  </a:cubicBezTo>
                  <a:cubicBezTo>
                    <a:pt x="547" y="2990"/>
                    <a:pt x="740" y="2219"/>
                    <a:pt x="965" y="1640"/>
                  </a:cubicBezTo>
                  <a:cubicBezTo>
                    <a:pt x="1093" y="1351"/>
                    <a:pt x="1190" y="1094"/>
                    <a:pt x="1286" y="933"/>
                  </a:cubicBezTo>
                  <a:cubicBezTo>
                    <a:pt x="1316" y="873"/>
                    <a:pt x="1346" y="813"/>
                    <a:pt x="1376" y="753"/>
                  </a:cubicBezTo>
                  <a:cubicBezTo>
                    <a:pt x="1541" y="634"/>
                    <a:pt x="1820" y="547"/>
                    <a:pt x="2186" y="547"/>
                  </a:cubicBezTo>
                  <a:close/>
                  <a:moveTo>
                    <a:pt x="2186" y="1"/>
                  </a:moveTo>
                  <a:cubicBezTo>
                    <a:pt x="1704" y="1"/>
                    <a:pt x="1318" y="97"/>
                    <a:pt x="1029" y="322"/>
                  </a:cubicBezTo>
                  <a:lnTo>
                    <a:pt x="965" y="419"/>
                  </a:lnTo>
                  <a:cubicBezTo>
                    <a:pt x="933" y="419"/>
                    <a:pt x="1" y="2026"/>
                    <a:pt x="1" y="3762"/>
                  </a:cubicBezTo>
                  <a:cubicBezTo>
                    <a:pt x="1" y="4244"/>
                    <a:pt x="65" y="4726"/>
                    <a:pt x="258" y="5208"/>
                  </a:cubicBezTo>
                  <a:cubicBezTo>
                    <a:pt x="676" y="6269"/>
                    <a:pt x="1543" y="7394"/>
                    <a:pt x="2540" y="8455"/>
                  </a:cubicBezTo>
                  <a:cubicBezTo>
                    <a:pt x="3536" y="9548"/>
                    <a:pt x="4694" y="10576"/>
                    <a:pt x="5690" y="11476"/>
                  </a:cubicBezTo>
                  <a:cubicBezTo>
                    <a:pt x="7715" y="13212"/>
                    <a:pt x="10255" y="15076"/>
                    <a:pt x="10255" y="15109"/>
                  </a:cubicBezTo>
                  <a:cubicBezTo>
                    <a:pt x="10300" y="15131"/>
                    <a:pt x="10362" y="15154"/>
                    <a:pt x="10428" y="15154"/>
                  </a:cubicBezTo>
                  <a:cubicBezTo>
                    <a:pt x="10455" y="15154"/>
                    <a:pt x="10483" y="15150"/>
                    <a:pt x="10512" y="15141"/>
                  </a:cubicBezTo>
                  <a:cubicBezTo>
                    <a:pt x="10576" y="15109"/>
                    <a:pt x="10640" y="15044"/>
                    <a:pt x="10672" y="14980"/>
                  </a:cubicBezTo>
                  <a:cubicBezTo>
                    <a:pt x="10672" y="14948"/>
                    <a:pt x="11187" y="13630"/>
                    <a:pt x="11187" y="11605"/>
                  </a:cubicBezTo>
                  <a:cubicBezTo>
                    <a:pt x="11187" y="9998"/>
                    <a:pt x="10865" y="7940"/>
                    <a:pt x="9708" y="5787"/>
                  </a:cubicBezTo>
                  <a:cubicBezTo>
                    <a:pt x="8680" y="3794"/>
                    <a:pt x="7265" y="2347"/>
                    <a:pt x="5883" y="1415"/>
                  </a:cubicBezTo>
                  <a:cubicBezTo>
                    <a:pt x="4533" y="451"/>
                    <a:pt x="3183" y="1"/>
                    <a:pt x="21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34" name="Google Shape;4399;p64"/>
            <p:cNvSpPr>
              <a:spLocks/>
            </p:cNvSpPr>
            <p:nvPr/>
          </p:nvSpPr>
          <p:spPr bwMode="auto">
            <a:xfrm>
              <a:off x="2394825" y="2509125"/>
              <a:ext cx="381725" cy="495850"/>
            </a:xfrm>
            <a:custGeom>
              <a:avLst/>
              <a:gdLst>
                <a:gd name="T0" fmla="*/ 12440 w 15269"/>
                <a:gd name="T1" fmla="*/ 0 h 19834"/>
                <a:gd name="T2" fmla="*/ 7908 w 15269"/>
                <a:gd name="T3" fmla="*/ 2540 h 19834"/>
                <a:gd name="T4" fmla="*/ 2411 w 15269"/>
                <a:gd name="T5" fmla="*/ 7233 h 19834"/>
                <a:gd name="T6" fmla="*/ 257 w 15269"/>
                <a:gd name="T7" fmla="*/ 13790 h 19834"/>
                <a:gd name="T8" fmla="*/ 1061 w 15269"/>
                <a:gd name="T9" fmla="*/ 16748 h 19834"/>
                <a:gd name="T10" fmla="*/ 7104 w 15269"/>
                <a:gd name="T11" fmla="*/ 19834 h 19834"/>
                <a:gd name="T12" fmla="*/ 8422 w 15269"/>
                <a:gd name="T13" fmla="*/ 14208 h 19834"/>
                <a:gd name="T14" fmla="*/ 12183 w 15269"/>
                <a:gd name="T15" fmla="*/ 14208 h 19834"/>
                <a:gd name="T16" fmla="*/ 13533 w 15269"/>
                <a:gd name="T17" fmla="*/ 11637 h 19834"/>
                <a:gd name="T18" fmla="*/ 13662 w 15269"/>
                <a:gd name="T19" fmla="*/ 7233 h 19834"/>
                <a:gd name="T20" fmla="*/ 14980 w 15269"/>
                <a:gd name="T21" fmla="*/ 5079 h 19834"/>
                <a:gd name="T22" fmla="*/ 13372 w 15269"/>
                <a:gd name="T23" fmla="*/ 3601 h 19834"/>
                <a:gd name="T24" fmla="*/ 13372 w 15269"/>
                <a:gd name="T25" fmla="*/ 2668 h 19834"/>
                <a:gd name="T26" fmla="*/ 12440 w 15269"/>
                <a:gd name="T27" fmla="*/ 0 h 19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69" h="19834" extrusionOk="0">
                  <a:moveTo>
                    <a:pt x="12440" y="0"/>
                  </a:moveTo>
                  <a:cubicBezTo>
                    <a:pt x="12440" y="0"/>
                    <a:pt x="8840" y="2154"/>
                    <a:pt x="7908" y="2540"/>
                  </a:cubicBezTo>
                  <a:cubicBezTo>
                    <a:pt x="6943" y="2958"/>
                    <a:pt x="2925" y="4822"/>
                    <a:pt x="2411" y="7233"/>
                  </a:cubicBezTo>
                  <a:cubicBezTo>
                    <a:pt x="1865" y="9644"/>
                    <a:pt x="515" y="12987"/>
                    <a:pt x="257" y="13790"/>
                  </a:cubicBezTo>
                  <a:cubicBezTo>
                    <a:pt x="0" y="14594"/>
                    <a:pt x="257" y="15655"/>
                    <a:pt x="1061" y="16748"/>
                  </a:cubicBezTo>
                  <a:cubicBezTo>
                    <a:pt x="1865" y="17808"/>
                    <a:pt x="6140" y="19834"/>
                    <a:pt x="7104" y="19834"/>
                  </a:cubicBezTo>
                  <a:cubicBezTo>
                    <a:pt x="8036" y="19834"/>
                    <a:pt x="8422" y="14208"/>
                    <a:pt x="8422" y="14208"/>
                  </a:cubicBezTo>
                  <a:lnTo>
                    <a:pt x="12183" y="14208"/>
                  </a:lnTo>
                  <a:cubicBezTo>
                    <a:pt x="13662" y="14208"/>
                    <a:pt x="13115" y="13405"/>
                    <a:pt x="13533" y="11637"/>
                  </a:cubicBezTo>
                  <a:cubicBezTo>
                    <a:pt x="13919" y="9901"/>
                    <a:pt x="13662" y="7233"/>
                    <a:pt x="13662" y="7233"/>
                  </a:cubicBezTo>
                  <a:cubicBezTo>
                    <a:pt x="13662" y="7233"/>
                    <a:pt x="14722" y="5497"/>
                    <a:pt x="14980" y="5079"/>
                  </a:cubicBezTo>
                  <a:cubicBezTo>
                    <a:pt x="15269" y="4693"/>
                    <a:pt x="13372" y="3601"/>
                    <a:pt x="13372" y="3601"/>
                  </a:cubicBezTo>
                  <a:lnTo>
                    <a:pt x="13372" y="2668"/>
                  </a:lnTo>
                  <a:cubicBezTo>
                    <a:pt x="13372" y="2283"/>
                    <a:pt x="12440" y="0"/>
                    <a:pt x="124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35" name="Google Shape;4400;p64"/>
            <p:cNvSpPr>
              <a:spLocks/>
            </p:cNvSpPr>
            <p:nvPr/>
          </p:nvSpPr>
          <p:spPr bwMode="auto">
            <a:xfrm>
              <a:off x="2392400" y="2502175"/>
              <a:ext cx="384950" cy="509225"/>
            </a:xfrm>
            <a:custGeom>
              <a:avLst/>
              <a:gdLst>
                <a:gd name="T0" fmla="*/ 12441 w 15398"/>
                <a:gd name="T1" fmla="*/ 728 h 20369"/>
                <a:gd name="T2" fmla="*/ 13148 w 15398"/>
                <a:gd name="T3" fmla="*/ 2625 h 20369"/>
                <a:gd name="T4" fmla="*/ 13212 w 15398"/>
                <a:gd name="T5" fmla="*/ 2946 h 20369"/>
                <a:gd name="T6" fmla="*/ 13341 w 15398"/>
                <a:gd name="T7" fmla="*/ 4136 h 20369"/>
                <a:gd name="T8" fmla="*/ 14305 w 15398"/>
                <a:gd name="T9" fmla="*/ 4746 h 20369"/>
                <a:gd name="T10" fmla="*/ 14819 w 15398"/>
                <a:gd name="T11" fmla="*/ 5261 h 20369"/>
                <a:gd name="T12" fmla="*/ 14826 w 15398"/>
                <a:gd name="T13" fmla="*/ 5267 h 20369"/>
                <a:gd name="T14" fmla="*/ 13469 w 15398"/>
                <a:gd name="T15" fmla="*/ 7543 h 20369"/>
                <a:gd name="T16" fmla="*/ 13566 w 15398"/>
                <a:gd name="T17" fmla="*/ 9440 h 20369"/>
                <a:gd name="T18" fmla="*/ 13084 w 15398"/>
                <a:gd name="T19" fmla="*/ 13779 h 20369"/>
                <a:gd name="T20" fmla="*/ 12280 w 15398"/>
                <a:gd name="T21" fmla="*/ 14197 h 20369"/>
                <a:gd name="T22" fmla="*/ 8262 w 15398"/>
                <a:gd name="T23" fmla="*/ 14454 h 20369"/>
                <a:gd name="T24" fmla="*/ 7748 w 15398"/>
                <a:gd name="T25" fmla="*/ 18247 h 20369"/>
                <a:gd name="T26" fmla="*/ 7233 w 15398"/>
                <a:gd name="T27" fmla="*/ 19790 h 20369"/>
                <a:gd name="T28" fmla="*/ 7171 w 15398"/>
                <a:gd name="T29" fmla="*/ 19821 h 20369"/>
                <a:gd name="T30" fmla="*/ 3762 w 15398"/>
                <a:gd name="T31" fmla="*/ 18472 h 20369"/>
                <a:gd name="T32" fmla="*/ 1383 w 15398"/>
                <a:gd name="T33" fmla="*/ 16865 h 20369"/>
                <a:gd name="T34" fmla="*/ 612 w 15398"/>
                <a:gd name="T35" fmla="*/ 14165 h 20369"/>
                <a:gd name="T36" fmla="*/ 2765 w 15398"/>
                <a:gd name="T37" fmla="*/ 7575 h 20369"/>
                <a:gd name="T38" fmla="*/ 8101 w 15398"/>
                <a:gd name="T39" fmla="*/ 3075 h 20369"/>
                <a:gd name="T40" fmla="*/ 12410 w 15398"/>
                <a:gd name="T41" fmla="*/ 657 h 20369"/>
                <a:gd name="T42" fmla="*/ 12409 w 15398"/>
                <a:gd name="T43" fmla="*/ 53 h 20369"/>
                <a:gd name="T44" fmla="*/ 9708 w 15398"/>
                <a:gd name="T45" fmla="*/ 1596 h 20369"/>
                <a:gd name="T46" fmla="*/ 4951 w 15398"/>
                <a:gd name="T47" fmla="*/ 4200 h 20369"/>
                <a:gd name="T48" fmla="*/ 1062 w 15398"/>
                <a:gd name="T49" fmla="*/ 11304 h 20369"/>
                <a:gd name="T50" fmla="*/ 1 w 15398"/>
                <a:gd name="T51" fmla="*/ 14711 h 20369"/>
                <a:gd name="T52" fmla="*/ 2154 w 15398"/>
                <a:gd name="T53" fmla="*/ 18183 h 20369"/>
                <a:gd name="T54" fmla="*/ 6269 w 15398"/>
                <a:gd name="T55" fmla="*/ 20144 h 20369"/>
                <a:gd name="T56" fmla="*/ 7523 w 15398"/>
                <a:gd name="T57" fmla="*/ 20240 h 20369"/>
                <a:gd name="T58" fmla="*/ 8294 w 15398"/>
                <a:gd name="T59" fmla="*/ 18279 h 20369"/>
                <a:gd name="T60" fmla="*/ 12280 w 15398"/>
                <a:gd name="T61" fmla="*/ 14743 h 20369"/>
                <a:gd name="T62" fmla="*/ 13566 w 15398"/>
                <a:gd name="T63" fmla="*/ 14100 h 20369"/>
                <a:gd name="T64" fmla="*/ 13887 w 15398"/>
                <a:gd name="T65" fmla="*/ 11979 h 20369"/>
                <a:gd name="T66" fmla="*/ 14025 w 15398"/>
                <a:gd name="T67" fmla="*/ 7573 h 20369"/>
                <a:gd name="T68" fmla="*/ 14562 w 15398"/>
                <a:gd name="T69" fmla="*/ 6739 h 20369"/>
                <a:gd name="T70" fmla="*/ 15366 w 15398"/>
                <a:gd name="T71" fmla="*/ 5261 h 20369"/>
                <a:gd name="T72" fmla="*/ 14852 w 15398"/>
                <a:gd name="T73" fmla="*/ 4489 h 20369"/>
                <a:gd name="T74" fmla="*/ 13759 w 15398"/>
                <a:gd name="T75" fmla="*/ 3732 h 20369"/>
                <a:gd name="T76" fmla="*/ 13694 w 15398"/>
                <a:gd name="T77" fmla="*/ 2657 h 20369"/>
                <a:gd name="T78" fmla="*/ 12794 w 15398"/>
                <a:gd name="T79" fmla="*/ 182 h 20369"/>
                <a:gd name="T80" fmla="*/ 12542 w 15398"/>
                <a:gd name="T81" fmla="*/ 0 h 20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398" h="20369" extrusionOk="0">
                  <a:moveTo>
                    <a:pt x="12410" y="657"/>
                  </a:moveTo>
                  <a:cubicBezTo>
                    <a:pt x="12420" y="680"/>
                    <a:pt x="12430" y="703"/>
                    <a:pt x="12441" y="728"/>
                  </a:cubicBezTo>
                  <a:cubicBezTo>
                    <a:pt x="12569" y="1050"/>
                    <a:pt x="12762" y="1564"/>
                    <a:pt x="12923" y="2014"/>
                  </a:cubicBezTo>
                  <a:cubicBezTo>
                    <a:pt x="13019" y="2239"/>
                    <a:pt x="13084" y="2464"/>
                    <a:pt x="13148" y="2625"/>
                  </a:cubicBezTo>
                  <a:cubicBezTo>
                    <a:pt x="13148" y="2721"/>
                    <a:pt x="13180" y="2786"/>
                    <a:pt x="13212" y="2850"/>
                  </a:cubicBezTo>
                  <a:cubicBezTo>
                    <a:pt x="13212" y="2914"/>
                    <a:pt x="13212" y="2946"/>
                    <a:pt x="13212" y="2946"/>
                  </a:cubicBezTo>
                  <a:cubicBezTo>
                    <a:pt x="13212" y="3364"/>
                    <a:pt x="13212" y="3879"/>
                    <a:pt x="13212" y="3879"/>
                  </a:cubicBezTo>
                  <a:cubicBezTo>
                    <a:pt x="13212" y="3975"/>
                    <a:pt x="13276" y="4071"/>
                    <a:pt x="13341" y="4136"/>
                  </a:cubicBezTo>
                  <a:lnTo>
                    <a:pt x="13405" y="4168"/>
                  </a:lnTo>
                  <a:cubicBezTo>
                    <a:pt x="13566" y="4264"/>
                    <a:pt x="13951" y="4489"/>
                    <a:pt x="14305" y="4746"/>
                  </a:cubicBezTo>
                  <a:cubicBezTo>
                    <a:pt x="14466" y="4875"/>
                    <a:pt x="14627" y="5004"/>
                    <a:pt x="14723" y="5100"/>
                  </a:cubicBezTo>
                  <a:cubicBezTo>
                    <a:pt x="14755" y="5164"/>
                    <a:pt x="14819" y="5196"/>
                    <a:pt x="14819" y="5261"/>
                  </a:cubicBezTo>
                  <a:lnTo>
                    <a:pt x="14826" y="5267"/>
                  </a:lnTo>
                  <a:cubicBezTo>
                    <a:pt x="14531" y="5718"/>
                    <a:pt x="13534" y="7350"/>
                    <a:pt x="13534" y="7350"/>
                  </a:cubicBezTo>
                  <a:cubicBezTo>
                    <a:pt x="13501" y="7414"/>
                    <a:pt x="13469" y="7479"/>
                    <a:pt x="13469" y="7543"/>
                  </a:cubicBezTo>
                  <a:cubicBezTo>
                    <a:pt x="13469" y="7543"/>
                    <a:pt x="13501" y="7575"/>
                    <a:pt x="13501" y="7672"/>
                  </a:cubicBezTo>
                  <a:cubicBezTo>
                    <a:pt x="13534" y="7961"/>
                    <a:pt x="13566" y="8668"/>
                    <a:pt x="13566" y="9440"/>
                  </a:cubicBezTo>
                  <a:cubicBezTo>
                    <a:pt x="13566" y="10243"/>
                    <a:pt x="13501" y="11143"/>
                    <a:pt x="13341" y="11850"/>
                  </a:cubicBezTo>
                  <a:cubicBezTo>
                    <a:pt x="13148" y="12783"/>
                    <a:pt x="13180" y="13425"/>
                    <a:pt x="13084" y="13779"/>
                  </a:cubicBezTo>
                  <a:cubicBezTo>
                    <a:pt x="13051" y="13972"/>
                    <a:pt x="12987" y="14036"/>
                    <a:pt x="12923" y="14100"/>
                  </a:cubicBezTo>
                  <a:cubicBezTo>
                    <a:pt x="12826" y="14165"/>
                    <a:pt x="12634" y="14197"/>
                    <a:pt x="12280" y="14197"/>
                  </a:cubicBezTo>
                  <a:lnTo>
                    <a:pt x="8519" y="14197"/>
                  </a:lnTo>
                  <a:cubicBezTo>
                    <a:pt x="8391" y="14197"/>
                    <a:pt x="8262" y="14326"/>
                    <a:pt x="8262" y="14454"/>
                  </a:cubicBezTo>
                  <a:cubicBezTo>
                    <a:pt x="8262" y="14454"/>
                    <a:pt x="8230" y="14808"/>
                    <a:pt x="8198" y="15322"/>
                  </a:cubicBezTo>
                  <a:cubicBezTo>
                    <a:pt x="8101" y="16093"/>
                    <a:pt x="7973" y="17283"/>
                    <a:pt x="7748" y="18247"/>
                  </a:cubicBezTo>
                  <a:cubicBezTo>
                    <a:pt x="7651" y="18729"/>
                    <a:pt x="7523" y="19179"/>
                    <a:pt x="7426" y="19469"/>
                  </a:cubicBezTo>
                  <a:cubicBezTo>
                    <a:pt x="7362" y="19629"/>
                    <a:pt x="7298" y="19726"/>
                    <a:pt x="7233" y="19790"/>
                  </a:cubicBezTo>
                  <a:lnTo>
                    <a:pt x="7171" y="19821"/>
                  </a:lnTo>
                  <a:cubicBezTo>
                    <a:pt x="7073" y="19816"/>
                    <a:pt x="6925" y="19787"/>
                    <a:pt x="6751" y="19758"/>
                  </a:cubicBezTo>
                  <a:cubicBezTo>
                    <a:pt x="6076" y="19565"/>
                    <a:pt x="4855" y="19051"/>
                    <a:pt x="3762" y="18472"/>
                  </a:cubicBezTo>
                  <a:cubicBezTo>
                    <a:pt x="3215" y="18183"/>
                    <a:pt x="2701" y="17894"/>
                    <a:pt x="2251" y="17604"/>
                  </a:cubicBezTo>
                  <a:cubicBezTo>
                    <a:pt x="1833" y="17315"/>
                    <a:pt x="1512" y="17026"/>
                    <a:pt x="1383" y="16865"/>
                  </a:cubicBezTo>
                  <a:cubicBezTo>
                    <a:pt x="804" y="16093"/>
                    <a:pt x="515" y="15322"/>
                    <a:pt x="515" y="14711"/>
                  </a:cubicBezTo>
                  <a:cubicBezTo>
                    <a:pt x="515" y="14518"/>
                    <a:pt x="547" y="14326"/>
                    <a:pt x="612" y="14165"/>
                  </a:cubicBezTo>
                  <a:cubicBezTo>
                    <a:pt x="740" y="13779"/>
                    <a:pt x="1158" y="12718"/>
                    <a:pt x="1576" y="11465"/>
                  </a:cubicBezTo>
                  <a:cubicBezTo>
                    <a:pt x="2026" y="10243"/>
                    <a:pt x="2476" y="8797"/>
                    <a:pt x="2765" y="7575"/>
                  </a:cubicBezTo>
                  <a:cubicBezTo>
                    <a:pt x="2990" y="6482"/>
                    <a:pt x="4083" y="5421"/>
                    <a:pt x="5240" y="4618"/>
                  </a:cubicBezTo>
                  <a:cubicBezTo>
                    <a:pt x="6398" y="3814"/>
                    <a:pt x="7651" y="3268"/>
                    <a:pt x="8101" y="3075"/>
                  </a:cubicBezTo>
                  <a:cubicBezTo>
                    <a:pt x="8358" y="2946"/>
                    <a:pt x="8744" y="2753"/>
                    <a:pt x="9226" y="2496"/>
                  </a:cubicBezTo>
                  <a:cubicBezTo>
                    <a:pt x="10336" y="1891"/>
                    <a:pt x="11821" y="1009"/>
                    <a:pt x="12410" y="657"/>
                  </a:cubicBezTo>
                  <a:close/>
                  <a:moveTo>
                    <a:pt x="12542" y="0"/>
                  </a:moveTo>
                  <a:cubicBezTo>
                    <a:pt x="12495" y="0"/>
                    <a:pt x="12446" y="16"/>
                    <a:pt x="12409" y="53"/>
                  </a:cubicBezTo>
                  <a:cubicBezTo>
                    <a:pt x="12409" y="53"/>
                    <a:pt x="12184" y="182"/>
                    <a:pt x="11830" y="375"/>
                  </a:cubicBezTo>
                  <a:cubicBezTo>
                    <a:pt x="11283" y="696"/>
                    <a:pt x="10480" y="1178"/>
                    <a:pt x="9708" y="1596"/>
                  </a:cubicBezTo>
                  <a:cubicBezTo>
                    <a:pt x="8937" y="2046"/>
                    <a:pt x="8198" y="2432"/>
                    <a:pt x="7876" y="2561"/>
                  </a:cubicBezTo>
                  <a:cubicBezTo>
                    <a:pt x="7394" y="2786"/>
                    <a:pt x="6140" y="3364"/>
                    <a:pt x="4951" y="4200"/>
                  </a:cubicBezTo>
                  <a:cubicBezTo>
                    <a:pt x="3730" y="5036"/>
                    <a:pt x="2540" y="6129"/>
                    <a:pt x="2251" y="7447"/>
                  </a:cubicBezTo>
                  <a:cubicBezTo>
                    <a:pt x="1962" y="8636"/>
                    <a:pt x="1512" y="10082"/>
                    <a:pt x="1062" y="11304"/>
                  </a:cubicBezTo>
                  <a:cubicBezTo>
                    <a:pt x="644" y="12525"/>
                    <a:pt x="226" y="13554"/>
                    <a:pt x="97" y="13972"/>
                  </a:cubicBezTo>
                  <a:cubicBezTo>
                    <a:pt x="33" y="14229"/>
                    <a:pt x="1" y="14454"/>
                    <a:pt x="1" y="14711"/>
                  </a:cubicBezTo>
                  <a:cubicBezTo>
                    <a:pt x="1" y="15483"/>
                    <a:pt x="322" y="16351"/>
                    <a:pt x="933" y="17186"/>
                  </a:cubicBezTo>
                  <a:cubicBezTo>
                    <a:pt x="1190" y="17508"/>
                    <a:pt x="1608" y="17829"/>
                    <a:pt x="2154" y="18183"/>
                  </a:cubicBezTo>
                  <a:cubicBezTo>
                    <a:pt x="2990" y="18697"/>
                    <a:pt x="4019" y="19244"/>
                    <a:pt x="4983" y="19661"/>
                  </a:cubicBezTo>
                  <a:cubicBezTo>
                    <a:pt x="5433" y="19854"/>
                    <a:pt x="5883" y="20047"/>
                    <a:pt x="6269" y="20144"/>
                  </a:cubicBezTo>
                  <a:cubicBezTo>
                    <a:pt x="6655" y="20272"/>
                    <a:pt x="6944" y="20369"/>
                    <a:pt x="7201" y="20369"/>
                  </a:cubicBezTo>
                  <a:cubicBezTo>
                    <a:pt x="7330" y="20369"/>
                    <a:pt x="7426" y="20304"/>
                    <a:pt x="7523" y="20240"/>
                  </a:cubicBezTo>
                  <a:cubicBezTo>
                    <a:pt x="7683" y="20112"/>
                    <a:pt x="7780" y="19951"/>
                    <a:pt x="7876" y="19726"/>
                  </a:cubicBezTo>
                  <a:cubicBezTo>
                    <a:pt x="8069" y="19340"/>
                    <a:pt x="8198" y="18858"/>
                    <a:pt x="8294" y="18279"/>
                  </a:cubicBezTo>
                  <a:cubicBezTo>
                    <a:pt x="8574" y="16982"/>
                    <a:pt x="8713" y="15363"/>
                    <a:pt x="8774" y="14743"/>
                  </a:cubicBezTo>
                  <a:lnTo>
                    <a:pt x="12280" y="14743"/>
                  </a:lnTo>
                  <a:cubicBezTo>
                    <a:pt x="12666" y="14743"/>
                    <a:pt x="12955" y="14679"/>
                    <a:pt x="13180" y="14551"/>
                  </a:cubicBezTo>
                  <a:cubicBezTo>
                    <a:pt x="13373" y="14422"/>
                    <a:pt x="13501" y="14261"/>
                    <a:pt x="13566" y="14100"/>
                  </a:cubicBezTo>
                  <a:cubicBezTo>
                    <a:pt x="13662" y="13843"/>
                    <a:pt x="13662" y="13554"/>
                    <a:pt x="13694" y="13200"/>
                  </a:cubicBezTo>
                  <a:cubicBezTo>
                    <a:pt x="13726" y="12847"/>
                    <a:pt x="13759" y="12461"/>
                    <a:pt x="13887" y="11979"/>
                  </a:cubicBezTo>
                  <a:cubicBezTo>
                    <a:pt x="14048" y="11207"/>
                    <a:pt x="14112" y="10275"/>
                    <a:pt x="14112" y="9440"/>
                  </a:cubicBezTo>
                  <a:cubicBezTo>
                    <a:pt x="14112" y="8582"/>
                    <a:pt x="14049" y="7830"/>
                    <a:pt x="14025" y="7573"/>
                  </a:cubicBezTo>
                  <a:cubicBezTo>
                    <a:pt x="14110" y="7436"/>
                    <a:pt x="14318" y="7106"/>
                    <a:pt x="14562" y="6739"/>
                  </a:cubicBezTo>
                  <a:cubicBezTo>
                    <a:pt x="14852" y="6257"/>
                    <a:pt x="15173" y="5711"/>
                    <a:pt x="15302" y="5518"/>
                  </a:cubicBezTo>
                  <a:cubicBezTo>
                    <a:pt x="15366" y="5454"/>
                    <a:pt x="15398" y="5357"/>
                    <a:pt x="15366" y="5261"/>
                  </a:cubicBezTo>
                  <a:cubicBezTo>
                    <a:pt x="15366" y="5132"/>
                    <a:pt x="15334" y="5036"/>
                    <a:pt x="15269" y="4939"/>
                  </a:cubicBezTo>
                  <a:cubicBezTo>
                    <a:pt x="15173" y="4779"/>
                    <a:pt x="15012" y="4650"/>
                    <a:pt x="14852" y="4489"/>
                  </a:cubicBezTo>
                  <a:cubicBezTo>
                    <a:pt x="14471" y="4181"/>
                    <a:pt x="13986" y="3872"/>
                    <a:pt x="13759" y="3732"/>
                  </a:cubicBezTo>
                  <a:lnTo>
                    <a:pt x="13759" y="2946"/>
                  </a:lnTo>
                  <a:cubicBezTo>
                    <a:pt x="13759" y="2850"/>
                    <a:pt x="13726" y="2753"/>
                    <a:pt x="13694" y="2657"/>
                  </a:cubicBezTo>
                  <a:cubicBezTo>
                    <a:pt x="13598" y="2271"/>
                    <a:pt x="13373" y="1661"/>
                    <a:pt x="13180" y="1146"/>
                  </a:cubicBezTo>
                  <a:cubicBezTo>
                    <a:pt x="12987" y="600"/>
                    <a:pt x="12794" y="182"/>
                    <a:pt x="12794" y="182"/>
                  </a:cubicBezTo>
                  <a:cubicBezTo>
                    <a:pt x="12762" y="85"/>
                    <a:pt x="12698" y="53"/>
                    <a:pt x="12634" y="21"/>
                  </a:cubicBezTo>
                  <a:cubicBezTo>
                    <a:pt x="12607" y="8"/>
                    <a:pt x="12575" y="0"/>
                    <a:pt x="1254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36" name="Google Shape;4401;p64"/>
            <p:cNvSpPr>
              <a:spLocks/>
            </p:cNvSpPr>
            <p:nvPr/>
          </p:nvSpPr>
          <p:spPr bwMode="auto">
            <a:xfrm>
              <a:off x="2123200" y="2738050"/>
              <a:ext cx="231475" cy="220100"/>
            </a:xfrm>
            <a:custGeom>
              <a:avLst/>
              <a:gdLst>
                <a:gd name="T0" fmla="*/ 4693 w 9259"/>
                <a:gd name="T1" fmla="*/ 0 h 8804"/>
                <a:gd name="T2" fmla="*/ 3633 w 9259"/>
                <a:gd name="T3" fmla="*/ 69 h 8804"/>
                <a:gd name="T4" fmla="*/ 0 w 9259"/>
                <a:gd name="T5" fmla="*/ 4891 h 8804"/>
                <a:gd name="T6" fmla="*/ 4565 w 9259"/>
                <a:gd name="T7" fmla="*/ 8780 h 8804"/>
                <a:gd name="T8" fmla="*/ 5024 w 9259"/>
                <a:gd name="T9" fmla="*/ 8804 h 8804"/>
                <a:gd name="T10" fmla="*/ 9258 w 9259"/>
                <a:gd name="T11" fmla="*/ 5308 h 8804"/>
                <a:gd name="T12" fmla="*/ 8454 w 9259"/>
                <a:gd name="T13" fmla="*/ 358 h 8804"/>
                <a:gd name="T14" fmla="*/ 4693 w 9259"/>
                <a:gd name="T15" fmla="*/ 0 h 88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59" h="8804" extrusionOk="0">
                  <a:moveTo>
                    <a:pt x="4693" y="0"/>
                  </a:moveTo>
                  <a:cubicBezTo>
                    <a:pt x="4303" y="0"/>
                    <a:pt x="3939" y="20"/>
                    <a:pt x="3633" y="69"/>
                  </a:cubicBezTo>
                  <a:cubicBezTo>
                    <a:pt x="2026" y="358"/>
                    <a:pt x="0" y="2640"/>
                    <a:pt x="0" y="4891"/>
                  </a:cubicBezTo>
                  <a:cubicBezTo>
                    <a:pt x="0" y="7173"/>
                    <a:pt x="1736" y="8523"/>
                    <a:pt x="4565" y="8780"/>
                  </a:cubicBezTo>
                  <a:cubicBezTo>
                    <a:pt x="4721" y="8796"/>
                    <a:pt x="4874" y="8804"/>
                    <a:pt x="5024" y="8804"/>
                  </a:cubicBezTo>
                  <a:cubicBezTo>
                    <a:pt x="7567" y="8804"/>
                    <a:pt x="9258" y="6583"/>
                    <a:pt x="9258" y="5308"/>
                  </a:cubicBezTo>
                  <a:cubicBezTo>
                    <a:pt x="9258" y="3958"/>
                    <a:pt x="9129" y="2480"/>
                    <a:pt x="8454" y="358"/>
                  </a:cubicBezTo>
                  <a:cubicBezTo>
                    <a:pt x="8454" y="358"/>
                    <a:pt x="6348" y="0"/>
                    <a:pt x="46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37" name="Google Shape;4402;p64"/>
            <p:cNvSpPr>
              <a:spLocks/>
            </p:cNvSpPr>
            <p:nvPr/>
          </p:nvSpPr>
          <p:spPr bwMode="auto">
            <a:xfrm>
              <a:off x="2116775" y="2731725"/>
              <a:ext cx="244325" cy="233075"/>
            </a:xfrm>
            <a:custGeom>
              <a:avLst/>
              <a:gdLst>
                <a:gd name="T0" fmla="*/ 5015 w 9773"/>
                <a:gd name="T1" fmla="*/ 515 h 9323"/>
                <a:gd name="T2" fmla="*/ 7426 w 9773"/>
                <a:gd name="T3" fmla="*/ 708 h 9323"/>
                <a:gd name="T4" fmla="*/ 8326 w 9773"/>
                <a:gd name="T5" fmla="*/ 804 h 9323"/>
                <a:gd name="T6" fmla="*/ 8502 w 9773"/>
                <a:gd name="T7" fmla="*/ 837 h 9323"/>
                <a:gd name="T8" fmla="*/ 8502 w 9773"/>
                <a:gd name="T9" fmla="*/ 837 h 9323"/>
                <a:gd name="T10" fmla="*/ 9226 w 9773"/>
                <a:gd name="T11" fmla="*/ 5561 h 9323"/>
                <a:gd name="T12" fmla="*/ 8969 w 9773"/>
                <a:gd name="T13" fmla="*/ 6526 h 9323"/>
                <a:gd name="T14" fmla="*/ 7586 w 9773"/>
                <a:gd name="T15" fmla="*/ 8069 h 9323"/>
                <a:gd name="T16" fmla="*/ 5240 w 9773"/>
                <a:gd name="T17" fmla="*/ 8776 h 9323"/>
                <a:gd name="T18" fmla="*/ 4854 w 9773"/>
                <a:gd name="T19" fmla="*/ 8776 h 9323"/>
                <a:gd name="T20" fmla="*/ 1672 w 9773"/>
                <a:gd name="T21" fmla="*/ 7651 h 9323"/>
                <a:gd name="T22" fmla="*/ 547 w 9773"/>
                <a:gd name="T23" fmla="*/ 5144 h 9323"/>
                <a:gd name="T24" fmla="*/ 1672 w 9773"/>
                <a:gd name="T25" fmla="*/ 2154 h 9323"/>
                <a:gd name="T26" fmla="*/ 3922 w 9773"/>
                <a:gd name="T27" fmla="*/ 611 h 9323"/>
                <a:gd name="T28" fmla="*/ 5015 w 9773"/>
                <a:gd name="T29" fmla="*/ 515 h 9323"/>
                <a:gd name="T30" fmla="*/ 5015 w 9773"/>
                <a:gd name="T31" fmla="*/ 0 h 9323"/>
                <a:gd name="T32" fmla="*/ 3825 w 9773"/>
                <a:gd name="T33" fmla="*/ 65 h 9323"/>
                <a:gd name="T34" fmla="*/ 1254 w 9773"/>
                <a:gd name="T35" fmla="*/ 1833 h 9323"/>
                <a:gd name="T36" fmla="*/ 0 w 9773"/>
                <a:gd name="T37" fmla="*/ 5144 h 9323"/>
                <a:gd name="T38" fmla="*/ 1318 w 9773"/>
                <a:gd name="T39" fmla="*/ 8069 h 9323"/>
                <a:gd name="T40" fmla="*/ 4790 w 9773"/>
                <a:gd name="T41" fmla="*/ 9290 h 9323"/>
                <a:gd name="T42" fmla="*/ 5240 w 9773"/>
                <a:gd name="T43" fmla="*/ 9322 h 9323"/>
                <a:gd name="T44" fmla="*/ 8519 w 9773"/>
                <a:gd name="T45" fmla="*/ 7972 h 9323"/>
                <a:gd name="T46" fmla="*/ 9451 w 9773"/>
                <a:gd name="T47" fmla="*/ 6751 h 9323"/>
                <a:gd name="T48" fmla="*/ 9772 w 9773"/>
                <a:gd name="T49" fmla="*/ 5561 h 9323"/>
                <a:gd name="T50" fmla="*/ 8969 w 9773"/>
                <a:gd name="T51" fmla="*/ 515 h 9323"/>
                <a:gd name="T52" fmla="*/ 8744 w 9773"/>
                <a:gd name="T53" fmla="*/ 322 h 9323"/>
                <a:gd name="T54" fmla="*/ 5015 w 9773"/>
                <a:gd name="T55" fmla="*/ 0 h 9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773" h="9323" extrusionOk="0">
                  <a:moveTo>
                    <a:pt x="5015" y="515"/>
                  </a:moveTo>
                  <a:cubicBezTo>
                    <a:pt x="5818" y="515"/>
                    <a:pt x="6718" y="611"/>
                    <a:pt x="7426" y="708"/>
                  </a:cubicBezTo>
                  <a:cubicBezTo>
                    <a:pt x="7779" y="740"/>
                    <a:pt x="8101" y="772"/>
                    <a:pt x="8326" y="804"/>
                  </a:cubicBezTo>
                  <a:cubicBezTo>
                    <a:pt x="8393" y="815"/>
                    <a:pt x="8453" y="827"/>
                    <a:pt x="8502" y="837"/>
                  </a:cubicBezTo>
                  <a:cubicBezTo>
                    <a:pt x="9104" y="2871"/>
                    <a:pt x="9226" y="4277"/>
                    <a:pt x="9226" y="5561"/>
                  </a:cubicBezTo>
                  <a:cubicBezTo>
                    <a:pt x="9226" y="5819"/>
                    <a:pt x="9161" y="6172"/>
                    <a:pt x="8969" y="6526"/>
                  </a:cubicBezTo>
                  <a:cubicBezTo>
                    <a:pt x="8679" y="7072"/>
                    <a:pt x="8197" y="7619"/>
                    <a:pt x="7586" y="8069"/>
                  </a:cubicBezTo>
                  <a:cubicBezTo>
                    <a:pt x="6943" y="8487"/>
                    <a:pt x="6140" y="8776"/>
                    <a:pt x="5240" y="8776"/>
                  </a:cubicBezTo>
                  <a:lnTo>
                    <a:pt x="4854" y="8776"/>
                  </a:lnTo>
                  <a:cubicBezTo>
                    <a:pt x="3472" y="8647"/>
                    <a:pt x="2379" y="8262"/>
                    <a:pt x="1672" y="7651"/>
                  </a:cubicBezTo>
                  <a:cubicBezTo>
                    <a:pt x="932" y="7040"/>
                    <a:pt x="547" y="6236"/>
                    <a:pt x="547" y="5144"/>
                  </a:cubicBezTo>
                  <a:cubicBezTo>
                    <a:pt x="515" y="4083"/>
                    <a:pt x="997" y="2990"/>
                    <a:pt x="1672" y="2154"/>
                  </a:cubicBezTo>
                  <a:cubicBezTo>
                    <a:pt x="2347" y="1318"/>
                    <a:pt x="3215" y="708"/>
                    <a:pt x="3922" y="611"/>
                  </a:cubicBezTo>
                  <a:cubicBezTo>
                    <a:pt x="4211" y="547"/>
                    <a:pt x="4597" y="515"/>
                    <a:pt x="5015" y="515"/>
                  </a:cubicBezTo>
                  <a:close/>
                  <a:moveTo>
                    <a:pt x="5015" y="0"/>
                  </a:moveTo>
                  <a:cubicBezTo>
                    <a:pt x="4565" y="0"/>
                    <a:pt x="4179" y="0"/>
                    <a:pt x="3825" y="65"/>
                  </a:cubicBezTo>
                  <a:cubicBezTo>
                    <a:pt x="2925" y="225"/>
                    <a:pt x="1993" y="900"/>
                    <a:pt x="1254" y="1833"/>
                  </a:cubicBezTo>
                  <a:cubicBezTo>
                    <a:pt x="515" y="2765"/>
                    <a:pt x="0" y="3922"/>
                    <a:pt x="0" y="5144"/>
                  </a:cubicBezTo>
                  <a:cubicBezTo>
                    <a:pt x="0" y="6365"/>
                    <a:pt x="482" y="7361"/>
                    <a:pt x="1318" y="8069"/>
                  </a:cubicBezTo>
                  <a:cubicBezTo>
                    <a:pt x="2154" y="8744"/>
                    <a:pt x="3343" y="9162"/>
                    <a:pt x="4790" y="9290"/>
                  </a:cubicBezTo>
                  <a:cubicBezTo>
                    <a:pt x="4951" y="9322"/>
                    <a:pt x="5111" y="9322"/>
                    <a:pt x="5240" y="9322"/>
                  </a:cubicBezTo>
                  <a:cubicBezTo>
                    <a:pt x="6622" y="9322"/>
                    <a:pt x="7747" y="8744"/>
                    <a:pt x="8519" y="7972"/>
                  </a:cubicBezTo>
                  <a:cubicBezTo>
                    <a:pt x="8904" y="7586"/>
                    <a:pt x="9226" y="7169"/>
                    <a:pt x="9451" y="6751"/>
                  </a:cubicBezTo>
                  <a:cubicBezTo>
                    <a:pt x="9644" y="6333"/>
                    <a:pt x="9772" y="5947"/>
                    <a:pt x="9772" y="5561"/>
                  </a:cubicBezTo>
                  <a:cubicBezTo>
                    <a:pt x="9772" y="4211"/>
                    <a:pt x="9644" y="2701"/>
                    <a:pt x="8969" y="515"/>
                  </a:cubicBezTo>
                  <a:cubicBezTo>
                    <a:pt x="8936" y="418"/>
                    <a:pt x="8840" y="354"/>
                    <a:pt x="8744" y="322"/>
                  </a:cubicBezTo>
                  <a:cubicBezTo>
                    <a:pt x="8744" y="322"/>
                    <a:pt x="6686" y="0"/>
                    <a:pt x="50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38" name="Google Shape;4403;p64"/>
            <p:cNvSpPr>
              <a:spLocks/>
            </p:cNvSpPr>
            <p:nvPr/>
          </p:nvSpPr>
          <p:spPr bwMode="auto">
            <a:xfrm>
              <a:off x="2243750" y="2333400"/>
              <a:ext cx="502275" cy="521250"/>
            </a:xfrm>
            <a:custGeom>
              <a:avLst/>
              <a:gdLst>
                <a:gd name="T0" fmla="*/ 13011 w 20091"/>
                <a:gd name="T1" fmla="*/ 0 h 20850"/>
                <a:gd name="T2" fmla="*/ 6847 w 20091"/>
                <a:gd name="T3" fmla="*/ 1147 h 20850"/>
                <a:gd name="T4" fmla="*/ 289 w 20091"/>
                <a:gd name="T5" fmla="*/ 11433 h 20850"/>
                <a:gd name="T6" fmla="*/ 7233 w 20091"/>
                <a:gd name="T7" fmla="*/ 20819 h 20850"/>
                <a:gd name="T8" fmla="*/ 7555 w 20091"/>
                <a:gd name="T9" fmla="*/ 20850 h 20850"/>
                <a:gd name="T10" fmla="*/ 9515 w 20091"/>
                <a:gd name="T11" fmla="*/ 17219 h 20850"/>
                <a:gd name="T12" fmla="*/ 11797 w 20091"/>
                <a:gd name="T13" fmla="*/ 15869 h 20850"/>
                <a:gd name="T14" fmla="*/ 18483 w 20091"/>
                <a:gd name="T15" fmla="*/ 7029 h 20850"/>
                <a:gd name="T16" fmla="*/ 17004 w 20091"/>
                <a:gd name="T17" fmla="*/ 183 h 20850"/>
                <a:gd name="T18" fmla="*/ 13011 w 20091"/>
                <a:gd name="T19" fmla="*/ 0 h 20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91" h="20850" extrusionOk="0">
                  <a:moveTo>
                    <a:pt x="13011" y="0"/>
                  </a:moveTo>
                  <a:cubicBezTo>
                    <a:pt x="11342" y="0"/>
                    <a:pt x="9372" y="221"/>
                    <a:pt x="6847" y="1147"/>
                  </a:cubicBezTo>
                  <a:cubicBezTo>
                    <a:pt x="2025" y="2883"/>
                    <a:pt x="0" y="8508"/>
                    <a:pt x="289" y="11433"/>
                  </a:cubicBezTo>
                  <a:cubicBezTo>
                    <a:pt x="547" y="14390"/>
                    <a:pt x="4950" y="20434"/>
                    <a:pt x="7233" y="20819"/>
                  </a:cubicBezTo>
                  <a:cubicBezTo>
                    <a:pt x="7345" y="20840"/>
                    <a:pt x="7453" y="20850"/>
                    <a:pt x="7555" y="20850"/>
                  </a:cubicBezTo>
                  <a:cubicBezTo>
                    <a:pt x="9515" y="20850"/>
                    <a:pt x="9515" y="17219"/>
                    <a:pt x="9515" y="17219"/>
                  </a:cubicBezTo>
                  <a:lnTo>
                    <a:pt x="11797" y="15869"/>
                  </a:lnTo>
                  <a:cubicBezTo>
                    <a:pt x="11797" y="15869"/>
                    <a:pt x="16876" y="10372"/>
                    <a:pt x="18483" y="7029"/>
                  </a:cubicBezTo>
                  <a:cubicBezTo>
                    <a:pt x="20090" y="3686"/>
                    <a:pt x="19576" y="183"/>
                    <a:pt x="17004" y="183"/>
                  </a:cubicBezTo>
                  <a:cubicBezTo>
                    <a:pt x="15795" y="183"/>
                    <a:pt x="14528" y="0"/>
                    <a:pt x="130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39" name="Google Shape;4404;p64"/>
            <p:cNvSpPr>
              <a:spLocks/>
            </p:cNvSpPr>
            <p:nvPr/>
          </p:nvSpPr>
          <p:spPr bwMode="auto">
            <a:xfrm>
              <a:off x="2242925" y="2326700"/>
              <a:ext cx="492650" cy="534425"/>
            </a:xfrm>
            <a:custGeom>
              <a:avLst/>
              <a:gdLst>
                <a:gd name="T0" fmla="*/ 13019 w 19706"/>
                <a:gd name="T1" fmla="*/ 547 h 21377"/>
                <a:gd name="T2" fmla="*/ 17037 w 19706"/>
                <a:gd name="T3" fmla="*/ 740 h 21377"/>
                <a:gd name="T4" fmla="*/ 18613 w 19706"/>
                <a:gd name="T5" fmla="*/ 1511 h 21377"/>
                <a:gd name="T6" fmla="*/ 19159 w 19706"/>
                <a:gd name="T7" fmla="*/ 3633 h 21377"/>
                <a:gd name="T8" fmla="*/ 18291 w 19706"/>
                <a:gd name="T9" fmla="*/ 7169 h 21377"/>
                <a:gd name="T10" fmla="*/ 14370 w 19706"/>
                <a:gd name="T11" fmla="*/ 12794 h 21377"/>
                <a:gd name="T12" fmla="*/ 12441 w 19706"/>
                <a:gd name="T13" fmla="*/ 15044 h 21377"/>
                <a:gd name="T14" fmla="*/ 11862 w 19706"/>
                <a:gd name="T15" fmla="*/ 15719 h 21377"/>
                <a:gd name="T16" fmla="*/ 11637 w 19706"/>
                <a:gd name="T17" fmla="*/ 15944 h 21377"/>
                <a:gd name="T18" fmla="*/ 11640 w 19706"/>
                <a:gd name="T19" fmla="*/ 15947 h 21377"/>
                <a:gd name="T20" fmla="*/ 11640 w 19706"/>
                <a:gd name="T21" fmla="*/ 15947 h 21377"/>
                <a:gd name="T22" fmla="*/ 9419 w 19706"/>
                <a:gd name="T23" fmla="*/ 17230 h 21377"/>
                <a:gd name="T24" fmla="*/ 9291 w 19706"/>
                <a:gd name="T25" fmla="*/ 17487 h 21377"/>
                <a:gd name="T26" fmla="*/ 9291 w 19706"/>
                <a:gd name="T27" fmla="*/ 17616 h 21377"/>
                <a:gd name="T28" fmla="*/ 8937 w 19706"/>
                <a:gd name="T29" fmla="*/ 19544 h 21377"/>
                <a:gd name="T30" fmla="*/ 8423 w 19706"/>
                <a:gd name="T31" fmla="*/ 20477 h 21377"/>
                <a:gd name="T32" fmla="*/ 7587 w 19706"/>
                <a:gd name="T33" fmla="*/ 20862 h 21377"/>
                <a:gd name="T34" fmla="*/ 7330 w 19706"/>
                <a:gd name="T35" fmla="*/ 20830 h 21377"/>
                <a:gd name="T36" fmla="*/ 5433 w 19706"/>
                <a:gd name="T37" fmla="*/ 19673 h 21377"/>
                <a:gd name="T38" fmla="*/ 2251 w 19706"/>
                <a:gd name="T39" fmla="*/ 15719 h 21377"/>
                <a:gd name="T40" fmla="*/ 580 w 19706"/>
                <a:gd name="T41" fmla="*/ 11701 h 21377"/>
                <a:gd name="T42" fmla="*/ 547 w 19706"/>
                <a:gd name="T43" fmla="*/ 11155 h 21377"/>
                <a:gd name="T44" fmla="*/ 2090 w 19706"/>
                <a:gd name="T45" fmla="*/ 5883 h 21377"/>
                <a:gd name="T46" fmla="*/ 6976 w 19706"/>
                <a:gd name="T47" fmla="*/ 1640 h 21377"/>
                <a:gd name="T48" fmla="*/ 13019 w 19706"/>
                <a:gd name="T49" fmla="*/ 547 h 21377"/>
                <a:gd name="T50" fmla="*/ 13019 w 19706"/>
                <a:gd name="T51" fmla="*/ 1 h 21377"/>
                <a:gd name="T52" fmla="*/ 6783 w 19706"/>
                <a:gd name="T53" fmla="*/ 1158 h 21377"/>
                <a:gd name="T54" fmla="*/ 1640 w 19706"/>
                <a:gd name="T55" fmla="*/ 5626 h 21377"/>
                <a:gd name="T56" fmla="*/ 1 w 19706"/>
                <a:gd name="T57" fmla="*/ 11155 h 21377"/>
                <a:gd name="T58" fmla="*/ 33 w 19706"/>
                <a:gd name="T59" fmla="*/ 11733 h 21377"/>
                <a:gd name="T60" fmla="*/ 933 w 19706"/>
                <a:gd name="T61" fmla="*/ 14498 h 21377"/>
                <a:gd name="T62" fmla="*/ 3923 w 19706"/>
                <a:gd name="T63" fmla="*/ 18902 h 21377"/>
                <a:gd name="T64" fmla="*/ 5658 w 19706"/>
                <a:gd name="T65" fmla="*/ 20541 h 21377"/>
                <a:gd name="T66" fmla="*/ 7233 w 19706"/>
                <a:gd name="T67" fmla="*/ 21345 h 21377"/>
                <a:gd name="T68" fmla="*/ 7587 w 19706"/>
                <a:gd name="T69" fmla="*/ 21377 h 21377"/>
                <a:gd name="T70" fmla="*/ 8937 w 19706"/>
                <a:gd name="T71" fmla="*/ 20702 h 21377"/>
                <a:gd name="T72" fmla="*/ 9709 w 19706"/>
                <a:gd name="T73" fmla="*/ 18677 h 21377"/>
                <a:gd name="T74" fmla="*/ 9802 w 19706"/>
                <a:gd name="T75" fmla="*/ 17638 h 21377"/>
                <a:gd name="T76" fmla="*/ 9802 w 19706"/>
                <a:gd name="T77" fmla="*/ 17638 h 21377"/>
                <a:gd name="T78" fmla="*/ 11959 w 19706"/>
                <a:gd name="T79" fmla="*/ 16362 h 21377"/>
                <a:gd name="T80" fmla="*/ 12023 w 19706"/>
                <a:gd name="T81" fmla="*/ 16330 h 21377"/>
                <a:gd name="T82" fmla="*/ 14787 w 19706"/>
                <a:gd name="T83" fmla="*/ 13148 h 21377"/>
                <a:gd name="T84" fmla="*/ 18773 w 19706"/>
                <a:gd name="T85" fmla="*/ 7394 h 21377"/>
                <a:gd name="T86" fmla="*/ 19705 w 19706"/>
                <a:gd name="T87" fmla="*/ 3633 h 21377"/>
                <a:gd name="T88" fmla="*/ 19063 w 19706"/>
                <a:gd name="T89" fmla="*/ 1190 h 21377"/>
                <a:gd name="T90" fmla="*/ 17037 w 19706"/>
                <a:gd name="T91" fmla="*/ 193 h 21377"/>
                <a:gd name="T92" fmla="*/ 13019 w 19706"/>
                <a:gd name="T93" fmla="*/ 1 h 2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706" h="21377" extrusionOk="0">
                  <a:moveTo>
                    <a:pt x="13019" y="547"/>
                  </a:moveTo>
                  <a:cubicBezTo>
                    <a:pt x="14530" y="547"/>
                    <a:pt x="15816" y="740"/>
                    <a:pt x="17037" y="740"/>
                  </a:cubicBezTo>
                  <a:cubicBezTo>
                    <a:pt x="17777" y="740"/>
                    <a:pt x="18259" y="1029"/>
                    <a:pt x="18613" y="1511"/>
                  </a:cubicBezTo>
                  <a:cubicBezTo>
                    <a:pt x="18966" y="2026"/>
                    <a:pt x="19159" y="2765"/>
                    <a:pt x="19159" y="3633"/>
                  </a:cubicBezTo>
                  <a:cubicBezTo>
                    <a:pt x="19159" y="4694"/>
                    <a:pt x="18870" y="5947"/>
                    <a:pt x="18291" y="7169"/>
                  </a:cubicBezTo>
                  <a:cubicBezTo>
                    <a:pt x="17488" y="8808"/>
                    <a:pt x="15848" y="11026"/>
                    <a:pt x="14370" y="12794"/>
                  </a:cubicBezTo>
                  <a:cubicBezTo>
                    <a:pt x="13630" y="13694"/>
                    <a:pt x="12955" y="14466"/>
                    <a:pt x="12441" y="15044"/>
                  </a:cubicBezTo>
                  <a:cubicBezTo>
                    <a:pt x="12184" y="15333"/>
                    <a:pt x="11991" y="15558"/>
                    <a:pt x="11862" y="15719"/>
                  </a:cubicBezTo>
                  <a:cubicBezTo>
                    <a:pt x="11702" y="15880"/>
                    <a:pt x="11637" y="15944"/>
                    <a:pt x="11637" y="15944"/>
                  </a:cubicBezTo>
                  <a:lnTo>
                    <a:pt x="11640" y="15947"/>
                  </a:lnTo>
                  <a:lnTo>
                    <a:pt x="9419" y="17230"/>
                  </a:lnTo>
                  <a:cubicBezTo>
                    <a:pt x="9323" y="17294"/>
                    <a:pt x="9291" y="17391"/>
                    <a:pt x="9291" y="17487"/>
                  </a:cubicBezTo>
                  <a:cubicBezTo>
                    <a:pt x="9291" y="17487"/>
                    <a:pt x="9291" y="17519"/>
                    <a:pt x="9291" y="17616"/>
                  </a:cubicBezTo>
                  <a:cubicBezTo>
                    <a:pt x="9259" y="17937"/>
                    <a:pt x="9194" y="18805"/>
                    <a:pt x="8937" y="19544"/>
                  </a:cubicBezTo>
                  <a:cubicBezTo>
                    <a:pt x="8809" y="19930"/>
                    <a:pt x="8648" y="20252"/>
                    <a:pt x="8423" y="20477"/>
                  </a:cubicBezTo>
                  <a:cubicBezTo>
                    <a:pt x="8198" y="20702"/>
                    <a:pt x="7941" y="20830"/>
                    <a:pt x="7587" y="20862"/>
                  </a:cubicBezTo>
                  <a:cubicBezTo>
                    <a:pt x="7491" y="20862"/>
                    <a:pt x="7426" y="20830"/>
                    <a:pt x="7330" y="20830"/>
                  </a:cubicBezTo>
                  <a:cubicBezTo>
                    <a:pt x="6848" y="20734"/>
                    <a:pt x="6173" y="20316"/>
                    <a:pt x="5433" y="19673"/>
                  </a:cubicBezTo>
                  <a:cubicBezTo>
                    <a:pt x="4373" y="18677"/>
                    <a:pt x="3183" y="17230"/>
                    <a:pt x="2251" y="15719"/>
                  </a:cubicBezTo>
                  <a:cubicBezTo>
                    <a:pt x="1319" y="14241"/>
                    <a:pt x="676" y="12698"/>
                    <a:pt x="580" y="11701"/>
                  </a:cubicBezTo>
                  <a:cubicBezTo>
                    <a:pt x="547" y="11508"/>
                    <a:pt x="547" y="11348"/>
                    <a:pt x="547" y="11155"/>
                  </a:cubicBezTo>
                  <a:cubicBezTo>
                    <a:pt x="547" y="9708"/>
                    <a:pt x="1062" y="7715"/>
                    <a:pt x="2090" y="5883"/>
                  </a:cubicBezTo>
                  <a:cubicBezTo>
                    <a:pt x="3151" y="4083"/>
                    <a:pt x="4758" y="2444"/>
                    <a:pt x="6976" y="1640"/>
                  </a:cubicBezTo>
                  <a:cubicBezTo>
                    <a:pt x="9451" y="772"/>
                    <a:pt x="11380" y="547"/>
                    <a:pt x="13019" y="547"/>
                  </a:cubicBezTo>
                  <a:close/>
                  <a:moveTo>
                    <a:pt x="13019" y="1"/>
                  </a:moveTo>
                  <a:cubicBezTo>
                    <a:pt x="11316" y="1"/>
                    <a:pt x="9323" y="226"/>
                    <a:pt x="6783" y="1158"/>
                  </a:cubicBezTo>
                  <a:cubicBezTo>
                    <a:pt x="4437" y="1994"/>
                    <a:pt x="2733" y="3729"/>
                    <a:pt x="1640" y="5626"/>
                  </a:cubicBezTo>
                  <a:cubicBezTo>
                    <a:pt x="547" y="7522"/>
                    <a:pt x="33" y="9580"/>
                    <a:pt x="1" y="11155"/>
                  </a:cubicBezTo>
                  <a:cubicBezTo>
                    <a:pt x="1" y="11380"/>
                    <a:pt x="33" y="11540"/>
                    <a:pt x="33" y="11733"/>
                  </a:cubicBezTo>
                  <a:cubicBezTo>
                    <a:pt x="130" y="12537"/>
                    <a:pt x="451" y="13469"/>
                    <a:pt x="933" y="14498"/>
                  </a:cubicBezTo>
                  <a:cubicBezTo>
                    <a:pt x="1705" y="15976"/>
                    <a:pt x="2798" y="17616"/>
                    <a:pt x="3923" y="18902"/>
                  </a:cubicBezTo>
                  <a:cubicBezTo>
                    <a:pt x="4501" y="19544"/>
                    <a:pt x="5080" y="20123"/>
                    <a:pt x="5658" y="20541"/>
                  </a:cubicBezTo>
                  <a:cubicBezTo>
                    <a:pt x="6205" y="20959"/>
                    <a:pt x="6719" y="21248"/>
                    <a:pt x="7233" y="21345"/>
                  </a:cubicBezTo>
                  <a:cubicBezTo>
                    <a:pt x="7362" y="21377"/>
                    <a:pt x="7458" y="21377"/>
                    <a:pt x="7587" y="21377"/>
                  </a:cubicBezTo>
                  <a:cubicBezTo>
                    <a:pt x="8166" y="21377"/>
                    <a:pt x="8616" y="21087"/>
                    <a:pt x="8937" y="20702"/>
                  </a:cubicBezTo>
                  <a:cubicBezTo>
                    <a:pt x="9387" y="20123"/>
                    <a:pt x="9612" y="19319"/>
                    <a:pt x="9709" y="18677"/>
                  </a:cubicBezTo>
                  <a:cubicBezTo>
                    <a:pt x="9774" y="18221"/>
                    <a:pt x="9795" y="17839"/>
                    <a:pt x="9802" y="17638"/>
                  </a:cubicBezTo>
                  <a:lnTo>
                    <a:pt x="11959" y="16362"/>
                  </a:lnTo>
                  <a:lnTo>
                    <a:pt x="12023" y="16330"/>
                  </a:lnTo>
                  <a:cubicBezTo>
                    <a:pt x="12023" y="16298"/>
                    <a:pt x="13309" y="14948"/>
                    <a:pt x="14787" y="13148"/>
                  </a:cubicBezTo>
                  <a:cubicBezTo>
                    <a:pt x="16266" y="11348"/>
                    <a:pt x="17938" y="9130"/>
                    <a:pt x="18773" y="7394"/>
                  </a:cubicBezTo>
                  <a:cubicBezTo>
                    <a:pt x="19384" y="6108"/>
                    <a:pt x="19705" y="4790"/>
                    <a:pt x="19705" y="3633"/>
                  </a:cubicBezTo>
                  <a:cubicBezTo>
                    <a:pt x="19705" y="2669"/>
                    <a:pt x="19480" y="1833"/>
                    <a:pt x="19063" y="1190"/>
                  </a:cubicBezTo>
                  <a:cubicBezTo>
                    <a:pt x="18613" y="579"/>
                    <a:pt x="17905" y="193"/>
                    <a:pt x="17037" y="193"/>
                  </a:cubicBezTo>
                  <a:cubicBezTo>
                    <a:pt x="15848" y="193"/>
                    <a:pt x="14562" y="1"/>
                    <a:pt x="130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40" name="Google Shape;4405;p64"/>
            <p:cNvSpPr>
              <a:spLocks/>
            </p:cNvSpPr>
            <p:nvPr/>
          </p:nvSpPr>
          <p:spPr bwMode="auto">
            <a:xfrm>
              <a:off x="2451875" y="2703050"/>
              <a:ext cx="116550" cy="119500"/>
            </a:xfrm>
            <a:custGeom>
              <a:avLst/>
              <a:gdLst>
                <a:gd name="T0" fmla="*/ 2012 w 4662"/>
                <a:gd name="T1" fmla="*/ 0 h 4780"/>
                <a:gd name="T2" fmla="*/ 1447 w 4662"/>
                <a:gd name="T3" fmla="*/ 151 h 4780"/>
                <a:gd name="T4" fmla="*/ 2251 w 4662"/>
                <a:gd name="T5" fmla="*/ 4555 h 4780"/>
                <a:gd name="T6" fmla="*/ 3006 w 4662"/>
                <a:gd name="T7" fmla="*/ 4779 h 4780"/>
                <a:gd name="T8" fmla="*/ 4661 w 4662"/>
                <a:gd name="T9" fmla="*/ 4169 h 4780"/>
                <a:gd name="T10" fmla="*/ 4147 w 4662"/>
                <a:gd name="T11" fmla="*/ 2015 h 4780"/>
                <a:gd name="T12" fmla="*/ 2012 w 4662"/>
                <a:gd name="T13" fmla="*/ 0 h 4780"/>
              </a:gdLst>
              <a:ahLst/>
              <a:cxnLst>
                <a:cxn ang="0">
                  <a:pos x="T0" y="T1"/>
                </a:cxn>
                <a:cxn ang="0">
                  <a:pos x="T2" y="T3"/>
                </a:cxn>
                <a:cxn ang="0">
                  <a:pos x="T4" y="T5"/>
                </a:cxn>
                <a:cxn ang="0">
                  <a:pos x="T6" y="T7"/>
                </a:cxn>
                <a:cxn ang="0">
                  <a:pos x="T8" y="T9"/>
                </a:cxn>
                <a:cxn ang="0">
                  <a:pos x="T10" y="T11"/>
                </a:cxn>
                <a:cxn ang="0">
                  <a:pos x="T12" y="T13"/>
                </a:cxn>
              </a:cxnLst>
              <a:rect l="0" t="0" r="r" b="b"/>
              <a:pathLst>
                <a:path w="4662" h="4780" extrusionOk="0">
                  <a:moveTo>
                    <a:pt x="2012" y="0"/>
                  </a:moveTo>
                  <a:cubicBezTo>
                    <a:pt x="1830" y="0"/>
                    <a:pt x="1641" y="46"/>
                    <a:pt x="1447" y="151"/>
                  </a:cubicBezTo>
                  <a:cubicBezTo>
                    <a:pt x="1" y="955"/>
                    <a:pt x="1318" y="3880"/>
                    <a:pt x="2251" y="4555"/>
                  </a:cubicBezTo>
                  <a:cubicBezTo>
                    <a:pt x="2483" y="4718"/>
                    <a:pt x="2744" y="4779"/>
                    <a:pt x="3006" y="4779"/>
                  </a:cubicBezTo>
                  <a:cubicBezTo>
                    <a:pt x="3829" y="4779"/>
                    <a:pt x="4661" y="4169"/>
                    <a:pt x="4661" y="4169"/>
                  </a:cubicBezTo>
                  <a:lnTo>
                    <a:pt x="4147" y="2015"/>
                  </a:lnTo>
                  <a:cubicBezTo>
                    <a:pt x="4147" y="2015"/>
                    <a:pt x="3224" y="0"/>
                    <a:pt x="20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41" name="Google Shape;4406;p64"/>
            <p:cNvSpPr>
              <a:spLocks/>
            </p:cNvSpPr>
            <p:nvPr/>
          </p:nvSpPr>
          <p:spPr bwMode="auto">
            <a:xfrm>
              <a:off x="2465525" y="2696375"/>
              <a:ext cx="110925" cy="132600"/>
            </a:xfrm>
            <a:custGeom>
              <a:avLst/>
              <a:gdLst>
                <a:gd name="T0" fmla="*/ 1480 w 4437"/>
                <a:gd name="T1" fmla="*/ 0 h 5304"/>
                <a:gd name="T2" fmla="*/ 772 w 4437"/>
                <a:gd name="T3" fmla="*/ 161 h 5304"/>
                <a:gd name="T4" fmla="*/ 162 w 4437"/>
                <a:gd name="T5" fmla="*/ 836 h 5304"/>
                <a:gd name="T6" fmla="*/ 1 w 4437"/>
                <a:gd name="T7" fmla="*/ 1704 h 5304"/>
                <a:gd name="T8" fmla="*/ 515 w 4437"/>
                <a:gd name="T9" fmla="*/ 3632 h 5304"/>
                <a:gd name="T10" fmla="*/ 1576 w 4437"/>
                <a:gd name="T11" fmla="*/ 5047 h 5304"/>
                <a:gd name="T12" fmla="*/ 2444 w 4437"/>
                <a:gd name="T13" fmla="*/ 5304 h 5304"/>
                <a:gd name="T14" fmla="*/ 3730 w 4437"/>
                <a:gd name="T15" fmla="*/ 4982 h 5304"/>
                <a:gd name="T16" fmla="*/ 4276 w 4437"/>
                <a:gd name="T17" fmla="*/ 4629 h 5304"/>
                <a:gd name="T18" fmla="*/ 4340 w 4437"/>
                <a:gd name="T19" fmla="*/ 4275 h 5304"/>
                <a:gd name="T20" fmla="*/ 4116 w 4437"/>
                <a:gd name="T21" fmla="*/ 4155 h 5304"/>
                <a:gd name="T22" fmla="*/ 3955 w 4437"/>
                <a:gd name="T23" fmla="*/ 4211 h 5304"/>
                <a:gd name="T24" fmla="*/ 3408 w 4437"/>
                <a:gd name="T25" fmla="*/ 4532 h 5304"/>
                <a:gd name="T26" fmla="*/ 2444 w 4437"/>
                <a:gd name="T27" fmla="*/ 4790 h 5304"/>
                <a:gd name="T28" fmla="*/ 1865 w 4437"/>
                <a:gd name="T29" fmla="*/ 4597 h 5304"/>
                <a:gd name="T30" fmla="*/ 997 w 4437"/>
                <a:gd name="T31" fmla="*/ 3407 h 5304"/>
                <a:gd name="T32" fmla="*/ 515 w 4437"/>
                <a:gd name="T33" fmla="*/ 1704 h 5304"/>
                <a:gd name="T34" fmla="*/ 644 w 4437"/>
                <a:gd name="T35" fmla="*/ 1061 h 5304"/>
                <a:gd name="T36" fmla="*/ 1030 w 4437"/>
                <a:gd name="T37" fmla="*/ 643 h 5304"/>
                <a:gd name="T38" fmla="*/ 1480 w 4437"/>
                <a:gd name="T39" fmla="*/ 514 h 5304"/>
                <a:gd name="T40" fmla="*/ 2155 w 4437"/>
                <a:gd name="T41" fmla="*/ 804 h 5304"/>
                <a:gd name="T42" fmla="*/ 3023 w 4437"/>
                <a:gd name="T43" fmla="*/ 1800 h 5304"/>
                <a:gd name="T44" fmla="*/ 3248 w 4437"/>
                <a:gd name="T45" fmla="*/ 2218 h 5304"/>
                <a:gd name="T46" fmla="*/ 3312 w 4437"/>
                <a:gd name="T47" fmla="*/ 2347 h 5304"/>
                <a:gd name="T48" fmla="*/ 3344 w 4437"/>
                <a:gd name="T49" fmla="*/ 2379 h 5304"/>
                <a:gd name="T50" fmla="*/ 3594 w 4437"/>
                <a:gd name="T51" fmla="*/ 2564 h 5304"/>
                <a:gd name="T52" fmla="*/ 3698 w 4437"/>
                <a:gd name="T53" fmla="*/ 2539 h 5304"/>
                <a:gd name="T54" fmla="*/ 3826 w 4437"/>
                <a:gd name="T55" fmla="*/ 2186 h 5304"/>
                <a:gd name="T56" fmla="*/ 3215 w 4437"/>
                <a:gd name="T57" fmla="*/ 1125 h 5304"/>
                <a:gd name="T58" fmla="*/ 2476 w 4437"/>
                <a:gd name="T59" fmla="*/ 354 h 5304"/>
                <a:gd name="T60" fmla="*/ 1480 w 4437"/>
                <a:gd name="T61" fmla="*/ 0 h 5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37" h="5304" extrusionOk="0">
                  <a:moveTo>
                    <a:pt x="1480" y="0"/>
                  </a:moveTo>
                  <a:cubicBezTo>
                    <a:pt x="1255" y="0"/>
                    <a:pt x="997" y="32"/>
                    <a:pt x="772" y="161"/>
                  </a:cubicBezTo>
                  <a:cubicBezTo>
                    <a:pt x="515" y="321"/>
                    <a:pt x="290" y="546"/>
                    <a:pt x="162" y="836"/>
                  </a:cubicBezTo>
                  <a:cubicBezTo>
                    <a:pt x="33" y="1093"/>
                    <a:pt x="1" y="1382"/>
                    <a:pt x="1" y="1704"/>
                  </a:cubicBezTo>
                  <a:cubicBezTo>
                    <a:pt x="1" y="2347"/>
                    <a:pt x="194" y="3054"/>
                    <a:pt x="515" y="3632"/>
                  </a:cubicBezTo>
                  <a:cubicBezTo>
                    <a:pt x="805" y="4243"/>
                    <a:pt x="1190" y="4757"/>
                    <a:pt x="1576" y="5047"/>
                  </a:cubicBezTo>
                  <a:cubicBezTo>
                    <a:pt x="1833" y="5240"/>
                    <a:pt x="2155" y="5304"/>
                    <a:pt x="2444" y="5304"/>
                  </a:cubicBezTo>
                  <a:cubicBezTo>
                    <a:pt x="2926" y="5304"/>
                    <a:pt x="3376" y="5143"/>
                    <a:pt x="3730" y="4982"/>
                  </a:cubicBezTo>
                  <a:cubicBezTo>
                    <a:pt x="4051" y="4822"/>
                    <a:pt x="4276" y="4661"/>
                    <a:pt x="4276" y="4629"/>
                  </a:cubicBezTo>
                  <a:cubicBezTo>
                    <a:pt x="4405" y="4565"/>
                    <a:pt x="4437" y="4404"/>
                    <a:pt x="4340" y="4275"/>
                  </a:cubicBezTo>
                  <a:cubicBezTo>
                    <a:pt x="4282" y="4197"/>
                    <a:pt x="4200" y="4155"/>
                    <a:pt x="4116" y="4155"/>
                  </a:cubicBezTo>
                  <a:cubicBezTo>
                    <a:pt x="4061" y="4155"/>
                    <a:pt x="4005" y="4173"/>
                    <a:pt x="3955" y="4211"/>
                  </a:cubicBezTo>
                  <a:cubicBezTo>
                    <a:pt x="3923" y="4243"/>
                    <a:pt x="3698" y="4404"/>
                    <a:pt x="3408" y="4532"/>
                  </a:cubicBezTo>
                  <a:cubicBezTo>
                    <a:pt x="3119" y="4661"/>
                    <a:pt x="2765" y="4790"/>
                    <a:pt x="2444" y="4790"/>
                  </a:cubicBezTo>
                  <a:cubicBezTo>
                    <a:pt x="2219" y="4790"/>
                    <a:pt x="2058" y="4725"/>
                    <a:pt x="1865" y="4597"/>
                  </a:cubicBezTo>
                  <a:cubicBezTo>
                    <a:pt x="1608" y="4436"/>
                    <a:pt x="1255" y="3954"/>
                    <a:pt x="997" y="3407"/>
                  </a:cubicBezTo>
                  <a:cubicBezTo>
                    <a:pt x="708" y="2861"/>
                    <a:pt x="515" y="2218"/>
                    <a:pt x="515" y="1704"/>
                  </a:cubicBezTo>
                  <a:cubicBezTo>
                    <a:pt x="515" y="1447"/>
                    <a:pt x="580" y="1222"/>
                    <a:pt x="644" y="1061"/>
                  </a:cubicBezTo>
                  <a:cubicBezTo>
                    <a:pt x="740" y="868"/>
                    <a:pt x="869" y="739"/>
                    <a:pt x="1030" y="643"/>
                  </a:cubicBezTo>
                  <a:cubicBezTo>
                    <a:pt x="1190" y="546"/>
                    <a:pt x="1351" y="514"/>
                    <a:pt x="1480" y="514"/>
                  </a:cubicBezTo>
                  <a:cubicBezTo>
                    <a:pt x="1705" y="514"/>
                    <a:pt x="1930" y="611"/>
                    <a:pt x="2155" y="804"/>
                  </a:cubicBezTo>
                  <a:cubicBezTo>
                    <a:pt x="2476" y="1029"/>
                    <a:pt x="2798" y="1447"/>
                    <a:pt x="3023" y="1800"/>
                  </a:cubicBezTo>
                  <a:cubicBezTo>
                    <a:pt x="3119" y="1961"/>
                    <a:pt x="3215" y="2122"/>
                    <a:pt x="3248" y="2218"/>
                  </a:cubicBezTo>
                  <a:cubicBezTo>
                    <a:pt x="3280" y="2282"/>
                    <a:pt x="3312" y="2314"/>
                    <a:pt x="3312" y="2347"/>
                  </a:cubicBezTo>
                  <a:lnTo>
                    <a:pt x="3344" y="2379"/>
                  </a:lnTo>
                  <a:cubicBezTo>
                    <a:pt x="3392" y="2498"/>
                    <a:pt x="3492" y="2564"/>
                    <a:pt x="3594" y="2564"/>
                  </a:cubicBezTo>
                  <a:cubicBezTo>
                    <a:pt x="3629" y="2564"/>
                    <a:pt x="3664" y="2556"/>
                    <a:pt x="3698" y="2539"/>
                  </a:cubicBezTo>
                  <a:cubicBezTo>
                    <a:pt x="3826" y="2475"/>
                    <a:pt x="3890" y="2314"/>
                    <a:pt x="3826" y="2186"/>
                  </a:cubicBezTo>
                  <a:cubicBezTo>
                    <a:pt x="3826" y="2154"/>
                    <a:pt x="3601" y="1639"/>
                    <a:pt x="3215" y="1125"/>
                  </a:cubicBezTo>
                  <a:cubicBezTo>
                    <a:pt x="2990" y="836"/>
                    <a:pt x="2765" y="579"/>
                    <a:pt x="2476" y="354"/>
                  </a:cubicBezTo>
                  <a:cubicBezTo>
                    <a:pt x="2187" y="161"/>
                    <a:pt x="1865" y="0"/>
                    <a:pt x="14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42" name="Google Shape;4407;p64"/>
            <p:cNvSpPr>
              <a:spLocks/>
            </p:cNvSpPr>
            <p:nvPr/>
          </p:nvSpPr>
          <p:spPr bwMode="auto">
            <a:xfrm>
              <a:off x="2691350" y="2592500"/>
              <a:ext cx="45825" cy="63900"/>
            </a:xfrm>
            <a:custGeom>
              <a:avLst/>
              <a:gdLst>
                <a:gd name="T0" fmla="*/ 1530 w 1833"/>
                <a:gd name="T1" fmla="*/ 0 h 2556"/>
                <a:gd name="T2" fmla="*/ 1254 w 1833"/>
                <a:gd name="T3" fmla="*/ 201 h 2556"/>
                <a:gd name="T4" fmla="*/ 1254 w 1833"/>
                <a:gd name="T5" fmla="*/ 266 h 2556"/>
                <a:gd name="T6" fmla="*/ 836 w 1833"/>
                <a:gd name="T7" fmla="*/ 1230 h 2556"/>
                <a:gd name="T8" fmla="*/ 515 w 1833"/>
                <a:gd name="T9" fmla="*/ 1776 h 2556"/>
                <a:gd name="T10" fmla="*/ 226 w 1833"/>
                <a:gd name="T11" fmla="*/ 2033 h 2556"/>
                <a:gd name="T12" fmla="*/ 65 w 1833"/>
                <a:gd name="T13" fmla="*/ 2387 h 2556"/>
                <a:gd name="T14" fmla="*/ 350 w 1833"/>
                <a:gd name="T15" fmla="*/ 2556 h 2556"/>
                <a:gd name="T16" fmla="*/ 418 w 1833"/>
                <a:gd name="T17" fmla="*/ 2548 h 2556"/>
                <a:gd name="T18" fmla="*/ 997 w 1833"/>
                <a:gd name="T19" fmla="*/ 2001 h 2556"/>
                <a:gd name="T20" fmla="*/ 1768 w 1833"/>
                <a:gd name="T21" fmla="*/ 362 h 2556"/>
                <a:gd name="T22" fmla="*/ 1608 w 1833"/>
                <a:gd name="T23" fmla="*/ 8 h 2556"/>
                <a:gd name="T24" fmla="*/ 1530 w 1833"/>
                <a:gd name="T25" fmla="*/ 0 h 2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3" h="2556" extrusionOk="0">
                  <a:moveTo>
                    <a:pt x="1530" y="0"/>
                  </a:moveTo>
                  <a:cubicBezTo>
                    <a:pt x="1406" y="0"/>
                    <a:pt x="1308" y="67"/>
                    <a:pt x="1254" y="201"/>
                  </a:cubicBezTo>
                  <a:lnTo>
                    <a:pt x="1254" y="266"/>
                  </a:lnTo>
                  <a:cubicBezTo>
                    <a:pt x="1190" y="426"/>
                    <a:pt x="1061" y="844"/>
                    <a:pt x="836" y="1230"/>
                  </a:cubicBezTo>
                  <a:cubicBezTo>
                    <a:pt x="740" y="1423"/>
                    <a:pt x="643" y="1616"/>
                    <a:pt x="515" y="1776"/>
                  </a:cubicBezTo>
                  <a:cubicBezTo>
                    <a:pt x="418" y="1905"/>
                    <a:pt x="290" y="2001"/>
                    <a:pt x="226" y="2033"/>
                  </a:cubicBezTo>
                  <a:cubicBezTo>
                    <a:pt x="65" y="2098"/>
                    <a:pt x="1" y="2259"/>
                    <a:pt x="65" y="2387"/>
                  </a:cubicBezTo>
                  <a:cubicBezTo>
                    <a:pt x="118" y="2494"/>
                    <a:pt x="238" y="2556"/>
                    <a:pt x="350" y="2556"/>
                  </a:cubicBezTo>
                  <a:cubicBezTo>
                    <a:pt x="373" y="2556"/>
                    <a:pt x="396" y="2553"/>
                    <a:pt x="418" y="2548"/>
                  </a:cubicBezTo>
                  <a:cubicBezTo>
                    <a:pt x="676" y="2419"/>
                    <a:pt x="836" y="2226"/>
                    <a:pt x="997" y="2001"/>
                  </a:cubicBezTo>
                  <a:cubicBezTo>
                    <a:pt x="1479" y="1358"/>
                    <a:pt x="1768" y="362"/>
                    <a:pt x="1768" y="362"/>
                  </a:cubicBezTo>
                  <a:cubicBezTo>
                    <a:pt x="1833" y="201"/>
                    <a:pt x="1736" y="73"/>
                    <a:pt x="1608" y="8"/>
                  </a:cubicBezTo>
                  <a:cubicBezTo>
                    <a:pt x="1581" y="3"/>
                    <a:pt x="1555" y="0"/>
                    <a:pt x="15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43" name="Google Shape;4408;p64"/>
            <p:cNvSpPr>
              <a:spLocks/>
            </p:cNvSpPr>
            <p:nvPr/>
          </p:nvSpPr>
          <p:spPr bwMode="auto">
            <a:xfrm>
              <a:off x="2938050" y="3199600"/>
              <a:ext cx="86025" cy="149600"/>
            </a:xfrm>
            <a:custGeom>
              <a:avLst/>
              <a:gdLst>
                <a:gd name="T0" fmla="*/ 1221 w 3441"/>
                <a:gd name="T1" fmla="*/ 1 h 5984"/>
                <a:gd name="T2" fmla="*/ 772 w 3441"/>
                <a:gd name="T3" fmla="*/ 444 h 5984"/>
                <a:gd name="T4" fmla="*/ 1495 w 3441"/>
                <a:gd name="T5" fmla="*/ 2153 h 5984"/>
                <a:gd name="T6" fmla="*/ 1495 w 3441"/>
                <a:gd name="T7" fmla="*/ 2153 h 5984"/>
                <a:gd name="T8" fmla="*/ 489 w 3441"/>
                <a:gd name="T9" fmla="*/ 1437 h 5984"/>
                <a:gd name="T10" fmla="*/ 290 w 3441"/>
                <a:gd name="T11" fmla="*/ 1697 h 5984"/>
                <a:gd name="T12" fmla="*/ 1029 w 3441"/>
                <a:gd name="T13" fmla="*/ 3401 h 5984"/>
                <a:gd name="T14" fmla="*/ 226 w 3441"/>
                <a:gd name="T15" fmla="*/ 3166 h 5984"/>
                <a:gd name="T16" fmla="*/ 1 w 3441"/>
                <a:gd name="T17" fmla="*/ 3337 h 5984"/>
                <a:gd name="T18" fmla="*/ 1512 w 3441"/>
                <a:gd name="T19" fmla="*/ 5844 h 5984"/>
                <a:gd name="T20" fmla="*/ 1601 w 3441"/>
                <a:gd name="T21" fmla="*/ 5984 h 5984"/>
                <a:gd name="T22" fmla="*/ 3151 w 3441"/>
                <a:gd name="T23" fmla="*/ 2790 h 5984"/>
                <a:gd name="T24" fmla="*/ 1930 w 3441"/>
                <a:gd name="T25" fmla="*/ 251 h 5984"/>
                <a:gd name="T26" fmla="*/ 1221 w 3441"/>
                <a:gd name="T27" fmla="*/ 1 h 5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41" h="5984" extrusionOk="0">
                  <a:moveTo>
                    <a:pt x="1221" y="1"/>
                  </a:moveTo>
                  <a:cubicBezTo>
                    <a:pt x="1011" y="1"/>
                    <a:pt x="823" y="104"/>
                    <a:pt x="772" y="444"/>
                  </a:cubicBezTo>
                  <a:cubicBezTo>
                    <a:pt x="675" y="1125"/>
                    <a:pt x="1223" y="1844"/>
                    <a:pt x="1495" y="2153"/>
                  </a:cubicBezTo>
                  <a:cubicBezTo>
                    <a:pt x="1252" y="1902"/>
                    <a:pt x="765" y="1437"/>
                    <a:pt x="489" y="1437"/>
                  </a:cubicBezTo>
                  <a:cubicBezTo>
                    <a:pt x="380" y="1437"/>
                    <a:pt x="305" y="1510"/>
                    <a:pt x="290" y="1697"/>
                  </a:cubicBezTo>
                  <a:cubicBezTo>
                    <a:pt x="226" y="2501"/>
                    <a:pt x="1029" y="3401"/>
                    <a:pt x="1029" y="3401"/>
                  </a:cubicBezTo>
                  <a:cubicBezTo>
                    <a:pt x="1029" y="3401"/>
                    <a:pt x="529" y="3166"/>
                    <a:pt x="226" y="3166"/>
                  </a:cubicBezTo>
                  <a:cubicBezTo>
                    <a:pt x="95" y="3166"/>
                    <a:pt x="1" y="3210"/>
                    <a:pt x="1" y="3337"/>
                  </a:cubicBezTo>
                  <a:cubicBezTo>
                    <a:pt x="1" y="3722"/>
                    <a:pt x="1447" y="5169"/>
                    <a:pt x="1512" y="5844"/>
                  </a:cubicBezTo>
                  <a:cubicBezTo>
                    <a:pt x="1520" y="5940"/>
                    <a:pt x="1552" y="5984"/>
                    <a:pt x="1601" y="5984"/>
                  </a:cubicBezTo>
                  <a:cubicBezTo>
                    <a:pt x="1914" y="5984"/>
                    <a:pt x="2929" y="4207"/>
                    <a:pt x="3151" y="2790"/>
                  </a:cubicBezTo>
                  <a:cubicBezTo>
                    <a:pt x="3440" y="1119"/>
                    <a:pt x="1930" y="251"/>
                    <a:pt x="1930" y="251"/>
                  </a:cubicBezTo>
                  <a:cubicBezTo>
                    <a:pt x="1930" y="251"/>
                    <a:pt x="1548" y="1"/>
                    <a:pt x="122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44" name="Google Shape;4409;p64"/>
            <p:cNvSpPr>
              <a:spLocks/>
            </p:cNvSpPr>
            <p:nvPr/>
          </p:nvSpPr>
          <p:spPr bwMode="auto">
            <a:xfrm>
              <a:off x="2931625" y="3193000"/>
              <a:ext cx="93250" cy="163150"/>
            </a:xfrm>
            <a:custGeom>
              <a:avLst/>
              <a:gdLst>
                <a:gd name="T0" fmla="*/ 1833 w 3730"/>
                <a:gd name="T1" fmla="*/ 611 h 6526"/>
                <a:gd name="T2" fmla="*/ 2026 w 3730"/>
                <a:gd name="T3" fmla="*/ 740 h 6526"/>
                <a:gd name="T4" fmla="*/ 2669 w 3730"/>
                <a:gd name="T5" fmla="*/ 1286 h 6526"/>
                <a:gd name="T6" fmla="*/ 3151 w 3730"/>
                <a:gd name="T7" fmla="*/ 2990 h 6526"/>
                <a:gd name="T8" fmla="*/ 1994 w 3730"/>
                <a:gd name="T9" fmla="*/ 5786 h 6526"/>
                <a:gd name="T10" fmla="*/ 1975 w 3730"/>
                <a:gd name="T11" fmla="*/ 5814 h 6526"/>
                <a:gd name="T12" fmla="*/ 933 w 3730"/>
                <a:gd name="T13" fmla="*/ 4243 h 6526"/>
                <a:gd name="T14" fmla="*/ 588 w 3730"/>
                <a:gd name="T15" fmla="*/ 3705 h 6526"/>
                <a:gd name="T16" fmla="*/ 901 w 3730"/>
                <a:gd name="T17" fmla="*/ 3793 h 6526"/>
                <a:gd name="T18" fmla="*/ 1158 w 3730"/>
                <a:gd name="T19" fmla="*/ 3890 h 6526"/>
                <a:gd name="T20" fmla="*/ 1310 w 3730"/>
                <a:gd name="T21" fmla="*/ 3923 h 6526"/>
                <a:gd name="T22" fmla="*/ 1479 w 3730"/>
                <a:gd name="T23" fmla="*/ 3472 h 6526"/>
                <a:gd name="T24" fmla="*/ 804 w 3730"/>
                <a:gd name="T25" fmla="*/ 2058 h 6526"/>
                <a:gd name="T26" fmla="*/ 804 w 3730"/>
                <a:gd name="T27" fmla="*/ 1971 h 6526"/>
                <a:gd name="T28" fmla="*/ 1479 w 3730"/>
                <a:gd name="T29" fmla="*/ 2508 h 6526"/>
                <a:gd name="T30" fmla="*/ 1580 w 3730"/>
                <a:gd name="T31" fmla="*/ 2608 h 6526"/>
                <a:gd name="T32" fmla="*/ 1913 w 3730"/>
                <a:gd name="T33" fmla="*/ 2837 h 6526"/>
                <a:gd name="T34" fmla="*/ 2122 w 3730"/>
                <a:gd name="T35" fmla="*/ 2379 h 6526"/>
                <a:gd name="T36" fmla="*/ 2090 w 3730"/>
                <a:gd name="T37" fmla="*/ 2347 h 6526"/>
                <a:gd name="T38" fmla="*/ 2078 w 3730"/>
                <a:gd name="T39" fmla="*/ 2335 h 6526"/>
                <a:gd name="T40" fmla="*/ 1957 w 3730"/>
                <a:gd name="T41" fmla="*/ 2219 h 6526"/>
                <a:gd name="T42" fmla="*/ 1640 w 3730"/>
                <a:gd name="T43" fmla="*/ 1833 h 6526"/>
                <a:gd name="T44" fmla="*/ 1286 w 3730"/>
                <a:gd name="T45" fmla="*/ 772 h 6526"/>
                <a:gd name="T46" fmla="*/ 1351 w 3730"/>
                <a:gd name="T47" fmla="*/ 547 h 6526"/>
                <a:gd name="T48" fmla="*/ 2026 w 3730"/>
                <a:gd name="T49" fmla="*/ 6076 h 6526"/>
                <a:gd name="T50" fmla="*/ 2025 w 3730"/>
                <a:gd name="T51" fmla="*/ 6076 h 6526"/>
                <a:gd name="T52" fmla="*/ 2025 w 3730"/>
                <a:gd name="T53" fmla="*/ 6076 h 6526"/>
                <a:gd name="T54" fmla="*/ 1479 w 3730"/>
                <a:gd name="T55" fmla="*/ 0 h 6526"/>
                <a:gd name="T56" fmla="*/ 772 w 3730"/>
                <a:gd name="T57" fmla="*/ 675 h 6526"/>
                <a:gd name="T58" fmla="*/ 834 w 3730"/>
                <a:gd name="T59" fmla="*/ 1422 h 6526"/>
                <a:gd name="T60" fmla="*/ 740 w 3730"/>
                <a:gd name="T61" fmla="*/ 1415 h 6526"/>
                <a:gd name="T62" fmla="*/ 290 w 3730"/>
                <a:gd name="T63" fmla="*/ 1929 h 6526"/>
                <a:gd name="T64" fmla="*/ 604 w 3730"/>
                <a:gd name="T65" fmla="*/ 3156 h 6526"/>
                <a:gd name="T66" fmla="*/ 483 w 3730"/>
                <a:gd name="T67" fmla="*/ 3150 h 6526"/>
                <a:gd name="T68" fmla="*/ 1 w 3730"/>
                <a:gd name="T69" fmla="*/ 3601 h 6526"/>
                <a:gd name="T70" fmla="*/ 933 w 3730"/>
                <a:gd name="T71" fmla="*/ 5111 h 6526"/>
                <a:gd name="T72" fmla="*/ 1511 w 3730"/>
                <a:gd name="T73" fmla="*/ 6140 h 6526"/>
                <a:gd name="T74" fmla="*/ 1865 w 3730"/>
                <a:gd name="T75" fmla="*/ 6526 h 6526"/>
                <a:gd name="T76" fmla="*/ 2604 w 3730"/>
                <a:gd name="T77" fmla="*/ 5851 h 6526"/>
                <a:gd name="T78" fmla="*/ 3729 w 3730"/>
                <a:gd name="T79" fmla="*/ 2636 h 6526"/>
                <a:gd name="T80" fmla="*/ 2341 w 3730"/>
                <a:gd name="T81" fmla="*/ 299 h 6526"/>
                <a:gd name="T82" fmla="*/ 2347 w 3730"/>
                <a:gd name="T83" fmla="*/ 290 h 6526"/>
                <a:gd name="T84" fmla="*/ 1479 w 3730"/>
                <a:gd name="T85" fmla="*/ 0 h 6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30" h="6526" extrusionOk="0">
                  <a:moveTo>
                    <a:pt x="1479" y="515"/>
                  </a:moveTo>
                  <a:cubicBezTo>
                    <a:pt x="1576" y="515"/>
                    <a:pt x="1736" y="579"/>
                    <a:pt x="1833" y="611"/>
                  </a:cubicBezTo>
                  <a:cubicBezTo>
                    <a:pt x="1897" y="643"/>
                    <a:pt x="1962" y="675"/>
                    <a:pt x="1994" y="708"/>
                  </a:cubicBezTo>
                  <a:lnTo>
                    <a:pt x="2026" y="740"/>
                  </a:lnTo>
                  <a:lnTo>
                    <a:pt x="2058" y="740"/>
                  </a:lnTo>
                  <a:cubicBezTo>
                    <a:pt x="2122" y="772"/>
                    <a:pt x="2412" y="965"/>
                    <a:pt x="2669" y="1286"/>
                  </a:cubicBezTo>
                  <a:cubicBezTo>
                    <a:pt x="2926" y="1640"/>
                    <a:pt x="3183" y="2058"/>
                    <a:pt x="3183" y="2636"/>
                  </a:cubicBezTo>
                  <a:cubicBezTo>
                    <a:pt x="3183" y="2765"/>
                    <a:pt x="3183" y="2861"/>
                    <a:pt x="3151" y="2990"/>
                  </a:cubicBezTo>
                  <a:cubicBezTo>
                    <a:pt x="3054" y="3665"/>
                    <a:pt x="2733" y="4468"/>
                    <a:pt x="2412" y="5047"/>
                  </a:cubicBezTo>
                  <a:cubicBezTo>
                    <a:pt x="2283" y="5368"/>
                    <a:pt x="2122" y="5626"/>
                    <a:pt x="1994" y="5786"/>
                  </a:cubicBezTo>
                  <a:cubicBezTo>
                    <a:pt x="1987" y="5796"/>
                    <a:pt x="1981" y="5805"/>
                    <a:pt x="1975" y="5814"/>
                  </a:cubicBezTo>
                  <a:cubicBezTo>
                    <a:pt x="1923" y="5658"/>
                    <a:pt x="1836" y="5507"/>
                    <a:pt x="1736" y="5368"/>
                  </a:cubicBezTo>
                  <a:cubicBezTo>
                    <a:pt x="1511" y="4983"/>
                    <a:pt x="1190" y="4565"/>
                    <a:pt x="933" y="4243"/>
                  </a:cubicBezTo>
                  <a:cubicBezTo>
                    <a:pt x="804" y="4051"/>
                    <a:pt x="708" y="3890"/>
                    <a:pt x="644" y="3761"/>
                  </a:cubicBezTo>
                  <a:cubicBezTo>
                    <a:pt x="615" y="3747"/>
                    <a:pt x="599" y="3726"/>
                    <a:pt x="588" y="3705"/>
                  </a:cubicBezTo>
                  <a:cubicBezTo>
                    <a:pt x="686" y="3718"/>
                    <a:pt x="810" y="3748"/>
                    <a:pt x="901" y="3793"/>
                  </a:cubicBezTo>
                  <a:cubicBezTo>
                    <a:pt x="997" y="3826"/>
                    <a:pt x="1061" y="3858"/>
                    <a:pt x="1094" y="3858"/>
                  </a:cubicBezTo>
                  <a:lnTo>
                    <a:pt x="1158" y="3890"/>
                  </a:lnTo>
                  <a:lnTo>
                    <a:pt x="1190" y="3890"/>
                  </a:lnTo>
                  <a:cubicBezTo>
                    <a:pt x="1224" y="3913"/>
                    <a:pt x="1266" y="3923"/>
                    <a:pt x="1310" y="3923"/>
                  </a:cubicBezTo>
                  <a:cubicBezTo>
                    <a:pt x="1388" y="3923"/>
                    <a:pt x="1470" y="3888"/>
                    <a:pt x="1511" y="3826"/>
                  </a:cubicBezTo>
                  <a:cubicBezTo>
                    <a:pt x="1576" y="3697"/>
                    <a:pt x="1576" y="3568"/>
                    <a:pt x="1479" y="3472"/>
                  </a:cubicBezTo>
                  <a:cubicBezTo>
                    <a:pt x="1447" y="3440"/>
                    <a:pt x="1286" y="3215"/>
                    <a:pt x="1126" y="2958"/>
                  </a:cubicBezTo>
                  <a:cubicBezTo>
                    <a:pt x="933" y="2668"/>
                    <a:pt x="804" y="2347"/>
                    <a:pt x="804" y="2058"/>
                  </a:cubicBezTo>
                  <a:lnTo>
                    <a:pt x="804" y="1971"/>
                  </a:lnTo>
                  <a:cubicBezTo>
                    <a:pt x="849" y="1991"/>
                    <a:pt x="923" y="2040"/>
                    <a:pt x="997" y="2090"/>
                  </a:cubicBezTo>
                  <a:cubicBezTo>
                    <a:pt x="1158" y="2218"/>
                    <a:pt x="1351" y="2379"/>
                    <a:pt x="1479" y="2508"/>
                  </a:cubicBezTo>
                  <a:cubicBezTo>
                    <a:pt x="1515" y="2543"/>
                    <a:pt x="1550" y="2578"/>
                    <a:pt x="1580" y="2608"/>
                  </a:cubicBezTo>
                  <a:cubicBezTo>
                    <a:pt x="1672" y="2709"/>
                    <a:pt x="1736" y="2765"/>
                    <a:pt x="1736" y="2765"/>
                  </a:cubicBezTo>
                  <a:cubicBezTo>
                    <a:pt x="1785" y="2813"/>
                    <a:pt x="1849" y="2837"/>
                    <a:pt x="1913" y="2837"/>
                  </a:cubicBezTo>
                  <a:cubicBezTo>
                    <a:pt x="1978" y="2837"/>
                    <a:pt x="2042" y="2813"/>
                    <a:pt x="2090" y="2765"/>
                  </a:cubicBezTo>
                  <a:cubicBezTo>
                    <a:pt x="2187" y="2636"/>
                    <a:pt x="2219" y="2475"/>
                    <a:pt x="2122" y="2379"/>
                  </a:cubicBezTo>
                  <a:cubicBezTo>
                    <a:pt x="2122" y="2379"/>
                    <a:pt x="2111" y="2368"/>
                    <a:pt x="2090" y="2347"/>
                  </a:cubicBezTo>
                  <a:cubicBezTo>
                    <a:pt x="2087" y="2344"/>
                    <a:pt x="2083" y="2340"/>
                    <a:pt x="2078" y="2335"/>
                  </a:cubicBezTo>
                  <a:cubicBezTo>
                    <a:pt x="2049" y="2307"/>
                    <a:pt x="2007" y="2266"/>
                    <a:pt x="1957" y="2219"/>
                  </a:cubicBezTo>
                  <a:cubicBezTo>
                    <a:pt x="1868" y="2128"/>
                    <a:pt x="1749" y="1996"/>
                    <a:pt x="1640" y="1833"/>
                  </a:cubicBezTo>
                  <a:cubicBezTo>
                    <a:pt x="1447" y="1543"/>
                    <a:pt x="1286" y="1190"/>
                    <a:pt x="1286" y="868"/>
                  </a:cubicBezTo>
                  <a:lnTo>
                    <a:pt x="1286" y="772"/>
                  </a:lnTo>
                  <a:lnTo>
                    <a:pt x="1286" y="740"/>
                  </a:lnTo>
                  <a:cubicBezTo>
                    <a:pt x="1319" y="611"/>
                    <a:pt x="1351" y="579"/>
                    <a:pt x="1351" y="547"/>
                  </a:cubicBezTo>
                  <a:cubicBezTo>
                    <a:pt x="1383" y="547"/>
                    <a:pt x="1415" y="515"/>
                    <a:pt x="1479" y="515"/>
                  </a:cubicBezTo>
                  <a:close/>
                  <a:moveTo>
                    <a:pt x="2026" y="6076"/>
                  </a:moveTo>
                  <a:lnTo>
                    <a:pt x="2025" y="6076"/>
                  </a:lnTo>
                  <a:cubicBezTo>
                    <a:pt x="2025" y="6076"/>
                    <a:pt x="2025" y="6076"/>
                    <a:pt x="2025" y="6076"/>
                  </a:cubicBezTo>
                  <a:lnTo>
                    <a:pt x="2026" y="6076"/>
                  </a:lnTo>
                  <a:close/>
                  <a:moveTo>
                    <a:pt x="1479" y="0"/>
                  </a:moveTo>
                  <a:cubicBezTo>
                    <a:pt x="1319" y="0"/>
                    <a:pt x="1158" y="32"/>
                    <a:pt x="1029" y="161"/>
                  </a:cubicBezTo>
                  <a:cubicBezTo>
                    <a:pt x="869" y="290"/>
                    <a:pt x="804" y="450"/>
                    <a:pt x="772" y="675"/>
                  </a:cubicBezTo>
                  <a:cubicBezTo>
                    <a:pt x="740" y="740"/>
                    <a:pt x="740" y="804"/>
                    <a:pt x="740" y="868"/>
                  </a:cubicBezTo>
                  <a:cubicBezTo>
                    <a:pt x="740" y="1060"/>
                    <a:pt x="776" y="1246"/>
                    <a:pt x="834" y="1422"/>
                  </a:cubicBezTo>
                  <a:cubicBezTo>
                    <a:pt x="803" y="1417"/>
                    <a:pt x="772" y="1415"/>
                    <a:pt x="740" y="1415"/>
                  </a:cubicBezTo>
                  <a:cubicBezTo>
                    <a:pt x="644" y="1415"/>
                    <a:pt x="483" y="1479"/>
                    <a:pt x="419" y="1575"/>
                  </a:cubicBezTo>
                  <a:cubicBezTo>
                    <a:pt x="322" y="1672"/>
                    <a:pt x="290" y="1800"/>
                    <a:pt x="290" y="1929"/>
                  </a:cubicBezTo>
                  <a:lnTo>
                    <a:pt x="258" y="2058"/>
                  </a:lnTo>
                  <a:cubicBezTo>
                    <a:pt x="258" y="2481"/>
                    <a:pt x="431" y="2854"/>
                    <a:pt x="604" y="3156"/>
                  </a:cubicBezTo>
                  <a:cubicBezTo>
                    <a:pt x="564" y="3153"/>
                    <a:pt x="523" y="3150"/>
                    <a:pt x="483" y="3150"/>
                  </a:cubicBezTo>
                  <a:cubicBezTo>
                    <a:pt x="386" y="3150"/>
                    <a:pt x="290" y="3150"/>
                    <a:pt x="194" y="3247"/>
                  </a:cubicBezTo>
                  <a:cubicBezTo>
                    <a:pt x="65" y="3311"/>
                    <a:pt x="1" y="3472"/>
                    <a:pt x="1" y="3601"/>
                  </a:cubicBezTo>
                  <a:cubicBezTo>
                    <a:pt x="1" y="3729"/>
                    <a:pt x="33" y="3793"/>
                    <a:pt x="97" y="3890"/>
                  </a:cubicBezTo>
                  <a:cubicBezTo>
                    <a:pt x="258" y="4243"/>
                    <a:pt x="611" y="4661"/>
                    <a:pt x="933" y="5111"/>
                  </a:cubicBezTo>
                  <a:cubicBezTo>
                    <a:pt x="1061" y="5304"/>
                    <a:pt x="1222" y="5529"/>
                    <a:pt x="1319" y="5722"/>
                  </a:cubicBezTo>
                  <a:cubicBezTo>
                    <a:pt x="1447" y="5915"/>
                    <a:pt x="1511" y="6076"/>
                    <a:pt x="1511" y="6140"/>
                  </a:cubicBezTo>
                  <a:cubicBezTo>
                    <a:pt x="1511" y="6204"/>
                    <a:pt x="1544" y="6301"/>
                    <a:pt x="1576" y="6365"/>
                  </a:cubicBezTo>
                  <a:cubicBezTo>
                    <a:pt x="1640" y="6461"/>
                    <a:pt x="1769" y="6526"/>
                    <a:pt x="1865" y="6526"/>
                  </a:cubicBezTo>
                  <a:cubicBezTo>
                    <a:pt x="2026" y="6494"/>
                    <a:pt x="2090" y="6429"/>
                    <a:pt x="2187" y="6365"/>
                  </a:cubicBezTo>
                  <a:cubicBezTo>
                    <a:pt x="2315" y="6236"/>
                    <a:pt x="2444" y="6076"/>
                    <a:pt x="2604" y="5851"/>
                  </a:cubicBezTo>
                  <a:cubicBezTo>
                    <a:pt x="3022" y="5176"/>
                    <a:pt x="3504" y="4083"/>
                    <a:pt x="3665" y="3086"/>
                  </a:cubicBezTo>
                  <a:cubicBezTo>
                    <a:pt x="3697" y="2925"/>
                    <a:pt x="3729" y="2797"/>
                    <a:pt x="3729" y="2636"/>
                  </a:cubicBezTo>
                  <a:cubicBezTo>
                    <a:pt x="3729" y="1865"/>
                    <a:pt x="3376" y="1254"/>
                    <a:pt x="3022" y="868"/>
                  </a:cubicBezTo>
                  <a:cubicBezTo>
                    <a:pt x="2713" y="531"/>
                    <a:pt x="2429" y="341"/>
                    <a:pt x="2341" y="299"/>
                  </a:cubicBezTo>
                  <a:lnTo>
                    <a:pt x="2347" y="290"/>
                  </a:lnTo>
                  <a:cubicBezTo>
                    <a:pt x="2315" y="290"/>
                    <a:pt x="2219" y="225"/>
                    <a:pt x="2058" y="129"/>
                  </a:cubicBezTo>
                  <a:cubicBezTo>
                    <a:pt x="1929" y="65"/>
                    <a:pt x="1704" y="0"/>
                    <a:pt x="14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45" name="Google Shape;4410;p64"/>
            <p:cNvSpPr>
              <a:spLocks/>
            </p:cNvSpPr>
            <p:nvPr/>
          </p:nvSpPr>
          <p:spPr bwMode="auto">
            <a:xfrm>
              <a:off x="2937250" y="3178425"/>
              <a:ext cx="143875" cy="321575"/>
            </a:xfrm>
            <a:custGeom>
              <a:avLst/>
              <a:gdLst>
                <a:gd name="T0" fmla="*/ 2279 w 5755"/>
                <a:gd name="T1" fmla="*/ 0 h 12863"/>
                <a:gd name="T2" fmla="*/ 1737 w 5755"/>
                <a:gd name="T3" fmla="*/ 133 h 12863"/>
                <a:gd name="T4" fmla="*/ 2412 w 5755"/>
                <a:gd name="T5" fmla="*/ 3637 h 12863"/>
                <a:gd name="T6" fmla="*/ 676 w 5755"/>
                <a:gd name="T7" fmla="*/ 7655 h 12863"/>
                <a:gd name="T8" fmla="*/ 1 w 5755"/>
                <a:gd name="T9" fmla="*/ 11255 h 12863"/>
                <a:gd name="T10" fmla="*/ 676 w 5755"/>
                <a:gd name="T11" fmla="*/ 12863 h 12863"/>
                <a:gd name="T12" fmla="*/ 1994 w 5755"/>
                <a:gd name="T13" fmla="*/ 11802 h 12863"/>
                <a:gd name="T14" fmla="*/ 4951 w 5755"/>
                <a:gd name="T15" fmla="*/ 7366 h 12863"/>
                <a:gd name="T16" fmla="*/ 4533 w 5755"/>
                <a:gd name="T17" fmla="*/ 1901 h 12863"/>
                <a:gd name="T18" fmla="*/ 2279 w 5755"/>
                <a:gd name="T19" fmla="*/ 0 h 12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55" h="12863" extrusionOk="0">
                  <a:moveTo>
                    <a:pt x="2279" y="0"/>
                  </a:moveTo>
                  <a:cubicBezTo>
                    <a:pt x="2105" y="0"/>
                    <a:pt x="1925" y="42"/>
                    <a:pt x="1737" y="133"/>
                  </a:cubicBezTo>
                  <a:cubicBezTo>
                    <a:pt x="676" y="680"/>
                    <a:pt x="2926" y="2544"/>
                    <a:pt x="2412" y="3637"/>
                  </a:cubicBezTo>
                  <a:cubicBezTo>
                    <a:pt x="1865" y="4698"/>
                    <a:pt x="676" y="6562"/>
                    <a:pt x="676" y="7655"/>
                  </a:cubicBezTo>
                  <a:cubicBezTo>
                    <a:pt x="676" y="8716"/>
                    <a:pt x="1" y="11255"/>
                    <a:pt x="1" y="11255"/>
                  </a:cubicBezTo>
                  <a:lnTo>
                    <a:pt x="676" y="12863"/>
                  </a:lnTo>
                  <a:cubicBezTo>
                    <a:pt x="676" y="12863"/>
                    <a:pt x="1190" y="12605"/>
                    <a:pt x="1994" y="11802"/>
                  </a:cubicBezTo>
                  <a:cubicBezTo>
                    <a:pt x="2797" y="10998"/>
                    <a:pt x="4147" y="9134"/>
                    <a:pt x="4951" y="7366"/>
                  </a:cubicBezTo>
                  <a:cubicBezTo>
                    <a:pt x="5755" y="5630"/>
                    <a:pt x="5497" y="3091"/>
                    <a:pt x="4533" y="1901"/>
                  </a:cubicBezTo>
                  <a:cubicBezTo>
                    <a:pt x="3766" y="896"/>
                    <a:pt x="3086" y="0"/>
                    <a:pt x="227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46" name="Google Shape;4411;p64"/>
            <p:cNvSpPr>
              <a:spLocks/>
            </p:cNvSpPr>
            <p:nvPr/>
          </p:nvSpPr>
          <p:spPr bwMode="auto">
            <a:xfrm>
              <a:off x="2930025" y="3172100"/>
              <a:ext cx="149500" cy="334925"/>
            </a:xfrm>
            <a:custGeom>
              <a:avLst/>
              <a:gdLst>
                <a:gd name="T0" fmla="*/ 2572 w 5980"/>
                <a:gd name="T1" fmla="*/ 515 h 13397"/>
                <a:gd name="T2" fmla="*/ 3536 w 5980"/>
                <a:gd name="T3" fmla="*/ 1029 h 13397"/>
                <a:gd name="T4" fmla="*/ 4629 w 5980"/>
                <a:gd name="T5" fmla="*/ 2315 h 13397"/>
                <a:gd name="T6" fmla="*/ 5433 w 5980"/>
                <a:gd name="T7" fmla="*/ 5240 h 13397"/>
                <a:gd name="T8" fmla="*/ 4983 w 5980"/>
                <a:gd name="T9" fmla="*/ 7522 h 13397"/>
                <a:gd name="T10" fmla="*/ 2090 w 5980"/>
                <a:gd name="T11" fmla="*/ 11862 h 13397"/>
                <a:gd name="T12" fmla="*/ 1158 w 5980"/>
                <a:gd name="T13" fmla="*/ 12666 h 13397"/>
                <a:gd name="T14" fmla="*/ 1071 w 5980"/>
                <a:gd name="T15" fmla="*/ 12737 h 13397"/>
                <a:gd name="T16" fmla="*/ 1071 w 5980"/>
                <a:gd name="T17" fmla="*/ 12737 h 13397"/>
                <a:gd name="T18" fmla="*/ 560 w 5980"/>
                <a:gd name="T19" fmla="*/ 11520 h 13397"/>
                <a:gd name="T20" fmla="*/ 560 w 5980"/>
                <a:gd name="T21" fmla="*/ 11520 h 13397"/>
                <a:gd name="T22" fmla="*/ 868 w 5980"/>
                <a:gd name="T23" fmla="*/ 10158 h 13397"/>
                <a:gd name="T24" fmla="*/ 1222 w 5980"/>
                <a:gd name="T25" fmla="*/ 7908 h 13397"/>
                <a:gd name="T26" fmla="*/ 1865 w 5980"/>
                <a:gd name="T27" fmla="*/ 6012 h 13397"/>
                <a:gd name="T28" fmla="*/ 2926 w 5980"/>
                <a:gd name="T29" fmla="*/ 3986 h 13397"/>
                <a:gd name="T30" fmla="*/ 3054 w 5980"/>
                <a:gd name="T31" fmla="*/ 3504 h 13397"/>
                <a:gd name="T32" fmla="*/ 2476 w 5980"/>
                <a:gd name="T33" fmla="*/ 1994 h 13397"/>
                <a:gd name="T34" fmla="*/ 2122 w 5980"/>
                <a:gd name="T35" fmla="*/ 1319 h 13397"/>
                <a:gd name="T36" fmla="*/ 1993 w 5980"/>
                <a:gd name="T37" fmla="*/ 836 h 13397"/>
                <a:gd name="T38" fmla="*/ 2026 w 5980"/>
                <a:gd name="T39" fmla="*/ 740 h 13397"/>
                <a:gd name="T40" fmla="*/ 2154 w 5980"/>
                <a:gd name="T41" fmla="*/ 643 h 13397"/>
                <a:gd name="T42" fmla="*/ 2572 w 5980"/>
                <a:gd name="T43" fmla="*/ 515 h 13397"/>
                <a:gd name="T44" fmla="*/ 2572 w 5980"/>
                <a:gd name="T45" fmla="*/ 1 h 13397"/>
                <a:gd name="T46" fmla="*/ 1897 w 5980"/>
                <a:gd name="T47" fmla="*/ 161 h 13397"/>
                <a:gd name="T48" fmla="*/ 1575 w 5980"/>
                <a:gd name="T49" fmla="*/ 451 h 13397"/>
                <a:gd name="T50" fmla="*/ 1447 w 5980"/>
                <a:gd name="T51" fmla="*/ 836 h 13397"/>
                <a:gd name="T52" fmla="*/ 1640 w 5980"/>
                <a:gd name="T53" fmla="*/ 1544 h 13397"/>
                <a:gd name="T54" fmla="*/ 2218 w 5980"/>
                <a:gd name="T55" fmla="*/ 2604 h 13397"/>
                <a:gd name="T56" fmla="*/ 2508 w 5980"/>
                <a:gd name="T57" fmla="*/ 3504 h 13397"/>
                <a:gd name="T58" fmla="*/ 2443 w 5980"/>
                <a:gd name="T59" fmla="*/ 3761 h 13397"/>
                <a:gd name="T60" fmla="*/ 1383 w 5980"/>
                <a:gd name="T61" fmla="*/ 5754 h 13397"/>
                <a:gd name="T62" fmla="*/ 675 w 5980"/>
                <a:gd name="T63" fmla="*/ 7908 h 13397"/>
                <a:gd name="T64" fmla="*/ 354 w 5980"/>
                <a:gd name="T65" fmla="*/ 10062 h 13397"/>
                <a:gd name="T66" fmla="*/ 129 w 5980"/>
                <a:gd name="T67" fmla="*/ 11026 h 13397"/>
                <a:gd name="T68" fmla="*/ 33 w 5980"/>
                <a:gd name="T69" fmla="*/ 11444 h 13397"/>
                <a:gd name="T70" fmla="*/ 33 w 5980"/>
                <a:gd name="T71" fmla="*/ 11605 h 13397"/>
                <a:gd name="T72" fmla="*/ 708 w 5980"/>
                <a:gd name="T73" fmla="*/ 13212 h 13397"/>
                <a:gd name="T74" fmla="*/ 868 w 5980"/>
                <a:gd name="T75" fmla="*/ 13373 h 13397"/>
                <a:gd name="T76" fmla="*/ 965 w 5980"/>
                <a:gd name="T77" fmla="*/ 13397 h 13397"/>
                <a:gd name="T78" fmla="*/ 1061 w 5980"/>
                <a:gd name="T79" fmla="*/ 13373 h 13397"/>
                <a:gd name="T80" fmla="*/ 2476 w 5980"/>
                <a:gd name="T81" fmla="*/ 12248 h 13397"/>
                <a:gd name="T82" fmla="*/ 5465 w 5980"/>
                <a:gd name="T83" fmla="*/ 7747 h 13397"/>
                <a:gd name="T84" fmla="*/ 5979 w 5980"/>
                <a:gd name="T85" fmla="*/ 5240 h 13397"/>
                <a:gd name="T86" fmla="*/ 5047 w 5980"/>
                <a:gd name="T87" fmla="*/ 1961 h 13397"/>
                <a:gd name="T88" fmla="*/ 3922 w 5980"/>
                <a:gd name="T89" fmla="*/ 643 h 13397"/>
                <a:gd name="T90" fmla="*/ 2572 w 5980"/>
                <a:gd name="T91" fmla="*/ 1 h 13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80" h="13397" extrusionOk="0">
                  <a:moveTo>
                    <a:pt x="2572" y="515"/>
                  </a:moveTo>
                  <a:cubicBezTo>
                    <a:pt x="2893" y="515"/>
                    <a:pt x="3183" y="708"/>
                    <a:pt x="3536" y="1029"/>
                  </a:cubicBezTo>
                  <a:cubicBezTo>
                    <a:pt x="3890" y="1351"/>
                    <a:pt x="4243" y="1801"/>
                    <a:pt x="4629" y="2315"/>
                  </a:cubicBezTo>
                  <a:cubicBezTo>
                    <a:pt x="5111" y="2958"/>
                    <a:pt x="5433" y="4083"/>
                    <a:pt x="5433" y="5240"/>
                  </a:cubicBezTo>
                  <a:cubicBezTo>
                    <a:pt x="5433" y="6044"/>
                    <a:pt x="5304" y="6847"/>
                    <a:pt x="4983" y="7522"/>
                  </a:cubicBezTo>
                  <a:cubicBezTo>
                    <a:pt x="4211" y="9226"/>
                    <a:pt x="2861" y="11090"/>
                    <a:pt x="2090" y="11862"/>
                  </a:cubicBezTo>
                  <a:cubicBezTo>
                    <a:pt x="1704" y="12248"/>
                    <a:pt x="1383" y="12505"/>
                    <a:pt x="1158" y="12666"/>
                  </a:cubicBezTo>
                  <a:cubicBezTo>
                    <a:pt x="1129" y="12695"/>
                    <a:pt x="1099" y="12718"/>
                    <a:pt x="1071" y="12737"/>
                  </a:cubicBezTo>
                  <a:lnTo>
                    <a:pt x="560" y="11520"/>
                  </a:lnTo>
                  <a:cubicBezTo>
                    <a:pt x="601" y="11351"/>
                    <a:pt x="735" y="10799"/>
                    <a:pt x="868" y="10158"/>
                  </a:cubicBezTo>
                  <a:cubicBezTo>
                    <a:pt x="1061" y="9387"/>
                    <a:pt x="1222" y="8487"/>
                    <a:pt x="1222" y="7908"/>
                  </a:cubicBezTo>
                  <a:cubicBezTo>
                    <a:pt x="1222" y="7458"/>
                    <a:pt x="1479" y="6719"/>
                    <a:pt x="1865" y="6012"/>
                  </a:cubicBezTo>
                  <a:cubicBezTo>
                    <a:pt x="2218" y="5272"/>
                    <a:pt x="2668" y="4565"/>
                    <a:pt x="2926" y="3986"/>
                  </a:cubicBezTo>
                  <a:cubicBezTo>
                    <a:pt x="3022" y="3826"/>
                    <a:pt x="3054" y="3665"/>
                    <a:pt x="3054" y="3504"/>
                  </a:cubicBezTo>
                  <a:cubicBezTo>
                    <a:pt x="3022" y="2958"/>
                    <a:pt x="2733" y="2476"/>
                    <a:pt x="2476" y="1994"/>
                  </a:cubicBezTo>
                  <a:cubicBezTo>
                    <a:pt x="2347" y="1736"/>
                    <a:pt x="2218" y="1511"/>
                    <a:pt x="2122" y="1319"/>
                  </a:cubicBezTo>
                  <a:cubicBezTo>
                    <a:pt x="2058" y="1126"/>
                    <a:pt x="1993" y="965"/>
                    <a:pt x="1993" y="836"/>
                  </a:cubicBezTo>
                  <a:cubicBezTo>
                    <a:pt x="1993" y="804"/>
                    <a:pt x="1993" y="772"/>
                    <a:pt x="2026" y="740"/>
                  </a:cubicBezTo>
                  <a:cubicBezTo>
                    <a:pt x="2026" y="708"/>
                    <a:pt x="2058" y="676"/>
                    <a:pt x="2154" y="643"/>
                  </a:cubicBezTo>
                  <a:cubicBezTo>
                    <a:pt x="2315" y="547"/>
                    <a:pt x="2443" y="515"/>
                    <a:pt x="2572" y="515"/>
                  </a:cubicBezTo>
                  <a:close/>
                  <a:moveTo>
                    <a:pt x="2572" y="1"/>
                  </a:moveTo>
                  <a:cubicBezTo>
                    <a:pt x="2347" y="1"/>
                    <a:pt x="2122" y="33"/>
                    <a:pt x="1897" y="161"/>
                  </a:cubicBezTo>
                  <a:cubicBezTo>
                    <a:pt x="1768" y="226"/>
                    <a:pt x="1640" y="322"/>
                    <a:pt x="1575" y="451"/>
                  </a:cubicBezTo>
                  <a:cubicBezTo>
                    <a:pt x="1479" y="579"/>
                    <a:pt x="1447" y="708"/>
                    <a:pt x="1447" y="836"/>
                  </a:cubicBezTo>
                  <a:cubicBezTo>
                    <a:pt x="1447" y="1093"/>
                    <a:pt x="1543" y="1319"/>
                    <a:pt x="1640" y="1544"/>
                  </a:cubicBezTo>
                  <a:cubicBezTo>
                    <a:pt x="1800" y="1897"/>
                    <a:pt x="2026" y="2251"/>
                    <a:pt x="2218" y="2604"/>
                  </a:cubicBezTo>
                  <a:cubicBezTo>
                    <a:pt x="2379" y="2926"/>
                    <a:pt x="2508" y="3279"/>
                    <a:pt x="2508" y="3504"/>
                  </a:cubicBezTo>
                  <a:cubicBezTo>
                    <a:pt x="2508" y="3601"/>
                    <a:pt x="2476" y="3697"/>
                    <a:pt x="2443" y="3761"/>
                  </a:cubicBezTo>
                  <a:cubicBezTo>
                    <a:pt x="2186" y="4276"/>
                    <a:pt x="1768" y="5015"/>
                    <a:pt x="1383" y="5754"/>
                  </a:cubicBezTo>
                  <a:cubicBezTo>
                    <a:pt x="997" y="6526"/>
                    <a:pt x="675" y="7265"/>
                    <a:pt x="675" y="7908"/>
                  </a:cubicBezTo>
                  <a:cubicBezTo>
                    <a:pt x="675" y="8390"/>
                    <a:pt x="515" y="9290"/>
                    <a:pt x="354" y="10062"/>
                  </a:cubicBezTo>
                  <a:cubicBezTo>
                    <a:pt x="258" y="10448"/>
                    <a:pt x="193" y="10769"/>
                    <a:pt x="129" y="11026"/>
                  </a:cubicBezTo>
                  <a:cubicBezTo>
                    <a:pt x="65" y="11283"/>
                    <a:pt x="33" y="11444"/>
                    <a:pt x="33" y="11444"/>
                  </a:cubicBezTo>
                  <a:cubicBezTo>
                    <a:pt x="0" y="11508"/>
                    <a:pt x="0" y="11573"/>
                    <a:pt x="33" y="11605"/>
                  </a:cubicBezTo>
                  <a:lnTo>
                    <a:pt x="708" y="13212"/>
                  </a:lnTo>
                  <a:cubicBezTo>
                    <a:pt x="740" y="13308"/>
                    <a:pt x="772" y="13341"/>
                    <a:pt x="868" y="13373"/>
                  </a:cubicBezTo>
                  <a:cubicBezTo>
                    <a:pt x="900" y="13389"/>
                    <a:pt x="933" y="13397"/>
                    <a:pt x="965" y="13397"/>
                  </a:cubicBezTo>
                  <a:cubicBezTo>
                    <a:pt x="997" y="13397"/>
                    <a:pt x="1029" y="13389"/>
                    <a:pt x="1061" y="13373"/>
                  </a:cubicBezTo>
                  <a:cubicBezTo>
                    <a:pt x="1093" y="13341"/>
                    <a:pt x="1640" y="13051"/>
                    <a:pt x="2476" y="12248"/>
                  </a:cubicBezTo>
                  <a:cubicBezTo>
                    <a:pt x="3311" y="11412"/>
                    <a:pt x="4661" y="9515"/>
                    <a:pt x="5465" y="7747"/>
                  </a:cubicBezTo>
                  <a:cubicBezTo>
                    <a:pt x="5819" y="6976"/>
                    <a:pt x="5979" y="6108"/>
                    <a:pt x="5979" y="5240"/>
                  </a:cubicBezTo>
                  <a:cubicBezTo>
                    <a:pt x="5979" y="3986"/>
                    <a:pt x="5658" y="2765"/>
                    <a:pt x="5047" y="1961"/>
                  </a:cubicBezTo>
                  <a:cubicBezTo>
                    <a:pt x="4661" y="1479"/>
                    <a:pt x="4308" y="997"/>
                    <a:pt x="3922" y="643"/>
                  </a:cubicBezTo>
                  <a:cubicBezTo>
                    <a:pt x="3504" y="258"/>
                    <a:pt x="3086" y="1"/>
                    <a:pt x="25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47" name="Google Shape;4412;p64"/>
            <p:cNvSpPr>
              <a:spLocks/>
            </p:cNvSpPr>
            <p:nvPr/>
          </p:nvSpPr>
          <p:spPr bwMode="auto">
            <a:xfrm>
              <a:off x="2962175" y="3205825"/>
              <a:ext cx="55475" cy="189700"/>
            </a:xfrm>
            <a:custGeom>
              <a:avLst/>
              <a:gdLst>
                <a:gd name="T0" fmla="*/ 1022 w 2219"/>
                <a:gd name="T1" fmla="*/ 0 h 7588"/>
                <a:gd name="T2" fmla="*/ 965 w 2219"/>
                <a:gd name="T3" fmla="*/ 2 h 7588"/>
                <a:gd name="T4" fmla="*/ 0 w 2219"/>
                <a:gd name="T5" fmla="*/ 4213 h 7588"/>
                <a:gd name="T6" fmla="*/ 0 w 2219"/>
                <a:gd name="T7" fmla="*/ 7588 h 7588"/>
                <a:gd name="T8" fmla="*/ 2218 w 2219"/>
                <a:gd name="T9" fmla="*/ 4502 h 7588"/>
                <a:gd name="T10" fmla="*/ 1993 w 2219"/>
                <a:gd name="T11" fmla="*/ 1191 h 7588"/>
                <a:gd name="T12" fmla="*/ 1022 w 2219"/>
                <a:gd name="T13" fmla="*/ 0 h 7588"/>
              </a:gdLst>
              <a:ahLst/>
              <a:cxnLst>
                <a:cxn ang="0">
                  <a:pos x="T0" y="T1"/>
                </a:cxn>
                <a:cxn ang="0">
                  <a:pos x="T2" y="T3"/>
                </a:cxn>
                <a:cxn ang="0">
                  <a:pos x="T4" y="T5"/>
                </a:cxn>
                <a:cxn ang="0">
                  <a:pos x="T6" y="T7"/>
                </a:cxn>
                <a:cxn ang="0">
                  <a:pos x="T8" y="T9"/>
                </a:cxn>
                <a:cxn ang="0">
                  <a:pos x="T10" y="T11"/>
                </a:cxn>
                <a:cxn ang="0">
                  <a:pos x="T12" y="T13"/>
                </a:cxn>
              </a:cxnLst>
              <a:rect l="0" t="0" r="r" b="b"/>
              <a:pathLst>
                <a:path w="2219" h="7588" extrusionOk="0">
                  <a:moveTo>
                    <a:pt x="1022" y="0"/>
                  </a:moveTo>
                  <a:cubicBezTo>
                    <a:pt x="986" y="0"/>
                    <a:pt x="965" y="2"/>
                    <a:pt x="965" y="2"/>
                  </a:cubicBezTo>
                  <a:cubicBezTo>
                    <a:pt x="965" y="2"/>
                    <a:pt x="0" y="2509"/>
                    <a:pt x="0" y="4213"/>
                  </a:cubicBezTo>
                  <a:lnTo>
                    <a:pt x="0" y="7588"/>
                  </a:lnTo>
                  <a:lnTo>
                    <a:pt x="2218" y="4502"/>
                  </a:lnTo>
                  <a:cubicBezTo>
                    <a:pt x="2218" y="4502"/>
                    <a:pt x="1800" y="2509"/>
                    <a:pt x="1993" y="1191"/>
                  </a:cubicBezTo>
                  <a:cubicBezTo>
                    <a:pt x="2189" y="73"/>
                    <a:pt x="1266" y="0"/>
                    <a:pt x="10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48" name="Google Shape;4413;p64"/>
            <p:cNvSpPr>
              <a:spLocks/>
            </p:cNvSpPr>
            <p:nvPr/>
          </p:nvSpPr>
          <p:spPr bwMode="auto">
            <a:xfrm>
              <a:off x="2955750" y="3198625"/>
              <a:ext cx="69125" cy="203325"/>
            </a:xfrm>
            <a:custGeom>
              <a:avLst/>
              <a:gdLst>
                <a:gd name="T0" fmla="*/ 1286 w 2765"/>
                <a:gd name="T1" fmla="*/ 0 h 8133"/>
                <a:gd name="T2" fmla="*/ 1189 w 2765"/>
                <a:gd name="T3" fmla="*/ 32 h 8133"/>
                <a:gd name="T4" fmla="*/ 964 w 2765"/>
                <a:gd name="T5" fmla="*/ 193 h 8133"/>
                <a:gd name="T6" fmla="*/ 482 w 2765"/>
                <a:gd name="T7" fmla="*/ 1672 h 8133"/>
                <a:gd name="T8" fmla="*/ 0 w 2765"/>
                <a:gd name="T9" fmla="*/ 4501 h 8133"/>
                <a:gd name="T10" fmla="*/ 0 w 2765"/>
                <a:gd name="T11" fmla="*/ 7876 h 8133"/>
                <a:gd name="T12" fmla="*/ 257 w 2765"/>
                <a:gd name="T13" fmla="*/ 8133 h 8133"/>
                <a:gd name="T14" fmla="*/ 546 w 2765"/>
                <a:gd name="T15" fmla="*/ 7876 h 8133"/>
                <a:gd name="T16" fmla="*/ 546 w 2765"/>
                <a:gd name="T17" fmla="*/ 4501 h 8133"/>
                <a:gd name="T18" fmla="*/ 997 w 2765"/>
                <a:gd name="T19" fmla="*/ 1833 h 8133"/>
                <a:gd name="T20" fmla="*/ 1318 w 2765"/>
                <a:gd name="T21" fmla="*/ 804 h 8133"/>
                <a:gd name="T22" fmla="*/ 1415 w 2765"/>
                <a:gd name="T23" fmla="*/ 561 h 8133"/>
                <a:gd name="T24" fmla="*/ 1415 w 2765"/>
                <a:gd name="T25" fmla="*/ 561 h 8133"/>
                <a:gd name="T26" fmla="*/ 1736 w 2765"/>
                <a:gd name="T27" fmla="*/ 643 h 8133"/>
                <a:gd name="T28" fmla="*/ 1929 w 2765"/>
                <a:gd name="T29" fmla="*/ 836 h 8133"/>
                <a:gd name="T30" fmla="*/ 2025 w 2765"/>
                <a:gd name="T31" fmla="*/ 1222 h 8133"/>
                <a:gd name="T32" fmla="*/ 1993 w 2765"/>
                <a:gd name="T33" fmla="*/ 1447 h 8133"/>
                <a:gd name="T34" fmla="*/ 1929 w 2765"/>
                <a:gd name="T35" fmla="*/ 2347 h 8133"/>
                <a:gd name="T36" fmla="*/ 2186 w 2765"/>
                <a:gd name="T37" fmla="*/ 4854 h 8133"/>
                <a:gd name="T38" fmla="*/ 2455 w 2765"/>
                <a:gd name="T39" fmla="*/ 5053 h 8133"/>
                <a:gd name="T40" fmla="*/ 2507 w 2765"/>
                <a:gd name="T41" fmla="*/ 5047 h 8133"/>
                <a:gd name="T42" fmla="*/ 2732 w 2765"/>
                <a:gd name="T43" fmla="*/ 4726 h 8133"/>
                <a:gd name="T44" fmla="*/ 2700 w 2765"/>
                <a:gd name="T45" fmla="*/ 4533 h 8133"/>
                <a:gd name="T46" fmla="*/ 2475 w 2765"/>
                <a:gd name="T47" fmla="*/ 2347 h 8133"/>
                <a:gd name="T48" fmla="*/ 2539 w 2765"/>
                <a:gd name="T49" fmla="*/ 1543 h 8133"/>
                <a:gd name="T50" fmla="*/ 2539 w 2765"/>
                <a:gd name="T51" fmla="*/ 1222 h 8133"/>
                <a:gd name="T52" fmla="*/ 2379 w 2765"/>
                <a:gd name="T53" fmla="*/ 579 h 8133"/>
                <a:gd name="T54" fmla="*/ 1768 w 2765"/>
                <a:gd name="T55" fmla="*/ 97 h 8133"/>
                <a:gd name="T56" fmla="*/ 1286 w 2765"/>
                <a:gd name="T57" fmla="*/ 0 h 8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65" h="8133" extrusionOk="0">
                  <a:moveTo>
                    <a:pt x="1286" y="0"/>
                  </a:moveTo>
                  <a:lnTo>
                    <a:pt x="1189" y="32"/>
                  </a:lnTo>
                  <a:cubicBezTo>
                    <a:pt x="1093" y="32"/>
                    <a:pt x="997" y="97"/>
                    <a:pt x="964" y="193"/>
                  </a:cubicBezTo>
                  <a:cubicBezTo>
                    <a:pt x="964" y="193"/>
                    <a:pt x="739" y="836"/>
                    <a:pt x="482" y="1672"/>
                  </a:cubicBezTo>
                  <a:cubicBezTo>
                    <a:pt x="257" y="2540"/>
                    <a:pt x="0" y="3601"/>
                    <a:pt x="0" y="4501"/>
                  </a:cubicBezTo>
                  <a:cubicBezTo>
                    <a:pt x="0" y="6172"/>
                    <a:pt x="0" y="7876"/>
                    <a:pt x="0" y="7876"/>
                  </a:cubicBezTo>
                  <a:cubicBezTo>
                    <a:pt x="0" y="8036"/>
                    <a:pt x="129" y="8133"/>
                    <a:pt x="257" y="8133"/>
                  </a:cubicBezTo>
                  <a:cubicBezTo>
                    <a:pt x="418" y="8133"/>
                    <a:pt x="546" y="8036"/>
                    <a:pt x="546" y="7876"/>
                  </a:cubicBezTo>
                  <a:lnTo>
                    <a:pt x="546" y="4501"/>
                  </a:lnTo>
                  <a:cubicBezTo>
                    <a:pt x="546" y="3697"/>
                    <a:pt x="771" y="2636"/>
                    <a:pt x="997" y="1833"/>
                  </a:cubicBezTo>
                  <a:cubicBezTo>
                    <a:pt x="1125" y="1415"/>
                    <a:pt x="1222" y="1061"/>
                    <a:pt x="1318" y="804"/>
                  </a:cubicBezTo>
                  <a:cubicBezTo>
                    <a:pt x="1362" y="716"/>
                    <a:pt x="1391" y="628"/>
                    <a:pt x="1415" y="561"/>
                  </a:cubicBezTo>
                  <a:cubicBezTo>
                    <a:pt x="1511" y="576"/>
                    <a:pt x="1636" y="603"/>
                    <a:pt x="1736" y="643"/>
                  </a:cubicBezTo>
                  <a:cubicBezTo>
                    <a:pt x="1800" y="708"/>
                    <a:pt x="1864" y="772"/>
                    <a:pt x="1929" y="836"/>
                  </a:cubicBezTo>
                  <a:cubicBezTo>
                    <a:pt x="1961" y="933"/>
                    <a:pt x="2025" y="1029"/>
                    <a:pt x="2025" y="1222"/>
                  </a:cubicBezTo>
                  <a:cubicBezTo>
                    <a:pt x="2025" y="1286"/>
                    <a:pt x="2025" y="1383"/>
                    <a:pt x="1993" y="1447"/>
                  </a:cubicBezTo>
                  <a:cubicBezTo>
                    <a:pt x="1961" y="1736"/>
                    <a:pt x="1929" y="2025"/>
                    <a:pt x="1929" y="2347"/>
                  </a:cubicBezTo>
                  <a:cubicBezTo>
                    <a:pt x="1929" y="3536"/>
                    <a:pt x="2186" y="4822"/>
                    <a:pt x="2186" y="4854"/>
                  </a:cubicBezTo>
                  <a:cubicBezTo>
                    <a:pt x="2214" y="4966"/>
                    <a:pt x="2339" y="5053"/>
                    <a:pt x="2455" y="5053"/>
                  </a:cubicBezTo>
                  <a:cubicBezTo>
                    <a:pt x="2473" y="5053"/>
                    <a:pt x="2490" y="5051"/>
                    <a:pt x="2507" y="5047"/>
                  </a:cubicBezTo>
                  <a:cubicBezTo>
                    <a:pt x="2668" y="5015"/>
                    <a:pt x="2764" y="4886"/>
                    <a:pt x="2732" y="4726"/>
                  </a:cubicBezTo>
                  <a:cubicBezTo>
                    <a:pt x="2732" y="4726"/>
                    <a:pt x="2700" y="4661"/>
                    <a:pt x="2700" y="4533"/>
                  </a:cubicBezTo>
                  <a:cubicBezTo>
                    <a:pt x="2604" y="4115"/>
                    <a:pt x="2475" y="3183"/>
                    <a:pt x="2475" y="2347"/>
                  </a:cubicBezTo>
                  <a:cubicBezTo>
                    <a:pt x="2475" y="2058"/>
                    <a:pt x="2475" y="1768"/>
                    <a:pt x="2539" y="1543"/>
                  </a:cubicBezTo>
                  <a:cubicBezTo>
                    <a:pt x="2539" y="1415"/>
                    <a:pt x="2539" y="1318"/>
                    <a:pt x="2539" y="1222"/>
                  </a:cubicBezTo>
                  <a:cubicBezTo>
                    <a:pt x="2539" y="965"/>
                    <a:pt x="2475" y="740"/>
                    <a:pt x="2379" y="579"/>
                  </a:cubicBezTo>
                  <a:cubicBezTo>
                    <a:pt x="2218" y="290"/>
                    <a:pt x="1993" y="161"/>
                    <a:pt x="1768" y="97"/>
                  </a:cubicBezTo>
                  <a:cubicBezTo>
                    <a:pt x="1543" y="32"/>
                    <a:pt x="1382" y="0"/>
                    <a:pt x="12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49" name="Google Shape;4414;p64"/>
            <p:cNvSpPr>
              <a:spLocks/>
            </p:cNvSpPr>
            <p:nvPr/>
          </p:nvSpPr>
          <p:spPr bwMode="auto">
            <a:xfrm>
              <a:off x="2173825" y="3252475"/>
              <a:ext cx="853450" cy="753000"/>
            </a:xfrm>
            <a:custGeom>
              <a:avLst/>
              <a:gdLst>
                <a:gd name="T0" fmla="*/ 7104 w 34138"/>
                <a:gd name="T1" fmla="*/ 0 h 30120"/>
                <a:gd name="T2" fmla="*/ 1865 w 34138"/>
                <a:gd name="T3" fmla="*/ 3761 h 30120"/>
                <a:gd name="T4" fmla="*/ 933 w 34138"/>
                <a:gd name="T5" fmla="*/ 9386 h 30120"/>
                <a:gd name="T6" fmla="*/ 17134 w 34138"/>
                <a:gd name="T7" fmla="*/ 30119 h 30120"/>
                <a:gd name="T8" fmla="*/ 33334 w 34138"/>
                <a:gd name="T9" fmla="*/ 11508 h 30120"/>
                <a:gd name="T10" fmla="*/ 30666 w 34138"/>
                <a:gd name="T11" fmla="*/ 7779 h 30120"/>
                <a:gd name="T12" fmla="*/ 17134 w 34138"/>
                <a:gd name="T13" fmla="*/ 20090 h 30120"/>
                <a:gd name="T14" fmla="*/ 12055 w 34138"/>
                <a:gd name="T15" fmla="*/ 2957 h 30120"/>
                <a:gd name="T16" fmla="*/ 7104 w 34138"/>
                <a:gd name="T17" fmla="*/ 0 h 30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138" h="30120" extrusionOk="0">
                  <a:moveTo>
                    <a:pt x="7104" y="0"/>
                  </a:moveTo>
                  <a:lnTo>
                    <a:pt x="1865" y="3761"/>
                  </a:lnTo>
                  <a:cubicBezTo>
                    <a:pt x="1865" y="3761"/>
                    <a:pt x="1" y="6429"/>
                    <a:pt x="933" y="9386"/>
                  </a:cubicBezTo>
                  <a:cubicBezTo>
                    <a:pt x="1865" y="12311"/>
                    <a:pt x="15269" y="30119"/>
                    <a:pt x="17134" y="30119"/>
                  </a:cubicBezTo>
                  <a:cubicBezTo>
                    <a:pt x="18998" y="30119"/>
                    <a:pt x="32531" y="12601"/>
                    <a:pt x="33334" y="11508"/>
                  </a:cubicBezTo>
                  <a:cubicBezTo>
                    <a:pt x="34138" y="10447"/>
                    <a:pt x="30666" y="7779"/>
                    <a:pt x="30666" y="7779"/>
                  </a:cubicBezTo>
                  <a:lnTo>
                    <a:pt x="17134" y="20090"/>
                  </a:lnTo>
                  <a:cubicBezTo>
                    <a:pt x="17134" y="20090"/>
                    <a:pt x="13533" y="5625"/>
                    <a:pt x="12055" y="2957"/>
                  </a:cubicBezTo>
                  <a:cubicBezTo>
                    <a:pt x="10576" y="257"/>
                    <a:pt x="7104" y="0"/>
                    <a:pt x="710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50" name="Google Shape;4415;p64"/>
            <p:cNvSpPr>
              <a:spLocks/>
            </p:cNvSpPr>
            <p:nvPr/>
          </p:nvSpPr>
          <p:spPr bwMode="auto">
            <a:xfrm>
              <a:off x="2183475" y="3245900"/>
              <a:ext cx="833350" cy="766800"/>
            </a:xfrm>
            <a:custGeom>
              <a:avLst/>
              <a:gdLst>
                <a:gd name="T0" fmla="*/ 6429 w 33334"/>
                <a:gd name="T1" fmla="*/ 231 h 30672"/>
                <a:gd name="T2" fmla="*/ 6718 w 33334"/>
                <a:gd name="T3" fmla="*/ 520 h 30672"/>
                <a:gd name="T4" fmla="*/ 11412 w 33334"/>
                <a:gd name="T5" fmla="*/ 3349 h 30672"/>
                <a:gd name="T6" fmla="*/ 15269 w 33334"/>
                <a:gd name="T7" fmla="*/ 15692 h 30672"/>
                <a:gd name="T8" fmla="*/ 16490 w 33334"/>
                <a:gd name="T9" fmla="*/ 20418 h 30672"/>
                <a:gd name="T10" fmla="*/ 16741 w 33334"/>
                <a:gd name="T11" fmla="*/ 20623 h 30672"/>
                <a:gd name="T12" fmla="*/ 30283 w 33334"/>
                <a:gd name="T13" fmla="*/ 8379 h 30672"/>
                <a:gd name="T14" fmla="*/ 31727 w 33334"/>
                <a:gd name="T15" fmla="*/ 9714 h 30672"/>
                <a:gd name="T16" fmla="*/ 32820 w 33334"/>
                <a:gd name="T17" fmla="*/ 11385 h 30672"/>
                <a:gd name="T18" fmla="*/ 25041 w 33334"/>
                <a:gd name="T19" fmla="*/ 21318 h 30672"/>
                <a:gd name="T20" fmla="*/ 17776 w 33334"/>
                <a:gd name="T21" fmla="*/ 29450 h 30672"/>
                <a:gd name="T22" fmla="*/ 16748 w 33334"/>
                <a:gd name="T23" fmla="*/ 30125 h 30672"/>
                <a:gd name="T24" fmla="*/ 14947 w 33334"/>
                <a:gd name="T25" fmla="*/ 28679 h 30672"/>
                <a:gd name="T26" fmla="*/ 2700 w 33334"/>
                <a:gd name="T27" fmla="*/ 12896 h 30672"/>
                <a:gd name="T28" fmla="*/ 804 w 33334"/>
                <a:gd name="T29" fmla="*/ 9553 h 30672"/>
                <a:gd name="T30" fmla="*/ 1125 w 33334"/>
                <a:gd name="T31" fmla="*/ 5245 h 30672"/>
                <a:gd name="T32" fmla="*/ 1640 w 33334"/>
                <a:gd name="T33" fmla="*/ 4217 h 30672"/>
                <a:gd name="T34" fmla="*/ 1704 w 33334"/>
                <a:gd name="T35" fmla="*/ 4153 h 30672"/>
                <a:gd name="T36" fmla="*/ 1478 w 33334"/>
                <a:gd name="T37" fmla="*/ 3743 h 30672"/>
                <a:gd name="T38" fmla="*/ 0 w 33334"/>
                <a:gd name="T39" fmla="*/ 7913 h 30672"/>
                <a:gd name="T40" fmla="*/ 1190 w 33334"/>
                <a:gd name="T41" fmla="*/ 11514 h 30672"/>
                <a:gd name="T42" fmla="*/ 13919 w 33334"/>
                <a:gd name="T43" fmla="*/ 28357 h 30672"/>
                <a:gd name="T44" fmla="*/ 16201 w 33334"/>
                <a:gd name="T45" fmla="*/ 30479 h 30672"/>
                <a:gd name="T46" fmla="*/ 17390 w 33334"/>
                <a:gd name="T47" fmla="*/ 30415 h 30672"/>
                <a:gd name="T48" fmla="*/ 27419 w 33334"/>
                <a:gd name="T49" fmla="*/ 19228 h 30672"/>
                <a:gd name="T50" fmla="*/ 33334 w 33334"/>
                <a:gd name="T51" fmla="*/ 11385 h 30672"/>
                <a:gd name="T52" fmla="*/ 30441 w 33334"/>
                <a:gd name="T53" fmla="*/ 7817 h 30672"/>
                <a:gd name="T54" fmla="*/ 30087 w 33334"/>
                <a:gd name="T55" fmla="*/ 7817 h 30672"/>
                <a:gd name="T56" fmla="*/ 16895 w 33334"/>
                <a:gd name="T57" fmla="*/ 19850 h 30672"/>
                <a:gd name="T58" fmla="*/ 13340 w 33334"/>
                <a:gd name="T59" fmla="*/ 6917 h 30672"/>
                <a:gd name="T60" fmla="*/ 8711 w 33334"/>
                <a:gd name="T61" fmla="*/ 488 h 30672"/>
                <a:gd name="T62" fmla="*/ 6678 w 33334"/>
                <a:gd name="T63" fmla="*/ 1 h 30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334" h="30672" extrusionOk="0">
                  <a:moveTo>
                    <a:pt x="6678" y="1"/>
                  </a:moveTo>
                  <a:cubicBezTo>
                    <a:pt x="6564" y="1"/>
                    <a:pt x="6458" y="116"/>
                    <a:pt x="6429" y="231"/>
                  </a:cubicBezTo>
                  <a:cubicBezTo>
                    <a:pt x="6429" y="392"/>
                    <a:pt x="6526" y="520"/>
                    <a:pt x="6686" y="520"/>
                  </a:cubicBezTo>
                  <a:lnTo>
                    <a:pt x="6718" y="520"/>
                  </a:lnTo>
                  <a:cubicBezTo>
                    <a:pt x="6879" y="552"/>
                    <a:pt x="7747" y="649"/>
                    <a:pt x="8711" y="1067"/>
                  </a:cubicBezTo>
                  <a:cubicBezTo>
                    <a:pt x="9708" y="1452"/>
                    <a:pt x="10769" y="2160"/>
                    <a:pt x="11412" y="3349"/>
                  </a:cubicBezTo>
                  <a:cubicBezTo>
                    <a:pt x="11765" y="3960"/>
                    <a:pt x="12279" y="5374"/>
                    <a:pt x="12826" y="7110"/>
                  </a:cubicBezTo>
                  <a:cubicBezTo>
                    <a:pt x="13629" y="9681"/>
                    <a:pt x="14562" y="13024"/>
                    <a:pt x="15269" y="15692"/>
                  </a:cubicBezTo>
                  <a:cubicBezTo>
                    <a:pt x="15622" y="17042"/>
                    <a:pt x="15944" y="18232"/>
                    <a:pt x="16137" y="19068"/>
                  </a:cubicBezTo>
                  <a:cubicBezTo>
                    <a:pt x="16362" y="19903"/>
                    <a:pt x="16490" y="20418"/>
                    <a:pt x="16490" y="20418"/>
                  </a:cubicBezTo>
                  <a:cubicBezTo>
                    <a:pt x="16522" y="20514"/>
                    <a:pt x="16587" y="20578"/>
                    <a:pt x="16683" y="20610"/>
                  </a:cubicBezTo>
                  <a:cubicBezTo>
                    <a:pt x="16700" y="20619"/>
                    <a:pt x="16720" y="20623"/>
                    <a:pt x="16741" y="20623"/>
                  </a:cubicBezTo>
                  <a:cubicBezTo>
                    <a:pt x="16799" y="20623"/>
                    <a:pt x="16870" y="20593"/>
                    <a:pt x="16940" y="20546"/>
                  </a:cubicBezTo>
                  <a:lnTo>
                    <a:pt x="30283" y="8379"/>
                  </a:lnTo>
                  <a:cubicBezTo>
                    <a:pt x="30597" y="8607"/>
                    <a:pt x="31190" y="9147"/>
                    <a:pt x="31727" y="9714"/>
                  </a:cubicBezTo>
                  <a:cubicBezTo>
                    <a:pt x="32048" y="10003"/>
                    <a:pt x="32305" y="10324"/>
                    <a:pt x="32498" y="10646"/>
                  </a:cubicBezTo>
                  <a:cubicBezTo>
                    <a:pt x="32691" y="10935"/>
                    <a:pt x="32820" y="11224"/>
                    <a:pt x="32820" y="11385"/>
                  </a:cubicBezTo>
                  <a:cubicBezTo>
                    <a:pt x="32820" y="11481"/>
                    <a:pt x="32788" y="11546"/>
                    <a:pt x="32755" y="11610"/>
                  </a:cubicBezTo>
                  <a:cubicBezTo>
                    <a:pt x="32338" y="12156"/>
                    <a:pt x="28769" y="16817"/>
                    <a:pt x="25041" y="21318"/>
                  </a:cubicBezTo>
                  <a:cubicBezTo>
                    <a:pt x="23176" y="23568"/>
                    <a:pt x="21312" y="25786"/>
                    <a:pt x="19769" y="27457"/>
                  </a:cubicBezTo>
                  <a:cubicBezTo>
                    <a:pt x="18998" y="28293"/>
                    <a:pt x="18323" y="28968"/>
                    <a:pt x="17776" y="29450"/>
                  </a:cubicBezTo>
                  <a:cubicBezTo>
                    <a:pt x="17519" y="29675"/>
                    <a:pt x="17262" y="29868"/>
                    <a:pt x="17101" y="29965"/>
                  </a:cubicBezTo>
                  <a:cubicBezTo>
                    <a:pt x="16908" y="30093"/>
                    <a:pt x="16780" y="30125"/>
                    <a:pt x="16748" y="30125"/>
                  </a:cubicBezTo>
                  <a:cubicBezTo>
                    <a:pt x="16748" y="30125"/>
                    <a:pt x="16587" y="30093"/>
                    <a:pt x="16426" y="29965"/>
                  </a:cubicBezTo>
                  <a:cubicBezTo>
                    <a:pt x="16072" y="29740"/>
                    <a:pt x="15558" y="29290"/>
                    <a:pt x="14947" y="28679"/>
                  </a:cubicBezTo>
                  <a:cubicBezTo>
                    <a:pt x="12826" y="26493"/>
                    <a:pt x="9451" y="22282"/>
                    <a:pt x="6558" y="18360"/>
                  </a:cubicBezTo>
                  <a:cubicBezTo>
                    <a:pt x="5079" y="16367"/>
                    <a:pt x="3729" y="14471"/>
                    <a:pt x="2700" y="12896"/>
                  </a:cubicBezTo>
                  <a:cubicBezTo>
                    <a:pt x="2186" y="12124"/>
                    <a:pt x="1768" y="11417"/>
                    <a:pt x="1447" y="10839"/>
                  </a:cubicBezTo>
                  <a:cubicBezTo>
                    <a:pt x="1093" y="10260"/>
                    <a:pt x="868" y="9810"/>
                    <a:pt x="804" y="9553"/>
                  </a:cubicBezTo>
                  <a:cubicBezTo>
                    <a:pt x="611" y="9006"/>
                    <a:pt x="547" y="8428"/>
                    <a:pt x="547" y="7913"/>
                  </a:cubicBezTo>
                  <a:cubicBezTo>
                    <a:pt x="547" y="6885"/>
                    <a:pt x="836" y="5920"/>
                    <a:pt x="1125" y="5245"/>
                  </a:cubicBezTo>
                  <a:cubicBezTo>
                    <a:pt x="1286" y="4892"/>
                    <a:pt x="1415" y="4635"/>
                    <a:pt x="1511" y="4442"/>
                  </a:cubicBezTo>
                  <a:cubicBezTo>
                    <a:pt x="1575" y="4345"/>
                    <a:pt x="1607" y="4281"/>
                    <a:pt x="1640" y="4217"/>
                  </a:cubicBezTo>
                  <a:lnTo>
                    <a:pt x="1704" y="4185"/>
                  </a:lnTo>
                  <a:lnTo>
                    <a:pt x="1704" y="4153"/>
                  </a:lnTo>
                  <a:cubicBezTo>
                    <a:pt x="1800" y="4056"/>
                    <a:pt x="1768" y="3863"/>
                    <a:pt x="1640" y="3799"/>
                  </a:cubicBezTo>
                  <a:cubicBezTo>
                    <a:pt x="1589" y="3761"/>
                    <a:pt x="1533" y="3743"/>
                    <a:pt x="1478" y="3743"/>
                  </a:cubicBezTo>
                  <a:cubicBezTo>
                    <a:pt x="1394" y="3743"/>
                    <a:pt x="1312" y="3785"/>
                    <a:pt x="1254" y="3863"/>
                  </a:cubicBezTo>
                  <a:cubicBezTo>
                    <a:pt x="1254" y="3863"/>
                    <a:pt x="0" y="5631"/>
                    <a:pt x="0" y="7913"/>
                  </a:cubicBezTo>
                  <a:cubicBezTo>
                    <a:pt x="0" y="8492"/>
                    <a:pt x="97" y="9103"/>
                    <a:pt x="290" y="9714"/>
                  </a:cubicBezTo>
                  <a:cubicBezTo>
                    <a:pt x="418" y="10131"/>
                    <a:pt x="740" y="10742"/>
                    <a:pt x="1190" y="11514"/>
                  </a:cubicBezTo>
                  <a:cubicBezTo>
                    <a:pt x="2829" y="14214"/>
                    <a:pt x="6236" y="18971"/>
                    <a:pt x="9483" y="23053"/>
                  </a:cubicBezTo>
                  <a:cubicBezTo>
                    <a:pt x="11090" y="25111"/>
                    <a:pt x="12665" y="26975"/>
                    <a:pt x="13919" y="28357"/>
                  </a:cubicBezTo>
                  <a:cubicBezTo>
                    <a:pt x="14562" y="29032"/>
                    <a:pt x="15108" y="29611"/>
                    <a:pt x="15590" y="29997"/>
                  </a:cubicBezTo>
                  <a:cubicBezTo>
                    <a:pt x="15815" y="30190"/>
                    <a:pt x="16008" y="30350"/>
                    <a:pt x="16201" y="30479"/>
                  </a:cubicBezTo>
                  <a:cubicBezTo>
                    <a:pt x="16394" y="30575"/>
                    <a:pt x="16555" y="30672"/>
                    <a:pt x="16748" y="30672"/>
                  </a:cubicBezTo>
                  <a:cubicBezTo>
                    <a:pt x="16973" y="30640"/>
                    <a:pt x="17165" y="30575"/>
                    <a:pt x="17390" y="30415"/>
                  </a:cubicBezTo>
                  <a:cubicBezTo>
                    <a:pt x="17776" y="30157"/>
                    <a:pt x="18323" y="29707"/>
                    <a:pt x="18933" y="29097"/>
                  </a:cubicBezTo>
                  <a:cubicBezTo>
                    <a:pt x="21119" y="26943"/>
                    <a:pt x="24494" y="22861"/>
                    <a:pt x="27419" y="19228"/>
                  </a:cubicBezTo>
                  <a:cubicBezTo>
                    <a:pt x="30377" y="15596"/>
                    <a:pt x="32820" y="12382"/>
                    <a:pt x="33173" y="11931"/>
                  </a:cubicBezTo>
                  <a:cubicBezTo>
                    <a:pt x="33302" y="11771"/>
                    <a:pt x="33334" y="11578"/>
                    <a:pt x="33334" y="11385"/>
                  </a:cubicBezTo>
                  <a:cubicBezTo>
                    <a:pt x="33334" y="10999"/>
                    <a:pt x="33141" y="10614"/>
                    <a:pt x="32852" y="10196"/>
                  </a:cubicBezTo>
                  <a:cubicBezTo>
                    <a:pt x="32016" y="9038"/>
                    <a:pt x="30441" y="7817"/>
                    <a:pt x="30441" y="7817"/>
                  </a:cubicBezTo>
                  <a:cubicBezTo>
                    <a:pt x="30397" y="7773"/>
                    <a:pt x="30341" y="7756"/>
                    <a:pt x="30283" y="7756"/>
                  </a:cubicBezTo>
                  <a:cubicBezTo>
                    <a:pt x="30213" y="7756"/>
                    <a:pt x="30140" y="7782"/>
                    <a:pt x="30087" y="7817"/>
                  </a:cubicBezTo>
                  <a:lnTo>
                    <a:pt x="16895" y="19850"/>
                  </a:lnTo>
                  <a:cubicBezTo>
                    <a:pt x="16623" y="18769"/>
                    <a:pt x="15878" y="15837"/>
                    <a:pt x="15012" y="12703"/>
                  </a:cubicBezTo>
                  <a:cubicBezTo>
                    <a:pt x="14465" y="10742"/>
                    <a:pt x="13887" y="8685"/>
                    <a:pt x="13340" y="6917"/>
                  </a:cubicBezTo>
                  <a:cubicBezTo>
                    <a:pt x="12794" y="5181"/>
                    <a:pt x="12279" y="3799"/>
                    <a:pt x="11894" y="3060"/>
                  </a:cubicBezTo>
                  <a:cubicBezTo>
                    <a:pt x="11122" y="1645"/>
                    <a:pt x="9804" y="906"/>
                    <a:pt x="8711" y="488"/>
                  </a:cubicBezTo>
                  <a:cubicBezTo>
                    <a:pt x="7618" y="70"/>
                    <a:pt x="6751" y="6"/>
                    <a:pt x="6718" y="6"/>
                  </a:cubicBezTo>
                  <a:cubicBezTo>
                    <a:pt x="6705" y="2"/>
                    <a:pt x="6691" y="1"/>
                    <a:pt x="667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51" name="Google Shape;4416;p64"/>
            <p:cNvSpPr>
              <a:spLocks/>
            </p:cNvSpPr>
            <p:nvPr/>
          </p:nvSpPr>
          <p:spPr bwMode="auto">
            <a:xfrm>
              <a:off x="3821225" y="1865575"/>
              <a:ext cx="186475" cy="152025"/>
            </a:xfrm>
            <a:custGeom>
              <a:avLst/>
              <a:gdLst>
                <a:gd name="T0" fmla="*/ 5146 w 7459"/>
                <a:gd name="T1" fmla="*/ 1 h 6081"/>
                <a:gd name="T2" fmla="*/ 4533 w 7459"/>
                <a:gd name="T3" fmla="*/ 59 h 6081"/>
                <a:gd name="T4" fmla="*/ 740 w 7459"/>
                <a:gd name="T5" fmla="*/ 2470 h 6081"/>
                <a:gd name="T6" fmla="*/ 483 w 7459"/>
                <a:gd name="T7" fmla="*/ 4334 h 6081"/>
                <a:gd name="T8" fmla="*/ 3633 w 7459"/>
                <a:gd name="T9" fmla="*/ 6070 h 6081"/>
                <a:gd name="T10" fmla="*/ 3855 w 7459"/>
                <a:gd name="T11" fmla="*/ 6080 h 6081"/>
                <a:gd name="T12" fmla="*/ 6944 w 7459"/>
                <a:gd name="T13" fmla="*/ 3306 h 6081"/>
                <a:gd name="T14" fmla="*/ 5146 w 7459"/>
                <a:gd name="T15" fmla="*/ 1 h 6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59" h="6081" extrusionOk="0">
                  <a:moveTo>
                    <a:pt x="5146" y="1"/>
                  </a:moveTo>
                  <a:cubicBezTo>
                    <a:pt x="4953" y="1"/>
                    <a:pt x="4749" y="20"/>
                    <a:pt x="4533" y="59"/>
                  </a:cubicBezTo>
                  <a:cubicBezTo>
                    <a:pt x="2604" y="445"/>
                    <a:pt x="740" y="2470"/>
                    <a:pt x="740" y="2470"/>
                  </a:cubicBezTo>
                  <a:cubicBezTo>
                    <a:pt x="740" y="2470"/>
                    <a:pt x="1" y="3113"/>
                    <a:pt x="483" y="4334"/>
                  </a:cubicBezTo>
                  <a:cubicBezTo>
                    <a:pt x="933" y="5523"/>
                    <a:pt x="2604" y="6006"/>
                    <a:pt x="3633" y="6070"/>
                  </a:cubicBezTo>
                  <a:cubicBezTo>
                    <a:pt x="3703" y="6077"/>
                    <a:pt x="3777" y="6080"/>
                    <a:pt x="3855" y="6080"/>
                  </a:cubicBezTo>
                  <a:cubicBezTo>
                    <a:pt x="4873" y="6080"/>
                    <a:pt x="6436" y="5456"/>
                    <a:pt x="6944" y="3306"/>
                  </a:cubicBezTo>
                  <a:cubicBezTo>
                    <a:pt x="7459" y="1246"/>
                    <a:pt x="6701" y="1"/>
                    <a:pt x="51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52" name="Google Shape;4417;p64"/>
            <p:cNvSpPr>
              <a:spLocks/>
            </p:cNvSpPr>
            <p:nvPr/>
          </p:nvSpPr>
          <p:spPr bwMode="auto">
            <a:xfrm>
              <a:off x="3822025" y="1859000"/>
              <a:ext cx="183250" cy="165575"/>
            </a:xfrm>
            <a:custGeom>
              <a:avLst/>
              <a:gdLst>
                <a:gd name="T0" fmla="*/ 5144 w 7330"/>
                <a:gd name="T1" fmla="*/ 547 h 6623"/>
                <a:gd name="T2" fmla="*/ 6365 w 7330"/>
                <a:gd name="T3" fmla="*/ 997 h 6623"/>
                <a:gd name="T4" fmla="*/ 6815 w 7330"/>
                <a:gd name="T5" fmla="*/ 2411 h 6623"/>
                <a:gd name="T6" fmla="*/ 6655 w 7330"/>
                <a:gd name="T7" fmla="*/ 3504 h 6623"/>
                <a:gd name="T8" fmla="*/ 5401 w 7330"/>
                <a:gd name="T9" fmla="*/ 5561 h 6623"/>
                <a:gd name="T10" fmla="*/ 3794 w 7330"/>
                <a:gd name="T11" fmla="*/ 6076 h 6623"/>
                <a:gd name="T12" fmla="*/ 3601 w 7330"/>
                <a:gd name="T13" fmla="*/ 6076 h 6623"/>
                <a:gd name="T14" fmla="*/ 1929 w 7330"/>
                <a:gd name="T15" fmla="*/ 5658 h 6623"/>
                <a:gd name="T16" fmla="*/ 676 w 7330"/>
                <a:gd name="T17" fmla="*/ 4501 h 6623"/>
                <a:gd name="T18" fmla="*/ 547 w 7330"/>
                <a:gd name="T19" fmla="*/ 3826 h 6623"/>
                <a:gd name="T20" fmla="*/ 740 w 7330"/>
                <a:gd name="T21" fmla="*/ 3151 h 6623"/>
                <a:gd name="T22" fmla="*/ 836 w 7330"/>
                <a:gd name="T23" fmla="*/ 2990 h 6623"/>
                <a:gd name="T24" fmla="*/ 869 w 7330"/>
                <a:gd name="T25" fmla="*/ 2958 h 6623"/>
                <a:gd name="T26" fmla="*/ 901 w 7330"/>
                <a:gd name="T27" fmla="*/ 2926 h 6623"/>
                <a:gd name="T28" fmla="*/ 933 w 7330"/>
                <a:gd name="T29" fmla="*/ 2893 h 6623"/>
                <a:gd name="T30" fmla="*/ 2186 w 7330"/>
                <a:gd name="T31" fmla="*/ 1768 h 6623"/>
                <a:gd name="T32" fmla="*/ 4565 w 7330"/>
                <a:gd name="T33" fmla="*/ 579 h 6623"/>
                <a:gd name="T34" fmla="*/ 5144 w 7330"/>
                <a:gd name="T35" fmla="*/ 547 h 6623"/>
                <a:gd name="T36" fmla="*/ 5144 w 7330"/>
                <a:gd name="T37" fmla="*/ 0 h 6623"/>
                <a:gd name="T38" fmla="*/ 4469 w 7330"/>
                <a:gd name="T39" fmla="*/ 65 h 6623"/>
                <a:gd name="T40" fmla="*/ 1704 w 7330"/>
                <a:gd name="T41" fmla="*/ 1447 h 6623"/>
                <a:gd name="T42" fmla="*/ 531 w 7330"/>
                <a:gd name="T43" fmla="*/ 2545 h 6623"/>
                <a:gd name="T44" fmla="*/ 531 w 7330"/>
                <a:gd name="T45" fmla="*/ 2545 h 6623"/>
                <a:gd name="T46" fmla="*/ 258 w 7330"/>
                <a:gd name="T47" fmla="*/ 2893 h 6623"/>
                <a:gd name="T48" fmla="*/ 1 w 7330"/>
                <a:gd name="T49" fmla="*/ 3826 h 6623"/>
                <a:gd name="T50" fmla="*/ 194 w 7330"/>
                <a:gd name="T51" fmla="*/ 4694 h 6623"/>
                <a:gd name="T52" fmla="*/ 1704 w 7330"/>
                <a:gd name="T53" fmla="*/ 6140 h 6623"/>
                <a:gd name="T54" fmla="*/ 3569 w 7330"/>
                <a:gd name="T55" fmla="*/ 6622 h 6623"/>
                <a:gd name="T56" fmla="*/ 3794 w 7330"/>
                <a:gd name="T57" fmla="*/ 6622 h 6623"/>
                <a:gd name="T58" fmla="*/ 5722 w 7330"/>
                <a:gd name="T59" fmla="*/ 5979 h 6623"/>
                <a:gd name="T60" fmla="*/ 7169 w 7330"/>
                <a:gd name="T61" fmla="*/ 3633 h 6623"/>
                <a:gd name="T62" fmla="*/ 7330 w 7330"/>
                <a:gd name="T63" fmla="*/ 2411 h 6623"/>
                <a:gd name="T64" fmla="*/ 6751 w 7330"/>
                <a:gd name="T65" fmla="*/ 643 h 6623"/>
                <a:gd name="T66" fmla="*/ 5144 w 7330"/>
                <a:gd name="T67" fmla="*/ 0 h 6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30" h="6623" extrusionOk="0">
                  <a:moveTo>
                    <a:pt x="5144" y="547"/>
                  </a:moveTo>
                  <a:cubicBezTo>
                    <a:pt x="5690" y="547"/>
                    <a:pt x="6076" y="708"/>
                    <a:pt x="6365" y="997"/>
                  </a:cubicBezTo>
                  <a:cubicBezTo>
                    <a:pt x="6622" y="1318"/>
                    <a:pt x="6815" y="1768"/>
                    <a:pt x="6815" y="2411"/>
                  </a:cubicBezTo>
                  <a:cubicBezTo>
                    <a:pt x="6815" y="2733"/>
                    <a:pt x="6751" y="3086"/>
                    <a:pt x="6655" y="3504"/>
                  </a:cubicBezTo>
                  <a:cubicBezTo>
                    <a:pt x="6397" y="4533"/>
                    <a:pt x="5915" y="5176"/>
                    <a:pt x="5401" y="5561"/>
                  </a:cubicBezTo>
                  <a:cubicBezTo>
                    <a:pt x="4854" y="5947"/>
                    <a:pt x="4276" y="6076"/>
                    <a:pt x="3794" y="6076"/>
                  </a:cubicBezTo>
                  <a:lnTo>
                    <a:pt x="3601" y="6076"/>
                  </a:lnTo>
                  <a:cubicBezTo>
                    <a:pt x="3119" y="6044"/>
                    <a:pt x="2476" y="5915"/>
                    <a:pt x="1929" y="5658"/>
                  </a:cubicBezTo>
                  <a:cubicBezTo>
                    <a:pt x="1351" y="5369"/>
                    <a:pt x="869" y="5015"/>
                    <a:pt x="676" y="4501"/>
                  </a:cubicBezTo>
                  <a:cubicBezTo>
                    <a:pt x="579" y="4244"/>
                    <a:pt x="547" y="4019"/>
                    <a:pt x="547" y="3826"/>
                  </a:cubicBezTo>
                  <a:cubicBezTo>
                    <a:pt x="547" y="3536"/>
                    <a:pt x="644" y="3311"/>
                    <a:pt x="740" y="3151"/>
                  </a:cubicBezTo>
                  <a:cubicBezTo>
                    <a:pt x="772" y="3086"/>
                    <a:pt x="804" y="3022"/>
                    <a:pt x="836" y="2990"/>
                  </a:cubicBezTo>
                  <a:lnTo>
                    <a:pt x="869" y="2958"/>
                  </a:lnTo>
                  <a:lnTo>
                    <a:pt x="901" y="2926"/>
                  </a:lnTo>
                  <a:lnTo>
                    <a:pt x="933" y="2893"/>
                  </a:lnTo>
                  <a:cubicBezTo>
                    <a:pt x="1029" y="2797"/>
                    <a:pt x="1511" y="2283"/>
                    <a:pt x="2186" y="1768"/>
                  </a:cubicBezTo>
                  <a:cubicBezTo>
                    <a:pt x="2862" y="1254"/>
                    <a:pt x="3729" y="740"/>
                    <a:pt x="4565" y="579"/>
                  </a:cubicBezTo>
                  <a:cubicBezTo>
                    <a:pt x="4758" y="547"/>
                    <a:pt x="4951" y="547"/>
                    <a:pt x="5144" y="547"/>
                  </a:cubicBezTo>
                  <a:close/>
                  <a:moveTo>
                    <a:pt x="5144" y="0"/>
                  </a:moveTo>
                  <a:cubicBezTo>
                    <a:pt x="4919" y="0"/>
                    <a:pt x="4694" y="33"/>
                    <a:pt x="4469" y="65"/>
                  </a:cubicBezTo>
                  <a:cubicBezTo>
                    <a:pt x="3408" y="258"/>
                    <a:pt x="2444" y="901"/>
                    <a:pt x="1704" y="1447"/>
                  </a:cubicBezTo>
                  <a:cubicBezTo>
                    <a:pt x="1073" y="1963"/>
                    <a:pt x="621" y="2429"/>
                    <a:pt x="531" y="2545"/>
                  </a:cubicBezTo>
                  <a:cubicBezTo>
                    <a:pt x="484" y="2572"/>
                    <a:pt x="371" y="2696"/>
                    <a:pt x="258" y="2893"/>
                  </a:cubicBezTo>
                  <a:cubicBezTo>
                    <a:pt x="129" y="3086"/>
                    <a:pt x="1" y="3408"/>
                    <a:pt x="1" y="3826"/>
                  </a:cubicBezTo>
                  <a:cubicBezTo>
                    <a:pt x="1" y="4083"/>
                    <a:pt x="65" y="4372"/>
                    <a:pt x="194" y="4694"/>
                  </a:cubicBezTo>
                  <a:cubicBezTo>
                    <a:pt x="451" y="5369"/>
                    <a:pt x="1061" y="5819"/>
                    <a:pt x="1704" y="6140"/>
                  </a:cubicBezTo>
                  <a:cubicBezTo>
                    <a:pt x="2315" y="6429"/>
                    <a:pt x="3022" y="6558"/>
                    <a:pt x="3569" y="6622"/>
                  </a:cubicBezTo>
                  <a:lnTo>
                    <a:pt x="3794" y="6622"/>
                  </a:lnTo>
                  <a:cubicBezTo>
                    <a:pt x="4372" y="6622"/>
                    <a:pt x="5079" y="6462"/>
                    <a:pt x="5722" y="5979"/>
                  </a:cubicBezTo>
                  <a:cubicBezTo>
                    <a:pt x="6365" y="5529"/>
                    <a:pt x="6912" y="4758"/>
                    <a:pt x="7169" y="3633"/>
                  </a:cubicBezTo>
                  <a:cubicBezTo>
                    <a:pt x="7297" y="3183"/>
                    <a:pt x="7330" y="2765"/>
                    <a:pt x="7330" y="2411"/>
                  </a:cubicBezTo>
                  <a:cubicBezTo>
                    <a:pt x="7330" y="1672"/>
                    <a:pt x="7137" y="1061"/>
                    <a:pt x="6751" y="643"/>
                  </a:cubicBezTo>
                  <a:cubicBezTo>
                    <a:pt x="6365" y="225"/>
                    <a:pt x="5787" y="0"/>
                    <a:pt x="51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53" name="Google Shape;4418;p64"/>
            <p:cNvSpPr>
              <a:spLocks/>
            </p:cNvSpPr>
            <p:nvPr/>
          </p:nvSpPr>
          <p:spPr bwMode="auto">
            <a:xfrm>
              <a:off x="3668550" y="1913650"/>
              <a:ext cx="247525" cy="173600"/>
            </a:xfrm>
            <a:custGeom>
              <a:avLst/>
              <a:gdLst>
                <a:gd name="T0" fmla="*/ 7972 w 9901"/>
                <a:gd name="T1" fmla="*/ 0 h 6944"/>
                <a:gd name="T2" fmla="*/ 3054 w 9901"/>
                <a:gd name="T3" fmla="*/ 1190 h 6944"/>
                <a:gd name="T4" fmla="*/ 0 w 9901"/>
                <a:gd name="T5" fmla="*/ 5915 h 6944"/>
                <a:gd name="T6" fmla="*/ 1961 w 9901"/>
                <a:gd name="T7" fmla="*/ 6847 h 6944"/>
                <a:gd name="T8" fmla="*/ 4275 w 9901"/>
                <a:gd name="T9" fmla="*/ 4629 h 6944"/>
                <a:gd name="T10" fmla="*/ 4275 w 9901"/>
                <a:gd name="T11" fmla="*/ 4629 h 6944"/>
                <a:gd name="T12" fmla="*/ 3440 w 9901"/>
                <a:gd name="T13" fmla="*/ 6943 h 6944"/>
                <a:gd name="T14" fmla="*/ 4340 w 9901"/>
                <a:gd name="T15" fmla="*/ 6461 h 6944"/>
                <a:gd name="T16" fmla="*/ 5754 w 9901"/>
                <a:gd name="T17" fmla="*/ 3600 h 6944"/>
                <a:gd name="T18" fmla="*/ 5896 w 9901"/>
                <a:gd name="T19" fmla="*/ 3603 h 6944"/>
                <a:gd name="T20" fmla="*/ 8808 w 9901"/>
                <a:gd name="T21" fmla="*/ 2572 h 6944"/>
                <a:gd name="T22" fmla="*/ 7972 w 9901"/>
                <a:gd name="T23" fmla="*/ 0 h 6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01" h="6944" extrusionOk="0">
                  <a:moveTo>
                    <a:pt x="7972" y="0"/>
                  </a:moveTo>
                  <a:cubicBezTo>
                    <a:pt x="7972" y="0"/>
                    <a:pt x="3986" y="547"/>
                    <a:pt x="3054" y="1190"/>
                  </a:cubicBezTo>
                  <a:cubicBezTo>
                    <a:pt x="2122" y="1833"/>
                    <a:pt x="0" y="5465"/>
                    <a:pt x="0" y="5915"/>
                  </a:cubicBezTo>
                  <a:cubicBezTo>
                    <a:pt x="0" y="6397"/>
                    <a:pt x="1286" y="6847"/>
                    <a:pt x="1961" y="6847"/>
                  </a:cubicBezTo>
                  <a:cubicBezTo>
                    <a:pt x="2604" y="6847"/>
                    <a:pt x="4275" y="4629"/>
                    <a:pt x="4275" y="4629"/>
                  </a:cubicBezTo>
                  <a:lnTo>
                    <a:pt x="3440" y="6943"/>
                  </a:lnTo>
                  <a:cubicBezTo>
                    <a:pt x="3440" y="6943"/>
                    <a:pt x="4275" y="6847"/>
                    <a:pt x="4340" y="6461"/>
                  </a:cubicBezTo>
                  <a:cubicBezTo>
                    <a:pt x="4436" y="6108"/>
                    <a:pt x="5754" y="3600"/>
                    <a:pt x="5754" y="3600"/>
                  </a:cubicBezTo>
                  <a:cubicBezTo>
                    <a:pt x="5754" y="3600"/>
                    <a:pt x="5806" y="3603"/>
                    <a:pt x="5896" y="3603"/>
                  </a:cubicBezTo>
                  <a:cubicBezTo>
                    <a:pt x="6422" y="3603"/>
                    <a:pt x="8259" y="3532"/>
                    <a:pt x="8808" y="2572"/>
                  </a:cubicBezTo>
                  <a:cubicBezTo>
                    <a:pt x="9451" y="1479"/>
                    <a:pt x="9901" y="740"/>
                    <a:pt x="797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54" name="Google Shape;4419;p64"/>
            <p:cNvSpPr>
              <a:spLocks/>
            </p:cNvSpPr>
            <p:nvPr/>
          </p:nvSpPr>
          <p:spPr bwMode="auto">
            <a:xfrm>
              <a:off x="3662100" y="1907225"/>
              <a:ext cx="247550" cy="186675"/>
            </a:xfrm>
            <a:custGeom>
              <a:avLst/>
              <a:gdLst>
                <a:gd name="T0" fmla="*/ 8178 w 9902"/>
                <a:gd name="T1" fmla="*/ 532 h 7467"/>
                <a:gd name="T2" fmla="*/ 9355 w 9902"/>
                <a:gd name="T3" fmla="*/ 1511 h 7467"/>
                <a:gd name="T4" fmla="*/ 7523 w 9902"/>
                <a:gd name="T5" fmla="*/ 3440 h 7467"/>
                <a:gd name="T6" fmla="*/ 6012 w 9902"/>
                <a:gd name="T7" fmla="*/ 3600 h 7467"/>
                <a:gd name="T8" fmla="*/ 5112 w 9902"/>
                <a:gd name="T9" fmla="*/ 5047 h 7467"/>
                <a:gd name="T10" fmla="*/ 4437 w 9902"/>
                <a:gd name="T11" fmla="*/ 6397 h 7467"/>
                <a:gd name="T12" fmla="*/ 4340 w 9902"/>
                <a:gd name="T13" fmla="*/ 6686 h 7467"/>
                <a:gd name="T14" fmla="*/ 4093 w 9902"/>
                <a:gd name="T15" fmla="*/ 6825 h 7467"/>
                <a:gd name="T16" fmla="*/ 4662 w 9902"/>
                <a:gd name="T17" fmla="*/ 4661 h 7467"/>
                <a:gd name="T18" fmla="*/ 4308 w 9902"/>
                <a:gd name="T19" fmla="*/ 4725 h 7467"/>
                <a:gd name="T20" fmla="*/ 3215 w 9902"/>
                <a:gd name="T21" fmla="*/ 6011 h 7467"/>
                <a:gd name="T22" fmla="*/ 2315 w 9902"/>
                <a:gd name="T23" fmla="*/ 6783 h 7467"/>
                <a:gd name="T24" fmla="*/ 1094 w 9902"/>
                <a:gd name="T25" fmla="*/ 6558 h 7467"/>
                <a:gd name="T26" fmla="*/ 547 w 9902"/>
                <a:gd name="T27" fmla="*/ 6204 h 7467"/>
                <a:gd name="T28" fmla="*/ 644 w 9902"/>
                <a:gd name="T29" fmla="*/ 5883 h 7467"/>
                <a:gd name="T30" fmla="*/ 2798 w 9902"/>
                <a:gd name="T31" fmla="*/ 2379 h 7467"/>
                <a:gd name="T32" fmla="*/ 4533 w 9902"/>
                <a:gd name="T33" fmla="*/ 1254 h 7467"/>
                <a:gd name="T34" fmla="*/ 7876 w 9902"/>
                <a:gd name="T35" fmla="*/ 579 h 7467"/>
                <a:gd name="T36" fmla="*/ 8198 w 9902"/>
                <a:gd name="T37" fmla="*/ 0 h 7467"/>
                <a:gd name="T38" fmla="*/ 4405 w 9902"/>
                <a:gd name="T39" fmla="*/ 739 h 7467"/>
                <a:gd name="T40" fmla="*/ 2219 w 9902"/>
                <a:gd name="T41" fmla="*/ 2250 h 7467"/>
                <a:gd name="T42" fmla="*/ 226 w 9902"/>
                <a:gd name="T43" fmla="*/ 5497 h 7467"/>
                <a:gd name="T44" fmla="*/ 1 w 9902"/>
                <a:gd name="T45" fmla="*/ 6172 h 7467"/>
                <a:gd name="T46" fmla="*/ 483 w 9902"/>
                <a:gd name="T47" fmla="*/ 6879 h 7467"/>
                <a:gd name="T48" fmla="*/ 2219 w 9902"/>
                <a:gd name="T49" fmla="*/ 7361 h 7467"/>
                <a:gd name="T50" fmla="*/ 3312 w 9902"/>
                <a:gd name="T51" fmla="*/ 6686 h 7467"/>
                <a:gd name="T52" fmla="*/ 3757 w 9902"/>
                <a:gd name="T53" fmla="*/ 6228 h 7467"/>
                <a:gd name="T54" fmla="*/ 3473 w 9902"/>
                <a:gd name="T55" fmla="*/ 7361 h 7467"/>
                <a:gd name="T56" fmla="*/ 3730 w 9902"/>
                <a:gd name="T57" fmla="*/ 7458 h 7467"/>
                <a:gd name="T58" fmla="*/ 4565 w 9902"/>
                <a:gd name="T59" fmla="*/ 7200 h 7467"/>
                <a:gd name="T60" fmla="*/ 4951 w 9902"/>
                <a:gd name="T61" fmla="*/ 6622 h 7467"/>
                <a:gd name="T62" fmla="*/ 6152 w 9902"/>
                <a:gd name="T63" fmla="*/ 4147 h 7467"/>
                <a:gd name="T64" fmla="*/ 7651 w 9902"/>
                <a:gd name="T65" fmla="*/ 3986 h 7467"/>
                <a:gd name="T66" fmla="*/ 9869 w 9902"/>
                <a:gd name="T67" fmla="*/ 1511 h 7467"/>
                <a:gd name="T68" fmla="*/ 8326 w 9902"/>
                <a:gd name="T69" fmla="*/ 0 h 7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902" h="7467" extrusionOk="0">
                  <a:moveTo>
                    <a:pt x="8178" y="532"/>
                  </a:moveTo>
                  <a:lnTo>
                    <a:pt x="8178" y="532"/>
                  </a:lnTo>
                  <a:cubicBezTo>
                    <a:pt x="8635" y="717"/>
                    <a:pt x="8943" y="874"/>
                    <a:pt x="9130" y="1061"/>
                  </a:cubicBezTo>
                  <a:cubicBezTo>
                    <a:pt x="9291" y="1222"/>
                    <a:pt x="9355" y="1350"/>
                    <a:pt x="9355" y="1511"/>
                  </a:cubicBezTo>
                  <a:cubicBezTo>
                    <a:pt x="9355" y="1768"/>
                    <a:pt x="9130" y="2186"/>
                    <a:pt x="8841" y="2700"/>
                  </a:cubicBezTo>
                  <a:cubicBezTo>
                    <a:pt x="8616" y="3086"/>
                    <a:pt x="8101" y="3311"/>
                    <a:pt x="7523" y="3440"/>
                  </a:cubicBezTo>
                  <a:cubicBezTo>
                    <a:pt x="6944" y="3568"/>
                    <a:pt x="6366" y="3600"/>
                    <a:pt x="6141" y="3600"/>
                  </a:cubicBezTo>
                  <a:lnTo>
                    <a:pt x="6012" y="3600"/>
                  </a:lnTo>
                  <a:cubicBezTo>
                    <a:pt x="5916" y="3600"/>
                    <a:pt x="5819" y="3632"/>
                    <a:pt x="5755" y="3729"/>
                  </a:cubicBezTo>
                  <a:cubicBezTo>
                    <a:pt x="5755" y="3729"/>
                    <a:pt x="5433" y="4372"/>
                    <a:pt x="5112" y="5047"/>
                  </a:cubicBezTo>
                  <a:cubicBezTo>
                    <a:pt x="4919" y="5368"/>
                    <a:pt x="4758" y="5722"/>
                    <a:pt x="4630" y="6011"/>
                  </a:cubicBezTo>
                  <a:cubicBezTo>
                    <a:pt x="4565" y="6172"/>
                    <a:pt x="4501" y="6300"/>
                    <a:pt x="4437" y="6397"/>
                  </a:cubicBezTo>
                  <a:cubicBezTo>
                    <a:pt x="4405" y="6525"/>
                    <a:pt x="4373" y="6590"/>
                    <a:pt x="4340" y="6654"/>
                  </a:cubicBezTo>
                  <a:lnTo>
                    <a:pt x="4340" y="6686"/>
                  </a:lnTo>
                  <a:cubicBezTo>
                    <a:pt x="4317" y="6732"/>
                    <a:pt x="4211" y="6779"/>
                    <a:pt x="4093" y="6825"/>
                  </a:cubicBezTo>
                  <a:lnTo>
                    <a:pt x="4758" y="4983"/>
                  </a:lnTo>
                  <a:cubicBezTo>
                    <a:pt x="4823" y="4854"/>
                    <a:pt x="4758" y="4725"/>
                    <a:pt x="4662" y="4661"/>
                  </a:cubicBezTo>
                  <a:cubicBezTo>
                    <a:pt x="4616" y="4638"/>
                    <a:pt x="4567" y="4628"/>
                    <a:pt x="4519" y="4628"/>
                  </a:cubicBezTo>
                  <a:cubicBezTo>
                    <a:pt x="4432" y="4628"/>
                    <a:pt x="4350" y="4663"/>
                    <a:pt x="4308" y="4725"/>
                  </a:cubicBezTo>
                  <a:cubicBezTo>
                    <a:pt x="4308" y="4725"/>
                    <a:pt x="4276" y="4758"/>
                    <a:pt x="4244" y="4822"/>
                  </a:cubicBezTo>
                  <a:cubicBezTo>
                    <a:pt x="4083" y="5015"/>
                    <a:pt x="3665" y="5561"/>
                    <a:pt x="3215" y="6011"/>
                  </a:cubicBezTo>
                  <a:cubicBezTo>
                    <a:pt x="2990" y="6236"/>
                    <a:pt x="2765" y="6461"/>
                    <a:pt x="2572" y="6622"/>
                  </a:cubicBezTo>
                  <a:cubicBezTo>
                    <a:pt x="2476" y="6686"/>
                    <a:pt x="2412" y="6750"/>
                    <a:pt x="2315" y="6783"/>
                  </a:cubicBezTo>
                  <a:cubicBezTo>
                    <a:pt x="2251" y="6815"/>
                    <a:pt x="2219" y="6847"/>
                    <a:pt x="2219" y="6847"/>
                  </a:cubicBezTo>
                  <a:cubicBezTo>
                    <a:pt x="1930" y="6847"/>
                    <a:pt x="1480" y="6718"/>
                    <a:pt x="1094" y="6558"/>
                  </a:cubicBezTo>
                  <a:cubicBezTo>
                    <a:pt x="901" y="6493"/>
                    <a:pt x="740" y="6397"/>
                    <a:pt x="644" y="6300"/>
                  </a:cubicBezTo>
                  <a:cubicBezTo>
                    <a:pt x="580" y="6268"/>
                    <a:pt x="547" y="6236"/>
                    <a:pt x="547" y="6204"/>
                  </a:cubicBezTo>
                  <a:lnTo>
                    <a:pt x="515" y="6172"/>
                  </a:lnTo>
                  <a:cubicBezTo>
                    <a:pt x="547" y="6140"/>
                    <a:pt x="580" y="6011"/>
                    <a:pt x="644" y="5883"/>
                  </a:cubicBezTo>
                  <a:cubicBezTo>
                    <a:pt x="869" y="5368"/>
                    <a:pt x="1415" y="4436"/>
                    <a:pt x="1962" y="3568"/>
                  </a:cubicBezTo>
                  <a:cubicBezTo>
                    <a:pt x="2251" y="3118"/>
                    <a:pt x="2540" y="2700"/>
                    <a:pt x="2798" y="2379"/>
                  </a:cubicBezTo>
                  <a:cubicBezTo>
                    <a:pt x="3055" y="2025"/>
                    <a:pt x="3312" y="1768"/>
                    <a:pt x="3473" y="1672"/>
                  </a:cubicBezTo>
                  <a:cubicBezTo>
                    <a:pt x="3633" y="1543"/>
                    <a:pt x="4051" y="1382"/>
                    <a:pt x="4533" y="1254"/>
                  </a:cubicBezTo>
                  <a:cubicBezTo>
                    <a:pt x="5273" y="1029"/>
                    <a:pt x="6205" y="868"/>
                    <a:pt x="6976" y="739"/>
                  </a:cubicBezTo>
                  <a:cubicBezTo>
                    <a:pt x="7330" y="675"/>
                    <a:pt x="7651" y="611"/>
                    <a:pt x="7876" y="579"/>
                  </a:cubicBezTo>
                  <a:cubicBezTo>
                    <a:pt x="8013" y="562"/>
                    <a:pt x="8114" y="545"/>
                    <a:pt x="8178" y="532"/>
                  </a:cubicBezTo>
                  <a:close/>
                  <a:moveTo>
                    <a:pt x="8198" y="0"/>
                  </a:moveTo>
                  <a:cubicBezTo>
                    <a:pt x="8198" y="0"/>
                    <a:pt x="7169" y="129"/>
                    <a:pt x="6076" y="354"/>
                  </a:cubicBezTo>
                  <a:cubicBezTo>
                    <a:pt x="5498" y="450"/>
                    <a:pt x="4919" y="579"/>
                    <a:pt x="4405" y="739"/>
                  </a:cubicBezTo>
                  <a:cubicBezTo>
                    <a:pt x="3890" y="900"/>
                    <a:pt x="3440" y="1029"/>
                    <a:pt x="3151" y="1222"/>
                  </a:cubicBezTo>
                  <a:cubicBezTo>
                    <a:pt x="2894" y="1447"/>
                    <a:pt x="2572" y="1800"/>
                    <a:pt x="2219" y="2250"/>
                  </a:cubicBezTo>
                  <a:cubicBezTo>
                    <a:pt x="1737" y="2925"/>
                    <a:pt x="1190" y="3761"/>
                    <a:pt x="740" y="4533"/>
                  </a:cubicBezTo>
                  <a:cubicBezTo>
                    <a:pt x="547" y="4886"/>
                    <a:pt x="355" y="5240"/>
                    <a:pt x="226" y="5497"/>
                  </a:cubicBezTo>
                  <a:cubicBezTo>
                    <a:pt x="162" y="5658"/>
                    <a:pt x="97" y="5786"/>
                    <a:pt x="65" y="5883"/>
                  </a:cubicBezTo>
                  <a:cubicBezTo>
                    <a:pt x="33" y="5979"/>
                    <a:pt x="1" y="6075"/>
                    <a:pt x="1" y="6172"/>
                  </a:cubicBezTo>
                  <a:cubicBezTo>
                    <a:pt x="1" y="6300"/>
                    <a:pt x="33" y="6397"/>
                    <a:pt x="97" y="6493"/>
                  </a:cubicBezTo>
                  <a:cubicBezTo>
                    <a:pt x="194" y="6654"/>
                    <a:pt x="322" y="6750"/>
                    <a:pt x="483" y="6879"/>
                  </a:cubicBezTo>
                  <a:cubicBezTo>
                    <a:pt x="740" y="7008"/>
                    <a:pt x="1062" y="7136"/>
                    <a:pt x="1351" y="7233"/>
                  </a:cubicBezTo>
                  <a:cubicBezTo>
                    <a:pt x="1640" y="7329"/>
                    <a:pt x="1962" y="7361"/>
                    <a:pt x="2219" y="7361"/>
                  </a:cubicBezTo>
                  <a:cubicBezTo>
                    <a:pt x="2347" y="7361"/>
                    <a:pt x="2476" y="7329"/>
                    <a:pt x="2637" y="7233"/>
                  </a:cubicBezTo>
                  <a:cubicBezTo>
                    <a:pt x="2862" y="7104"/>
                    <a:pt x="3087" y="6911"/>
                    <a:pt x="3312" y="6686"/>
                  </a:cubicBezTo>
                  <a:cubicBezTo>
                    <a:pt x="3462" y="6542"/>
                    <a:pt x="3613" y="6385"/>
                    <a:pt x="3757" y="6228"/>
                  </a:cubicBezTo>
                  <a:lnTo>
                    <a:pt x="3440" y="7104"/>
                  </a:lnTo>
                  <a:cubicBezTo>
                    <a:pt x="3408" y="7200"/>
                    <a:pt x="3408" y="7297"/>
                    <a:pt x="3473" y="7361"/>
                  </a:cubicBezTo>
                  <a:cubicBezTo>
                    <a:pt x="3525" y="7414"/>
                    <a:pt x="3599" y="7466"/>
                    <a:pt x="3677" y="7466"/>
                  </a:cubicBezTo>
                  <a:cubicBezTo>
                    <a:pt x="3694" y="7466"/>
                    <a:pt x="3712" y="7464"/>
                    <a:pt x="3730" y="7458"/>
                  </a:cubicBezTo>
                  <a:cubicBezTo>
                    <a:pt x="3730" y="7458"/>
                    <a:pt x="3955" y="7426"/>
                    <a:pt x="4180" y="7361"/>
                  </a:cubicBezTo>
                  <a:cubicBezTo>
                    <a:pt x="4308" y="7329"/>
                    <a:pt x="4437" y="7265"/>
                    <a:pt x="4565" y="7200"/>
                  </a:cubicBezTo>
                  <a:cubicBezTo>
                    <a:pt x="4694" y="7104"/>
                    <a:pt x="4823" y="6975"/>
                    <a:pt x="4887" y="6815"/>
                  </a:cubicBezTo>
                  <a:cubicBezTo>
                    <a:pt x="4887" y="6783"/>
                    <a:pt x="4887" y="6718"/>
                    <a:pt x="4951" y="6622"/>
                  </a:cubicBezTo>
                  <a:cubicBezTo>
                    <a:pt x="5080" y="6268"/>
                    <a:pt x="5433" y="5593"/>
                    <a:pt x="5690" y="5047"/>
                  </a:cubicBezTo>
                  <a:cubicBezTo>
                    <a:pt x="5879" y="4671"/>
                    <a:pt x="6053" y="4335"/>
                    <a:pt x="6152" y="4147"/>
                  </a:cubicBezTo>
                  <a:cubicBezTo>
                    <a:pt x="6416" y="4146"/>
                    <a:pt x="7018" y="4113"/>
                    <a:pt x="7651" y="3986"/>
                  </a:cubicBezTo>
                  <a:cubicBezTo>
                    <a:pt x="8262" y="3825"/>
                    <a:pt x="8937" y="3568"/>
                    <a:pt x="9291" y="2990"/>
                  </a:cubicBezTo>
                  <a:cubicBezTo>
                    <a:pt x="9580" y="2475"/>
                    <a:pt x="9869" y="2025"/>
                    <a:pt x="9869" y="1511"/>
                  </a:cubicBezTo>
                  <a:cubicBezTo>
                    <a:pt x="9901" y="1189"/>
                    <a:pt x="9741" y="900"/>
                    <a:pt x="9484" y="675"/>
                  </a:cubicBezTo>
                  <a:cubicBezTo>
                    <a:pt x="9226" y="418"/>
                    <a:pt x="8873" y="193"/>
                    <a:pt x="832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55" name="Google Shape;4420;p64"/>
            <p:cNvSpPr>
              <a:spLocks/>
            </p:cNvSpPr>
            <p:nvPr/>
          </p:nvSpPr>
          <p:spPr bwMode="auto">
            <a:xfrm>
              <a:off x="4006850" y="1760950"/>
              <a:ext cx="176825" cy="613200"/>
            </a:xfrm>
            <a:custGeom>
              <a:avLst/>
              <a:gdLst>
                <a:gd name="T0" fmla="*/ 2412 w 7073"/>
                <a:gd name="T1" fmla="*/ 1 h 24528"/>
                <a:gd name="T2" fmla="*/ 1319 w 7073"/>
                <a:gd name="T3" fmla="*/ 6076 h 24528"/>
                <a:gd name="T4" fmla="*/ 2926 w 7073"/>
                <a:gd name="T5" fmla="*/ 15880 h 24528"/>
                <a:gd name="T6" fmla="*/ 1319 w 7073"/>
                <a:gd name="T7" fmla="*/ 19320 h 24528"/>
                <a:gd name="T8" fmla="*/ 997 w 7073"/>
                <a:gd name="T9" fmla="*/ 23273 h 24528"/>
                <a:gd name="T10" fmla="*/ 2858 w 7073"/>
                <a:gd name="T11" fmla="*/ 24528 h 24528"/>
                <a:gd name="T12" fmla="*/ 3247 w 7073"/>
                <a:gd name="T13" fmla="*/ 24302 h 24528"/>
                <a:gd name="T14" fmla="*/ 3730 w 7073"/>
                <a:gd name="T15" fmla="*/ 21763 h 24528"/>
                <a:gd name="T16" fmla="*/ 5883 w 7073"/>
                <a:gd name="T17" fmla="*/ 18934 h 24528"/>
                <a:gd name="T18" fmla="*/ 5755 w 7073"/>
                <a:gd name="T19" fmla="*/ 10223 h 24528"/>
                <a:gd name="T20" fmla="*/ 5658 w 7073"/>
                <a:gd name="T21" fmla="*/ 1319 h 24528"/>
                <a:gd name="T22" fmla="*/ 2412 w 7073"/>
                <a:gd name="T23" fmla="*/ 1 h 24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73" h="24528" extrusionOk="0">
                  <a:moveTo>
                    <a:pt x="2412" y="1"/>
                  </a:moveTo>
                  <a:cubicBezTo>
                    <a:pt x="2412" y="1"/>
                    <a:pt x="1319" y="3730"/>
                    <a:pt x="1319" y="6076"/>
                  </a:cubicBezTo>
                  <a:cubicBezTo>
                    <a:pt x="1319" y="8391"/>
                    <a:pt x="2926" y="15880"/>
                    <a:pt x="2926" y="15880"/>
                  </a:cubicBezTo>
                  <a:cubicBezTo>
                    <a:pt x="2926" y="15880"/>
                    <a:pt x="2637" y="17905"/>
                    <a:pt x="1319" y="19320"/>
                  </a:cubicBezTo>
                  <a:cubicBezTo>
                    <a:pt x="1" y="20766"/>
                    <a:pt x="387" y="22663"/>
                    <a:pt x="997" y="23273"/>
                  </a:cubicBezTo>
                  <a:cubicBezTo>
                    <a:pt x="1470" y="23746"/>
                    <a:pt x="2310" y="24528"/>
                    <a:pt x="2858" y="24528"/>
                  </a:cubicBezTo>
                  <a:cubicBezTo>
                    <a:pt x="3018" y="24528"/>
                    <a:pt x="3153" y="24462"/>
                    <a:pt x="3247" y="24302"/>
                  </a:cubicBezTo>
                  <a:cubicBezTo>
                    <a:pt x="3633" y="23595"/>
                    <a:pt x="3344" y="22277"/>
                    <a:pt x="3730" y="21763"/>
                  </a:cubicBezTo>
                  <a:cubicBezTo>
                    <a:pt x="4148" y="21248"/>
                    <a:pt x="5658" y="20445"/>
                    <a:pt x="5883" y="18934"/>
                  </a:cubicBezTo>
                  <a:cubicBezTo>
                    <a:pt x="6076" y="17423"/>
                    <a:pt x="5755" y="12762"/>
                    <a:pt x="5755" y="10223"/>
                  </a:cubicBezTo>
                  <a:cubicBezTo>
                    <a:pt x="5755" y="7683"/>
                    <a:pt x="7073" y="3922"/>
                    <a:pt x="5658" y="1319"/>
                  </a:cubicBezTo>
                  <a:lnTo>
                    <a:pt x="241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56" name="Google Shape;4421;p64"/>
            <p:cNvSpPr>
              <a:spLocks/>
            </p:cNvSpPr>
            <p:nvPr/>
          </p:nvSpPr>
          <p:spPr bwMode="auto">
            <a:xfrm>
              <a:off x="4010875" y="1754025"/>
              <a:ext cx="160750" cy="626550"/>
            </a:xfrm>
            <a:custGeom>
              <a:avLst/>
              <a:gdLst>
                <a:gd name="T0" fmla="*/ 2246 w 6430"/>
                <a:gd name="T1" fmla="*/ 0 h 25062"/>
                <a:gd name="T2" fmla="*/ 1994 w 6430"/>
                <a:gd name="T3" fmla="*/ 181 h 25062"/>
                <a:gd name="T4" fmla="*/ 1447 w 6430"/>
                <a:gd name="T5" fmla="*/ 2367 h 25062"/>
                <a:gd name="T6" fmla="*/ 869 w 6430"/>
                <a:gd name="T7" fmla="*/ 6353 h 25062"/>
                <a:gd name="T8" fmla="*/ 1704 w 6430"/>
                <a:gd name="T9" fmla="*/ 12171 h 25062"/>
                <a:gd name="T10" fmla="*/ 2502 w 6430"/>
                <a:gd name="T11" fmla="*/ 16193 h 25062"/>
                <a:gd name="T12" fmla="*/ 2502 w 6430"/>
                <a:gd name="T13" fmla="*/ 16193 h 25062"/>
                <a:gd name="T14" fmla="*/ 965 w 6430"/>
                <a:gd name="T15" fmla="*/ 19436 h 25062"/>
                <a:gd name="T16" fmla="*/ 1 w 6430"/>
                <a:gd name="T17" fmla="*/ 21847 h 25062"/>
                <a:gd name="T18" fmla="*/ 643 w 6430"/>
                <a:gd name="T19" fmla="*/ 23743 h 25062"/>
                <a:gd name="T20" fmla="*/ 1576 w 6430"/>
                <a:gd name="T21" fmla="*/ 24579 h 25062"/>
                <a:gd name="T22" fmla="*/ 2122 w 6430"/>
                <a:gd name="T23" fmla="*/ 24901 h 25062"/>
                <a:gd name="T24" fmla="*/ 2701 w 6430"/>
                <a:gd name="T25" fmla="*/ 25061 h 25062"/>
                <a:gd name="T26" fmla="*/ 3054 w 6430"/>
                <a:gd name="T27" fmla="*/ 24997 h 25062"/>
                <a:gd name="T28" fmla="*/ 3311 w 6430"/>
                <a:gd name="T29" fmla="*/ 24708 h 25062"/>
                <a:gd name="T30" fmla="*/ 3601 w 6430"/>
                <a:gd name="T31" fmla="*/ 23261 h 25062"/>
                <a:gd name="T32" fmla="*/ 3665 w 6430"/>
                <a:gd name="T33" fmla="*/ 22586 h 25062"/>
                <a:gd name="T34" fmla="*/ 3794 w 6430"/>
                <a:gd name="T35" fmla="*/ 22200 h 25062"/>
                <a:gd name="T36" fmla="*/ 4244 w 6430"/>
                <a:gd name="T37" fmla="*/ 21815 h 25062"/>
                <a:gd name="T38" fmla="*/ 5272 w 6430"/>
                <a:gd name="T39" fmla="*/ 20818 h 25062"/>
                <a:gd name="T40" fmla="*/ 5979 w 6430"/>
                <a:gd name="T41" fmla="*/ 19243 h 25062"/>
                <a:gd name="T42" fmla="*/ 6044 w 6430"/>
                <a:gd name="T43" fmla="*/ 17572 h 25062"/>
                <a:gd name="T44" fmla="*/ 5883 w 6430"/>
                <a:gd name="T45" fmla="*/ 10500 h 25062"/>
                <a:gd name="T46" fmla="*/ 6429 w 6430"/>
                <a:gd name="T47" fmla="*/ 4649 h 25062"/>
                <a:gd name="T48" fmla="*/ 5754 w 6430"/>
                <a:gd name="T49" fmla="*/ 1467 h 25062"/>
                <a:gd name="T50" fmla="*/ 5477 w 6430"/>
                <a:gd name="T51" fmla="*/ 1313 h 25062"/>
                <a:gd name="T52" fmla="*/ 5369 w 6430"/>
                <a:gd name="T53" fmla="*/ 1339 h 25062"/>
                <a:gd name="T54" fmla="*/ 5272 w 6430"/>
                <a:gd name="T55" fmla="*/ 1724 h 25062"/>
                <a:gd name="T56" fmla="*/ 5883 w 6430"/>
                <a:gd name="T57" fmla="*/ 4649 h 25062"/>
                <a:gd name="T58" fmla="*/ 5337 w 6430"/>
                <a:gd name="T59" fmla="*/ 10500 h 25062"/>
                <a:gd name="T60" fmla="*/ 5497 w 6430"/>
                <a:gd name="T61" fmla="*/ 17572 h 25062"/>
                <a:gd name="T62" fmla="*/ 5433 w 6430"/>
                <a:gd name="T63" fmla="*/ 19179 h 25062"/>
                <a:gd name="T64" fmla="*/ 4533 w 6430"/>
                <a:gd name="T65" fmla="*/ 20818 h 25062"/>
                <a:gd name="T66" fmla="*/ 3890 w 6430"/>
                <a:gd name="T67" fmla="*/ 21397 h 25062"/>
                <a:gd name="T68" fmla="*/ 3376 w 6430"/>
                <a:gd name="T69" fmla="*/ 21879 h 25062"/>
                <a:gd name="T70" fmla="*/ 3119 w 6430"/>
                <a:gd name="T71" fmla="*/ 22522 h 25062"/>
                <a:gd name="T72" fmla="*/ 3054 w 6430"/>
                <a:gd name="T73" fmla="*/ 23583 h 25062"/>
                <a:gd name="T74" fmla="*/ 2829 w 6430"/>
                <a:gd name="T75" fmla="*/ 24450 h 25062"/>
                <a:gd name="T76" fmla="*/ 2765 w 6430"/>
                <a:gd name="T77" fmla="*/ 24515 h 25062"/>
                <a:gd name="T78" fmla="*/ 2701 w 6430"/>
                <a:gd name="T79" fmla="*/ 24547 h 25062"/>
                <a:gd name="T80" fmla="*/ 2347 w 6430"/>
                <a:gd name="T81" fmla="*/ 24450 h 25062"/>
                <a:gd name="T82" fmla="*/ 1029 w 6430"/>
                <a:gd name="T83" fmla="*/ 23358 h 25062"/>
                <a:gd name="T84" fmla="*/ 547 w 6430"/>
                <a:gd name="T85" fmla="*/ 21847 h 25062"/>
                <a:gd name="T86" fmla="*/ 1351 w 6430"/>
                <a:gd name="T87" fmla="*/ 19790 h 25062"/>
                <a:gd name="T88" fmla="*/ 3022 w 6430"/>
                <a:gd name="T89" fmla="*/ 16222 h 25062"/>
                <a:gd name="T90" fmla="*/ 3022 w 6430"/>
                <a:gd name="T91" fmla="*/ 16125 h 25062"/>
                <a:gd name="T92" fmla="*/ 2765 w 6430"/>
                <a:gd name="T93" fmla="*/ 14904 h 25062"/>
                <a:gd name="T94" fmla="*/ 1929 w 6430"/>
                <a:gd name="T95" fmla="*/ 10435 h 25062"/>
                <a:gd name="T96" fmla="*/ 1415 w 6430"/>
                <a:gd name="T97" fmla="*/ 6353 h 25062"/>
                <a:gd name="T98" fmla="*/ 1961 w 6430"/>
                <a:gd name="T99" fmla="*/ 2496 h 25062"/>
                <a:gd name="T100" fmla="*/ 2347 w 6430"/>
                <a:gd name="T101" fmla="*/ 953 h 25062"/>
                <a:gd name="T102" fmla="*/ 2508 w 6430"/>
                <a:gd name="T103" fmla="*/ 342 h 25062"/>
                <a:gd name="T104" fmla="*/ 2347 w 6430"/>
                <a:gd name="T105" fmla="*/ 21 h 25062"/>
                <a:gd name="T106" fmla="*/ 2246 w 6430"/>
                <a:gd name="T107" fmla="*/ 0 h 25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30" h="25062" extrusionOk="0">
                  <a:moveTo>
                    <a:pt x="2246" y="0"/>
                  </a:moveTo>
                  <a:cubicBezTo>
                    <a:pt x="2133" y="0"/>
                    <a:pt x="2044" y="81"/>
                    <a:pt x="1994" y="181"/>
                  </a:cubicBezTo>
                  <a:cubicBezTo>
                    <a:pt x="1994" y="181"/>
                    <a:pt x="1736" y="1146"/>
                    <a:pt x="1447" y="2367"/>
                  </a:cubicBezTo>
                  <a:cubicBezTo>
                    <a:pt x="1158" y="3621"/>
                    <a:pt x="869" y="5132"/>
                    <a:pt x="869" y="6353"/>
                  </a:cubicBezTo>
                  <a:cubicBezTo>
                    <a:pt x="901" y="7542"/>
                    <a:pt x="1286" y="10018"/>
                    <a:pt x="1704" y="12171"/>
                  </a:cubicBezTo>
                  <a:cubicBezTo>
                    <a:pt x="2062" y="14200"/>
                    <a:pt x="2448" y="15951"/>
                    <a:pt x="2502" y="16193"/>
                  </a:cubicBezTo>
                  <a:cubicBezTo>
                    <a:pt x="2442" y="16514"/>
                    <a:pt x="2070" y="18239"/>
                    <a:pt x="965" y="19436"/>
                  </a:cubicBezTo>
                  <a:cubicBezTo>
                    <a:pt x="258" y="20175"/>
                    <a:pt x="1" y="21043"/>
                    <a:pt x="1" y="21847"/>
                  </a:cubicBezTo>
                  <a:cubicBezTo>
                    <a:pt x="1" y="22650"/>
                    <a:pt x="258" y="23358"/>
                    <a:pt x="643" y="23743"/>
                  </a:cubicBezTo>
                  <a:cubicBezTo>
                    <a:pt x="901" y="24000"/>
                    <a:pt x="1222" y="24322"/>
                    <a:pt x="1576" y="24579"/>
                  </a:cubicBezTo>
                  <a:cubicBezTo>
                    <a:pt x="1769" y="24708"/>
                    <a:pt x="1929" y="24836"/>
                    <a:pt x="2122" y="24901"/>
                  </a:cubicBezTo>
                  <a:cubicBezTo>
                    <a:pt x="2315" y="24997"/>
                    <a:pt x="2476" y="25061"/>
                    <a:pt x="2701" y="25061"/>
                  </a:cubicBezTo>
                  <a:cubicBezTo>
                    <a:pt x="2797" y="25061"/>
                    <a:pt x="2926" y="25061"/>
                    <a:pt x="3054" y="24997"/>
                  </a:cubicBezTo>
                  <a:cubicBezTo>
                    <a:pt x="3151" y="24933"/>
                    <a:pt x="3247" y="24836"/>
                    <a:pt x="3311" y="24708"/>
                  </a:cubicBezTo>
                  <a:cubicBezTo>
                    <a:pt x="3569" y="24258"/>
                    <a:pt x="3569" y="23743"/>
                    <a:pt x="3601" y="23261"/>
                  </a:cubicBezTo>
                  <a:cubicBezTo>
                    <a:pt x="3601" y="23004"/>
                    <a:pt x="3633" y="22779"/>
                    <a:pt x="3665" y="22586"/>
                  </a:cubicBezTo>
                  <a:cubicBezTo>
                    <a:pt x="3697" y="22425"/>
                    <a:pt x="3729" y="22265"/>
                    <a:pt x="3794" y="22200"/>
                  </a:cubicBezTo>
                  <a:cubicBezTo>
                    <a:pt x="3858" y="22104"/>
                    <a:pt x="4019" y="21975"/>
                    <a:pt x="4244" y="21815"/>
                  </a:cubicBezTo>
                  <a:cubicBezTo>
                    <a:pt x="4533" y="21557"/>
                    <a:pt x="4919" y="21236"/>
                    <a:pt x="5272" y="20818"/>
                  </a:cubicBezTo>
                  <a:cubicBezTo>
                    <a:pt x="5594" y="20400"/>
                    <a:pt x="5883" y="19886"/>
                    <a:pt x="5979" y="19243"/>
                  </a:cubicBezTo>
                  <a:cubicBezTo>
                    <a:pt x="6044" y="18825"/>
                    <a:pt x="6044" y="18247"/>
                    <a:pt x="6044" y="17572"/>
                  </a:cubicBezTo>
                  <a:cubicBezTo>
                    <a:pt x="6044" y="15482"/>
                    <a:pt x="5883" y="12396"/>
                    <a:pt x="5883" y="10500"/>
                  </a:cubicBezTo>
                  <a:cubicBezTo>
                    <a:pt x="5883" y="8893"/>
                    <a:pt x="6429" y="6739"/>
                    <a:pt x="6429" y="4649"/>
                  </a:cubicBezTo>
                  <a:cubicBezTo>
                    <a:pt x="6429" y="3524"/>
                    <a:pt x="6269" y="2432"/>
                    <a:pt x="5754" y="1467"/>
                  </a:cubicBezTo>
                  <a:cubicBezTo>
                    <a:pt x="5684" y="1373"/>
                    <a:pt x="5579" y="1313"/>
                    <a:pt x="5477" y="1313"/>
                  </a:cubicBezTo>
                  <a:cubicBezTo>
                    <a:pt x="5440" y="1313"/>
                    <a:pt x="5403" y="1321"/>
                    <a:pt x="5369" y="1339"/>
                  </a:cubicBezTo>
                  <a:cubicBezTo>
                    <a:pt x="5240" y="1403"/>
                    <a:pt x="5208" y="1564"/>
                    <a:pt x="5272" y="1724"/>
                  </a:cubicBezTo>
                  <a:cubicBezTo>
                    <a:pt x="5722" y="2560"/>
                    <a:pt x="5883" y="3589"/>
                    <a:pt x="5883" y="4649"/>
                  </a:cubicBezTo>
                  <a:cubicBezTo>
                    <a:pt x="5883" y="6642"/>
                    <a:pt x="5337" y="8796"/>
                    <a:pt x="5337" y="10500"/>
                  </a:cubicBezTo>
                  <a:cubicBezTo>
                    <a:pt x="5337" y="12396"/>
                    <a:pt x="5497" y="15514"/>
                    <a:pt x="5497" y="17572"/>
                  </a:cubicBezTo>
                  <a:cubicBezTo>
                    <a:pt x="5497" y="18247"/>
                    <a:pt x="5497" y="18825"/>
                    <a:pt x="5433" y="19179"/>
                  </a:cubicBezTo>
                  <a:cubicBezTo>
                    <a:pt x="5369" y="19854"/>
                    <a:pt x="4983" y="20368"/>
                    <a:pt x="4533" y="20818"/>
                  </a:cubicBezTo>
                  <a:cubicBezTo>
                    <a:pt x="4308" y="21043"/>
                    <a:pt x="4083" y="21236"/>
                    <a:pt x="3890" y="21397"/>
                  </a:cubicBezTo>
                  <a:cubicBezTo>
                    <a:pt x="3665" y="21557"/>
                    <a:pt x="3504" y="21718"/>
                    <a:pt x="3376" y="21879"/>
                  </a:cubicBezTo>
                  <a:cubicBezTo>
                    <a:pt x="3215" y="22072"/>
                    <a:pt x="3151" y="22265"/>
                    <a:pt x="3119" y="22522"/>
                  </a:cubicBezTo>
                  <a:cubicBezTo>
                    <a:pt x="3054" y="22843"/>
                    <a:pt x="3054" y="23229"/>
                    <a:pt x="3054" y="23583"/>
                  </a:cubicBezTo>
                  <a:cubicBezTo>
                    <a:pt x="3022" y="23936"/>
                    <a:pt x="2958" y="24258"/>
                    <a:pt x="2829" y="24450"/>
                  </a:cubicBezTo>
                  <a:lnTo>
                    <a:pt x="2765" y="24515"/>
                  </a:lnTo>
                  <a:lnTo>
                    <a:pt x="2701" y="24547"/>
                  </a:lnTo>
                  <a:cubicBezTo>
                    <a:pt x="2604" y="24547"/>
                    <a:pt x="2508" y="24515"/>
                    <a:pt x="2347" y="24450"/>
                  </a:cubicBezTo>
                  <a:cubicBezTo>
                    <a:pt x="1929" y="24225"/>
                    <a:pt x="1383" y="23711"/>
                    <a:pt x="1029" y="23358"/>
                  </a:cubicBezTo>
                  <a:cubicBezTo>
                    <a:pt x="804" y="23133"/>
                    <a:pt x="547" y="22522"/>
                    <a:pt x="547" y="21847"/>
                  </a:cubicBezTo>
                  <a:cubicBezTo>
                    <a:pt x="547" y="21172"/>
                    <a:pt x="772" y="20432"/>
                    <a:pt x="1351" y="19790"/>
                  </a:cubicBezTo>
                  <a:cubicBezTo>
                    <a:pt x="2733" y="18279"/>
                    <a:pt x="3022" y="16222"/>
                    <a:pt x="3022" y="16222"/>
                  </a:cubicBezTo>
                  <a:lnTo>
                    <a:pt x="3022" y="16125"/>
                  </a:lnTo>
                  <a:cubicBezTo>
                    <a:pt x="3022" y="16125"/>
                    <a:pt x="2926" y="15643"/>
                    <a:pt x="2765" y="14904"/>
                  </a:cubicBezTo>
                  <a:cubicBezTo>
                    <a:pt x="2540" y="13811"/>
                    <a:pt x="2219" y="12075"/>
                    <a:pt x="1929" y="10435"/>
                  </a:cubicBezTo>
                  <a:cubicBezTo>
                    <a:pt x="1640" y="8764"/>
                    <a:pt x="1415" y="7189"/>
                    <a:pt x="1415" y="6353"/>
                  </a:cubicBezTo>
                  <a:cubicBezTo>
                    <a:pt x="1415" y="5228"/>
                    <a:pt x="1704" y="3717"/>
                    <a:pt x="1961" y="2496"/>
                  </a:cubicBezTo>
                  <a:cubicBezTo>
                    <a:pt x="2122" y="1885"/>
                    <a:pt x="2251" y="1339"/>
                    <a:pt x="2347" y="953"/>
                  </a:cubicBezTo>
                  <a:cubicBezTo>
                    <a:pt x="2444" y="567"/>
                    <a:pt x="2508" y="342"/>
                    <a:pt x="2508" y="342"/>
                  </a:cubicBezTo>
                  <a:cubicBezTo>
                    <a:pt x="2572" y="214"/>
                    <a:pt x="2476" y="53"/>
                    <a:pt x="2347" y="21"/>
                  </a:cubicBezTo>
                  <a:cubicBezTo>
                    <a:pt x="2312" y="7"/>
                    <a:pt x="2278" y="0"/>
                    <a:pt x="22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57" name="Google Shape;4422;p64"/>
            <p:cNvSpPr>
              <a:spLocks/>
            </p:cNvSpPr>
            <p:nvPr/>
          </p:nvSpPr>
          <p:spPr bwMode="auto">
            <a:xfrm>
              <a:off x="4006850" y="2125825"/>
              <a:ext cx="149500" cy="248325"/>
            </a:xfrm>
            <a:custGeom>
              <a:avLst/>
              <a:gdLst>
                <a:gd name="T0" fmla="*/ 4967 w 5980"/>
                <a:gd name="T1" fmla="*/ 1 h 9933"/>
                <a:gd name="T2" fmla="*/ 2862 w 5980"/>
                <a:gd name="T3" fmla="*/ 932 h 9933"/>
                <a:gd name="T4" fmla="*/ 2926 w 5980"/>
                <a:gd name="T5" fmla="*/ 1285 h 9933"/>
                <a:gd name="T6" fmla="*/ 1319 w 5980"/>
                <a:gd name="T7" fmla="*/ 4725 h 9933"/>
                <a:gd name="T8" fmla="*/ 997 w 5980"/>
                <a:gd name="T9" fmla="*/ 8678 h 9933"/>
                <a:gd name="T10" fmla="*/ 2858 w 5980"/>
                <a:gd name="T11" fmla="*/ 9933 h 9933"/>
                <a:gd name="T12" fmla="*/ 3247 w 5980"/>
                <a:gd name="T13" fmla="*/ 9707 h 9933"/>
                <a:gd name="T14" fmla="*/ 3730 w 5980"/>
                <a:gd name="T15" fmla="*/ 7168 h 9933"/>
                <a:gd name="T16" fmla="*/ 5883 w 5980"/>
                <a:gd name="T17" fmla="*/ 4339 h 9933"/>
                <a:gd name="T18" fmla="*/ 5883 w 5980"/>
                <a:gd name="T19" fmla="*/ 96 h 9933"/>
                <a:gd name="T20" fmla="*/ 4967 w 5980"/>
                <a:gd name="T21" fmla="*/ 1 h 9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80" h="9933" extrusionOk="0">
                  <a:moveTo>
                    <a:pt x="4967" y="1"/>
                  </a:moveTo>
                  <a:cubicBezTo>
                    <a:pt x="3893" y="1"/>
                    <a:pt x="3245" y="446"/>
                    <a:pt x="2862" y="932"/>
                  </a:cubicBezTo>
                  <a:cubicBezTo>
                    <a:pt x="2894" y="1157"/>
                    <a:pt x="2926" y="1285"/>
                    <a:pt x="2926" y="1285"/>
                  </a:cubicBezTo>
                  <a:cubicBezTo>
                    <a:pt x="2926" y="1285"/>
                    <a:pt x="2637" y="3310"/>
                    <a:pt x="1319" y="4725"/>
                  </a:cubicBezTo>
                  <a:cubicBezTo>
                    <a:pt x="1" y="6171"/>
                    <a:pt x="387" y="8068"/>
                    <a:pt x="997" y="8678"/>
                  </a:cubicBezTo>
                  <a:cubicBezTo>
                    <a:pt x="1470" y="9151"/>
                    <a:pt x="2310" y="9933"/>
                    <a:pt x="2858" y="9933"/>
                  </a:cubicBezTo>
                  <a:cubicBezTo>
                    <a:pt x="3018" y="9933"/>
                    <a:pt x="3153" y="9867"/>
                    <a:pt x="3247" y="9707"/>
                  </a:cubicBezTo>
                  <a:cubicBezTo>
                    <a:pt x="3633" y="9000"/>
                    <a:pt x="3344" y="7682"/>
                    <a:pt x="3730" y="7168"/>
                  </a:cubicBezTo>
                  <a:cubicBezTo>
                    <a:pt x="4148" y="6653"/>
                    <a:pt x="5658" y="5850"/>
                    <a:pt x="5883" y="4339"/>
                  </a:cubicBezTo>
                  <a:cubicBezTo>
                    <a:pt x="5980" y="3535"/>
                    <a:pt x="5948" y="1864"/>
                    <a:pt x="5883" y="96"/>
                  </a:cubicBezTo>
                  <a:cubicBezTo>
                    <a:pt x="5548" y="30"/>
                    <a:pt x="5244" y="1"/>
                    <a:pt x="496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58" name="Google Shape;4423;p64"/>
            <p:cNvSpPr>
              <a:spLocks/>
            </p:cNvSpPr>
            <p:nvPr/>
          </p:nvSpPr>
          <p:spPr bwMode="auto">
            <a:xfrm>
              <a:off x="4010875" y="2119375"/>
              <a:ext cx="151100" cy="261200"/>
            </a:xfrm>
            <a:custGeom>
              <a:avLst/>
              <a:gdLst>
                <a:gd name="T0" fmla="*/ 4822 w 6044"/>
                <a:gd name="T1" fmla="*/ 515 h 10448"/>
                <a:gd name="T2" fmla="*/ 5472 w 6044"/>
                <a:gd name="T3" fmla="*/ 572 h 10448"/>
                <a:gd name="T4" fmla="*/ 5472 w 6044"/>
                <a:gd name="T5" fmla="*/ 572 h 10448"/>
                <a:gd name="T6" fmla="*/ 5497 w 6044"/>
                <a:gd name="T7" fmla="*/ 2958 h 10448"/>
                <a:gd name="T8" fmla="*/ 5433 w 6044"/>
                <a:gd name="T9" fmla="*/ 4565 h 10448"/>
                <a:gd name="T10" fmla="*/ 4533 w 6044"/>
                <a:gd name="T11" fmla="*/ 6204 h 10448"/>
                <a:gd name="T12" fmla="*/ 3890 w 6044"/>
                <a:gd name="T13" fmla="*/ 6783 h 10448"/>
                <a:gd name="T14" fmla="*/ 3376 w 6044"/>
                <a:gd name="T15" fmla="*/ 7265 h 10448"/>
                <a:gd name="T16" fmla="*/ 3119 w 6044"/>
                <a:gd name="T17" fmla="*/ 7908 h 10448"/>
                <a:gd name="T18" fmla="*/ 3054 w 6044"/>
                <a:gd name="T19" fmla="*/ 8969 h 10448"/>
                <a:gd name="T20" fmla="*/ 2829 w 6044"/>
                <a:gd name="T21" fmla="*/ 9836 h 10448"/>
                <a:gd name="T22" fmla="*/ 2765 w 6044"/>
                <a:gd name="T23" fmla="*/ 9901 h 10448"/>
                <a:gd name="T24" fmla="*/ 2701 w 6044"/>
                <a:gd name="T25" fmla="*/ 9933 h 10448"/>
                <a:gd name="T26" fmla="*/ 2347 w 6044"/>
                <a:gd name="T27" fmla="*/ 9836 h 10448"/>
                <a:gd name="T28" fmla="*/ 1029 w 6044"/>
                <a:gd name="T29" fmla="*/ 8744 h 10448"/>
                <a:gd name="T30" fmla="*/ 547 w 6044"/>
                <a:gd name="T31" fmla="*/ 7233 h 10448"/>
                <a:gd name="T32" fmla="*/ 1351 w 6044"/>
                <a:gd name="T33" fmla="*/ 5176 h 10448"/>
                <a:gd name="T34" fmla="*/ 3022 w 6044"/>
                <a:gd name="T35" fmla="*/ 1608 h 10448"/>
                <a:gd name="T36" fmla="*/ 3022 w 6044"/>
                <a:gd name="T37" fmla="*/ 1511 h 10448"/>
                <a:gd name="T38" fmla="*/ 2978 w 6044"/>
                <a:gd name="T39" fmla="*/ 1256 h 10448"/>
                <a:gd name="T40" fmla="*/ 2978 w 6044"/>
                <a:gd name="T41" fmla="*/ 1256 h 10448"/>
                <a:gd name="T42" fmla="*/ 4822 w 6044"/>
                <a:gd name="T43" fmla="*/ 515 h 10448"/>
                <a:gd name="T44" fmla="*/ 4822 w 6044"/>
                <a:gd name="T45" fmla="*/ 0 h 10448"/>
                <a:gd name="T46" fmla="*/ 2476 w 6044"/>
                <a:gd name="T47" fmla="*/ 1029 h 10448"/>
                <a:gd name="T48" fmla="*/ 2444 w 6044"/>
                <a:gd name="T49" fmla="*/ 1254 h 10448"/>
                <a:gd name="T50" fmla="*/ 2501 w 6044"/>
                <a:gd name="T51" fmla="*/ 1580 h 10448"/>
                <a:gd name="T52" fmla="*/ 2501 w 6044"/>
                <a:gd name="T53" fmla="*/ 1580 h 10448"/>
                <a:gd name="T54" fmla="*/ 965 w 6044"/>
                <a:gd name="T55" fmla="*/ 4822 h 10448"/>
                <a:gd name="T56" fmla="*/ 1 w 6044"/>
                <a:gd name="T57" fmla="*/ 7233 h 10448"/>
                <a:gd name="T58" fmla="*/ 643 w 6044"/>
                <a:gd name="T59" fmla="*/ 9129 h 10448"/>
                <a:gd name="T60" fmla="*/ 1576 w 6044"/>
                <a:gd name="T61" fmla="*/ 9965 h 10448"/>
                <a:gd name="T62" fmla="*/ 2122 w 6044"/>
                <a:gd name="T63" fmla="*/ 10287 h 10448"/>
                <a:gd name="T64" fmla="*/ 2701 w 6044"/>
                <a:gd name="T65" fmla="*/ 10447 h 10448"/>
                <a:gd name="T66" fmla="*/ 3054 w 6044"/>
                <a:gd name="T67" fmla="*/ 10383 h 10448"/>
                <a:gd name="T68" fmla="*/ 3311 w 6044"/>
                <a:gd name="T69" fmla="*/ 10094 h 10448"/>
                <a:gd name="T70" fmla="*/ 3601 w 6044"/>
                <a:gd name="T71" fmla="*/ 8647 h 10448"/>
                <a:gd name="T72" fmla="*/ 3665 w 6044"/>
                <a:gd name="T73" fmla="*/ 7972 h 10448"/>
                <a:gd name="T74" fmla="*/ 3794 w 6044"/>
                <a:gd name="T75" fmla="*/ 7586 h 10448"/>
                <a:gd name="T76" fmla="*/ 4244 w 6044"/>
                <a:gd name="T77" fmla="*/ 7201 h 10448"/>
                <a:gd name="T78" fmla="*/ 5272 w 6044"/>
                <a:gd name="T79" fmla="*/ 6204 h 10448"/>
                <a:gd name="T80" fmla="*/ 5979 w 6044"/>
                <a:gd name="T81" fmla="*/ 4629 h 10448"/>
                <a:gd name="T82" fmla="*/ 6044 w 6044"/>
                <a:gd name="T83" fmla="*/ 2958 h 10448"/>
                <a:gd name="T84" fmla="*/ 5979 w 6044"/>
                <a:gd name="T85" fmla="*/ 354 h 10448"/>
                <a:gd name="T86" fmla="*/ 5787 w 6044"/>
                <a:gd name="T87" fmla="*/ 97 h 10448"/>
                <a:gd name="T88" fmla="*/ 4822 w 6044"/>
                <a:gd name="T89" fmla="*/ 0 h 10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44" h="10448" extrusionOk="0">
                  <a:moveTo>
                    <a:pt x="4822" y="515"/>
                  </a:moveTo>
                  <a:cubicBezTo>
                    <a:pt x="5020" y="515"/>
                    <a:pt x="5237" y="534"/>
                    <a:pt x="5472" y="572"/>
                  </a:cubicBezTo>
                  <a:cubicBezTo>
                    <a:pt x="5497" y="1426"/>
                    <a:pt x="5497" y="2246"/>
                    <a:pt x="5497" y="2958"/>
                  </a:cubicBezTo>
                  <a:cubicBezTo>
                    <a:pt x="5497" y="3633"/>
                    <a:pt x="5497" y="4211"/>
                    <a:pt x="5433" y="4565"/>
                  </a:cubicBezTo>
                  <a:cubicBezTo>
                    <a:pt x="5369" y="5240"/>
                    <a:pt x="4983" y="5754"/>
                    <a:pt x="4533" y="6204"/>
                  </a:cubicBezTo>
                  <a:cubicBezTo>
                    <a:pt x="4308" y="6429"/>
                    <a:pt x="4083" y="6622"/>
                    <a:pt x="3890" y="6783"/>
                  </a:cubicBezTo>
                  <a:cubicBezTo>
                    <a:pt x="3665" y="6943"/>
                    <a:pt x="3504" y="7104"/>
                    <a:pt x="3376" y="7265"/>
                  </a:cubicBezTo>
                  <a:cubicBezTo>
                    <a:pt x="3215" y="7458"/>
                    <a:pt x="3151" y="7651"/>
                    <a:pt x="3119" y="7908"/>
                  </a:cubicBezTo>
                  <a:cubicBezTo>
                    <a:pt x="3054" y="8229"/>
                    <a:pt x="3054" y="8615"/>
                    <a:pt x="3054" y="8969"/>
                  </a:cubicBezTo>
                  <a:cubicBezTo>
                    <a:pt x="3022" y="9322"/>
                    <a:pt x="2958" y="9644"/>
                    <a:pt x="2829" y="9836"/>
                  </a:cubicBezTo>
                  <a:lnTo>
                    <a:pt x="2765" y="9901"/>
                  </a:lnTo>
                  <a:lnTo>
                    <a:pt x="2701" y="9933"/>
                  </a:lnTo>
                  <a:cubicBezTo>
                    <a:pt x="2604" y="9933"/>
                    <a:pt x="2508" y="9901"/>
                    <a:pt x="2347" y="9836"/>
                  </a:cubicBezTo>
                  <a:cubicBezTo>
                    <a:pt x="1929" y="9611"/>
                    <a:pt x="1383" y="9097"/>
                    <a:pt x="1029" y="8744"/>
                  </a:cubicBezTo>
                  <a:cubicBezTo>
                    <a:pt x="804" y="8519"/>
                    <a:pt x="547" y="7908"/>
                    <a:pt x="547" y="7233"/>
                  </a:cubicBezTo>
                  <a:cubicBezTo>
                    <a:pt x="547" y="6558"/>
                    <a:pt x="772" y="5818"/>
                    <a:pt x="1351" y="5176"/>
                  </a:cubicBezTo>
                  <a:cubicBezTo>
                    <a:pt x="2733" y="3665"/>
                    <a:pt x="3022" y="1608"/>
                    <a:pt x="3022" y="1608"/>
                  </a:cubicBezTo>
                  <a:lnTo>
                    <a:pt x="3022" y="1511"/>
                  </a:lnTo>
                  <a:cubicBezTo>
                    <a:pt x="3022" y="1511"/>
                    <a:pt x="3002" y="1410"/>
                    <a:pt x="2978" y="1256"/>
                  </a:cubicBezTo>
                  <a:cubicBezTo>
                    <a:pt x="3333" y="876"/>
                    <a:pt x="3872" y="544"/>
                    <a:pt x="4822" y="515"/>
                  </a:cubicBezTo>
                  <a:close/>
                  <a:moveTo>
                    <a:pt x="4822" y="0"/>
                  </a:moveTo>
                  <a:cubicBezTo>
                    <a:pt x="3665" y="0"/>
                    <a:pt x="2894" y="482"/>
                    <a:pt x="2476" y="1029"/>
                  </a:cubicBezTo>
                  <a:cubicBezTo>
                    <a:pt x="2444" y="1093"/>
                    <a:pt x="2411" y="1157"/>
                    <a:pt x="2444" y="1254"/>
                  </a:cubicBezTo>
                  <a:cubicBezTo>
                    <a:pt x="2467" y="1418"/>
                    <a:pt x="2490" y="1531"/>
                    <a:pt x="2501" y="1580"/>
                  </a:cubicBezTo>
                  <a:cubicBezTo>
                    <a:pt x="2442" y="1902"/>
                    <a:pt x="2069" y="3626"/>
                    <a:pt x="965" y="4822"/>
                  </a:cubicBezTo>
                  <a:cubicBezTo>
                    <a:pt x="258" y="5561"/>
                    <a:pt x="1" y="6429"/>
                    <a:pt x="1" y="7233"/>
                  </a:cubicBezTo>
                  <a:cubicBezTo>
                    <a:pt x="1" y="8036"/>
                    <a:pt x="258" y="8744"/>
                    <a:pt x="643" y="9129"/>
                  </a:cubicBezTo>
                  <a:cubicBezTo>
                    <a:pt x="901" y="9386"/>
                    <a:pt x="1222" y="9708"/>
                    <a:pt x="1576" y="9965"/>
                  </a:cubicBezTo>
                  <a:cubicBezTo>
                    <a:pt x="1769" y="10094"/>
                    <a:pt x="1929" y="10222"/>
                    <a:pt x="2122" y="10287"/>
                  </a:cubicBezTo>
                  <a:cubicBezTo>
                    <a:pt x="2315" y="10383"/>
                    <a:pt x="2476" y="10447"/>
                    <a:pt x="2701" y="10447"/>
                  </a:cubicBezTo>
                  <a:cubicBezTo>
                    <a:pt x="2797" y="10447"/>
                    <a:pt x="2926" y="10447"/>
                    <a:pt x="3054" y="10383"/>
                  </a:cubicBezTo>
                  <a:cubicBezTo>
                    <a:pt x="3151" y="10319"/>
                    <a:pt x="3247" y="10222"/>
                    <a:pt x="3311" y="10094"/>
                  </a:cubicBezTo>
                  <a:cubicBezTo>
                    <a:pt x="3569" y="9644"/>
                    <a:pt x="3569" y="9129"/>
                    <a:pt x="3601" y="8647"/>
                  </a:cubicBezTo>
                  <a:cubicBezTo>
                    <a:pt x="3601" y="8390"/>
                    <a:pt x="3633" y="8165"/>
                    <a:pt x="3665" y="7972"/>
                  </a:cubicBezTo>
                  <a:cubicBezTo>
                    <a:pt x="3697" y="7811"/>
                    <a:pt x="3729" y="7651"/>
                    <a:pt x="3794" y="7586"/>
                  </a:cubicBezTo>
                  <a:cubicBezTo>
                    <a:pt x="3858" y="7490"/>
                    <a:pt x="4019" y="7361"/>
                    <a:pt x="4244" y="7201"/>
                  </a:cubicBezTo>
                  <a:cubicBezTo>
                    <a:pt x="4533" y="6943"/>
                    <a:pt x="4919" y="6622"/>
                    <a:pt x="5272" y="6204"/>
                  </a:cubicBezTo>
                  <a:cubicBezTo>
                    <a:pt x="5594" y="5786"/>
                    <a:pt x="5883" y="5272"/>
                    <a:pt x="5979" y="4629"/>
                  </a:cubicBezTo>
                  <a:cubicBezTo>
                    <a:pt x="6044" y="4211"/>
                    <a:pt x="6044" y="3633"/>
                    <a:pt x="6044" y="2958"/>
                  </a:cubicBezTo>
                  <a:cubicBezTo>
                    <a:pt x="6044" y="2186"/>
                    <a:pt x="6012" y="1286"/>
                    <a:pt x="5979" y="354"/>
                  </a:cubicBezTo>
                  <a:cubicBezTo>
                    <a:pt x="5979" y="225"/>
                    <a:pt x="5915" y="129"/>
                    <a:pt x="5787" y="97"/>
                  </a:cubicBezTo>
                  <a:cubicBezTo>
                    <a:pt x="5433" y="32"/>
                    <a:pt x="5112" y="0"/>
                    <a:pt x="48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59" name="Google Shape;4424;p64"/>
            <p:cNvSpPr>
              <a:spLocks/>
            </p:cNvSpPr>
            <p:nvPr/>
          </p:nvSpPr>
          <p:spPr bwMode="auto">
            <a:xfrm>
              <a:off x="3981150" y="2125000"/>
              <a:ext cx="481375" cy="450850"/>
            </a:xfrm>
            <a:custGeom>
              <a:avLst/>
              <a:gdLst>
                <a:gd name="T0" fmla="*/ 9740 w 19255"/>
                <a:gd name="T1" fmla="*/ 0 h 18034"/>
                <a:gd name="T2" fmla="*/ 0 w 19255"/>
                <a:gd name="T3" fmla="*/ 11058 h 18034"/>
                <a:gd name="T4" fmla="*/ 9836 w 19255"/>
                <a:gd name="T5" fmla="*/ 18033 h 18034"/>
                <a:gd name="T6" fmla="*/ 19255 w 19255"/>
                <a:gd name="T7" fmla="*/ 6076 h 18034"/>
                <a:gd name="T8" fmla="*/ 9740 w 19255"/>
                <a:gd name="T9" fmla="*/ 0 h 18034"/>
              </a:gdLst>
              <a:ahLst/>
              <a:cxnLst>
                <a:cxn ang="0">
                  <a:pos x="T0" y="T1"/>
                </a:cxn>
                <a:cxn ang="0">
                  <a:pos x="T2" y="T3"/>
                </a:cxn>
                <a:cxn ang="0">
                  <a:pos x="T4" y="T5"/>
                </a:cxn>
                <a:cxn ang="0">
                  <a:pos x="T6" y="T7"/>
                </a:cxn>
                <a:cxn ang="0">
                  <a:pos x="T8" y="T9"/>
                </a:cxn>
              </a:cxnLst>
              <a:rect l="0" t="0" r="r" b="b"/>
              <a:pathLst>
                <a:path w="19255" h="18034" extrusionOk="0">
                  <a:moveTo>
                    <a:pt x="9740" y="0"/>
                  </a:moveTo>
                  <a:lnTo>
                    <a:pt x="0" y="11058"/>
                  </a:lnTo>
                  <a:lnTo>
                    <a:pt x="9836" y="18033"/>
                  </a:lnTo>
                  <a:lnTo>
                    <a:pt x="19255" y="6076"/>
                  </a:lnTo>
                  <a:lnTo>
                    <a:pt x="97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60" name="Google Shape;4425;p64"/>
            <p:cNvSpPr>
              <a:spLocks/>
            </p:cNvSpPr>
            <p:nvPr/>
          </p:nvSpPr>
          <p:spPr bwMode="auto">
            <a:xfrm>
              <a:off x="3974725" y="2118525"/>
              <a:ext cx="495050" cy="464350"/>
            </a:xfrm>
            <a:custGeom>
              <a:avLst/>
              <a:gdLst>
                <a:gd name="T0" fmla="*/ 10044 w 19802"/>
                <a:gd name="T1" fmla="*/ 617 h 18574"/>
                <a:gd name="T2" fmla="*/ 19126 w 19802"/>
                <a:gd name="T3" fmla="*/ 6431 h 18574"/>
                <a:gd name="T4" fmla="*/ 10029 w 19802"/>
                <a:gd name="T5" fmla="*/ 17939 h 18574"/>
                <a:gd name="T6" fmla="*/ 675 w 19802"/>
                <a:gd name="T7" fmla="*/ 11253 h 18574"/>
                <a:gd name="T8" fmla="*/ 10044 w 19802"/>
                <a:gd name="T9" fmla="*/ 617 h 18574"/>
                <a:gd name="T10" fmla="*/ 10006 w 19802"/>
                <a:gd name="T11" fmla="*/ 1 h 18574"/>
                <a:gd name="T12" fmla="*/ 9804 w 19802"/>
                <a:gd name="T13" fmla="*/ 99 h 18574"/>
                <a:gd name="T14" fmla="*/ 64 w 19802"/>
                <a:gd name="T15" fmla="*/ 11124 h 18574"/>
                <a:gd name="T16" fmla="*/ 0 w 19802"/>
                <a:gd name="T17" fmla="*/ 11349 h 18574"/>
                <a:gd name="T18" fmla="*/ 129 w 19802"/>
                <a:gd name="T19" fmla="*/ 11542 h 18574"/>
                <a:gd name="T20" fmla="*/ 9933 w 19802"/>
                <a:gd name="T21" fmla="*/ 18517 h 18574"/>
                <a:gd name="T22" fmla="*/ 10094 w 19802"/>
                <a:gd name="T23" fmla="*/ 18573 h 18574"/>
                <a:gd name="T24" fmla="*/ 10318 w 19802"/>
                <a:gd name="T25" fmla="*/ 18453 h 18574"/>
                <a:gd name="T26" fmla="*/ 19737 w 19802"/>
                <a:gd name="T27" fmla="*/ 6527 h 18574"/>
                <a:gd name="T28" fmla="*/ 19769 w 19802"/>
                <a:gd name="T29" fmla="*/ 6302 h 18574"/>
                <a:gd name="T30" fmla="*/ 19672 w 19802"/>
                <a:gd name="T31" fmla="*/ 6110 h 18574"/>
                <a:gd name="T32" fmla="*/ 10126 w 19802"/>
                <a:gd name="T33" fmla="*/ 34 h 18574"/>
                <a:gd name="T34" fmla="*/ 10006 w 19802"/>
                <a:gd name="T35" fmla="*/ 1 h 18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02" h="18574" extrusionOk="0">
                  <a:moveTo>
                    <a:pt x="10044" y="617"/>
                  </a:moveTo>
                  <a:lnTo>
                    <a:pt x="19126" y="6431"/>
                  </a:lnTo>
                  <a:lnTo>
                    <a:pt x="10029" y="17939"/>
                  </a:lnTo>
                  <a:lnTo>
                    <a:pt x="675" y="11253"/>
                  </a:lnTo>
                  <a:lnTo>
                    <a:pt x="10044" y="617"/>
                  </a:lnTo>
                  <a:close/>
                  <a:moveTo>
                    <a:pt x="10006" y="1"/>
                  </a:moveTo>
                  <a:cubicBezTo>
                    <a:pt x="9927" y="1"/>
                    <a:pt x="9846" y="36"/>
                    <a:pt x="9804" y="99"/>
                  </a:cubicBezTo>
                  <a:lnTo>
                    <a:pt x="64" y="11124"/>
                  </a:lnTo>
                  <a:cubicBezTo>
                    <a:pt x="32" y="11188"/>
                    <a:pt x="0" y="11253"/>
                    <a:pt x="0" y="11349"/>
                  </a:cubicBezTo>
                  <a:cubicBezTo>
                    <a:pt x="0" y="11413"/>
                    <a:pt x="64" y="11478"/>
                    <a:pt x="129" y="11542"/>
                  </a:cubicBezTo>
                  <a:lnTo>
                    <a:pt x="9933" y="18517"/>
                  </a:lnTo>
                  <a:cubicBezTo>
                    <a:pt x="9983" y="18555"/>
                    <a:pt x="10039" y="18573"/>
                    <a:pt x="10094" y="18573"/>
                  </a:cubicBezTo>
                  <a:cubicBezTo>
                    <a:pt x="10178" y="18573"/>
                    <a:pt x="10260" y="18531"/>
                    <a:pt x="10318" y="18453"/>
                  </a:cubicBezTo>
                  <a:lnTo>
                    <a:pt x="19737" y="6527"/>
                  </a:lnTo>
                  <a:cubicBezTo>
                    <a:pt x="19769" y="6463"/>
                    <a:pt x="19801" y="6367"/>
                    <a:pt x="19769" y="6302"/>
                  </a:cubicBezTo>
                  <a:cubicBezTo>
                    <a:pt x="19769" y="6238"/>
                    <a:pt x="19705" y="6174"/>
                    <a:pt x="19672" y="6110"/>
                  </a:cubicBezTo>
                  <a:lnTo>
                    <a:pt x="10126" y="34"/>
                  </a:lnTo>
                  <a:cubicBezTo>
                    <a:pt x="10091" y="12"/>
                    <a:pt x="10049" y="1"/>
                    <a:pt x="100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61" name="Google Shape;4426;p64"/>
            <p:cNvSpPr>
              <a:spLocks/>
            </p:cNvSpPr>
            <p:nvPr/>
          </p:nvSpPr>
          <p:spPr bwMode="auto">
            <a:xfrm>
              <a:off x="4117750" y="2193300"/>
              <a:ext cx="56275" cy="160075"/>
            </a:xfrm>
            <a:custGeom>
              <a:avLst/>
              <a:gdLst>
                <a:gd name="T0" fmla="*/ 1447 w 2251"/>
                <a:gd name="T1" fmla="*/ 1 h 6403"/>
                <a:gd name="T2" fmla="*/ 1 w 2251"/>
                <a:gd name="T3" fmla="*/ 1833 h 6403"/>
                <a:gd name="T4" fmla="*/ 129 w 2251"/>
                <a:gd name="T5" fmla="*/ 5787 h 6403"/>
                <a:gd name="T6" fmla="*/ 806 w 2251"/>
                <a:gd name="T7" fmla="*/ 6403 h 6403"/>
                <a:gd name="T8" fmla="*/ 1319 w 2251"/>
                <a:gd name="T9" fmla="*/ 5690 h 6403"/>
                <a:gd name="T10" fmla="*/ 1544 w 2251"/>
                <a:gd name="T11" fmla="*/ 3665 h 6403"/>
                <a:gd name="T12" fmla="*/ 1447 w 2251"/>
                <a:gd name="T13" fmla="*/ 1 h 6403"/>
              </a:gdLst>
              <a:ahLst/>
              <a:cxnLst>
                <a:cxn ang="0">
                  <a:pos x="T0" y="T1"/>
                </a:cxn>
                <a:cxn ang="0">
                  <a:pos x="T2" y="T3"/>
                </a:cxn>
                <a:cxn ang="0">
                  <a:pos x="T4" y="T5"/>
                </a:cxn>
                <a:cxn ang="0">
                  <a:pos x="T6" y="T7"/>
                </a:cxn>
                <a:cxn ang="0">
                  <a:pos x="T8" y="T9"/>
                </a:cxn>
                <a:cxn ang="0">
                  <a:pos x="T10" y="T11"/>
                </a:cxn>
                <a:cxn ang="0">
                  <a:pos x="T12" y="T13"/>
                </a:cxn>
              </a:cxnLst>
              <a:rect l="0" t="0" r="r" b="b"/>
              <a:pathLst>
                <a:path w="2251" h="6403" extrusionOk="0">
                  <a:moveTo>
                    <a:pt x="1447" y="1"/>
                  </a:moveTo>
                  <a:lnTo>
                    <a:pt x="1" y="1833"/>
                  </a:lnTo>
                  <a:cubicBezTo>
                    <a:pt x="1" y="1833"/>
                    <a:pt x="129" y="5272"/>
                    <a:pt x="129" y="5787"/>
                  </a:cubicBezTo>
                  <a:cubicBezTo>
                    <a:pt x="129" y="6079"/>
                    <a:pt x="483" y="6403"/>
                    <a:pt x="806" y="6403"/>
                  </a:cubicBezTo>
                  <a:cubicBezTo>
                    <a:pt x="1050" y="6403"/>
                    <a:pt x="1277" y="6217"/>
                    <a:pt x="1319" y="5690"/>
                  </a:cubicBezTo>
                  <a:cubicBezTo>
                    <a:pt x="1447" y="4469"/>
                    <a:pt x="1447" y="3954"/>
                    <a:pt x="1544" y="3665"/>
                  </a:cubicBezTo>
                  <a:cubicBezTo>
                    <a:pt x="1640" y="3344"/>
                    <a:pt x="2251" y="1447"/>
                    <a:pt x="144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62" name="Google Shape;4427;p64"/>
            <p:cNvSpPr>
              <a:spLocks/>
            </p:cNvSpPr>
            <p:nvPr/>
          </p:nvSpPr>
          <p:spPr bwMode="auto">
            <a:xfrm>
              <a:off x="4111325" y="2186875"/>
              <a:ext cx="59500" cy="172800"/>
            </a:xfrm>
            <a:custGeom>
              <a:avLst/>
              <a:gdLst>
                <a:gd name="T0" fmla="*/ 1686 w 2380"/>
                <a:gd name="T1" fmla="*/ 0 h 6912"/>
                <a:gd name="T2" fmla="*/ 1544 w 2380"/>
                <a:gd name="T3" fmla="*/ 33 h 6912"/>
                <a:gd name="T4" fmla="*/ 1447 w 2380"/>
                <a:gd name="T5" fmla="*/ 418 h 6912"/>
                <a:gd name="T6" fmla="*/ 1833 w 2380"/>
                <a:gd name="T7" fmla="*/ 2026 h 6912"/>
                <a:gd name="T8" fmla="*/ 1544 w 2380"/>
                <a:gd name="T9" fmla="*/ 3826 h 6912"/>
                <a:gd name="T10" fmla="*/ 1319 w 2380"/>
                <a:gd name="T11" fmla="*/ 5915 h 6912"/>
                <a:gd name="T12" fmla="*/ 1190 w 2380"/>
                <a:gd name="T13" fmla="*/ 6333 h 6912"/>
                <a:gd name="T14" fmla="*/ 1061 w 2380"/>
                <a:gd name="T15" fmla="*/ 6397 h 6912"/>
                <a:gd name="T16" fmla="*/ 772 w 2380"/>
                <a:gd name="T17" fmla="*/ 6269 h 6912"/>
                <a:gd name="T18" fmla="*/ 644 w 2380"/>
                <a:gd name="T19" fmla="*/ 6044 h 6912"/>
                <a:gd name="T20" fmla="*/ 547 w 2380"/>
                <a:gd name="T21" fmla="*/ 2090 h 6912"/>
                <a:gd name="T22" fmla="*/ 258 w 2380"/>
                <a:gd name="T23" fmla="*/ 1833 h 6912"/>
                <a:gd name="T24" fmla="*/ 1 w 2380"/>
                <a:gd name="T25" fmla="*/ 2090 h 6912"/>
                <a:gd name="T26" fmla="*/ 65 w 2380"/>
                <a:gd name="T27" fmla="*/ 3890 h 6912"/>
                <a:gd name="T28" fmla="*/ 97 w 2380"/>
                <a:gd name="T29" fmla="*/ 6044 h 6912"/>
                <a:gd name="T30" fmla="*/ 419 w 2380"/>
                <a:gd name="T31" fmla="*/ 6654 h 6912"/>
                <a:gd name="T32" fmla="*/ 1061 w 2380"/>
                <a:gd name="T33" fmla="*/ 6911 h 6912"/>
                <a:gd name="T34" fmla="*/ 1608 w 2380"/>
                <a:gd name="T35" fmla="*/ 6654 h 6912"/>
                <a:gd name="T36" fmla="*/ 1865 w 2380"/>
                <a:gd name="T37" fmla="*/ 5979 h 6912"/>
                <a:gd name="T38" fmla="*/ 2058 w 2380"/>
                <a:gd name="T39" fmla="*/ 4018 h 6912"/>
                <a:gd name="T40" fmla="*/ 2379 w 2380"/>
                <a:gd name="T41" fmla="*/ 2026 h 6912"/>
                <a:gd name="T42" fmla="*/ 1929 w 2380"/>
                <a:gd name="T43" fmla="*/ 129 h 6912"/>
                <a:gd name="T44" fmla="*/ 1686 w 2380"/>
                <a:gd name="T45" fmla="*/ 0 h 6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80" h="6912" extrusionOk="0">
                  <a:moveTo>
                    <a:pt x="1686" y="0"/>
                  </a:moveTo>
                  <a:cubicBezTo>
                    <a:pt x="1636" y="0"/>
                    <a:pt x="1586" y="11"/>
                    <a:pt x="1544" y="33"/>
                  </a:cubicBezTo>
                  <a:cubicBezTo>
                    <a:pt x="1415" y="97"/>
                    <a:pt x="1383" y="290"/>
                    <a:pt x="1447" y="418"/>
                  </a:cubicBezTo>
                  <a:cubicBezTo>
                    <a:pt x="1736" y="900"/>
                    <a:pt x="1833" y="1479"/>
                    <a:pt x="1833" y="2026"/>
                  </a:cubicBezTo>
                  <a:cubicBezTo>
                    <a:pt x="1833" y="2893"/>
                    <a:pt x="1608" y="3665"/>
                    <a:pt x="1544" y="3826"/>
                  </a:cubicBezTo>
                  <a:cubicBezTo>
                    <a:pt x="1415" y="4211"/>
                    <a:pt x="1415" y="4694"/>
                    <a:pt x="1319" y="5915"/>
                  </a:cubicBezTo>
                  <a:cubicBezTo>
                    <a:pt x="1319" y="6140"/>
                    <a:pt x="1254" y="6269"/>
                    <a:pt x="1190" y="6333"/>
                  </a:cubicBezTo>
                  <a:cubicBezTo>
                    <a:pt x="1158" y="6365"/>
                    <a:pt x="1126" y="6397"/>
                    <a:pt x="1061" y="6397"/>
                  </a:cubicBezTo>
                  <a:cubicBezTo>
                    <a:pt x="997" y="6397"/>
                    <a:pt x="869" y="6333"/>
                    <a:pt x="772" y="6269"/>
                  </a:cubicBezTo>
                  <a:cubicBezTo>
                    <a:pt x="676" y="6172"/>
                    <a:pt x="644" y="6076"/>
                    <a:pt x="644" y="6044"/>
                  </a:cubicBezTo>
                  <a:cubicBezTo>
                    <a:pt x="644" y="5529"/>
                    <a:pt x="547" y="2090"/>
                    <a:pt x="547" y="2090"/>
                  </a:cubicBezTo>
                  <a:cubicBezTo>
                    <a:pt x="547" y="1929"/>
                    <a:pt x="419" y="1833"/>
                    <a:pt x="258" y="1833"/>
                  </a:cubicBezTo>
                  <a:cubicBezTo>
                    <a:pt x="129" y="1833"/>
                    <a:pt x="1" y="1961"/>
                    <a:pt x="1" y="2090"/>
                  </a:cubicBezTo>
                  <a:cubicBezTo>
                    <a:pt x="1" y="2090"/>
                    <a:pt x="33" y="2958"/>
                    <a:pt x="65" y="3890"/>
                  </a:cubicBezTo>
                  <a:cubicBezTo>
                    <a:pt x="97" y="4822"/>
                    <a:pt x="97" y="5786"/>
                    <a:pt x="97" y="6044"/>
                  </a:cubicBezTo>
                  <a:cubicBezTo>
                    <a:pt x="97" y="6301"/>
                    <a:pt x="258" y="6494"/>
                    <a:pt x="419" y="6654"/>
                  </a:cubicBezTo>
                  <a:cubicBezTo>
                    <a:pt x="579" y="6815"/>
                    <a:pt x="804" y="6911"/>
                    <a:pt x="1061" y="6911"/>
                  </a:cubicBezTo>
                  <a:cubicBezTo>
                    <a:pt x="1254" y="6911"/>
                    <a:pt x="1479" y="6847"/>
                    <a:pt x="1608" y="6654"/>
                  </a:cubicBezTo>
                  <a:cubicBezTo>
                    <a:pt x="1769" y="6494"/>
                    <a:pt x="1833" y="6269"/>
                    <a:pt x="1865" y="5979"/>
                  </a:cubicBezTo>
                  <a:cubicBezTo>
                    <a:pt x="1961" y="4758"/>
                    <a:pt x="1961" y="4211"/>
                    <a:pt x="2058" y="4018"/>
                  </a:cubicBezTo>
                  <a:cubicBezTo>
                    <a:pt x="2122" y="3793"/>
                    <a:pt x="2379" y="2990"/>
                    <a:pt x="2379" y="2026"/>
                  </a:cubicBezTo>
                  <a:cubicBezTo>
                    <a:pt x="2379" y="1415"/>
                    <a:pt x="2283" y="740"/>
                    <a:pt x="1929" y="129"/>
                  </a:cubicBezTo>
                  <a:cubicBezTo>
                    <a:pt x="1886" y="43"/>
                    <a:pt x="1786" y="0"/>
                    <a:pt x="16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63" name="Google Shape;4428;p64"/>
            <p:cNvSpPr>
              <a:spLocks/>
            </p:cNvSpPr>
            <p:nvPr/>
          </p:nvSpPr>
          <p:spPr bwMode="auto">
            <a:xfrm>
              <a:off x="4286825" y="1530325"/>
              <a:ext cx="624125" cy="906500"/>
            </a:xfrm>
            <a:custGeom>
              <a:avLst/>
              <a:gdLst>
                <a:gd name="T0" fmla="*/ 23839 w 24965"/>
                <a:gd name="T1" fmla="*/ 0 h 36260"/>
                <a:gd name="T2" fmla="*/ 20593 w 24965"/>
                <a:gd name="T3" fmla="*/ 1511 h 36260"/>
                <a:gd name="T4" fmla="*/ 16542 w 24965"/>
                <a:gd name="T5" fmla="*/ 7394 h 36260"/>
                <a:gd name="T6" fmla="*/ 14228 w 24965"/>
                <a:gd name="T7" fmla="*/ 17519 h 36260"/>
                <a:gd name="T8" fmla="*/ 8249 w 24965"/>
                <a:gd name="T9" fmla="*/ 26841 h 36260"/>
                <a:gd name="T10" fmla="*/ 6224 w 24965"/>
                <a:gd name="T11" fmla="*/ 28255 h 36260"/>
                <a:gd name="T12" fmla="*/ 1949 w 24965"/>
                <a:gd name="T13" fmla="*/ 29991 h 36260"/>
                <a:gd name="T14" fmla="*/ 245 w 24965"/>
                <a:gd name="T15" fmla="*/ 33206 h 36260"/>
                <a:gd name="T16" fmla="*/ 730 w 24965"/>
                <a:gd name="T17" fmla="*/ 33861 h 36260"/>
                <a:gd name="T18" fmla="*/ 1049 w 24965"/>
                <a:gd name="T19" fmla="*/ 33720 h 36260"/>
                <a:gd name="T20" fmla="*/ 2881 w 24965"/>
                <a:gd name="T21" fmla="*/ 31695 h 36260"/>
                <a:gd name="T22" fmla="*/ 2881 w 24965"/>
                <a:gd name="T23" fmla="*/ 31695 h 36260"/>
                <a:gd name="T24" fmla="*/ 1145 w 24965"/>
                <a:gd name="T25" fmla="*/ 35745 h 36260"/>
                <a:gd name="T26" fmla="*/ 1756 w 24965"/>
                <a:gd name="T27" fmla="*/ 36259 h 36260"/>
                <a:gd name="T28" fmla="*/ 3878 w 24965"/>
                <a:gd name="T29" fmla="*/ 35552 h 36260"/>
                <a:gd name="T30" fmla="*/ 6224 w 24965"/>
                <a:gd name="T31" fmla="*/ 34331 h 36260"/>
                <a:gd name="T32" fmla="*/ 9053 w 24965"/>
                <a:gd name="T33" fmla="*/ 29155 h 36260"/>
                <a:gd name="T34" fmla="*/ 17057 w 24965"/>
                <a:gd name="T35" fmla="*/ 22887 h 36260"/>
                <a:gd name="T36" fmla="*/ 20914 w 24965"/>
                <a:gd name="T37" fmla="*/ 16201 h 36260"/>
                <a:gd name="T38" fmla="*/ 24868 w 24965"/>
                <a:gd name="T39" fmla="*/ 2122 h 36260"/>
                <a:gd name="T40" fmla="*/ 23839 w 24965"/>
                <a:gd name="T41" fmla="*/ 0 h 36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965" h="36260" extrusionOk="0">
                  <a:moveTo>
                    <a:pt x="23839" y="0"/>
                  </a:moveTo>
                  <a:lnTo>
                    <a:pt x="20593" y="1511"/>
                  </a:lnTo>
                  <a:cubicBezTo>
                    <a:pt x="20593" y="1511"/>
                    <a:pt x="17860" y="4565"/>
                    <a:pt x="16542" y="7394"/>
                  </a:cubicBezTo>
                  <a:cubicBezTo>
                    <a:pt x="15225" y="10222"/>
                    <a:pt x="14228" y="17519"/>
                    <a:pt x="14228" y="17519"/>
                  </a:cubicBezTo>
                  <a:cubicBezTo>
                    <a:pt x="14228" y="17519"/>
                    <a:pt x="8956" y="26134"/>
                    <a:pt x="8249" y="26841"/>
                  </a:cubicBezTo>
                  <a:cubicBezTo>
                    <a:pt x="7542" y="27548"/>
                    <a:pt x="7928" y="27452"/>
                    <a:pt x="6224" y="28255"/>
                  </a:cubicBezTo>
                  <a:cubicBezTo>
                    <a:pt x="4488" y="29059"/>
                    <a:pt x="2270" y="29477"/>
                    <a:pt x="1949" y="29991"/>
                  </a:cubicBezTo>
                  <a:cubicBezTo>
                    <a:pt x="1660" y="30473"/>
                    <a:pt x="535" y="32916"/>
                    <a:pt x="245" y="33206"/>
                  </a:cubicBezTo>
                  <a:cubicBezTo>
                    <a:pt x="1" y="33450"/>
                    <a:pt x="369" y="33861"/>
                    <a:pt x="730" y="33861"/>
                  </a:cubicBezTo>
                  <a:cubicBezTo>
                    <a:pt x="843" y="33861"/>
                    <a:pt x="956" y="33820"/>
                    <a:pt x="1049" y="33720"/>
                  </a:cubicBezTo>
                  <a:cubicBezTo>
                    <a:pt x="1467" y="33334"/>
                    <a:pt x="2881" y="31695"/>
                    <a:pt x="2881" y="31695"/>
                  </a:cubicBezTo>
                  <a:lnTo>
                    <a:pt x="1145" y="35745"/>
                  </a:lnTo>
                  <a:cubicBezTo>
                    <a:pt x="1145" y="35745"/>
                    <a:pt x="1145" y="36259"/>
                    <a:pt x="1756" y="36259"/>
                  </a:cubicBezTo>
                  <a:cubicBezTo>
                    <a:pt x="2367" y="36259"/>
                    <a:pt x="3878" y="35552"/>
                    <a:pt x="3878" y="35552"/>
                  </a:cubicBezTo>
                  <a:cubicBezTo>
                    <a:pt x="3878" y="35552"/>
                    <a:pt x="5613" y="35134"/>
                    <a:pt x="6224" y="34331"/>
                  </a:cubicBezTo>
                  <a:cubicBezTo>
                    <a:pt x="6835" y="33527"/>
                    <a:pt x="9053" y="29155"/>
                    <a:pt x="9053" y="29155"/>
                  </a:cubicBezTo>
                  <a:cubicBezTo>
                    <a:pt x="9053" y="29155"/>
                    <a:pt x="14935" y="25427"/>
                    <a:pt x="17057" y="22887"/>
                  </a:cubicBezTo>
                  <a:cubicBezTo>
                    <a:pt x="19178" y="20348"/>
                    <a:pt x="20593" y="17230"/>
                    <a:pt x="20914" y="16201"/>
                  </a:cubicBezTo>
                  <a:cubicBezTo>
                    <a:pt x="21203" y="15205"/>
                    <a:pt x="24964" y="3954"/>
                    <a:pt x="24868" y="2122"/>
                  </a:cubicBezTo>
                  <a:cubicBezTo>
                    <a:pt x="24771" y="290"/>
                    <a:pt x="23839" y="0"/>
                    <a:pt x="2383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64" name="Google Shape;4429;p64"/>
            <p:cNvSpPr>
              <a:spLocks/>
            </p:cNvSpPr>
            <p:nvPr/>
          </p:nvSpPr>
          <p:spPr bwMode="auto">
            <a:xfrm>
              <a:off x="4284100" y="1523375"/>
              <a:ext cx="630875" cy="919875"/>
            </a:xfrm>
            <a:custGeom>
              <a:avLst/>
              <a:gdLst>
                <a:gd name="T0" fmla="*/ 23691 w 25235"/>
                <a:gd name="T1" fmla="*/ 182 h 36795"/>
                <a:gd name="T2" fmla="*/ 23858 w 25235"/>
                <a:gd name="T3" fmla="*/ 524 h 36795"/>
                <a:gd name="T4" fmla="*/ 24238 w 25235"/>
                <a:gd name="T5" fmla="*/ 857 h 36795"/>
                <a:gd name="T6" fmla="*/ 24688 w 25235"/>
                <a:gd name="T7" fmla="*/ 2464 h 36795"/>
                <a:gd name="T8" fmla="*/ 22502 w 25235"/>
                <a:gd name="T9" fmla="*/ 10950 h 36795"/>
                <a:gd name="T10" fmla="*/ 19544 w 25235"/>
                <a:gd name="T11" fmla="*/ 19115 h 36795"/>
                <a:gd name="T12" fmla="*/ 12216 w 25235"/>
                <a:gd name="T13" fmla="*/ 27023 h 36795"/>
                <a:gd name="T14" fmla="*/ 9258 w 25235"/>
                <a:gd name="T15" fmla="*/ 29048 h 36795"/>
                <a:gd name="T16" fmla="*/ 8937 w 25235"/>
                <a:gd name="T17" fmla="*/ 29337 h 36795"/>
                <a:gd name="T18" fmla="*/ 7265 w 25235"/>
                <a:gd name="T19" fmla="*/ 32487 h 36795"/>
                <a:gd name="T20" fmla="*/ 6108 w 25235"/>
                <a:gd name="T21" fmla="*/ 34448 h 36795"/>
                <a:gd name="T22" fmla="*/ 4212 w 25235"/>
                <a:gd name="T23" fmla="*/ 35509 h 36795"/>
                <a:gd name="T24" fmla="*/ 3922 w 25235"/>
                <a:gd name="T25" fmla="*/ 35573 h 36795"/>
                <a:gd name="T26" fmla="*/ 3633 w 25235"/>
                <a:gd name="T27" fmla="*/ 35702 h 36795"/>
                <a:gd name="T28" fmla="*/ 1865 w 25235"/>
                <a:gd name="T29" fmla="*/ 36280 h 36795"/>
                <a:gd name="T30" fmla="*/ 1544 w 25235"/>
                <a:gd name="T31" fmla="*/ 36087 h 36795"/>
                <a:gd name="T32" fmla="*/ 1544 w 25235"/>
                <a:gd name="T33" fmla="*/ 36044 h 36795"/>
                <a:gd name="T34" fmla="*/ 3119 w 25235"/>
                <a:gd name="T35" fmla="*/ 31748 h 36795"/>
                <a:gd name="T36" fmla="*/ 2797 w 25235"/>
                <a:gd name="T37" fmla="*/ 31812 h 36795"/>
                <a:gd name="T38" fmla="*/ 2737 w 25235"/>
                <a:gd name="T39" fmla="*/ 31878 h 36795"/>
                <a:gd name="T40" fmla="*/ 2729 w 25235"/>
                <a:gd name="T41" fmla="*/ 31887 h 36795"/>
                <a:gd name="T42" fmla="*/ 2026 w 25235"/>
                <a:gd name="T43" fmla="*/ 32648 h 36795"/>
                <a:gd name="T44" fmla="*/ 836 w 25235"/>
                <a:gd name="T45" fmla="*/ 33869 h 36795"/>
                <a:gd name="T46" fmla="*/ 547 w 25235"/>
                <a:gd name="T47" fmla="*/ 33709 h 36795"/>
                <a:gd name="T48" fmla="*/ 740 w 25235"/>
                <a:gd name="T49" fmla="*/ 33419 h 36795"/>
                <a:gd name="T50" fmla="*/ 2315 w 25235"/>
                <a:gd name="T51" fmla="*/ 30398 h 36795"/>
                <a:gd name="T52" fmla="*/ 3054 w 25235"/>
                <a:gd name="T53" fmla="*/ 30012 h 36795"/>
                <a:gd name="T54" fmla="*/ 7876 w 25235"/>
                <a:gd name="T55" fmla="*/ 27987 h 36795"/>
                <a:gd name="T56" fmla="*/ 8551 w 25235"/>
                <a:gd name="T57" fmla="*/ 27312 h 36795"/>
                <a:gd name="T58" fmla="*/ 14562 w 25235"/>
                <a:gd name="T59" fmla="*/ 17926 h 36795"/>
                <a:gd name="T60" fmla="*/ 14787 w 25235"/>
                <a:gd name="T61" fmla="*/ 16640 h 36795"/>
                <a:gd name="T62" fmla="*/ 16909 w 25235"/>
                <a:gd name="T63" fmla="*/ 7768 h 36795"/>
                <a:gd name="T64" fmla="*/ 20477 w 25235"/>
                <a:gd name="T65" fmla="*/ 2496 h 36795"/>
                <a:gd name="T66" fmla="*/ 20895 w 25235"/>
                <a:gd name="T67" fmla="*/ 1982 h 36795"/>
                <a:gd name="T68" fmla="*/ 20704 w 25235"/>
                <a:gd name="T69" fmla="*/ 1528 h 36795"/>
                <a:gd name="T70" fmla="*/ 16426 w 25235"/>
                <a:gd name="T71" fmla="*/ 7543 h 36795"/>
                <a:gd name="T72" fmla="*/ 14088 w 25235"/>
                <a:gd name="T73" fmla="*/ 17705 h 36795"/>
                <a:gd name="T74" fmla="*/ 13276 w 25235"/>
                <a:gd name="T75" fmla="*/ 19019 h 36795"/>
                <a:gd name="T76" fmla="*/ 8937 w 25235"/>
                <a:gd name="T77" fmla="*/ 25833 h 36795"/>
                <a:gd name="T78" fmla="*/ 8165 w 25235"/>
                <a:gd name="T79" fmla="*/ 26926 h 36795"/>
                <a:gd name="T80" fmla="*/ 7394 w 25235"/>
                <a:gd name="T81" fmla="*/ 27698 h 36795"/>
                <a:gd name="T82" fmla="*/ 3601 w 25235"/>
                <a:gd name="T83" fmla="*/ 29241 h 36795"/>
                <a:gd name="T84" fmla="*/ 2122 w 25235"/>
                <a:gd name="T85" fmla="*/ 29851 h 36795"/>
                <a:gd name="T86" fmla="*/ 1479 w 25235"/>
                <a:gd name="T87" fmla="*/ 30816 h 36795"/>
                <a:gd name="T88" fmla="*/ 354 w 25235"/>
                <a:gd name="T89" fmla="*/ 33001 h 36795"/>
                <a:gd name="T90" fmla="*/ 161 w 25235"/>
                <a:gd name="T91" fmla="*/ 33323 h 36795"/>
                <a:gd name="T92" fmla="*/ 290 w 25235"/>
                <a:gd name="T93" fmla="*/ 34191 h 36795"/>
                <a:gd name="T94" fmla="*/ 1351 w 25235"/>
                <a:gd name="T95" fmla="*/ 34191 h 36795"/>
                <a:gd name="T96" fmla="*/ 2104 w 25235"/>
                <a:gd name="T97" fmla="*/ 33371 h 36795"/>
                <a:gd name="T98" fmla="*/ 997 w 25235"/>
                <a:gd name="T99" fmla="*/ 36023 h 36795"/>
                <a:gd name="T100" fmla="*/ 1383 w 25235"/>
                <a:gd name="T101" fmla="*/ 36698 h 36795"/>
                <a:gd name="T102" fmla="*/ 2540 w 25235"/>
                <a:gd name="T103" fmla="*/ 36698 h 36795"/>
                <a:gd name="T104" fmla="*/ 4075 w 25235"/>
                <a:gd name="T105" fmla="*/ 36084 h 36795"/>
                <a:gd name="T106" fmla="*/ 6526 w 25235"/>
                <a:gd name="T107" fmla="*/ 34769 h 36795"/>
                <a:gd name="T108" fmla="*/ 9345 w 25235"/>
                <a:gd name="T109" fmla="*/ 29644 h 36795"/>
                <a:gd name="T110" fmla="*/ 12537 w 25235"/>
                <a:gd name="T111" fmla="*/ 27473 h 36795"/>
                <a:gd name="T112" fmla="*/ 19994 w 25235"/>
                <a:gd name="T113" fmla="*/ 19372 h 36795"/>
                <a:gd name="T114" fmla="*/ 23370 w 25235"/>
                <a:gd name="T115" fmla="*/ 9954 h 36795"/>
                <a:gd name="T116" fmla="*/ 25073 w 25235"/>
                <a:gd name="T117" fmla="*/ 3686 h 36795"/>
                <a:gd name="T118" fmla="*/ 25234 w 25235"/>
                <a:gd name="T119" fmla="*/ 2400 h 36795"/>
                <a:gd name="T120" fmla="*/ 24045 w 25235"/>
                <a:gd name="T121" fmla="*/ 21 h 36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35" h="36795" extrusionOk="0">
                  <a:moveTo>
                    <a:pt x="23944" y="1"/>
                  </a:moveTo>
                  <a:cubicBezTo>
                    <a:pt x="23831" y="1"/>
                    <a:pt x="23741" y="82"/>
                    <a:pt x="23691" y="182"/>
                  </a:cubicBezTo>
                  <a:cubicBezTo>
                    <a:pt x="23661" y="334"/>
                    <a:pt x="23716" y="457"/>
                    <a:pt x="23858" y="524"/>
                  </a:cubicBezTo>
                  <a:lnTo>
                    <a:pt x="23852" y="536"/>
                  </a:lnTo>
                  <a:cubicBezTo>
                    <a:pt x="23884" y="536"/>
                    <a:pt x="24045" y="600"/>
                    <a:pt x="24238" y="857"/>
                  </a:cubicBezTo>
                  <a:cubicBezTo>
                    <a:pt x="24430" y="1146"/>
                    <a:pt x="24655" y="1596"/>
                    <a:pt x="24688" y="2400"/>
                  </a:cubicBezTo>
                  <a:lnTo>
                    <a:pt x="24688" y="2464"/>
                  </a:lnTo>
                  <a:cubicBezTo>
                    <a:pt x="24688" y="2689"/>
                    <a:pt x="24655" y="3075"/>
                    <a:pt x="24559" y="3557"/>
                  </a:cubicBezTo>
                  <a:cubicBezTo>
                    <a:pt x="24205" y="5293"/>
                    <a:pt x="23305" y="8282"/>
                    <a:pt x="22502" y="10950"/>
                  </a:cubicBezTo>
                  <a:cubicBezTo>
                    <a:pt x="21666" y="13618"/>
                    <a:pt x="20895" y="15965"/>
                    <a:pt x="20766" y="16415"/>
                  </a:cubicBezTo>
                  <a:cubicBezTo>
                    <a:pt x="20605" y="16865"/>
                    <a:pt x="20187" y="17926"/>
                    <a:pt x="19544" y="19115"/>
                  </a:cubicBezTo>
                  <a:cubicBezTo>
                    <a:pt x="18902" y="20337"/>
                    <a:pt x="18002" y="21751"/>
                    <a:pt x="16973" y="23005"/>
                  </a:cubicBezTo>
                  <a:cubicBezTo>
                    <a:pt x="15944" y="24226"/>
                    <a:pt x="13951" y="25801"/>
                    <a:pt x="12216" y="27023"/>
                  </a:cubicBezTo>
                  <a:cubicBezTo>
                    <a:pt x="11348" y="27665"/>
                    <a:pt x="10544" y="28212"/>
                    <a:pt x="9965" y="28598"/>
                  </a:cubicBezTo>
                  <a:cubicBezTo>
                    <a:pt x="9676" y="28791"/>
                    <a:pt x="9451" y="28951"/>
                    <a:pt x="9258" y="29048"/>
                  </a:cubicBezTo>
                  <a:cubicBezTo>
                    <a:pt x="9098" y="29176"/>
                    <a:pt x="9033" y="29208"/>
                    <a:pt x="9033" y="29208"/>
                  </a:cubicBezTo>
                  <a:lnTo>
                    <a:pt x="8937" y="29337"/>
                  </a:lnTo>
                  <a:cubicBezTo>
                    <a:pt x="8937" y="29337"/>
                    <a:pt x="8776" y="29594"/>
                    <a:pt x="8583" y="30012"/>
                  </a:cubicBezTo>
                  <a:cubicBezTo>
                    <a:pt x="8230" y="30655"/>
                    <a:pt x="7747" y="31619"/>
                    <a:pt x="7265" y="32487"/>
                  </a:cubicBezTo>
                  <a:cubicBezTo>
                    <a:pt x="7008" y="32937"/>
                    <a:pt x="6783" y="33355"/>
                    <a:pt x="6590" y="33709"/>
                  </a:cubicBezTo>
                  <a:cubicBezTo>
                    <a:pt x="6397" y="34030"/>
                    <a:pt x="6205" y="34319"/>
                    <a:pt x="6108" y="34448"/>
                  </a:cubicBezTo>
                  <a:cubicBezTo>
                    <a:pt x="5883" y="34769"/>
                    <a:pt x="5337" y="35091"/>
                    <a:pt x="4822" y="35284"/>
                  </a:cubicBezTo>
                  <a:cubicBezTo>
                    <a:pt x="4597" y="35380"/>
                    <a:pt x="4372" y="35444"/>
                    <a:pt x="4212" y="35509"/>
                  </a:cubicBezTo>
                  <a:cubicBezTo>
                    <a:pt x="4115" y="35509"/>
                    <a:pt x="4051" y="35541"/>
                    <a:pt x="4019" y="35541"/>
                  </a:cubicBezTo>
                  <a:lnTo>
                    <a:pt x="3922" y="35573"/>
                  </a:lnTo>
                  <a:lnTo>
                    <a:pt x="3890" y="35573"/>
                  </a:lnTo>
                  <a:cubicBezTo>
                    <a:pt x="3890" y="35573"/>
                    <a:pt x="3794" y="35637"/>
                    <a:pt x="3633" y="35702"/>
                  </a:cubicBezTo>
                  <a:cubicBezTo>
                    <a:pt x="3408" y="35798"/>
                    <a:pt x="3054" y="35927"/>
                    <a:pt x="2733" y="36055"/>
                  </a:cubicBezTo>
                  <a:cubicBezTo>
                    <a:pt x="2379" y="36184"/>
                    <a:pt x="2026" y="36280"/>
                    <a:pt x="1865" y="36280"/>
                  </a:cubicBezTo>
                  <a:cubicBezTo>
                    <a:pt x="1769" y="36280"/>
                    <a:pt x="1704" y="36248"/>
                    <a:pt x="1640" y="36216"/>
                  </a:cubicBezTo>
                  <a:cubicBezTo>
                    <a:pt x="1576" y="36184"/>
                    <a:pt x="1576" y="36152"/>
                    <a:pt x="1544" y="36087"/>
                  </a:cubicBezTo>
                  <a:lnTo>
                    <a:pt x="1544" y="36055"/>
                  </a:lnTo>
                  <a:lnTo>
                    <a:pt x="1544" y="36044"/>
                  </a:lnTo>
                  <a:lnTo>
                    <a:pt x="3247" y="32069"/>
                  </a:lnTo>
                  <a:cubicBezTo>
                    <a:pt x="3279" y="31973"/>
                    <a:pt x="3247" y="31812"/>
                    <a:pt x="3119" y="31748"/>
                  </a:cubicBezTo>
                  <a:cubicBezTo>
                    <a:pt x="3085" y="31725"/>
                    <a:pt x="3042" y="31714"/>
                    <a:pt x="2999" y="31714"/>
                  </a:cubicBezTo>
                  <a:cubicBezTo>
                    <a:pt x="2920" y="31714"/>
                    <a:pt x="2839" y="31750"/>
                    <a:pt x="2797" y="31812"/>
                  </a:cubicBezTo>
                  <a:cubicBezTo>
                    <a:pt x="2797" y="31812"/>
                    <a:pt x="2776" y="31836"/>
                    <a:pt x="2737" y="31878"/>
                  </a:cubicBezTo>
                  <a:lnTo>
                    <a:pt x="2733" y="31876"/>
                  </a:lnTo>
                  <a:lnTo>
                    <a:pt x="2729" y="31887"/>
                  </a:lnTo>
                  <a:cubicBezTo>
                    <a:pt x="2606" y="32020"/>
                    <a:pt x="2333" y="32317"/>
                    <a:pt x="2026" y="32648"/>
                  </a:cubicBezTo>
                  <a:cubicBezTo>
                    <a:pt x="1608" y="33130"/>
                    <a:pt x="1158" y="33612"/>
                    <a:pt x="965" y="33805"/>
                  </a:cubicBezTo>
                  <a:cubicBezTo>
                    <a:pt x="933" y="33869"/>
                    <a:pt x="901" y="33869"/>
                    <a:pt x="836" y="33869"/>
                  </a:cubicBezTo>
                  <a:cubicBezTo>
                    <a:pt x="772" y="33869"/>
                    <a:pt x="676" y="33837"/>
                    <a:pt x="611" y="33773"/>
                  </a:cubicBezTo>
                  <a:lnTo>
                    <a:pt x="547" y="33709"/>
                  </a:lnTo>
                  <a:lnTo>
                    <a:pt x="547" y="33676"/>
                  </a:lnTo>
                  <a:cubicBezTo>
                    <a:pt x="611" y="33612"/>
                    <a:pt x="676" y="33548"/>
                    <a:pt x="740" y="33419"/>
                  </a:cubicBezTo>
                  <a:cubicBezTo>
                    <a:pt x="965" y="33066"/>
                    <a:pt x="1286" y="32423"/>
                    <a:pt x="1576" y="31812"/>
                  </a:cubicBezTo>
                  <a:cubicBezTo>
                    <a:pt x="1897" y="31201"/>
                    <a:pt x="2187" y="30591"/>
                    <a:pt x="2315" y="30398"/>
                  </a:cubicBezTo>
                  <a:cubicBezTo>
                    <a:pt x="2315" y="30398"/>
                    <a:pt x="2347" y="30333"/>
                    <a:pt x="2412" y="30301"/>
                  </a:cubicBezTo>
                  <a:cubicBezTo>
                    <a:pt x="2540" y="30205"/>
                    <a:pt x="2765" y="30108"/>
                    <a:pt x="3054" y="30012"/>
                  </a:cubicBezTo>
                  <a:cubicBezTo>
                    <a:pt x="3922" y="29691"/>
                    <a:pt x="5272" y="29337"/>
                    <a:pt x="6430" y="28791"/>
                  </a:cubicBezTo>
                  <a:cubicBezTo>
                    <a:pt x="7297" y="28373"/>
                    <a:pt x="7651" y="28180"/>
                    <a:pt x="7876" y="27987"/>
                  </a:cubicBezTo>
                  <a:cubicBezTo>
                    <a:pt x="8005" y="27890"/>
                    <a:pt x="8101" y="27794"/>
                    <a:pt x="8198" y="27698"/>
                  </a:cubicBezTo>
                  <a:cubicBezTo>
                    <a:pt x="8262" y="27601"/>
                    <a:pt x="8358" y="27473"/>
                    <a:pt x="8551" y="27312"/>
                  </a:cubicBezTo>
                  <a:cubicBezTo>
                    <a:pt x="8648" y="27183"/>
                    <a:pt x="8808" y="26990"/>
                    <a:pt x="9033" y="26669"/>
                  </a:cubicBezTo>
                  <a:cubicBezTo>
                    <a:pt x="10544" y="24515"/>
                    <a:pt x="14562" y="17926"/>
                    <a:pt x="14562" y="17926"/>
                  </a:cubicBezTo>
                  <a:lnTo>
                    <a:pt x="14594" y="17829"/>
                  </a:lnTo>
                  <a:cubicBezTo>
                    <a:pt x="14594" y="17829"/>
                    <a:pt x="14659" y="17379"/>
                    <a:pt x="14787" y="16640"/>
                  </a:cubicBezTo>
                  <a:cubicBezTo>
                    <a:pt x="14948" y="15579"/>
                    <a:pt x="15237" y="13875"/>
                    <a:pt x="15591" y="12172"/>
                  </a:cubicBezTo>
                  <a:cubicBezTo>
                    <a:pt x="15976" y="10500"/>
                    <a:pt x="16426" y="8797"/>
                    <a:pt x="16909" y="7768"/>
                  </a:cubicBezTo>
                  <a:cubicBezTo>
                    <a:pt x="17552" y="6386"/>
                    <a:pt x="18548" y="4939"/>
                    <a:pt x="19384" y="3814"/>
                  </a:cubicBezTo>
                  <a:cubicBezTo>
                    <a:pt x="19802" y="3268"/>
                    <a:pt x="20187" y="2818"/>
                    <a:pt x="20477" y="2496"/>
                  </a:cubicBezTo>
                  <a:cubicBezTo>
                    <a:pt x="20605" y="2336"/>
                    <a:pt x="20702" y="2207"/>
                    <a:pt x="20798" y="2111"/>
                  </a:cubicBezTo>
                  <a:cubicBezTo>
                    <a:pt x="20862" y="2014"/>
                    <a:pt x="20895" y="1982"/>
                    <a:pt x="20895" y="1982"/>
                  </a:cubicBezTo>
                  <a:cubicBezTo>
                    <a:pt x="21023" y="1853"/>
                    <a:pt x="20991" y="1693"/>
                    <a:pt x="20895" y="1596"/>
                  </a:cubicBezTo>
                  <a:cubicBezTo>
                    <a:pt x="20835" y="1552"/>
                    <a:pt x="20768" y="1528"/>
                    <a:pt x="20704" y="1528"/>
                  </a:cubicBezTo>
                  <a:cubicBezTo>
                    <a:pt x="20631" y="1528"/>
                    <a:pt x="20560" y="1560"/>
                    <a:pt x="20509" y="1628"/>
                  </a:cubicBezTo>
                  <a:cubicBezTo>
                    <a:pt x="20509" y="1628"/>
                    <a:pt x="17777" y="4650"/>
                    <a:pt x="16426" y="7543"/>
                  </a:cubicBezTo>
                  <a:cubicBezTo>
                    <a:pt x="15751" y="9022"/>
                    <a:pt x="15173" y="11561"/>
                    <a:pt x="14723" y="13747"/>
                  </a:cubicBezTo>
                  <a:cubicBezTo>
                    <a:pt x="14349" y="15701"/>
                    <a:pt x="14130" y="17372"/>
                    <a:pt x="14088" y="17705"/>
                  </a:cubicBezTo>
                  <a:cubicBezTo>
                    <a:pt x="14000" y="17835"/>
                    <a:pt x="13684" y="18312"/>
                    <a:pt x="13276" y="19019"/>
                  </a:cubicBezTo>
                  <a:cubicBezTo>
                    <a:pt x="12505" y="20240"/>
                    <a:pt x="11348" y="22104"/>
                    <a:pt x="10319" y="23712"/>
                  </a:cubicBezTo>
                  <a:cubicBezTo>
                    <a:pt x="9805" y="24515"/>
                    <a:pt x="9323" y="25255"/>
                    <a:pt x="8937" y="25833"/>
                  </a:cubicBezTo>
                  <a:cubicBezTo>
                    <a:pt x="8744" y="26123"/>
                    <a:pt x="8583" y="26380"/>
                    <a:pt x="8455" y="26573"/>
                  </a:cubicBezTo>
                  <a:cubicBezTo>
                    <a:pt x="8326" y="26765"/>
                    <a:pt x="8198" y="26894"/>
                    <a:pt x="8165" y="26926"/>
                  </a:cubicBezTo>
                  <a:cubicBezTo>
                    <a:pt x="7972" y="27119"/>
                    <a:pt x="7876" y="27248"/>
                    <a:pt x="7780" y="27344"/>
                  </a:cubicBezTo>
                  <a:cubicBezTo>
                    <a:pt x="7651" y="27505"/>
                    <a:pt x="7587" y="27569"/>
                    <a:pt x="7394" y="27698"/>
                  </a:cubicBezTo>
                  <a:cubicBezTo>
                    <a:pt x="7201" y="27826"/>
                    <a:pt x="6847" y="27987"/>
                    <a:pt x="6205" y="28276"/>
                  </a:cubicBezTo>
                  <a:cubicBezTo>
                    <a:pt x="5369" y="28694"/>
                    <a:pt x="4404" y="28983"/>
                    <a:pt x="3601" y="29241"/>
                  </a:cubicBezTo>
                  <a:cubicBezTo>
                    <a:pt x="3183" y="29401"/>
                    <a:pt x="2797" y="29498"/>
                    <a:pt x="2508" y="29626"/>
                  </a:cubicBezTo>
                  <a:cubicBezTo>
                    <a:pt x="2379" y="29691"/>
                    <a:pt x="2251" y="29787"/>
                    <a:pt x="2122" y="29851"/>
                  </a:cubicBezTo>
                  <a:cubicBezTo>
                    <a:pt x="2026" y="29916"/>
                    <a:pt x="1929" y="30012"/>
                    <a:pt x="1833" y="30108"/>
                  </a:cubicBezTo>
                  <a:cubicBezTo>
                    <a:pt x="1769" y="30269"/>
                    <a:pt x="1640" y="30494"/>
                    <a:pt x="1479" y="30816"/>
                  </a:cubicBezTo>
                  <a:cubicBezTo>
                    <a:pt x="1254" y="31266"/>
                    <a:pt x="965" y="31844"/>
                    <a:pt x="708" y="32359"/>
                  </a:cubicBezTo>
                  <a:cubicBezTo>
                    <a:pt x="579" y="32584"/>
                    <a:pt x="451" y="32809"/>
                    <a:pt x="354" y="33001"/>
                  </a:cubicBezTo>
                  <a:cubicBezTo>
                    <a:pt x="322" y="33098"/>
                    <a:pt x="258" y="33162"/>
                    <a:pt x="226" y="33226"/>
                  </a:cubicBezTo>
                  <a:cubicBezTo>
                    <a:pt x="194" y="33259"/>
                    <a:pt x="161" y="33291"/>
                    <a:pt x="161" y="33323"/>
                  </a:cubicBezTo>
                  <a:cubicBezTo>
                    <a:pt x="65" y="33387"/>
                    <a:pt x="1" y="33548"/>
                    <a:pt x="1" y="33676"/>
                  </a:cubicBezTo>
                  <a:cubicBezTo>
                    <a:pt x="1" y="33902"/>
                    <a:pt x="129" y="34062"/>
                    <a:pt x="290" y="34191"/>
                  </a:cubicBezTo>
                  <a:cubicBezTo>
                    <a:pt x="419" y="34319"/>
                    <a:pt x="611" y="34416"/>
                    <a:pt x="836" y="34416"/>
                  </a:cubicBezTo>
                  <a:cubicBezTo>
                    <a:pt x="1029" y="34416"/>
                    <a:pt x="1190" y="34352"/>
                    <a:pt x="1351" y="34191"/>
                  </a:cubicBezTo>
                  <a:cubicBezTo>
                    <a:pt x="1518" y="34024"/>
                    <a:pt x="1808" y="33716"/>
                    <a:pt x="2104" y="33371"/>
                  </a:cubicBezTo>
                  <a:lnTo>
                    <a:pt x="1029" y="35927"/>
                  </a:lnTo>
                  <a:lnTo>
                    <a:pt x="997" y="36023"/>
                  </a:lnTo>
                  <a:cubicBezTo>
                    <a:pt x="997" y="36055"/>
                    <a:pt x="997" y="36216"/>
                    <a:pt x="1094" y="36409"/>
                  </a:cubicBezTo>
                  <a:cubicBezTo>
                    <a:pt x="1158" y="36505"/>
                    <a:pt x="1254" y="36634"/>
                    <a:pt x="1383" y="36698"/>
                  </a:cubicBezTo>
                  <a:cubicBezTo>
                    <a:pt x="1511" y="36762"/>
                    <a:pt x="1672" y="36795"/>
                    <a:pt x="1865" y="36795"/>
                  </a:cubicBezTo>
                  <a:cubicBezTo>
                    <a:pt x="2058" y="36795"/>
                    <a:pt x="2283" y="36762"/>
                    <a:pt x="2540" y="36698"/>
                  </a:cubicBezTo>
                  <a:cubicBezTo>
                    <a:pt x="3157" y="36502"/>
                    <a:pt x="3895" y="36184"/>
                    <a:pt x="4075" y="36084"/>
                  </a:cubicBezTo>
                  <a:cubicBezTo>
                    <a:pt x="4175" y="36065"/>
                    <a:pt x="4560" y="35967"/>
                    <a:pt x="5047" y="35766"/>
                  </a:cubicBezTo>
                  <a:cubicBezTo>
                    <a:pt x="5562" y="35573"/>
                    <a:pt x="6172" y="35252"/>
                    <a:pt x="6526" y="34769"/>
                  </a:cubicBezTo>
                  <a:cubicBezTo>
                    <a:pt x="6719" y="34544"/>
                    <a:pt x="6976" y="34127"/>
                    <a:pt x="7265" y="33580"/>
                  </a:cubicBezTo>
                  <a:cubicBezTo>
                    <a:pt x="8039" y="32176"/>
                    <a:pt x="9119" y="30082"/>
                    <a:pt x="9345" y="29644"/>
                  </a:cubicBezTo>
                  <a:cubicBezTo>
                    <a:pt x="9532" y="29523"/>
                    <a:pt x="10896" y="28636"/>
                    <a:pt x="12537" y="27473"/>
                  </a:cubicBezTo>
                  <a:cubicBezTo>
                    <a:pt x="14273" y="26219"/>
                    <a:pt x="16266" y="24644"/>
                    <a:pt x="17359" y="23326"/>
                  </a:cubicBezTo>
                  <a:cubicBezTo>
                    <a:pt x="18452" y="22040"/>
                    <a:pt x="19352" y="20626"/>
                    <a:pt x="19994" y="19372"/>
                  </a:cubicBezTo>
                  <a:cubicBezTo>
                    <a:pt x="20670" y="18151"/>
                    <a:pt x="21120" y="17090"/>
                    <a:pt x="21280" y="16543"/>
                  </a:cubicBezTo>
                  <a:cubicBezTo>
                    <a:pt x="21409" y="16061"/>
                    <a:pt x="22405" y="13072"/>
                    <a:pt x="23370" y="9954"/>
                  </a:cubicBezTo>
                  <a:cubicBezTo>
                    <a:pt x="23820" y="8379"/>
                    <a:pt x="24302" y="6804"/>
                    <a:pt x="24655" y="5454"/>
                  </a:cubicBezTo>
                  <a:cubicBezTo>
                    <a:pt x="24816" y="4779"/>
                    <a:pt x="24977" y="4168"/>
                    <a:pt x="25073" y="3686"/>
                  </a:cubicBezTo>
                  <a:cubicBezTo>
                    <a:pt x="25170" y="3171"/>
                    <a:pt x="25234" y="2786"/>
                    <a:pt x="25234" y="2464"/>
                  </a:cubicBezTo>
                  <a:lnTo>
                    <a:pt x="25234" y="2400"/>
                  </a:lnTo>
                  <a:cubicBezTo>
                    <a:pt x="25170" y="1436"/>
                    <a:pt x="24913" y="825"/>
                    <a:pt x="24623" y="471"/>
                  </a:cubicBezTo>
                  <a:cubicBezTo>
                    <a:pt x="24366" y="150"/>
                    <a:pt x="24077" y="21"/>
                    <a:pt x="24045" y="21"/>
                  </a:cubicBezTo>
                  <a:cubicBezTo>
                    <a:pt x="24009" y="7"/>
                    <a:pt x="23976" y="1"/>
                    <a:pt x="239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65" name="Google Shape;4430;p64"/>
            <p:cNvSpPr>
              <a:spLocks/>
            </p:cNvSpPr>
            <p:nvPr/>
          </p:nvSpPr>
          <p:spPr bwMode="auto">
            <a:xfrm>
              <a:off x="4286825" y="2209375"/>
              <a:ext cx="250450" cy="227450"/>
            </a:xfrm>
            <a:custGeom>
              <a:avLst/>
              <a:gdLst>
                <a:gd name="T0" fmla="*/ 7928 w 10018"/>
                <a:gd name="T1" fmla="*/ 0 h 9098"/>
                <a:gd name="T2" fmla="*/ 6224 w 10018"/>
                <a:gd name="T3" fmla="*/ 1093 h 9098"/>
                <a:gd name="T4" fmla="*/ 1949 w 10018"/>
                <a:gd name="T5" fmla="*/ 2829 h 9098"/>
                <a:gd name="T6" fmla="*/ 245 w 10018"/>
                <a:gd name="T7" fmla="*/ 6044 h 9098"/>
                <a:gd name="T8" fmla="*/ 730 w 10018"/>
                <a:gd name="T9" fmla="*/ 6699 h 9098"/>
                <a:gd name="T10" fmla="*/ 1049 w 10018"/>
                <a:gd name="T11" fmla="*/ 6558 h 9098"/>
                <a:gd name="T12" fmla="*/ 2881 w 10018"/>
                <a:gd name="T13" fmla="*/ 4533 h 9098"/>
                <a:gd name="T14" fmla="*/ 2881 w 10018"/>
                <a:gd name="T15" fmla="*/ 4533 h 9098"/>
                <a:gd name="T16" fmla="*/ 1145 w 10018"/>
                <a:gd name="T17" fmla="*/ 8583 h 9098"/>
                <a:gd name="T18" fmla="*/ 1756 w 10018"/>
                <a:gd name="T19" fmla="*/ 9097 h 9098"/>
                <a:gd name="T20" fmla="*/ 3878 w 10018"/>
                <a:gd name="T21" fmla="*/ 8390 h 9098"/>
                <a:gd name="T22" fmla="*/ 6224 w 10018"/>
                <a:gd name="T23" fmla="*/ 7169 h 9098"/>
                <a:gd name="T24" fmla="*/ 9053 w 10018"/>
                <a:gd name="T25" fmla="*/ 1993 h 9098"/>
                <a:gd name="T26" fmla="*/ 10017 w 10018"/>
                <a:gd name="T27" fmla="*/ 1383 h 9098"/>
                <a:gd name="T28" fmla="*/ 7928 w 10018"/>
                <a:gd name="T29" fmla="*/ 0 h 9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18" h="9098" extrusionOk="0">
                  <a:moveTo>
                    <a:pt x="7928" y="0"/>
                  </a:moveTo>
                  <a:cubicBezTo>
                    <a:pt x="7606" y="386"/>
                    <a:pt x="7606" y="450"/>
                    <a:pt x="6224" y="1093"/>
                  </a:cubicBezTo>
                  <a:cubicBezTo>
                    <a:pt x="4488" y="1897"/>
                    <a:pt x="2270" y="2315"/>
                    <a:pt x="1949" y="2829"/>
                  </a:cubicBezTo>
                  <a:cubicBezTo>
                    <a:pt x="1660" y="3311"/>
                    <a:pt x="535" y="5754"/>
                    <a:pt x="245" y="6044"/>
                  </a:cubicBezTo>
                  <a:cubicBezTo>
                    <a:pt x="1" y="6288"/>
                    <a:pt x="369" y="6699"/>
                    <a:pt x="730" y="6699"/>
                  </a:cubicBezTo>
                  <a:cubicBezTo>
                    <a:pt x="843" y="6699"/>
                    <a:pt x="956" y="6658"/>
                    <a:pt x="1049" y="6558"/>
                  </a:cubicBezTo>
                  <a:cubicBezTo>
                    <a:pt x="1467" y="6172"/>
                    <a:pt x="2881" y="4533"/>
                    <a:pt x="2881" y="4533"/>
                  </a:cubicBezTo>
                  <a:lnTo>
                    <a:pt x="1145" y="8583"/>
                  </a:lnTo>
                  <a:cubicBezTo>
                    <a:pt x="1145" y="8583"/>
                    <a:pt x="1145" y="9097"/>
                    <a:pt x="1756" y="9097"/>
                  </a:cubicBezTo>
                  <a:cubicBezTo>
                    <a:pt x="2367" y="9097"/>
                    <a:pt x="3878" y="8390"/>
                    <a:pt x="3878" y="8390"/>
                  </a:cubicBezTo>
                  <a:cubicBezTo>
                    <a:pt x="3878" y="8390"/>
                    <a:pt x="5613" y="7972"/>
                    <a:pt x="6224" y="7169"/>
                  </a:cubicBezTo>
                  <a:cubicBezTo>
                    <a:pt x="6835" y="6365"/>
                    <a:pt x="9053" y="1993"/>
                    <a:pt x="9053" y="1993"/>
                  </a:cubicBezTo>
                  <a:cubicBezTo>
                    <a:pt x="9053" y="1993"/>
                    <a:pt x="9439" y="1768"/>
                    <a:pt x="10017" y="1383"/>
                  </a:cubicBezTo>
                  <a:cubicBezTo>
                    <a:pt x="9406" y="611"/>
                    <a:pt x="8603" y="193"/>
                    <a:pt x="79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66" name="Google Shape;4431;p64"/>
            <p:cNvSpPr>
              <a:spLocks/>
            </p:cNvSpPr>
            <p:nvPr/>
          </p:nvSpPr>
          <p:spPr bwMode="auto">
            <a:xfrm>
              <a:off x="4284100" y="2202625"/>
              <a:ext cx="259600" cy="240625"/>
            </a:xfrm>
            <a:custGeom>
              <a:avLst/>
              <a:gdLst>
                <a:gd name="T0" fmla="*/ 9717 w 10384"/>
                <a:gd name="T1" fmla="*/ 1596 h 9625"/>
                <a:gd name="T2" fmla="*/ 9290 w 10384"/>
                <a:gd name="T3" fmla="*/ 1878 h 9625"/>
                <a:gd name="T4" fmla="*/ 8937 w 10384"/>
                <a:gd name="T5" fmla="*/ 2167 h 9625"/>
                <a:gd name="T6" fmla="*/ 7265 w 10384"/>
                <a:gd name="T7" fmla="*/ 5317 h 9625"/>
                <a:gd name="T8" fmla="*/ 6108 w 10384"/>
                <a:gd name="T9" fmla="*/ 7278 h 9625"/>
                <a:gd name="T10" fmla="*/ 4212 w 10384"/>
                <a:gd name="T11" fmla="*/ 8339 h 9625"/>
                <a:gd name="T12" fmla="*/ 3922 w 10384"/>
                <a:gd name="T13" fmla="*/ 8403 h 9625"/>
                <a:gd name="T14" fmla="*/ 3633 w 10384"/>
                <a:gd name="T15" fmla="*/ 8532 h 9625"/>
                <a:gd name="T16" fmla="*/ 1865 w 10384"/>
                <a:gd name="T17" fmla="*/ 9110 h 9625"/>
                <a:gd name="T18" fmla="*/ 1544 w 10384"/>
                <a:gd name="T19" fmla="*/ 8917 h 9625"/>
                <a:gd name="T20" fmla="*/ 1544 w 10384"/>
                <a:gd name="T21" fmla="*/ 8874 h 9625"/>
                <a:gd name="T22" fmla="*/ 3119 w 10384"/>
                <a:gd name="T23" fmla="*/ 4578 h 9625"/>
                <a:gd name="T24" fmla="*/ 2797 w 10384"/>
                <a:gd name="T25" fmla="*/ 4642 h 9625"/>
                <a:gd name="T26" fmla="*/ 2737 w 10384"/>
                <a:gd name="T27" fmla="*/ 4708 h 9625"/>
                <a:gd name="T28" fmla="*/ 2729 w 10384"/>
                <a:gd name="T29" fmla="*/ 4717 h 9625"/>
                <a:gd name="T30" fmla="*/ 2026 w 10384"/>
                <a:gd name="T31" fmla="*/ 5478 h 9625"/>
                <a:gd name="T32" fmla="*/ 836 w 10384"/>
                <a:gd name="T33" fmla="*/ 6699 h 9625"/>
                <a:gd name="T34" fmla="*/ 547 w 10384"/>
                <a:gd name="T35" fmla="*/ 6539 h 9625"/>
                <a:gd name="T36" fmla="*/ 740 w 10384"/>
                <a:gd name="T37" fmla="*/ 6249 h 9625"/>
                <a:gd name="T38" fmla="*/ 2315 w 10384"/>
                <a:gd name="T39" fmla="*/ 3228 h 9625"/>
                <a:gd name="T40" fmla="*/ 3054 w 10384"/>
                <a:gd name="T41" fmla="*/ 2842 h 9625"/>
                <a:gd name="T42" fmla="*/ 7747 w 10384"/>
                <a:gd name="T43" fmla="*/ 945 h 9625"/>
                <a:gd name="T44" fmla="*/ 8130 w 10384"/>
                <a:gd name="T45" fmla="*/ 581 h 9625"/>
                <a:gd name="T46" fmla="*/ 7844 w 10384"/>
                <a:gd name="T47" fmla="*/ 78 h 9625"/>
                <a:gd name="T48" fmla="*/ 7265 w 10384"/>
                <a:gd name="T49" fmla="*/ 592 h 9625"/>
                <a:gd name="T50" fmla="*/ 3601 w 10384"/>
                <a:gd name="T51" fmla="*/ 2071 h 9625"/>
                <a:gd name="T52" fmla="*/ 2122 w 10384"/>
                <a:gd name="T53" fmla="*/ 2681 h 9625"/>
                <a:gd name="T54" fmla="*/ 1479 w 10384"/>
                <a:gd name="T55" fmla="*/ 3646 h 9625"/>
                <a:gd name="T56" fmla="*/ 354 w 10384"/>
                <a:gd name="T57" fmla="*/ 5831 h 9625"/>
                <a:gd name="T58" fmla="*/ 161 w 10384"/>
                <a:gd name="T59" fmla="*/ 6153 h 9625"/>
                <a:gd name="T60" fmla="*/ 290 w 10384"/>
                <a:gd name="T61" fmla="*/ 7021 h 9625"/>
                <a:gd name="T62" fmla="*/ 1351 w 10384"/>
                <a:gd name="T63" fmla="*/ 7021 h 9625"/>
                <a:gd name="T64" fmla="*/ 2104 w 10384"/>
                <a:gd name="T65" fmla="*/ 6201 h 9625"/>
                <a:gd name="T66" fmla="*/ 997 w 10384"/>
                <a:gd name="T67" fmla="*/ 8853 h 9625"/>
                <a:gd name="T68" fmla="*/ 1383 w 10384"/>
                <a:gd name="T69" fmla="*/ 9528 h 9625"/>
                <a:gd name="T70" fmla="*/ 2540 w 10384"/>
                <a:gd name="T71" fmla="*/ 9528 h 9625"/>
                <a:gd name="T72" fmla="*/ 4075 w 10384"/>
                <a:gd name="T73" fmla="*/ 8914 h 9625"/>
                <a:gd name="T74" fmla="*/ 6526 w 10384"/>
                <a:gd name="T75" fmla="*/ 7599 h 9625"/>
                <a:gd name="T76" fmla="*/ 9344 w 10384"/>
                <a:gd name="T77" fmla="*/ 2474 h 9625"/>
                <a:gd name="T78" fmla="*/ 10255 w 10384"/>
                <a:gd name="T79" fmla="*/ 1878 h 9625"/>
                <a:gd name="T80" fmla="*/ 10319 w 10384"/>
                <a:gd name="T81" fmla="*/ 1492 h 9625"/>
                <a:gd name="T82" fmla="*/ 8051 w 10384"/>
                <a:gd name="T83" fmla="*/ 1 h 9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84" h="9625" extrusionOk="0">
                  <a:moveTo>
                    <a:pt x="8130" y="581"/>
                  </a:moveTo>
                  <a:cubicBezTo>
                    <a:pt x="8643" y="763"/>
                    <a:pt x="9240" y="1079"/>
                    <a:pt x="9717" y="1596"/>
                  </a:cubicBezTo>
                  <a:cubicBezTo>
                    <a:pt x="9544" y="1713"/>
                    <a:pt x="9402" y="1811"/>
                    <a:pt x="9290" y="1878"/>
                  </a:cubicBezTo>
                  <a:cubicBezTo>
                    <a:pt x="9098" y="2006"/>
                    <a:pt x="9033" y="2038"/>
                    <a:pt x="9033" y="2038"/>
                  </a:cubicBezTo>
                  <a:lnTo>
                    <a:pt x="8937" y="2167"/>
                  </a:lnTo>
                  <a:cubicBezTo>
                    <a:pt x="8937" y="2167"/>
                    <a:pt x="8776" y="2424"/>
                    <a:pt x="8583" y="2842"/>
                  </a:cubicBezTo>
                  <a:cubicBezTo>
                    <a:pt x="8230" y="3485"/>
                    <a:pt x="7747" y="4449"/>
                    <a:pt x="7265" y="5317"/>
                  </a:cubicBezTo>
                  <a:cubicBezTo>
                    <a:pt x="7008" y="5767"/>
                    <a:pt x="6783" y="6185"/>
                    <a:pt x="6590" y="6539"/>
                  </a:cubicBezTo>
                  <a:cubicBezTo>
                    <a:pt x="6397" y="6860"/>
                    <a:pt x="6205" y="7149"/>
                    <a:pt x="6108" y="7278"/>
                  </a:cubicBezTo>
                  <a:cubicBezTo>
                    <a:pt x="5883" y="7599"/>
                    <a:pt x="5337" y="7921"/>
                    <a:pt x="4822" y="8114"/>
                  </a:cubicBezTo>
                  <a:cubicBezTo>
                    <a:pt x="4597" y="8210"/>
                    <a:pt x="4372" y="8274"/>
                    <a:pt x="4212" y="8339"/>
                  </a:cubicBezTo>
                  <a:cubicBezTo>
                    <a:pt x="4115" y="8339"/>
                    <a:pt x="4051" y="8371"/>
                    <a:pt x="4019" y="8371"/>
                  </a:cubicBezTo>
                  <a:lnTo>
                    <a:pt x="3922" y="8403"/>
                  </a:lnTo>
                  <a:lnTo>
                    <a:pt x="3890" y="8403"/>
                  </a:lnTo>
                  <a:cubicBezTo>
                    <a:pt x="3890" y="8403"/>
                    <a:pt x="3794" y="8467"/>
                    <a:pt x="3633" y="8532"/>
                  </a:cubicBezTo>
                  <a:cubicBezTo>
                    <a:pt x="3408" y="8628"/>
                    <a:pt x="3054" y="8757"/>
                    <a:pt x="2733" y="8885"/>
                  </a:cubicBezTo>
                  <a:cubicBezTo>
                    <a:pt x="2379" y="9014"/>
                    <a:pt x="2026" y="9110"/>
                    <a:pt x="1865" y="9110"/>
                  </a:cubicBezTo>
                  <a:cubicBezTo>
                    <a:pt x="1769" y="9110"/>
                    <a:pt x="1704" y="9078"/>
                    <a:pt x="1640" y="9046"/>
                  </a:cubicBezTo>
                  <a:cubicBezTo>
                    <a:pt x="1576" y="9014"/>
                    <a:pt x="1576" y="8982"/>
                    <a:pt x="1544" y="8917"/>
                  </a:cubicBezTo>
                  <a:lnTo>
                    <a:pt x="1544" y="8885"/>
                  </a:lnTo>
                  <a:lnTo>
                    <a:pt x="1544" y="8874"/>
                  </a:lnTo>
                  <a:lnTo>
                    <a:pt x="3247" y="4899"/>
                  </a:lnTo>
                  <a:cubicBezTo>
                    <a:pt x="3279" y="4803"/>
                    <a:pt x="3247" y="4642"/>
                    <a:pt x="3119" y="4578"/>
                  </a:cubicBezTo>
                  <a:cubicBezTo>
                    <a:pt x="3085" y="4555"/>
                    <a:pt x="3042" y="4544"/>
                    <a:pt x="2999" y="4544"/>
                  </a:cubicBezTo>
                  <a:cubicBezTo>
                    <a:pt x="2920" y="4544"/>
                    <a:pt x="2839" y="4580"/>
                    <a:pt x="2797" y="4642"/>
                  </a:cubicBezTo>
                  <a:cubicBezTo>
                    <a:pt x="2797" y="4642"/>
                    <a:pt x="2776" y="4666"/>
                    <a:pt x="2737" y="4708"/>
                  </a:cubicBezTo>
                  <a:lnTo>
                    <a:pt x="2733" y="4706"/>
                  </a:lnTo>
                  <a:lnTo>
                    <a:pt x="2729" y="4717"/>
                  </a:lnTo>
                  <a:cubicBezTo>
                    <a:pt x="2606" y="4850"/>
                    <a:pt x="2333" y="5147"/>
                    <a:pt x="2026" y="5478"/>
                  </a:cubicBezTo>
                  <a:cubicBezTo>
                    <a:pt x="1608" y="5960"/>
                    <a:pt x="1158" y="6442"/>
                    <a:pt x="965" y="6635"/>
                  </a:cubicBezTo>
                  <a:cubicBezTo>
                    <a:pt x="933" y="6699"/>
                    <a:pt x="901" y="6699"/>
                    <a:pt x="836" y="6699"/>
                  </a:cubicBezTo>
                  <a:cubicBezTo>
                    <a:pt x="772" y="6699"/>
                    <a:pt x="676" y="6667"/>
                    <a:pt x="611" y="6603"/>
                  </a:cubicBezTo>
                  <a:lnTo>
                    <a:pt x="547" y="6539"/>
                  </a:lnTo>
                  <a:lnTo>
                    <a:pt x="547" y="6506"/>
                  </a:lnTo>
                  <a:cubicBezTo>
                    <a:pt x="611" y="6442"/>
                    <a:pt x="676" y="6378"/>
                    <a:pt x="740" y="6249"/>
                  </a:cubicBezTo>
                  <a:cubicBezTo>
                    <a:pt x="965" y="5896"/>
                    <a:pt x="1286" y="5253"/>
                    <a:pt x="1576" y="4642"/>
                  </a:cubicBezTo>
                  <a:cubicBezTo>
                    <a:pt x="1897" y="4031"/>
                    <a:pt x="2187" y="3421"/>
                    <a:pt x="2315" y="3228"/>
                  </a:cubicBezTo>
                  <a:cubicBezTo>
                    <a:pt x="2315" y="3228"/>
                    <a:pt x="2347" y="3163"/>
                    <a:pt x="2412" y="3131"/>
                  </a:cubicBezTo>
                  <a:cubicBezTo>
                    <a:pt x="2540" y="3035"/>
                    <a:pt x="2765" y="2938"/>
                    <a:pt x="3054" y="2842"/>
                  </a:cubicBezTo>
                  <a:cubicBezTo>
                    <a:pt x="3922" y="2521"/>
                    <a:pt x="5272" y="2167"/>
                    <a:pt x="6430" y="1621"/>
                  </a:cubicBezTo>
                  <a:cubicBezTo>
                    <a:pt x="7137" y="1267"/>
                    <a:pt x="7490" y="1106"/>
                    <a:pt x="7747" y="945"/>
                  </a:cubicBezTo>
                  <a:cubicBezTo>
                    <a:pt x="7876" y="849"/>
                    <a:pt x="7940" y="785"/>
                    <a:pt x="8037" y="688"/>
                  </a:cubicBezTo>
                  <a:cubicBezTo>
                    <a:pt x="8067" y="658"/>
                    <a:pt x="8097" y="621"/>
                    <a:pt x="8130" y="581"/>
                  </a:cubicBezTo>
                  <a:close/>
                  <a:moveTo>
                    <a:pt x="8051" y="1"/>
                  </a:moveTo>
                  <a:cubicBezTo>
                    <a:pt x="7972" y="1"/>
                    <a:pt x="7891" y="31"/>
                    <a:pt x="7844" y="78"/>
                  </a:cubicBezTo>
                  <a:cubicBezTo>
                    <a:pt x="7780" y="206"/>
                    <a:pt x="7715" y="270"/>
                    <a:pt x="7651" y="335"/>
                  </a:cubicBezTo>
                  <a:cubicBezTo>
                    <a:pt x="7555" y="399"/>
                    <a:pt x="7490" y="463"/>
                    <a:pt x="7265" y="592"/>
                  </a:cubicBezTo>
                  <a:cubicBezTo>
                    <a:pt x="7072" y="720"/>
                    <a:pt x="6751" y="881"/>
                    <a:pt x="6205" y="1106"/>
                  </a:cubicBezTo>
                  <a:cubicBezTo>
                    <a:pt x="5369" y="1524"/>
                    <a:pt x="4404" y="1813"/>
                    <a:pt x="3601" y="2071"/>
                  </a:cubicBezTo>
                  <a:cubicBezTo>
                    <a:pt x="3183" y="2231"/>
                    <a:pt x="2797" y="2328"/>
                    <a:pt x="2508" y="2456"/>
                  </a:cubicBezTo>
                  <a:cubicBezTo>
                    <a:pt x="2379" y="2521"/>
                    <a:pt x="2251" y="2617"/>
                    <a:pt x="2122" y="2681"/>
                  </a:cubicBezTo>
                  <a:cubicBezTo>
                    <a:pt x="2026" y="2746"/>
                    <a:pt x="1929" y="2842"/>
                    <a:pt x="1833" y="2938"/>
                  </a:cubicBezTo>
                  <a:cubicBezTo>
                    <a:pt x="1769" y="3099"/>
                    <a:pt x="1640" y="3324"/>
                    <a:pt x="1479" y="3646"/>
                  </a:cubicBezTo>
                  <a:cubicBezTo>
                    <a:pt x="1254" y="4096"/>
                    <a:pt x="965" y="4674"/>
                    <a:pt x="708" y="5189"/>
                  </a:cubicBezTo>
                  <a:cubicBezTo>
                    <a:pt x="579" y="5414"/>
                    <a:pt x="451" y="5639"/>
                    <a:pt x="354" y="5831"/>
                  </a:cubicBezTo>
                  <a:cubicBezTo>
                    <a:pt x="322" y="5928"/>
                    <a:pt x="258" y="5992"/>
                    <a:pt x="226" y="6056"/>
                  </a:cubicBezTo>
                  <a:cubicBezTo>
                    <a:pt x="194" y="6089"/>
                    <a:pt x="161" y="6121"/>
                    <a:pt x="161" y="6153"/>
                  </a:cubicBezTo>
                  <a:cubicBezTo>
                    <a:pt x="65" y="6217"/>
                    <a:pt x="1" y="6378"/>
                    <a:pt x="1" y="6506"/>
                  </a:cubicBezTo>
                  <a:cubicBezTo>
                    <a:pt x="1" y="6732"/>
                    <a:pt x="129" y="6892"/>
                    <a:pt x="290" y="7021"/>
                  </a:cubicBezTo>
                  <a:cubicBezTo>
                    <a:pt x="419" y="7149"/>
                    <a:pt x="611" y="7246"/>
                    <a:pt x="836" y="7246"/>
                  </a:cubicBezTo>
                  <a:cubicBezTo>
                    <a:pt x="1029" y="7246"/>
                    <a:pt x="1190" y="7182"/>
                    <a:pt x="1351" y="7021"/>
                  </a:cubicBezTo>
                  <a:cubicBezTo>
                    <a:pt x="1518" y="6854"/>
                    <a:pt x="1808" y="6546"/>
                    <a:pt x="2104" y="6201"/>
                  </a:cubicBezTo>
                  <a:lnTo>
                    <a:pt x="1029" y="8757"/>
                  </a:lnTo>
                  <a:lnTo>
                    <a:pt x="997" y="8853"/>
                  </a:lnTo>
                  <a:cubicBezTo>
                    <a:pt x="997" y="8885"/>
                    <a:pt x="997" y="9046"/>
                    <a:pt x="1126" y="9239"/>
                  </a:cubicBezTo>
                  <a:cubicBezTo>
                    <a:pt x="1158" y="9335"/>
                    <a:pt x="1254" y="9464"/>
                    <a:pt x="1383" y="9528"/>
                  </a:cubicBezTo>
                  <a:cubicBezTo>
                    <a:pt x="1511" y="9592"/>
                    <a:pt x="1672" y="9625"/>
                    <a:pt x="1865" y="9625"/>
                  </a:cubicBezTo>
                  <a:cubicBezTo>
                    <a:pt x="2058" y="9625"/>
                    <a:pt x="2283" y="9592"/>
                    <a:pt x="2540" y="9528"/>
                  </a:cubicBezTo>
                  <a:cubicBezTo>
                    <a:pt x="3157" y="9332"/>
                    <a:pt x="3895" y="9014"/>
                    <a:pt x="4075" y="8914"/>
                  </a:cubicBezTo>
                  <a:cubicBezTo>
                    <a:pt x="4175" y="8895"/>
                    <a:pt x="4560" y="8797"/>
                    <a:pt x="5047" y="8596"/>
                  </a:cubicBezTo>
                  <a:cubicBezTo>
                    <a:pt x="5562" y="8403"/>
                    <a:pt x="6172" y="8082"/>
                    <a:pt x="6526" y="7599"/>
                  </a:cubicBezTo>
                  <a:cubicBezTo>
                    <a:pt x="6719" y="7374"/>
                    <a:pt x="6976" y="6957"/>
                    <a:pt x="7265" y="6410"/>
                  </a:cubicBezTo>
                  <a:cubicBezTo>
                    <a:pt x="8039" y="5006"/>
                    <a:pt x="9119" y="2913"/>
                    <a:pt x="9344" y="2474"/>
                  </a:cubicBezTo>
                  <a:cubicBezTo>
                    <a:pt x="9430" y="2420"/>
                    <a:pt x="9760" y="2207"/>
                    <a:pt x="10255" y="1878"/>
                  </a:cubicBezTo>
                  <a:cubicBezTo>
                    <a:pt x="10319" y="1846"/>
                    <a:pt x="10383" y="1781"/>
                    <a:pt x="10383" y="1685"/>
                  </a:cubicBezTo>
                  <a:cubicBezTo>
                    <a:pt x="10383" y="1621"/>
                    <a:pt x="10383" y="1556"/>
                    <a:pt x="10319" y="1492"/>
                  </a:cubicBezTo>
                  <a:cubicBezTo>
                    <a:pt x="9708" y="656"/>
                    <a:pt x="8808" y="238"/>
                    <a:pt x="8133" y="13"/>
                  </a:cubicBezTo>
                  <a:cubicBezTo>
                    <a:pt x="8107" y="5"/>
                    <a:pt x="8079" y="1"/>
                    <a:pt x="80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67" name="Google Shape;4432;p64"/>
            <p:cNvSpPr>
              <a:spLocks/>
            </p:cNvSpPr>
            <p:nvPr/>
          </p:nvSpPr>
          <p:spPr bwMode="auto">
            <a:xfrm>
              <a:off x="4783150" y="2218225"/>
              <a:ext cx="904075" cy="420950"/>
            </a:xfrm>
            <a:custGeom>
              <a:avLst/>
              <a:gdLst>
                <a:gd name="T0" fmla="*/ 34427 w 36163"/>
                <a:gd name="T1" fmla="*/ 0 h 16838"/>
                <a:gd name="T2" fmla="*/ 28287 w 36163"/>
                <a:gd name="T3" fmla="*/ 2829 h 16838"/>
                <a:gd name="T4" fmla="*/ 25619 w 36163"/>
                <a:gd name="T5" fmla="*/ 8711 h 16838"/>
                <a:gd name="T6" fmla="*/ 24559 w 36163"/>
                <a:gd name="T7" fmla="*/ 12183 h 16838"/>
                <a:gd name="T8" fmla="*/ 16844 w 36163"/>
                <a:gd name="T9" fmla="*/ 11122 h 16838"/>
                <a:gd name="T10" fmla="*/ 6976 w 36163"/>
                <a:gd name="T11" fmla="*/ 9547 h 16838"/>
                <a:gd name="T12" fmla="*/ 3468 w 36163"/>
                <a:gd name="T13" fmla="*/ 8912 h 16838"/>
                <a:gd name="T14" fmla="*/ 2893 w 36163"/>
                <a:gd name="T15" fmla="*/ 9033 h 16838"/>
                <a:gd name="T16" fmla="*/ 3311 w 36163"/>
                <a:gd name="T17" fmla="*/ 9611 h 16838"/>
                <a:gd name="T18" fmla="*/ 4179 w 36163"/>
                <a:gd name="T19" fmla="*/ 9757 h 16838"/>
                <a:gd name="T20" fmla="*/ 4822 w 36163"/>
                <a:gd name="T21" fmla="*/ 9708 h 16838"/>
                <a:gd name="T22" fmla="*/ 4822 w 36163"/>
                <a:gd name="T23" fmla="*/ 9708 h 16838"/>
                <a:gd name="T24" fmla="*/ 3086 w 36163"/>
                <a:gd name="T25" fmla="*/ 10286 h 16838"/>
                <a:gd name="T26" fmla="*/ 258 w 36163"/>
                <a:gd name="T27" fmla="*/ 11540 h 16838"/>
                <a:gd name="T28" fmla="*/ 1511 w 36163"/>
                <a:gd name="T29" fmla="*/ 13019 h 16838"/>
                <a:gd name="T30" fmla="*/ 3021 w 36163"/>
                <a:gd name="T31" fmla="*/ 12990 h 16838"/>
                <a:gd name="T32" fmla="*/ 3568 w 36163"/>
                <a:gd name="T33" fmla="*/ 13019 h 16838"/>
                <a:gd name="T34" fmla="*/ 5979 w 36163"/>
                <a:gd name="T35" fmla="*/ 13597 h 16838"/>
                <a:gd name="T36" fmla="*/ 9965 w 36163"/>
                <a:gd name="T37" fmla="*/ 12279 h 16838"/>
                <a:gd name="T38" fmla="*/ 22148 w 36163"/>
                <a:gd name="T39" fmla="*/ 16587 h 16838"/>
                <a:gd name="T40" fmla="*/ 24688 w 36163"/>
                <a:gd name="T41" fmla="*/ 16838 h 16838"/>
                <a:gd name="T42" fmla="*/ 29027 w 36163"/>
                <a:gd name="T43" fmla="*/ 14947 h 16838"/>
                <a:gd name="T44" fmla="*/ 35745 w 36163"/>
                <a:gd name="T45" fmla="*/ 3086 h 16838"/>
                <a:gd name="T46" fmla="*/ 34427 w 36163"/>
                <a:gd name="T47" fmla="*/ 0 h 16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163" h="16838" extrusionOk="0">
                  <a:moveTo>
                    <a:pt x="34427" y="0"/>
                  </a:moveTo>
                  <a:lnTo>
                    <a:pt x="28287" y="2829"/>
                  </a:lnTo>
                  <a:cubicBezTo>
                    <a:pt x="28287" y="2829"/>
                    <a:pt x="26037" y="7072"/>
                    <a:pt x="25619" y="8711"/>
                  </a:cubicBezTo>
                  <a:cubicBezTo>
                    <a:pt x="25202" y="10383"/>
                    <a:pt x="24559" y="12183"/>
                    <a:pt x="24559" y="12183"/>
                  </a:cubicBezTo>
                  <a:cubicBezTo>
                    <a:pt x="24559" y="12183"/>
                    <a:pt x="20412" y="11540"/>
                    <a:pt x="16844" y="11122"/>
                  </a:cubicBezTo>
                  <a:cubicBezTo>
                    <a:pt x="13276" y="10704"/>
                    <a:pt x="8229" y="9804"/>
                    <a:pt x="6976" y="9547"/>
                  </a:cubicBezTo>
                  <a:cubicBezTo>
                    <a:pt x="5999" y="9347"/>
                    <a:pt x="4379" y="8912"/>
                    <a:pt x="3468" y="8912"/>
                  </a:cubicBezTo>
                  <a:cubicBezTo>
                    <a:pt x="3209" y="8912"/>
                    <a:pt x="3007" y="8947"/>
                    <a:pt x="2893" y="9033"/>
                  </a:cubicBezTo>
                  <a:cubicBezTo>
                    <a:pt x="2411" y="9451"/>
                    <a:pt x="2733" y="9386"/>
                    <a:pt x="3311" y="9611"/>
                  </a:cubicBezTo>
                  <a:cubicBezTo>
                    <a:pt x="3568" y="9726"/>
                    <a:pt x="3895" y="9757"/>
                    <a:pt x="4179" y="9757"/>
                  </a:cubicBezTo>
                  <a:cubicBezTo>
                    <a:pt x="4534" y="9757"/>
                    <a:pt x="4822" y="9708"/>
                    <a:pt x="4822" y="9708"/>
                  </a:cubicBezTo>
                  <a:cubicBezTo>
                    <a:pt x="4822" y="9708"/>
                    <a:pt x="3986" y="9965"/>
                    <a:pt x="3086" y="10286"/>
                  </a:cubicBezTo>
                  <a:cubicBezTo>
                    <a:pt x="2154" y="10608"/>
                    <a:pt x="515" y="11186"/>
                    <a:pt x="258" y="11540"/>
                  </a:cubicBezTo>
                  <a:cubicBezTo>
                    <a:pt x="0" y="11861"/>
                    <a:pt x="579" y="13019"/>
                    <a:pt x="1511" y="13019"/>
                  </a:cubicBezTo>
                  <a:cubicBezTo>
                    <a:pt x="2111" y="13019"/>
                    <a:pt x="2611" y="12990"/>
                    <a:pt x="3021" y="12990"/>
                  </a:cubicBezTo>
                  <a:cubicBezTo>
                    <a:pt x="3226" y="12990"/>
                    <a:pt x="3408" y="12997"/>
                    <a:pt x="3568" y="13019"/>
                  </a:cubicBezTo>
                  <a:cubicBezTo>
                    <a:pt x="4083" y="13115"/>
                    <a:pt x="4308" y="13597"/>
                    <a:pt x="5979" y="13597"/>
                  </a:cubicBezTo>
                  <a:cubicBezTo>
                    <a:pt x="7619" y="13597"/>
                    <a:pt x="9965" y="12279"/>
                    <a:pt x="9965" y="12279"/>
                  </a:cubicBezTo>
                  <a:cubicBezTo>
                    <a:pt x="9965" y="12279"/>
                    <a:pt x="17744" y="15847"/>
                    <a:pt x="22148" y="16587"/>
                  </a:cubicBezTo>
                  <a:cubicBezTo>
                    <a:pt x="23180" y="16760"/>
                    <a:pt x="24005" y="16838"/>
                    <a:pt x="24688" y="16838"/>
                  </a:cubicBezTo>
                  <a:cubicBezTo>
                    <a:pt x="26918" y="16838"/>
                    <a:pt x="27624" y="16006"/>
                    <a:pt x="29027" y="14947"/>
                  </a:cubicBezTo>
                  <a:cubicBezTo>
                    <a:pt x="30859" y="13533"/>
                    <a:pt x="36163" y="4822"/>
                    <a:pt x="35745" y="3086"/>
                  </a:cubicBezTo>
                  <a:cubicBezTo>
                    <a:pt x="35327" y="1350"/>
                    <a:pt x="34427" y="0"/>
                    <a:pt x="344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68" name="Google Shape;4433;p64"/>
            <p:cNvSpPr>
              <a:spLocks/>
            </p:cNvSpPr>
            <p:nvPr/>
          </p:nvSpPr>
          <p:spPr bwMode="auto">
            <a:xfrm>
              <a:off x="4781550" y="2211775"/>
              <a:ext cx="902475" cy="433975"/>
            </a:xfrm>
            <a:custGeom>
              <a:avLst/>
              <a:gdLst>
                <a:gd name="T0" fmla="*/ 34330 w 36099"/>
                <a:gd name="T1" fmla="*/ 33 h 17359"/>
                <a:gd name="T2" fmla="*/ 34298 w 36099"/>
                <a:gd name="T3" fmla="*/ 483 h 17359"/>
                <a:gd name="T4" fmla="*/ 35552 w 36099"/>
                <a:gd name="T5" fmla="*/ 3569 h 17359"/>
                <a:gd name="T6" fmla="*/ 32337 w 36099"/>
                <a:gd name="T7" fmla="*/ 10448 h 17359"/>
                <a:gd name="T8" fmla="*/ 28930 w 36099"/>
                <a:gd name="T9" fmla="*/ 14980 h 17359"/>
                <a:gd name="T10" fmla="*/ 24751 w 36099"/>
                <a:gd name="T11" fmla="*/ 16845 h 17359"/>
                <a:gd name="T12" fmla="*/ 14561 w 36099"/>
                <a:gd name="T13" fmla="*/ 14177 h 17359"/>
                <a:gd name="T14" fmla="*/ 10479 w 36099"/>
                <a:gd name="T15" fmla="*/ 12441 h 17359"/>
                <a:gd name="T16" fmla="*/ 10034 w 36099"/>
                <a:gd name="T17" fmla="*/ 12259 h 17359"/>
                <a:gd name="T18" fmla="*/ 9804 w 36099"/>
                <a:gd name="T19" fmla="*/ 12344 h 17359"/>
                <a:gd name="T20" fmla="*/ 6043 w 36099"/>
                <a:gd name="T21" fmla="*/ 13598 h 17359"/>
                <a:gd name="T22" fmla="*/ 4115 w 36099"/>
                <a:gd name="T23" fmla="*/ 13180 h 17359"/>
                <a:gd name="T24" fmla="*/ 3086 w 36099"/>
                <a:gd name="T25" fmla="*/ 12987 h 17359"/>
                <a:gd name="T26" fmla="*/ 836 w 36099"/>
                <a:gd name="T27" fmla="*/ 12634 h 17359"/>
                <a:gd name="T28" fmla="*/ 547 w 36099"/>
                <a:gd name="T29" fmla="*/ 11959 h 17359"/>
                <a:gd name="T30" fmla="*/ 1800 w 36099"/>
                <a:gd name="T31" fmla="*/ 11348 h 17359"/>
                <a:gd name="T32" fmla="*/ 4436 w 36099"/>
                <a:gd name="T33" fmla="*/ 10384 h 17359"/>
                <a:gd name="T34" fmla="*/ 5143 w 36099"/>
                <a:gd name="T35" fmla="*/ 9901 h 17359"/>
                <a:gd name="T36" fmla="*/ 4822 w 36099"/>
                <a:gd name="T37" fmla="*/ 9709 h 17359"/>
                <a:gd name="T38" fmla="*/ 4780 w 36099"/>
                <a:gd name="T39" fmla="*/ 9712 h 17359"/>
                <a:gd name="T40" fmla="*/ 4211 w 36099"/>
                <a:gd name="T41" fmla="*/ 9741 h 17359"/>
                <a:gd name="T42" fmla="*/ 3163 w 36099"/>
                <a:gd name="T43" fmla="*/ 9506 h 17359"/>
                <a:gd name="T44" fmla="*/ 3279 w 36099"/>
                <a:gd name="T45" fmla="*/ 9451 h 17359"/>
                <a:gd name="T46" fmla="*/ 5240 w 36099"/>
                <a:gd name="T47" fmla="*/ 9676 h 17359"/>
                <a:gd name="T48" fmla="*/ 16876 w 36099"/>
                <a:gd name="T49" fmla="*/ 11637 h 17359"/>
                <a:gd name="T50" fmla="*/ 23851 w 36099"/>
                <a:gd name="T51" fmla="*/ 12602 h 17359"/>
                <a:gd name="T52" fmla="*/ 24848 w 36099"/>
                <a:gd name="T53" fmla="*/ 12537 h 17359"/>
                <a:gd name="T54" fmla="*/ 27419 w 36099"/>
                <a:gd name="T55" fmla="*/ 5530 h 17359"/>
                <a:gd name="T56" fmla="*/ 28576 w 36099"/>
                <a:gd name="T57" fmla="*/ 3215 h 17359"/>
                <a:gd name="T58" fmla="*/ 28337 w 36099"/>
                <a:gd name="T59" fmla="*/ 2815 h 17359"/>
                <a:gd name="T60" fmla="*/ 26937 w 36099"/>
                <a:gd name="T61" fmla="*/ 5305 h 17359"/>
                <a:gd name="T62" fmla="*/ 24751 w 36099"/>
                <a:gd name="T63" fmla="*/ 11251 h 17359"/>
                <a:gd name="T64" fmla="*/ 24431 w 36099"/>
                <a:gd name="T65" fmla="*/ 12149 h 17359"/>
                <a:gd name="T66" fmla="*/ 16940 w 36099"/>
                <a:gd name="T67" fmla="*/ 11123 h 17359"/>
                <a:gd name="T68" fmla="*/ 5336 w 36099"/>
                <a:gd name="T69" fmla="*/ 9162 h 17359"/>
                <a:gd name="T70" fmla="*/ 3150 w 36099"/>
                <a:gd name="T71" fmla="*/ 8937 h 17359"/>
                <a:gd name="T72" fmla="*/ 2572 w 36099"/>
                <a:gd name="T73" fmla="*/ 9291 h 17359"/>
                <a:gd name="T74" fmla="*/ 2539 w 36099"/>
                <a:gd name="T75" fmla="*/ 9773 h 17359"/>
                <a:gd name="T76" fmla="*/ 2957 w 36099"/>
                <a:gd name="T77" fmla="*/ 10030 h 17359"/>
                <a:gd name="T78" fmla="*/ 3393 w 36099"/>
                <a:gd name="T79" fmla="*/ 10168 h 17359"/>
                <a:gd name="T80" fmla="*/ 3054 w 36099"/>
                <a:gd name="T81" fmla="*/ 10287 h 17359"/>
                <a:gd name="T82" fmla="*/ 611 w 36099"/>
                <a:gd name="T83" fmla="*/ 11251 h 17359"/>
                <a:gd name="T84" fmla="*/ 96 w 36099"/>
                <a:gd name="T85" fmla="*/ 11637 h 17359"/>
                <a:gd name="T86" fmla="*/ 418 w 36099"/>
                <a:gd name="T87" fmla="*/ 12987 h 17359"/>
                <a:gd name="T88" fmla="*/ 3086 w 36099"/>
                <a:gd name="T89" fmla="*/ 13502 h 17359"/>
                <a:gd name="T90" fmla="*/ 3857 w 36099"/>
                <a:gd name="T91" fmla="*/ 13662 h 17359"/>
                <a:gd name="T92" fmla="*/ 6043 w 36099"/>
                <a:gd name="T93" fmla="*/ 14144 h 17359"/>
                <a:gd name="T94" fmla="*/ 10012 w 36099"/>
                <a:gd name="T95" fmla="*/ 12843 h 17359"/>
                <a:gd name="T96" fmla="*/ 14369 w 36099"/>
                <a:gd name="T97" fmla="*/ 14659 h 17359"/>
                <a:gd name="T98" fmla="*/ 24751 w 36099"/>
                <a:gd name="T99" fmla="*/ 17359 h 17359"/>
                <a:gd name="T100" fmla="*/ 29251 w 36099"/>
                <a:gd name="T101" fmla="*/ 15398 h 17359"/>
                <a:gd name="T102" fmla="*/ 34395 w 36099"/>
                <a:gd name="T103" fmla="*/ 7941 h 17359"/>
                <a:gd name="T104" fmla="*/ 36098 w 36099"/>
                <a:gd name="T105" fmla="*/ 3569 h 17359"/>
                <a:gd name="T106" fmla="*/ 34684 w 36099"/>
                <a:gd name="T107" fmla="*/ 129 h 17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99" h="17359" extrusionOk="0">
                  <a:moveTo>
                    <a:pt x="34465" y="1"/>
                  </a:moveTo>
                  <a:cubicBezTo>
                    <a:pt x="34420" y="1"/>
                    <a:pt x="34373" y="12"/>
                    <a:pt x="34330" y="33"/>
                  </a:cubicBezTo>
                  <a:cubicBezTo>
                    <a:pt x="34202" y="129"/>
                    <a:pt x="34170" y="290"/>
                    <a:pt x="34266" y="419"/>
                  </a:cubicBezTo>
                  <a:lnTo>
                    <a:pt x="34298" y="483"/>
                  </a:lnTo>
                  <a:cubicBezTo>
                    <a:pt x="34459" y="740"/>
                    <a:pt x="35198" y="1930"/>
                    <a:pt x="35552" y="3408"/>
                  </a:cubicBezTo>
                  <a:cubicBezTo>
                    <a:pt x="35552" y="3440"/>
                    <a:pt x="35552" y="3505"/>
                    <a:pt x="35552" y="3569"/>
                  </a:cubicBezTo>
                  <a:cubicBezTo>
                    <a:pt x="35552" y="3794"/>
                    <a:pt x="35487" y="4115"/>
                    <a:pt x="35359" y="4533"/>
                  </a:cubicBezTo>
                  <a:cubicBezTo>
                    <a:pt x="34877" y="6012"/>
                    <a:pt x="33623" y="8358"/>
                    <a:pt x="32337" y="10448"/>
                  </a:cubicBezTo>
                  <a:cubicBezTo>
                    <a:pt x="31662" y="11509"/>
                    <a:pt x="30987" y="12505"/>
                    <a:pt x="30409" y="13309"/>
                  </a:cubicBezTo>
                  <a:cubicBezTo>
                    <a:pt x="29798" y="14112"/>
                    <a:pt x="29251" y="14723"/>
                    <a:pt x="28930" y="14980"/>
                  </a:cubicBezTo>
                  <a:cubicBezTo>
                    <a:pt x="28223" y="15527"/>
                    <a:pt x="27709" y="16009"/>
                    <a:pt x="27098" y="16330"/>
                  </a:cubicBezTo>
                  <a:cubicBezTo>
                    <a:pt x="26519" y="16652"/>
                    <a:pt x="25844" y="16845"/>
                    <a:pt x="24751" y="16845"/>
                  </a:cubicBezTo>
                  <a:cubicBezTo>
                    <a:pt x="24076" y="16845"/>
                    <a:pt x="23273" y="16748"/>
                    <a:pt x="22244" y="16587"/>
                  </a:cubicBezTo>
                  <a:cubicBezTo>
                    <a:pt x="20090" y="16234"/>
                    <a:pt x="17037" y="15141"/>
                    <a:pt x="14561" y="14177"/>
                  </a:cubicBezTo>
                  <a:cubicBezTo>
                    <a:pt x="13308" y="13662"/>
                    <a:pt x="12215" y="13212"/>
                    <a:pt x="11411" y="12859"/>
                  </a:cubicBezTo>
                  <a:cubicBezTo>
                    <a:pt x="11026" y="12698"/>
                    <a:pt x="10704" y="12537"/>
                    <a:pt x="10479" y="12441"/>
                  </a:cubicBezTo>
                  <a:cubicBezTo>
                    <a:pt x="10254" y="12344"/>
                    <a:pt x="10126" y="12280"/>
                    <a:pt x="10126" y="12280"/>
                  </a:cubicBezTo>
                  <a:cubicBezTo>
                    <a:pt x="10099" y="12267"/>
                    <a:pt x="10067" y="12259"/>
                    <a:pt x="10034" y="12259"/>
                  </a:cubicBezTo>
                  <a:cubicBezTo>
                    <a:pt x="9987" y="12259"/>
                    <a:pt x="9938" y="12275"/>
                    <a:pt x="9901" y="12312"/>
                  </a:cubicBezTo>
                  <a:cubicBezTo>
                    <a:pt x="9901" y="12312"/>
                    <a:pt x="9868" y="12312"/>
                    <a:pt x="9804" y="12344"/>
                  </a:cubicBezTo>
                  <a:cubicBezTo>
                    <a:pt x="9547" y="12473"/>
                    <a:pt x="8968" y="12794"/>
                    <a:pt x="8261" y="13084"/>
                  </a:cubicBezTo>
                  <a:cubicBezTo>
                    <a:pt x="7522" y="13341"/>
                    <a:pt x="6718" y="13598"/>
                    <a:pt x="6043" y="13598"/>
                  </a:cubicBezTo>
                  <a:cubicBezTo>
                    <a:pt x="5240" y="13598"/>
                    <a:pt x="4790" y="13469"/>
                    <a:pt x="4500" y="13341"/>
                  </a:cubicBezTo>
                  <a:cubicBezTo>
                    <a:pt x="4340" y="13309"/>
                    <a:pt x="4243" y="13244"/>
                    <a:pt x="4115" y="13180"/>
                  </a:cubicBezTo>
                  <a:cubicBezTo>
                    <a:pt x="3986" y="13116"/>
                    <a:pt x="3857" y="13052"/>
                    <a:pt x="3665" y="13019"/>
                  </a:cubicBezTo>
                  <a:cubicBezTo>
                    <a:pt x="3504" y="12987"/>
                    <a:pt x="3279" y="12987"/>
                    <a:pt x="3086" y="12987"/>
                  </a:cubicBezTo>
                  <a:cubicBezTo>
                    <a:pt x="2668" y="12987"/>
                    <a:pt x="2154" y="13019"/>
                    <a:pt x="1575" y="13019"/>
                  </a:cubicBezTo>
                  <a:cubicBezTo>
                    <a:pt x="1286" y="13019"/>
                    <a:pt x="1029" y="12859"/>
                    <a:pt x="836" y="12634"/>
                  </a:cubicBezTo>
                  <a:cubicBezTo>
                    <a:pt x="643" y="12409"/>
                    <a:pt x="514" y="12119"/>
                    <a:pt x="514" y="11991"/>
                  </a:cubicBezTo>
                  <a:lnTo>
                    <a:pt x="547" y="11959"/>
                  </a:lnTo>
                  <a:cubicBezTo>
                    <a:pt x="547" y="11959"/>
                    <a:pt x="579" y="11927"/>
                    <a:pt x="611" y="11862"/>
                  </a:cubicBezTo>
                  <a:cubicBezTo>
                    <a:pt x="836" y="11734"/>
                    <a:pt x="1286" y="11541"/>
                    <a:pt x="1800" y="11348"/>
                  </a:cubicBezTo>
                  <a:cubicBezTo>
                    <a:pt x="2282" y="11123"/>
                    <a:pt x="2829" y="10930"/>
                    <a:pt x="3215" y="10801"/>
                  </a:cubicBezTo>
                  <a:cubicBezTo>
                    <a:pt x="3697" y="10641"/>
                    <a:pt x="4115" y="10480"/>
                    <a:pt x="4436" y="10384"/>
                  </a:cubicBezTo>
                  <a:cubicBezTo>
                    <a:pt x="4757" y="10287"/>
                    <a:pt x="4950" y="10223"/>
                    <a:pt x="4950" y="10223"/>
                  </a:cubicBezTo>
                  <a:cubicBezTo>
                    <a:pt x="5079" y="10191"/>
                    <a:pt x="5175" y="10030"/>
                    <a:pt x="5143" y="9901"/>
                  </a:cubicBezTo>
                  <a:cubicBezTo>
                    <a:pt x="5115" y="9790"/>
                    <a:pt x="5015" y="9702"/>
                    <a:pt x="4883" y="9702"/>
                  </a:cubicBezTo>
                  <a:cubicBezTo>
                    <a:pt x="4863" y="9702"/>
                    <a:pt x="4843" y="9704"/>
                    <a:pt x="4822" y="9709"/>
                  </a:cubicBezTo>
                  <a:lnTo>
                    <a:pt x="4790" y="9709"/>
                  </a:lnTo>
                  <a:cubicBezTo>
                    <a:pt x="4790" y="9709"/>
                    <a:pt x="4786" y="9710"/>
                    <a:pt x="4780" y="9712"/>
                  </a:cubicBezTo>
                  <a:cubicBezTo>
                    <a:pt x="4678" y="9741"/>
                    <a:pt x="4460" y="9741"/>
                    <a:pt x="4211" y="9741"/>
                  </a:cubicBezTo>
                  <a:cubicBezTo>
                    <a:pt x="3954" y="9741"/>
                    <a:pt x="3697" y="9709"/>
                    <a:pt x="3504" y="9644"/>
                  </a:cubicBezTo>
                  <a:cubicBezTo>
                    <a:pt x="3369" y="9587"/>
                    <a:pt x="3258" y="9541"/>
                    <a:pt x="3163" y="9506"/>
                  </a:cubicBezTo>
                  <a:cubicBezTo>
                    <a:pt x="3179" y="9494"/>
                    <a:pt x="3215" y="9473"/>
                    <a:pt x="3279" y="9451"/>
                  </a:cubicBezTo>
                  <a:lnTo>
                    <a:pt x="3568" y="9451"/>
                  </a:lnTo>
                  <a:cubicBezTo>
                    <a:pt x="3986" y="9451"/>
                    <a:pt x="4597" y="9548"/>
                    <a:pt x="5240" y="9676"/>
                  </a:cubicBezTo>
                  <a:cubicBezTo>
                    <a:pt x="5850" y="9805"/>
                    <a:pt x="6493" y="9966"/>
                    <a:pt x="6975" y="10062"/>
                  </a:cubicBezTo>
                  <a:cubicBezTo>
                    <a:pt x="8229" y="10319"/>
                    <a:pt x="13276" y="11219"/>
                    <a:pt x="16876" y="11637"/>
                  </a:cubicBezTo>
                  <a:cubicBezTo>
                    <a:pt x="18644" y="11862"/>
                    <a:pt x="20572" y="12119"/>
                    <a:pt x="22051" y="12344"/>
                  </a:cubicBezTo>
                  <a:cubicBezTo>
                    <a:pt x="22790" y="12441"/>
                    <a:pt x="23433" y="12537"/>
                    <a:pt x="23851" y="12602"/>
                  </a:cubicBezTo>
                  <a:cubicBezTo>
                    <a:pt x="24301" y="12666"/>
                    <a:pt x="24558" y="12730"/>
                    <a:pt x="24558" y="12730"/>
                  </a:cubicBezTo>
                  <a:cubicBezTo>
                    <a:pt x="24687" y="12730"/>
                    <a:pt x="24816" y="12666"/>
                    <a:pt x="24848" y="12537"/>
                  </a:cubicBezTo>
                  <a:cubicBezTo>
                    <a:pt x="24848" y="12537"/>
                    <a:pt x="25523" y="10705"/>
                    <a:pt x="25941" y="9034"/>
                  </a:cubicBezTo>
                  <a:cubicBezTo>
                    <a:pt x="26133" y="8262"/>
                    <a:pt x="26808" y="6783"/>
                    <a:pt x="27419" y="5530"/>
                  </a:cubicBezTo>
                  <a:cubicBezTo>
                    <a:pt x="27709" y="4887"/>
                    <a:pt x="27998" y="4308"/>
                    <a:pt x="28223" y="3890"/>
                  </a:cubicBezTo>
                  <a:cubicBezTo>
                    <a:pt x="28448" y="3473"/>
                    <a:pt x="28576" y="3215"/>
                    <a:pt x="28576" y="3215"/>
                  </a:cubicBezTo>
                  <a:cubicBezTo>
                    <a:pt x="28641" y="3087"/>
                    <a:pt x="28609" y="2926"/>
                    <a:pt x="28480" y="2862"/>
                  </a:cubicBezTo>
                  <a:cubicBezTo>
                    <a:pt x="28437" y="2830"/>
                    <a:pt x="28387" y="2815"/>
                    <a:pt x="28337" y="2815"/>
                  </a:cubicBezTo>
                  <a:cubicBezTo>
                    <a:pt x="28237" y="2815"/>
                    <a:pt x="28137" y="2872"/>
                    <a:pt x="28094" y="2958"/>
                  </a:cubicBezTo>
                  <a:cubicBezTo>
                    <a:pt x="28094" y="2958"/>
                    <a:pt x="27548" y="4019"/>
                    <a:pt x="26937" y="5305"/>
                  </a:cubicBezTo>
                  <a:cubicBezTo>
                    <a:pt x="26326" y="6558"/>
                    <a:pt x="25651" y="8037"/>
                    <a:pt x="25426" y="8905"/>
                  </a:cubicBezTo>
                  <a:cubicBezTo>
                    <a:pt x="25233" y="9741"/>
                    <a:pt x="24944" y="10609"/>
                    <a:pt x="24751" y="11251"/>
                  </a:cubicBezTo>
                  <a:cubicBezTo>
                    <a:pt x="24623" y="11573"/>
                    <a:pt x="24526" y="11862"/>
                    <a:pt x="24462" y="12055"/>
                  </a:cubicBezTo>
                  <a:cubicBezTo>
                    <a:pt x="24451" y="12089"/>
                    <a:pt x="24441" y="12120"/>
                    <a:pt x="24431" y="12149"/>
                  </a:cubicBezTo>
                  <a:cubicBezTo>
                    <a:pt x="23524" y="12011"/>
                    <a:pt x="20017" y="11483"/>
                    <a:pt x="16940" y="11123"/>
                  </a:cubicBezTo>
                  <a:cubicBezTo>
                    <a:pt x="13372" y="10705"/>
                    <a:pt x="8325" y="9773"/>
                    <a:pt x="7072" y="9548"/>
                  </a:cubicBezTo>
                  <a:cubicBezTo>
                    <a:pt x="6622" y="9451"/>
                    <a:pt x="5979" y="9291"/>
                    <a:pt x="5336" y="9162"/>
                  </a:cubicBezTo>
                  <a:cubicBezTo>
                    <a:pt x="4693" y="9034"/>
                    <a:pt x="4050" y="8905"/>
                    <a:pt x="3568" y="8905"/>
                  </a:cubicBezTo>
                  <a:cubicBezTo>
                    <a:pt x="3407" y="8905"/>
                    <a:pt x="3279" y="8905"/>
                    <a:pt x="3150" y="8937"/>
                  </a:cubicBezTo>
                  <a:cubicBezTo>
                    <a:pt x="3022" y="8969"/>
                    <a:pt x="2893" y="9001"/>
                    <a:pt x="2797" y="9098"/>
                  </a:cubicBezTo>
                  <a:cubicBezTo>
                    <a:pt x="2700" y="9162"/>
                    <a:pt x="2636" y="9226"/>
                    <a:pt x="2572" y="9291"/>
                  </a:cubicBezTo>
                  <a:cubicBezTo>
                    <a:pt x="2539" y="9355"/>
                    <a:pt x="2475" y="9451"/>
                    <a:pt x="2475" y="9580"/>
                  </a:cubicBezTo>
                  <a:cubicBezTo>
                    <a:pt x="2475" y="9644"/>
                    <a:pt x="2475" y="9741"/>
                    <a:pt x="2539" y="9773"/>
                  </a:cubicBezTo>
                  <a:cubicBezTo>
                    <a:pt x="2604" y="9869"/>
                    <a:pt x="2668" y="9901"/>
                    <a:pt x="2700" y="9934"/>
                  </a:cubicBezTo>
                  <a:cubicBezTo>
                    <a:pt x="2797" y="9966"/>
                    <a:pt x="2861" y="9998"/>
                    <a:pt x="2957" y="10030"/>
                  </a:cubicBezTo>
                  <a:cubicBezTo>
                    <a:pt x="3054" y="10062"/>
                    <a:pt x="3182" y="10094"/>
                    <a:pt x="3279" y="10126"/>
                  </a:cubicBezTo>
                  <a:cubicBezTo>
                    <a:pt x="3317" y="10142"/>
                    <a:pt x="3355" y="10155"/>
                    <a:pt x="3393" y="10168"/>
                  </a:cubicBezTo>
                  <a:cubicBezTo>
                    <a:pt x="3282" y="10206"/>
                    <a:pt x="3168" y="10246"/>
                    <a:pt x="3054" y="10287"/>
                  </a:cubicBezTo>
                  <a:cubicBezTo>
                    <a:pt x="2604" y="10448"/>
                    <a:pt x="1961" y="10705"/>
                    <a:pt x="1382" y="10930"/>
                  </a:cubicBezTo>
                  <a:cubicBezTo>
                    <a:pt x="1093" y="11026"/>
                    <a:pt x="836" y="11155"/>
                    <a:pt x="611" y="11251"/>
                  </a:cubicBezTo>
                  <a:cubicBezTo>
                    <a:pt x="514" y="11316"/>
                    <a:pt x="418" y="11380"/>
                    <a:pt x="322" y="11444"/>
                  </a:cubicBezTo>
                  <a:cubicBezTo>
                    <a:pt x="225" y="11509"/>
                    <a:pt x="161" y="11541"/>
                    <a:pt x="96" y="11637"/>
                  </a:cubicBezTo>
                  <a:cubicBezTo>
                    <a:pt x="32" y="11734"/>
                    <a:pt x="0" y="11894"/>
                    <a:pt x="0" y="11991"/>
                  </a:cubicBezTo>
                  <a:cubicBezTo>
                    <a:pt x="0" y="12344"/>
                    <a:pt x="161" y="12666"/>
                    <a:pt x="418" y="12987"/>
                  </a:cubicBezTo>
                  <a:cubicBezTo>
                    <a:pt x="675" y="13309"/>
                    <a:pt x="1093" y="13566"/>
                    <a:pt x="1575" y="13566"/>
                  </a:cubicBezTo>
                  <a:cubicBezTo>
                    <a:pt x="2186" y="13566"/>
                    <a:pt x="2668" y="13502"/>
                    <a:pt x="3086" y="13502"/>
                  </a:cubicBezTo>
                  <a:cubicBezTo>
                    <a:pt x="3279" y="13502"/>
                    <a:pt x="3440" y="13534"/>
                    <a:pt x="3600" y="13534"/>
                  </a:cubicBezTo>
                  <a:cubicBezTo>
                    <a:pt x="3665" y="13566"/>
                    <a:pt x="3761" y="13598"/>
                    <a:pt x="3857" y="13662"/>
                  </a:cubicBezTo>
                  <a:cubicBezTo>
                    <a:pt x="4050" y="13727"/>
                    <a:pt x="4275" y="13855"/>
                    <a:pt x="4597" y="13952"/>
                  </a:cubicBezTo>
                  <a:cubicBezTo>
                    <a:pt x="4950" y="14048"/>
                    <a:pt x="5400" y="14144"/>
                    <a:pt x="6043" y="14144"/>
                  </a:cubicBezTo>
                  <a:cubicBezTo>
                    <a:pt x="6943" y="14144"/>
                    <a:pt x="7940" y="13791"/>
                    <a:pt x="8743" y="13437"/>
                  </a:cubicBezTo>
                  <a:cubicBezTo>
                    <a:pt x="9312" y="13210"/>
                    <a:pt x="9784" y="12966"/>
                    <a:pt x="10012" y="12843"/>
                  </a:cubicBezTo>
                  <a:cubicBezTo>
                    <a:pt x="10459" y="13040"/>
                    <a:pt x="12212" y="13802"/>
                    <a:pt x="14369" y="14659"/>
                  </a:cubicBezTo>
                  <a:cubicBezTo>
                    <a:pt x="16876" y="15655"/>
                    <a:pt x="19930" y="16716"/>
                    <a:pt x="22148" y="17102"/>
                  </a:cubicBezTo>
                  <a:cubicBezTo>
                    <a:pt x="23208" y="17295"/>
                    <a:pt x="24044" y="17359"/>
                    <a:pt x="24751" y="17359"/>
                  </a:cubicBezTo>
                  <a:cubicBezTo>
                    <a:pt x="25908" y="17359"/>
                    <a:pt x="26680" y="17166"/>
                    <a:pt x="27355" y="16780"/>
                  </a:cubicBezTo>
                  <a:cubicBezTo>
                    <a:pt x="28030" y="16427"/>
                    <a:pt x="28576" y="15945"/>
                    <a:pt x="29251" y="15398"/>
                  </a:cubicBezTo>
                  <a:cubicBezTo>
                    <a:pt x="29734" y="15012"/>
                    <a:pt x="30377" y="14241"/>
                    <a:pt x="31084" y="13277"/>
                  </a:cubicBezTo>
                  <a:cubicBezTo>
                    <a:pt x="32177" y="11766"/>
                    <a:pt x="33430" y="9773"/>
                    <a:pt x="34395" y="7941"/>
                  </a:cubicBezTo>
                  <a:cubicBezTo>
                    <a:pt x="34877" y="7041"/>
                    <a:pt x="35295" y="6173"/>
                    <a:pt x="35616" y="5401"/>
                  </a:cubicBezTo>
                  <a:cubicBezTo>
                    <a:pt x="35905" y="4662"/>
                    <a:pt x="36098" y="4051"/>
                    <a:pt x="36098" y="3569"/>
                  </a:cubicBezTo>
                  <a:cubicBezTo>
                    <a:pt x="36098" y="3473"/>
                    <a:pt x="36098" y="3376"/>
                    <a:pt x="36066" y="3280"/>
                  </a:cubicBezTo>
                  <a:cubicBezTo>
                    <a:pt x="35648" y="1480"/>
                    <a:pt x="34716" y="129"/>
                    <a:pt x="34684" y="129"/>
                  </a:cubicBezTo>
                  <a:cubicBezTo>
                    <a:pt x="34641" y="44"/>
                    <a:pt x="34555" y="1"/>
                    <a:pt x="344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69" name="Google Shape;4434;p64"/>
            <p:cNvSpPr>
              <a:spLocks/>
            </p:cNvSpPr>
            <p:nvPr/>
          </p:nvSpPr>
          <p:spPr bwMode="auto">
            <a:xfrm>
              <a:off x="4783150" y="2441025"/>
              <a:ext cx="293350" cy="117150"/>
            </a:xfrm>
            <a:custGeom>
              <a:avLst/>
              <a:gdLst>
                <a:gd name="T0" fmla="*/ 3468 w 11734"/>
                <a:gd name="T1" fmla="*/ 0 h 4686"/>
                <a:gd name="T2" fmla="*/ 2893 w 11734"/>
                <a:gd name="T3" fmla="*/ 121 h 4686"/>
                <a:gd name="T4" fmla="*/ 3311 w 11734"/>
                <a:gd name="T5" fmla="*/ 699 h 4686"/>
                <a:gd name="T6" fmla="*/ 4179 w 11734"/>
                <a:gd name="T7" fmla="*/ 845 h 4686"/>
                <a:gd name="T8" fmla="*/ 4822 w 11734"/>
                <a:gd name="T9" fmla="*/ 796 h 4686"/>
                <a:gd name="T10" fmla="*/ 4822 w 11734"/>
                <a:gd name="T11" fmla="*/ 796 h 4686"/>
                <a:gd name="T12" fmla="*/ 3086 w 11734"/>
                <a:gd name="T13" fmla="*/ 1374 h 4686"/>
                <a:gd name="T14" fmla="*/ 258 w 11734"/>
                <a:gd name="T15" fmla="*/ 2628 h 4686"/>
                <a:gd name="T16" fmla="*/ 1511 w 11734"/>
                <a:gd name="T17" fmla="*/ 4107 h 4686"/>
                <a:gd name="T18" fmla="*/ 3021 w 11734"/>
                <a:gd name="T19" fmla="*/ 4078 h 4686"/>
                <a:gd name="T20" fmla="*/ 3568 w 11734"/>
                <a:gd name="T21" fmla="*/ 4107 h 4686"/>
                <a:gd name="T22" fmla="*/ 5979 w 11734"/>
                <a:gd name="T23" fmla="*/ 4685 h 4686"/>
                <a:gd name="T24" fmla="*/ 9965 w 11734"/>
                <a:gd name="T25" fmla="*/ 3367 h 4686"/>
                <a:gd name="T26" fmla="*/ 11540 w 11734"/>
                <a:gd name="T27" fmla="*/ 4074 h 4686"/>
                <a:gd name="T28" fmla="*/ 11733 w 11734"/>
                <a:gd name="T29" fmla="*/ 1471 h 4686"/>
                <a:gd name="T30" fmla="*/ 6976 w 11734"/>
                <a:gd name="T31" fmla="*/ 635 h 4686"/>
                <a:gd name="T32" fmla="*/ 3468 w 11734"/>
                <a:gd name="T33" fmla="*/ 0 h 4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34" h="4686" extrusionOk="0">
                  <a:moveTo>
                    <a:pt x="3468" y="0"/>
                  </a:moveTo>
                  <a:cubicBezTo>
                    <a:pt x="3209" y="0"/>
                    <a:pt x="3007" y="35"/>
                    <a:pt x="2893" y="121"/>
                  </a:cubicBezTo>
                  <a:cubicBezTo>
                    <a:pt x="2411" y="539"/>
                    <a:pt x="2733" y="474"/>
                    <a:pt x="3311" y="699"/>
                  </a:cubicBezTo>
                  <a:cubicBezTo>
                    <a:pt x="3568" y="814"/>
                    <a:pt x="3895" y="845"/>
                    <a:pt x="4179" y="845"/>
                  </a:cubicBezTo>
                  <a:cubicBezTo>
                    <a:pt x="4534" y="845"/>
                    <a:pt x="4822" y="796"/>
                    <a:pt x="4822" y="796"/>
                  </a:cubicBezTo>
                  <a:cubicBezTo>
                    <a:pt x="4822" y="796"/>
                    <a:pt x="3986" y="1053"/>
                    <a:pt x="3086" y="1374"/>
                  </a:cubicBezTo>
                  <a:cubicBezTo>
                    <a:pt x="2154" y="1696"/>
                    <a:pt x="515" y="2274"/>
                    <a:pt x="258" y="2628"/>
                  </a:cubicBezTo>
                  <a:cubicBezTo>
                    <a:pt x="0" y="2949"/>
                    <a:pt x="579" y="4107"/>
                    <a:pt x="1511" y="4107"/>
                  </a:cubicBezTo>
                  <a:cubicBezTo>
                    <a:pt x="2111" y="4107"/>
                    <a:pt x="2611" y="4078"/>
                    <a:pt x="3021" y="4078"/>
                  </a:cubicBezTo>
                  <a:cubicBezTo>
                    <a:pt x="3226" y="4078"/>
                    <a:pt x="3408" y="4085"/>
                    <a:pt x="3568" y="4107"/>
                  </a:cubicBezTo>
                  <a:cubicBezTo>
                    <a:pt x="4083" y="4203"/>
                    <a:pt x="4308" y="4685"/>
                    <a:pt x="5979" y="4685"/>
                  </a:cubicBezTo>
                  <a:cubicBezTo>
                    <a:pt x="7619" y="4685"/>
                    <a:pt x="9965" y="3367"/>
                    <a:pt x="9965" y="3367"/>
                  </a:cubicBezTo>
                  <a:cubicBezTo>
                    <a:pt x="9965" y="3367"/>
                    <a:pt x="10576" y="3657"/>
                    <a:pt x="11540" y="4074"/>
                  </a:cubicBezTo>
                  <a:lnTo>
                    <a:pt x="11733" y="1471"/>
                  </a:lnTo>
                  <a:cubicBezTo>
                    <a:pt x="9579" y="1117"/>
                    <a:pt x="7683" y="764"/>
                    <a:pt x="6976" y="635"/>
                  </a:cubicBezTo>
                  <a:cubicBezTo>
                    <a:pt x="5999" y="435"/>
                    <a:pt x="4379" y="0"/>
                    <a:pt x="34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70" name="Google Shape;4435;p64"/>
            <p:cNvSpPr>
              <a:spLocks/>
            </p:cNvSpPr>
            <p:nvPr/>
          </p:nvSpPr>
          <p:spPr bwMode="auto">
            <a:xfrm>
              <a:off x="4781550" y="2434375"/>
              <a:ext cx="302175" cy="131025"/>
            </a:xfrm>
            <a:custGeom>
              <a:avLst/>
              <a:gdLst>
                <a:gd name="T0" fmla="*/ 5240 w 12087"/>
                <a:gd name="T1" fmla="*/ 772 h 5241"/>
                <a:gd name="T2" fmla="*/ 11521 w 12087"/>
                <a:gd name="T3" fmla="*/ 1954 h 5241"/>
                <a:gd name="T4" fmla="*/ 11374 w 12087"/>
                <a:gd name="T5" fmla="*/ 3947 h 5241"/>
                <a:gd name="T6" fmla="*/ 10543 w 12087"/>
                <a:gd name="T7" fmla="*/ 3569 h 5241"/>
                <a:gd name="T8" fmla="*/ 10034 w 12087"/>
                <a:gd name="T9" fmla="*/ 3355 h 5241"/>
                <a:gd name="T10" fmla="*/ 9804 w 12087"/>
                <a:gd name="T11" fmla="*/ 3440 h 5241"/>
                <a:gd name="T12" fmla="*/ 6043 w 12087"/>
                <a:gd name="T13" fmla="*/ 4694 h 5241"/>
                <a:gd name="T14" fmla="*/ 4115 w 12087"/>
                <a:gd name="T15" fmla="*/ 4276 h 5241"/>
                <a:gd name="T16" fmla="*/ 3086 w 12087"/>
                <a:gd name="T17" fmla="*/ 4083 h 5241"/>
                <a:gd name="T18" fmla="*/ 836 w 12087"/>
                <a:gd name="T19" fmla="*/ 3730 h 5241"/>
                <a:gd name="T20" fmla="*/ 547 w 12087"/>
                <a:gd name="T21" fmla="*/ 3055 h 5241"/>
                <a:gd name="T22" fmla="*/ 1800 w 12087"/>
                <a:gd name="T23" fmla="*/ 2444 h 5241"/>
                <a:gd name="T24" fmla="*/ 4436 w 12087"/>
                <a:gd name="T25" fmla="*/ 1480 h 5241"/>
                <a:gd name="T26" fmla="*/ 5143 w 12087"/>
                <a:gd name="T27" fmla="*/ 997 h 5241"/>
                <a:gd name="T28" fmla="*/ 4822 w 12087"/>
                <a:gd name="T29" fmla="*/ 805 h 5241"/>
                <a:gd name="T30" fmla="*/ 4780 w 12087"/>
                <a:gd name="T31" fmla="*/ 808 h 5241"/>
                <a:gd name="T32" fmla="*/ 4211 w 12087"/>
                <a:gd name="T33" fmla="*/ 837 h 5241"/>
                <a:gd name="T34" fmla="*/ 3163 w 12087"/>
                <a:gd name="T35" fmla="*/ 602 h 5241"/>
                <a:gd name="T36" fmla="*/ 3279 w 12087"/>
                <a:gd name="T37" fmla="*/ 547 h 5241"/>
                <a:gd name="T38" fmla="*/ 3150 w 12087"/>
                <a:gd name="T39" fmla="*/ 33 h 5241"/>
                <a:gd name="T40" fmla="*/ 2572 w 12087"/>
                <a:gd name="T41" fmla="*/ 387 h 5241"/>
                <a:gd name="T42" fmla="*/ 2539 w 12087"/>
                <a:gd name="T43" fmla="*/ 869 h 5241"/>
                <a:gd name="T44" fmla="*/ 2957 w 12087"/>
                <a:gd name="T45" fmla="*/ 1126 h 5241"/>
                <a:gd name="T46" fmla="*/ 3393 w 12087"/>
                <a:gd name="T47" fmla="*/ 1264 h 5241"/>
                <a:gd name="T48" fmla="*/ 3054 w 12087"/>
                <a:gd name="T49" fmla="*/ 1383 h 5241"/>
                <a:gd name="T50" fmla="*/ 611 w 12087"/>
                <a:gd name="T51" fmla="*/ 2347 h 5241"/>
                <a:gd name="T52" fmla="*/ 96 w 12087"/>
                <a:gd name="T53" fmla="*/ 2733 h 5241"/>
                <a:gd name="T54" fmla="*/ 418 w 12087"/>
                <a:gd name="T55" fmla="*/ 4083 h 5241"/>
                <a:gd name="T56" fmla="*/ 3086 w 12087"/>
                <a:gd name="T57" fmla="*/ 4598 h 5241"/>
                <a:gd name="T58" fmla="*/ 3857 w 12087"/>
                <a:gd name="T59" fmla="*/ 4758 h 5241"/>
                <a:gd name="T60" fmla="*/ 6043 w 12087"/>
                <a:gd name="T61" fmla="*/ 5240 h 5241"/>
                <a:gd name="T62" fmla="*/ 10014 w 12087"/>
                <a:gd name="T63" fmla="*/ 3938 h 5241"/>
                <a:gd name="T64" fmla="*/ 11508 w 12087"/>
                <a:gd name="T65" fmla="*/ 4565 h 5241"/>
                <a:gd name="T66" fmla="*/ 11733 w 12087"/>
                <a:gd name="T67" fmla="*/ 4565 h 5241"/>
                <a:gd name="T68" fmla="*/ 12086 w 12087"/>
                <a:gd name="T69" fmla="*/ 1769 h 5241"/>
                <a:gd name="T70" fmla="*/ 7104 w 12087"/>
                <a:gd name="T71" fmla="*/ 644 h 5241"/>
                <a:gd name="T72" fmla="*/ 3568 w 12087"/>
                <a:gd name="T73" fmla="*/ 1 h 5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87" h="5241" extrusionOk="0">
                  <a:moveTo>
                    <a:pt x="3568" y="547"/>
                  </a:moveTo>
                  <a:cubicBezTo>
                    <a:pt x="3986" y="547"/>
                    <a:pt x="4597" y="644"/>
                    <a:pt x="5240" y="772"/>
                  </a:cubicBezTo>
                  <a:cubicBezTo>
                    <a:pt x="5850" y="901"/>
                    <a:pt x="6493" y="1062"/>
                    <a:pt x="6975" y="1158"/>
                  </a:cubicBezTo>
                  <a:cubicBezTo>
                    <a:pt x="7656" y="1282"/>
                    <a:pt x="9439" y="1614"/>
                    <a:pt x="11521" y="1954"/>
                  </a:cubicBezTo>
                  <a:lnTo>
                    <a:pt x="11374" y="3947"/>
                  </a:lnTo>
                  <a:cubicBezTo>
                    <a:pt x="11041" y="3803"/>
                    <a:pt x="10764" y="3667"/>
                    <a:pt x="10543" y="3569"/>
                  </a:cubicBezTo>
                  <a:cubicBezTo>
                    <a:pt x="10286" y="3473"/>
                    <a:pt x="10126" y="3376"/>
                    <a:pt x="10126" y="3376"/>
                  </a:cubicBezTo>
                  <a:cubicBezTo>
                    <a:pt x="10099" y="3363"/>
                    <a:pt x="10067" y="3355"/>
                    <a:pt x="10034" y="3355"/>
                  </a:cubicBezTo>
                  <a:cubicBezTo>
                    <a:pt x="9987" y="3355"/>
                    <a:pt x="9938" y="3371"/>
                    <a:pt x="9901" y="3408"/>
                  </a:cubicBezTo>
                  <a:cubicBezTo>
                    <a:pt x="9901" y="3408"/>
                    <a:pt x="9868" y="3408"/>
                    <a:pt x="9804" y="3440"/>
                  </a:cubicBezTo>
                  <a:cubicBezTo>
                    <a:pt x="9547" y="3569"/>
                    <a:pt x="8968" y="3890"/>
                    <a:pt x="8261" y="4180"/>
                  </a:cubicBezTo>
                  <a:cubicBezTo>
                    <a:pt x="7522" y="4437"/>
                    <a:pt x="6718" y="4694"/>
                    <a:pt x="6043" y="4694"/>
                  </a:cubicBezTo>
                  <a:cubicBezTo>
                    <a:pt x="5240" y="4694"/>
                    <a:pt x="4790" y="4565"/>
                    <a:pt x="4500" y="4437"/>
                  </a:cubicBezTo>
                  <a:cubicBezTo>
                    <a:pt x="4340" y="4405"/>
                    <a:pt x="4243" y="4340"/>
                    <a:pt x="4115" y="4276"/>
                  </a:cubicBezTo>
                  <a:cubicBezTo>
                    <a:pt x="3986" y="4212"/>
                    <a:pt x="3857" y="4148"/>
                    <a:pt x="3665" y="4115"/>
                  </a:cubicBezTo>
                  <a:cubicBezTo>
                    <a:pt x="3504" y="4083"/>
                    <a:pt x="3279" y="4083"/>
                    <a:pt x="3086" y="4083"/>
                  </a:cubicBezTo>
                  <a:cubicBezTo>
                    <a:pt x="2668" y="4083"/>
                    <a:pt x="2154" y="4115"/>
                    <a:pt x="1575" y="4115"/>
                  </a:cubicBezTo>
                  <a:cubicBezTo>
                    <a:pt x="1286" y="4115"/>
                    <a:pt x="1029" y="3955"/>
                    <a:pt x="836" y="3730"/>
                  </a:cubicBezTo>
                  <a:cubicBezTo>
                    <a:pt x="643" y="3505"/>
                    <a:pt x="514" y="3215"/>
                    <a:pt x="514" y="3087"/>
                  </a:cubicBezTo>
                  <a:lnTo>
                    <a:pt x="547" y="3055"/>
                  </a:lnTo>
                  <a:cubicBezTo>
                    <a:pt x="547" y="3055"/>
                    <a:pt x="579" y="3023"/>
                    <a:pt x="611" y="2958"/>
                  </a:cubicBezTo>
                  <a:cubicBezTo>
                    <a:pt x="836" y="2830"/>
                    <a:pt x="1286" y="2637"/>
                    <a:pt x="1800" y="2444"/>
                  </a:cubicBezTo>
                  <a:cubicBezTo>
                    <a:pt x="2282" y="2219"/>
                    <a:pt x="2829" y="2026"/>
                    <a:pt x="3215" y="1897"/>
                  </a:cubicBezTo>
                  <a:cubicBezTo>
                    <a:pt x="3697" y="1737"/>
                    <a:pt x="4115" y="1576"/>
                    <a:pt x="4436" y="1480"/>
                  </a:cubicBezTo>
                  <a:cubicBezTo>
                    <a:pt x="4757" y="1383"/>
                    <a:pt x="4950" y="1319"/>
                    <a:pt x="4950" y="1319"/>
                  </a:cubicBezTo>
                  <a:cubicBezTo>
                    <a:pt x="5079" y="1287"/>
                    <a:pt x="5175" y="1126"/>
                    <a:pt x="5143" y="997"/>
                  </a:cubicBezTo>
                  <a:cubicBezTo>
                    <a:pt x="5115" y="886"/>
                    <a:pt x="5015" y="798"/>
                    <a:pt x="4883" y="798"/>
                  </a:cubicBezTo>
                  <a:cubicBezTo>
                    <a:pt x="4863" y="798"/>
                    <a:pt x="4843" y="800"/>
                    <a:pt x="4822" y="805"/>
                  </a:cubicBezTo>
                  <a:lnTo>
                    <a:pt x="4790" y="805"/>
                  </a:lnTo>
                  <a:cubicBezTo>
                    <a:pt x="4790" y="805"/>
                    <a:pt x="4786" y="806"/>
                    <a:pt x="4780" y="808"/>
                  </a:cubicBezTo>
                  <a:cubicBezTo>
                    <a:pt x="4678" y="837"/>
                    <a:pt x="4460" y="837"/>
                    <a:pt x="4211" y="837"/>
                  </a:cubicBezTo>
                  <a:cubicBezTo>
                    <a:pt x="3954" y="837"/>
                    <a:pt x="3697" y="805"/>
                    <a:pt x="3504" y="740"/>
                  </a:cubicBezTo>
                  <a:cubicBezTo>
                    <a:pt x="3369" y="683"/>
                    <a:pt x="3258" y="637"/>
                    <a:pt x="3163" y="602"/>
                  </a:cubicBezTo>
                  <a:cubicBezTo>
                    <a:pt x="3179" y="590"/>
                    <a:pt x="3215" y="569"/>
                    <a:pt x="3279" y="547"/>
                  </a:cubicBezTo>
                  <a:close/>
                  <a:moveTo>
                    <a:pt x="3568" y="1"/>
                  </a:moveTo>
                  <a:cubicBezTo>
                    <a:pt x="3407" y="1"/>
                    <a:pt x="3279" y="1"/>
                    <a:pt x="3150" y="33"/>
                  </a:cubicBezTo>
                  <a:cubicBezTo>
                    <a:pt x="3022" y="65"/>
                    <a:pt x="2893" y="97"/>
                    <a:pt x="2797" y="194"/>
                  </a:cubicBezTo>
                  <a:cubicBezTo>
                    <a:pt x="2700" y="258"/>
                    <a:pt x="2636" y="322"/>
                    <a:pt x="2572" y="387"/>
                  </a:cubicBezTo>
                  <a:cubicBezTo>
                    <a:pt x="2539" y="451"/>
                    <a:pt x="2475" y="547"/>
                    <a:pt x="2475" y="676"/>
                  </a:cubicBezTo>
                  <a:cubicBezTo>
                    <a:pt x="2475" y="740"/>
                    <a:pt x="2475" y="837"/>
                    <a:pt x="2539" y="869"/>
                  </a:cubicBezTo>
                  <a:cubicBezTo>
                    <a:pt x="2604" y="965"/>
                    <a:pt x="2668" y="997"/>
                    <a:pt x="2700" y="1030"/>
                  </a:cubicBezTo>
                  <a:cubicBezTo>
                    <a:pt x="2797" y="1062"/>
                    <a:pt x="2861" y="1094"/>
                    <a:pt x="2957" y="1126"/>
                  </a:cubicBezTo>
                  <a:cubicBezTo>
                    <a:pt x="3054" y="1158"/>
                    <a:pt x="3182" y="1190"/>
                    <a:pt x="3279" y="1222"/>
                  </a:cubicBezTo>
                  <a:cubicBezTo>
                    <a:pt x="3317" y="1238"/>
                    <a:pt x="3355" y="1251"/>
                    <a:pt x="3393" y="1264"/>
                  </a:cubicBezTo>
                  <a:cubicBezTo>
                    <a:pt x="3282" y="1302"/>
                    <a:pt x="3168" y="1342"/>
                    <a:pt x="3054" y="1383"/>
                  </a:cubicBezTo>
                  <a:cubicBezTo>
                    <a:pt x="2604" y="1544"/>
                    <a:pt x="1961" y="1801"/>
                    <a:pt x="1382" y="2026"/>
                  </a:cubicBezTo>
                  <a:cubicBezTo>
                    <a:pt x="1093" y="2122"/>
                    <a:pt x="836" y="2251"/>
                    <a:pt x="611" y="2347"/>
                  </a:cubicBezTo>
                  <a:cubicBezTo>
                    <a:pt x="514" y="2412"/>
                    <a:pt x="418" y="2476"/>
                    <a:pt x="322" y="2540"/>
                  </a:cubicBezTo>
                  <a:cubicBezTo>
                    <a:pt x="225" y="2605"/>
                    <a:pt x="161" y="2637"/>
                    <a:pt x="96" y="2733"/>
                  </a:cubicBezTo>
                  <a:cubicBezTo>
                    <a:pt x="32" y="2830"/>
                    <a:pt x="0" y="2990"/>
                    <a:pt x="0" y="3087"/>
                  </a:cubicBezTo>
                  <a:cubicBezTo>
                    <a:pt x="0" y="3440"/>
                    <a:pt x="161" y="3762"/>
                    <a:pt x="418" y="4083"/>
                  </a:cubicBezTo>
                  <a:cubicBezTo>
                    <a:pt x="675" y="4405"/>
                    <a:pt x="1093" y="4662"/>
                    <a:pt x="1575" y="4662"/>
                  </a:cubicBezTo>
                  <a:cubicBezTo>
                    <a:pt x="2186" y="4662"/>
                    <a:pt x="2668" y="4598"/>
                    <a:pt x="3086" y="4598"/>
                  </a:cubicBezTo>
                  <a:cubicBezTo>
                    <a:pt x="3279" y="4598"/>
                    <a:pt x="3440" y="4630"/>
                    <a:pt x="3600" y="4630"/>
                  </a:cubicBezTo>
                  <a:cubicBezTo>
                    <a:pt x="3665" y="4662"/>
                    <a:pt x="3761" y="4694"/>
                    <a:pt x="3857" y="4758"/>
                  </a:cubicBezTo>
                  <a:cubicBezTo>
                    <a:pt x="4050" y="4823"/>
                    <a:pt x="4275" y="4951"/>
                    <a:pt x="4597" y="5048"/>
                  </a:cubicBezTo>
                  <a:cubicBezTo>
                    <a:pt x="4950" y="5144"/>
                    <a:pt x="5400" y="5240"/>
                    <a:pt x="6043" y="5240"/>
                  </a:cubicBezTo>
                  <a:cubicBezTo>
                    <a:pt x="6943" y="5240"/>
                    <a:pt x="7940" y="4887"/>
                    <a:pt x="8743" y="4533"/>
                  </a:cubicBezTo>
                  <a:cubicBezTo>
                    <a:pt x="9314" y="4305"/>
                    <a:pt x="9787" y="4061"/>
                    <a:pt x="10014" y="3938"/>
                  </a:cubicBezTo>
                  <a:cubicBezTo>
                    <a:pt x="10234" y="4031"/>
                    <a:pt x="10763" y="4253"/>
                    <a:pt x="11508" y="4565"/>
                  </a:cubicBezTo>
                  <a:cubicBezTo>
                    <a:pt x="11540" y="4582"/>
                    <a:pt x="11580" y="4590"/>
                    <a:pt x="11620" y="4590"/>
                  </a:cubicBezTo>
                  <a:cubicBezTo>
                    <a:pt x="11660" y="4590"/>
                    <a:pt x="11701" y="4582"/>
                    <a:pt x="11733" y="4565"/>
                  </a:cubicBezTo>
                  <a:cubicBezTo>
                    <a:pt x="11797" y="4501"/>
                    <a:pt x="11861" y="4437"/>
                    <a:pt x="11861" y="4340"/>
                  </a:cubicBezTo>
                  <a:lnTo>
                    <a:pt x="12086" y="1769"/>
                  </a:lnTo>
                  <a:cubicBezTo>
                    <a:pt x="12086" y="1608"/>
                    <a:pt x="11990" y="1512"/>
                    <a:pt x="11861" y="1480"/>
                  </a:cubicBezTo>
                  <a:cubicBezTo>
                    <a:pt x="9676" y="1126"/>
                    <a:pt x="7779" y="772"/>
                    <a:pt x="7104" y="644"/>
                  </a:cubicBezTo>
                  <a:cubicBezTo>
                    <a:pt x="6622" y="547"/>
                    <a:pt x="5979" y="387"/>
                    <a:pt x="5336" y="258"/>
                  </a:cubicBezTo>
                  <a:cubicBezTo>
                    <a:pt x="4693" y="130"/>
                    <a:pt x="4050" y="1"/>
                    <a:pt x="35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71" name="Google Shape;4436;p64"/>
            <p:cNvSpPr>
              <a:spLocks/>
            </p:cNvSpPr>
            <p:nvPr/>
          </p:nvSpPr>
          <p:spPr bwMode="auto">
            <a:xfrm>
              <a:off x="4674150" y="1969900"/>
              <a:ext cx="309925" cy="357350"/>
            </a:xfrm>
            <a:custGeom>
              <a:avLst/>
              <a:gdLst>
                <a:gd name="T0" fmla="*/ 10757 w 12397"/>
                <a:gd name="T1" fmla="*/ 0 h 14294"/>
                <a:gd name="T2" fmla="*/ 5357 w 12397"/>
                <a:gd name="T3" fmla="*/ 3215 h 14294"/>
                <a:gd name="T4" fmla="*/ 53 w 12397"/>
                <a:gd name="T5" fmla="*/ 13501 h 14294"/>
                <a:gd name="T6" fmla="*/ 2790 w 12397"/>
                <a:gd name="T7" fmla="*/ 14293 h 14294"/>
                <a:gd name="T8" fmla="*/ 3203 w 12397"/>
                <a:gd name="T9" fmla="*/ 14240 h 14294"/>
                <a:gd name="T10" fmla="*/ 10918 w 12397"/>
                <a:gd name="T11" fmla="*/ 6140 h 14294"/>
                <a:gd name="T12" fmla="*/ 11754 w 12397"/>
                <a:gd name="T13" fmla="*/ 3568 h 14294"/>
                <a:gd name="T14" fmla="*/ 10757 w 12397"/>
                <a:gd name="T15" fmla="*/ 0 h 142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97" h="14294" extrusionOk="0">
                  <a:moveTo>
                    <a:pt x="10757" y="0"/>
                  </a:moveTo>
                  <a:cubicBezTo>
                    <a:pt x="10757" y="0"/>
                    <a:pt x="6868" y="1897"/>
                    <a:pt x="5357" y="3215"/>
                  </a:cubicBezTo>
                  <a:cubicBezTo>
                    <a:pt x="3878" y="4565"/>
                    <a:pt x="149" y="12922"/>
                    <a:pt x="53" y="13501"/>
                  </a:cubicBezTo>
                  <a:cubicBezTo>
                    <a:pt x="1" y="13972"/>
                    <a:pt x="1904" y="14293"/>
                    <a:pt x="2790" y="14293"/>
                  </a:cubicBezTo>
                  <a:cubicBezTo>
                    <a:pt x="2993" y="14293"/>
                    <a:pt x="3143" y="14276"/>
                    <a:pt x="3203" y="14240"/>
                  </a:cubicBezTo>
                  <a:cubicBezTo>
                    <a:pt x="3525" y="14080"/>
                    <a:pt x="9439" y="7297"/>
                    <a:pt x="10918" y="6140"/>
                  </a:cubicBezTo>
                  <a:cubicBezTo>
                    <a:pt x="12396" y="4983"/>
                    <a:pt x="11754" y="3568"/>
                    <a:pt x="11754" y="3568"/>
                  </a:cubicBezTo>
                  <a:lnTo>
                    <a:pt x="1075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72" name="Google Shape;4437;p64"/>
            <p:cNvSpPr>
              <a:spLocks/>
            </p:cNvSpPr>
            <p:nvPr/>
          </p:nvSpPr>
          <p:spPr bwMode="auto">
            <a:xfrm>
              <a:off x="4669025" y="1962850"/>
              <a:ext cx="309425" cy="371100"/>
            </a:xfrm>
            <a:custGeom>
              <a:avLst/>
              <a:gdLst>
                <a:gd name="T0" fmla="*/ 10941 w 12377"/>
                <a:gd name="T1" fmla="*/ 0 h 14844"/>
                <a:gd name="T2" fmla="*/ 10834 w 12377"/>
                <a:gd name="T3" fmla="*/ 25 h 14844"/>
                <a:gd name="T4" fmla="*/ 8680 w 12377"/>
                <a:gd name="T5" fmla="*/ 1150 h 14844"/>
                <a:gd name="T6" fmla="*/ 5401 w 12377"/>
                <a:gd name="T7" fmla="*/ 3304 h 14844"/>
                <a:gd name="T8" fmla="*/ 4694 w 12377"/>
                <a:gd name="T9" fmla="*/ 4172 h 14844"/>
                <a:gd name="T10" fmla="*/ 1737 w 12377"/>
                <a:gd name="T11" fmla="*/ 9669 h 14844"/>
                <a:gd name="T12" fmla="*/ 547 w 12377"/>
                <a:gd name="T13" fmla="*/ 12337 h 14844"/>
                <a:gd name="T14" fmla="*/ 162 w 12377"/>
                <a:gd name="T15" fmla="*/ 13237 h 14844"/>
                <a:gd name="T16" fmla="*/ 65 w 12377"/>
                <a:gd name="T17" fmla="*/ 13558 h 14844"/>
                <a:gd name="T18" fmla="*/ 1 w 12377"/>
                <a:gd name="T19" fmla="*/ 13751 h 14844"/>
                <a:gd name="T20" fmla="*/ 1 w 12377"/>
                <a:gd name="T21" fmla="*/ 13815 h 14844"/>
                <a:gd name="T22" fmla="*/ 162 w 12377"/>
                <a:gd name="T23" fmla="*/ 14169 h 14844"/>
                <a:gd name="T24" fmla="*/ 740 w 12377"/>
                <a:gd name="T25" fmla="*/ 14490 h 14844"/>
                <a:gd name="T26" fmla="*/ 3022 w 12377"/>
                <a:gd name="T27" fmla="*/ 14844 h 14844"/>
                <a:gd name="T28" fmla="*/ 3312 w 12377"/>
                <a:gd name="T29" fmla="*/ 14844 h 14844"/>
                <a:gd name="T30" fmla="*/ 3537 w 12377"/>
                <a:gd name="T31" fmla="*/ 14780 h 14844"/>
                <a:gd name="T32" fmla="*/ 3633 w 12377"/>
                <a:gd name="T33" fmla="*/ 14715 h 14844"/>
                <a:gd name="T34" fmla="*/ 4115 w 12377"/>
                <a:gd name="T35" fmla="*/ 14233 h 14844"/>
                <a:gd name="T36" fmla="*/ 7812 w 12377"/>
                <a:gd name="T37" fmla="*/ 10183 h 14844"/>
                <a:gd name="T38" fmla="*/ 9869 w 12377"/>
                <a:gd name="T39" fmla="*/ 7965 h 14844"/>
                <a:gd name="T40" fmla="*/ 11284 w 12377"/>
                <a:gd name="T41" fmla="*/ 6615 h 14844"/>
                <a:gd name="T42" fmla="*/ 12376 w 12377"/>
                <a:gd name="T43" fmla="*/ 4590 h 14844"/>
                <a:gd name="T44" fmla="*/ 12184 w 12377"/>
                <a:gd name="T45" fmla="*/ 3722 h 14844"/>
                <a:gd name="T46" fmla="*/ 11938 w 12377"/>
                <a:gd name="T47" fmla="*/ 3568 h 14844"/>
                <a:gd name="T48" fmla="*/ 11830 w 12377"/>
                <a:gd name="T49" fmla="*/ 3593 h 14844"/>
                <a:gd name="T50" fmla="*/ 11701 w 12377"/>
                <a:gd name="T51" fmla="*/ 3947 h 14844"/>
                <a:gd name="T52" fmla="*/ 11830 w 12377"/>
                <a:gd name="T53" fmla="*/ 4590 h 14844"/>
                <a:gd name="T54" fmla="*/ 10962 w 12377"/>
                <a:gd name="T55" fmla="*/ 6197 h 14844"/>
                <a:gd name="T56" fmla="*/ 9130 w 12377"/>
                <a:gd name="T57" fmla="*/ 7965 h 14844"/>
                <a:gd name="T58" fmla="*/ 5401 w 12377"/>
                <a:gd name="T59" fmla="*/ 12015 h 14844"/>
                <a:gd name="T60" fmla="*/ 3922 w 12377"/>
                <a:gd name="T61" fmla="*/ 13655 h 14844"/>
                <a:gd name="T62" fmla="*/ 3440 w 12377"/>
                <a:gd name="T63" fmla="*/ 14137 h 14844"/>
                <a:gd name="T64" fmla="*/ 3312 w 12377"/>
                <a:gd name="T65" fmla="*/ 14265 h 14844"/>
                <a:gd name="T66" fmla="*/ 3280 w 12377"/>
                <a:gd name="T67" fmla="*/ 14297 h 14844"/>
                <a:gd name="T68" fmla="*/ 3022 w 12377"/>
                <a:gd name="T69" fmla="*/ 14297 h 14844"/>
                <a:gd name="T70" fmla="*/ 1383 w 12377"/>
                <a:gd name="T71" fmla="*/ 14105 h 14844"/>
                <a:gd name="T72" fmla="*/ 676 w 12377"/>
                <a:gd name="T73" fmla="*/ 13880 h 14844"/>
                <a:gd name="T74" fmla="*/ 525 w 12377"/>
                <a:gd name="T75" fmla="*/ 13792 h 14844"/>
                <a:gd name="T76" fmla="*/ 525 w 12377"/>
                <a:gd name="T77" fmla="*/ 13792 h 14844"/>
                <a:gd name="T78" fmla="*/ 740 w 12377"/>
                <a:gd name="T79" fmla="*/ 13237 h 14844"/>
                <a:gd name="T80" fmla="*/ 3119 w 12377"/>
                <a:gd name="T81" fmla="*/ 8094 h 14844"/>
                <a:gd name="T82" fmla="*/ 4565 w 12377"/>
                <a:gd name="T83" fmla="*/ 5329 h 14844"/>
                <a:gd name="T84" fmla="*/ 5755 w 12377"/>
                <a:gd name="T85" fmla="*/ 3722 h 14844"/>
                <a:gd name="T86" fmla="*/ 8937 w 12377"/>
                <a:gd name="T87" fmla="*/ 1632 h 14844"/>
                <a:gd name="T88" fmla="*/ 10448 w 12377"/>
                <a:gd name="T89" fmla="*/ 829 h 14844"/>
                <a:gd name="T90" fmla="*/ 11059 w 12377"/>
                <a:gd name="T91" fmla="*/ 507 h 14844"/>
                <a:gd name="T92" fmla="*/ 11187 w 12377"/>
                <a:gd name="T93" fmla="*/ 154 h 14844"/>
                <a:gd name="T94" fmla="*/ 10941 w 12377"/>
                <a:gd name="T95" fmla="*/ 0 h 14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77" h="14844" extrusionOk="0">
                  <a:moveTo>
                    <a:pt x="10941" y="0"/>
                  </a:moveTo>
                  <a:cubicBezTo>
                    <a:pt x="10905" y="0"/>
                    <a:pt x="10868" y="8"/>
                    <a:pt x="10834" y="25"/>
                  </a:cubicBezTo>
                  <a:cubicBezTo>
                    <a:pt x="10834" y="25"/>
                    <a:pt x="9869" y="507"/>
                    <a:pt x="8680" y="1150"/>
                  </a:cubicBezTo>
                  <a:cubicBezTo>
                    <a:pt x="7523" y="1825"/>
                    <a:pt x="6173" y="2629"/>
                    <a:pt x="5401" y="3304"/>
                  </a:cubicBezTo>
                  <a:cubicBezTo>
                    <a:pt x="5176" y="3497"/>
                    <a:pt x="4951" y="3786"/>
                    <a:pt x="4694" y="4172"/>
                  </a:cubicBezTo>
                  <a:cubicBezTo>
                    <a:pt x="3826" y="5426"/>
                    <a:pt x="2669" y="7676"/>
                    <a:pt x="1737" y="9669"/>
                  </a:cubicBezTo>
                  <a:cubicBezTo>
                    <a:pt x="1254" y="10697"/>
                    <a:pt x="837" y="11629"/>
                    <a:pt x="547" y="12337"/>
                  </a:cubicBezTo>
                  <a:cubicBezTo>
                    <a:pt x="387" y="12690"/>
                    <a:pt x="258" y="13012"/>
                    <a:pt x="162" y="13237"/>
                  </a:cubicBezTo>
                  <a:cubicBezTo>
                    <a:pt x="129" y="13365"/>
                    <a:pt x="65" y="13462"/>
                    <a:pt x="65" y="13558"/>
                  </a:cubicBezTo>
                  <a:cubicBezTo>
                    <a:pt x="33" y="13622"/>
                    <a:pt x="1" y="13687"/>
                    <a:pt x="1" y="13751"/>
                  </a:cubicBezTo>
                  <a:lnTo>
                    <a:pt x="1" y="13815"/>
                  </a:lnTo>
                  <a:cubicBezTo>
                    <a:pt x="1" y="13976"/>
                    <a:pt x="65" y="14105"/>
                    <a:pt x="162" y="14169"/>
                  </a:cubicBezTo>
                  <a:cubicBezTo>
                    <a:pt x="322" y="14330"/>
                    <a:pt x="515" y="14394"/>
                    <a:pt x="740" y="14490"/>
                  </a:cubicBezTo>
                  <a:cubicBezTo>
                    <a:pt x="1415" y="14715"/>
                    <a:pt x="2444" y="14844"/>
                    <a:pt x="3022" y="14844"/>
                  </a:cubicBezTo>
                  <a:lnTo>
                    <a:pt x="3312" y="14844"/>
                  </a:lnTo>
                  <a:cubicBezTo>
                    <a:pt x="3376" y="14812"/>
                    <a:pt x="3440" y="14812"/>
                    <a:pt x="3537" y="14780"/>
                  </a:cubicBezTo>
                  <a:cubicBezTo>
                    <a:pt x="3569" y="14747"/>
                    <a:pt x="3601" y="14715"/>
                    <a:pt x="3633" y="14715"/>
                  </a:cubicBezTo>
                  <a:cubicBezTo>
                    <a:pt x="3730" y="14619"/>
                    <a:pt x="3890" y="14458"/>
                    <a:pt x="4115" y="14233"/>
                  </a:cubicBezTo>
                  <a:cubicBezTo>
                    <a:pt x="4887" y="13430"/>
                    <a:pt x="6365" y="11758"/>
                    <a:pt x="7812" y="10183"/>
                  </a:cubicBezTo>
                  <a:cubicBezTo>
                    <a:pt x="8551" y="9379"/>
                    <a:pt x="9258" y="8608"/>
                    <a:pt x="9869" y="7965"/>
                  </a:cubicBezTo>
                  <a:cubicBezTo>
                    <a:pt x="10480" y="7354"/>
                    <a:pt x="10994" y="6840"/>
                    <a:pt x="11284" y="6615"/>
                  </a:cubicBezTo>
                  <a:cubicBezTo>
                    <a:pt x="12151" y="5972"/>
                    <a:pt x="12376" y="5168"/>
                    <a:pt x="12376" y="4590"/>
                  </a:cubicBezTo>
                  <a:cubicBezTo>
                    <a:pt x="12376" y="4108"/>
                    <a:pt x="12216" y="3754"/>
                    <a:pt x="12184" y="3722"/>
                  </a:cubicBezTo>
                  <a:cubicBezTo>
                    <a:pt x="12137" y="3628"/>
                    <a:pt x="12038" y="3568"/>
                    <a:pt x="11938" y="3568"/>
                  </a:cubicBezTo>
                  <a:cubicBezTo>
                    <a:pt x="11901" y="3568"/>
                    <a:pt x="11864" y="3576"/>
                    <a:pt x="11830" y="3593"/>
                  </a:cubicBezTo>
                  <a:cubicBezTo>
                    <a:pt x="11701" y="3658"/>
                    <a:pt x="11637" y="3818"/>
                    <a:pt x="11701" y="3947"/>
                  </a:cubicBezTo>
                  <a:cubicBezTo>
                    <a:pt x="11701" y="3979"/>
                    <a:pt x="11830" y="4236"/>
                    <a:pt x="11830" y="4590"/>
                  </a:cubicBezTo>
                  <a:cubicBezTo>
                    <a:pt x="11830" y="5040"/>
                    <a:pt x="11669" y="5618"/>
                    <a:pt x="10962" y="6197"/>
                  </a:cubicBezTo>
                  <a:cubicBezTo>
                    <a:pt x="10544" y="6518"/>
                    <a:pt x="9901" y="7161"/>
                    <a:pt x="9130" y="7965"/>
                  </a:cubicBezTo>
                  <a:cubicBezTo>
                    <a:pt x="7973" y="9186"/>
                    <a:pt x="6558" y="10729"/>
                    <a:pt x="5401" y="12015"/>
                  </a:cubicBezTo>
                  <a:cubicBezTo>
                    <a:pt x="4823" y="12658"/>
                    <a:pt x="4308" y="13237"/>
                    <a:pt x="3922" y="13655"/>
                  </a:cubicBezTo>
                  <a:cubicBezTo>
                    <a:pt x="3730" y="13847"/>
                    <a:pt x="3569" y="14008"/>
                    <a:pt x="3440" y="14137"/>
                  </a:cubicBezTo>
                  <a:cubicBezTo>
                    <a:pt x="3408" y="14201"/>
                    <a:pt x="3344" y="14233"/>
                    <a:pt x="3312" y="14265"/>
                  </a:cubicBezTo>
                  <a:lnTo>
                    <a:pt x="3280" y="14297"/>
                  </a:lnTo>
                  <a:lnTo>
                    <a:pt x="3022" y="14297"/>
                  </a:lnTo>
                  <a:cubicBezTo>
                    <a:pt x="2637" y="14297"/>
                    <a:pt x="1930" y="14233"/>
                    <a:pt x="1383" y="14105"/>
                  </a:cubicBezTo>
                  <a:cubicBezTo>
                    <a:pt x="1094" y="14040"/>
                    <a:pt x="837" y="13976"/>
                    <a:pt x="676" y="13880"/>
                  </a:cubicBezTo>
                  <a:cubicBezTo>
                    <a:pt x="618" y="13850"/>
                    <a:pt x="560" y="13821"/>
                    <a:pt x="525" y="13792"/>
                  </a:cubicBezTo>
                  <a:cubicBezTo>
                    <a:pt x="560" y="13707"/>
                    <a:pt x="624" y="13498"/>
                    <a:pt x="740" y="13237"/>
                  </a:cubicBezTo>
                  <a:cubicBezTo>
                    <a:pt x="1158" y="12176"/>
                    <a:pt x="2090" y="10086"/>
                    <a:pt x="3119" y="8094"/>
                  </a:cubicBezTo>
                  <a:cubicBezTo>
                    <a:pt x="3601" y="7097"/>
                    <a:pt x="4115" y="6133"/>
                    <a:pt x="4565" y="5329"/>
                  </a:cubicBezTo>
                  <a:cubicBezTo>
                    <a:pt x="5048" y="4558"/>
                    <a:pt x="5465" y="3947"/>
                    <a:pt x="5755" y="3722"/>
                  </a:cubicBezTo>
                  <a:cubicBezTo>
                    <a:pt x="6462" y="3079"/>
                    <a:pt x="7812" y="2275"/>
                    <a:pt x="8937" y="1632"/>
                  </a:cubicBezTo>
                  <a:cubicBezTo>
                    <a:pt x="9516" y="1311"/>
                    <a:pt x="10062" y="1022"/>
                    <a:pt x="10448" y="829"/>
                  </a:cubicBezTo>
                  <a:cubicBezTo>
                    <a:pt x="10834" y="636"/>
                    <a:pt x="11059" y="507"/>
                    <a:pt x="11059" y="507"/>
                  </a:cubicBezTo>
                  <a:cubicBezTo>
                    <a:pt x="11219" y="443"/>
                    <a:pt x="11251" y="282"/>
                    <a:pt x="11187" y="154"/>
                  </a:cubicBezTo>
                  <a:cubicBezTo>
                    <a:pt x="11140" y="60"/>
                    <a:pt x="11041" y="0"/>
                    <a:pt x="109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73" name="Google Shape;4438;p64"/>
            <p:cNvSpPr>
              <a:spLocks/>
            </p:cNvSpPr>
            <p:nvPr/>
          </p:nvSpPr>
          <p:spPr bwMode="auto">
            <a:xfrm>
              <a:off x="4536450" y="2239600"/>
              <a:ext cx="249125" cy="205200"/>
            </a:xfrm>
            <a:custGeom>
              <a:avLst/>
              <a:gdLst>
                <a:gd name="T0" fmla="*/ 8969 w 9965"/>
                <a:gd name="T1" fmla="*/ 1 h 8208"/>
                <a:gd name="T2" fmla="*/ 6975 w 9965"/>
                <a:gd name="T3" fmla="*/ 977 h 8208"/>
                <a:gd name="T4" fmla="*/ 3311 w 9965"/>
                <a:gd name="T5" fmla="*/ 1974 h 8208"/>
                <a:gd name="T6" fmla="*/ 579 w 9965"/>
                <a:gd name="T7" fmla="*/ 5542 h 8208"/>
                <a:gd name="T8" fmla="*/ 654 w 9965"/>
                <a:gd name="T9" fmla="*/ 5551 h 8208"/>
                <a:gd name="T10" fmla="*/ 2732 w 9965"/>
                <a:gd name="T11" fmla="*/ 3806 h 8208"/>
                <a:gd name="T12" fmla="*/ 2732 w 9965"/>
                <a:gd name="T13" fmla="*/ 3806 h 8208"/>
                <a:gd name="T14" fmla="*/ 1350 w 9965"/>
                <a:gd name="T15" fmla="*/ 6281 h 8208"/>
                <a:gd name="T16" fmla="*/ 1527 w 9965"/>
                <a:gd name="T17" fmla="*/ 8207 h 8208"/>
                <a:gd name="T18" fmla="*/ 1672 w 9965"/>
                <a:gd name="T19" fmla="*/ 8178 h 8208"/>
                <a:gd name="T20" fmla="*/ 3664 w 9965"/>
                <a:gd name="T21" fmla="*/ 6120 h 8208"/>
                <a:gd name="T22" fmla="*/ 6654 w 9965"/>
                <a:gd name="T23" fmla="*/ 5124 h 8208"/>
                <a:gd name="T24" fmla="*/ 8872 w 9965"/>
                <a:gd name="T25" fmla="*/ 2649 h 8208"/>
                <a:gd name="T26" fmla="*/ 9547 w 9965"/>
                <a:gd name="T27" fmla="*/ 399 h 8208"/>
                <a:gd name="T28" fmla="*/ 8969 w 9965"/>
                <a:gd name="T29" fmla="*/ 1 h 8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5" h="8208" extrusionOk="0">
                  <a:moveTo>
                    <a:pt x="8969" y="1"/>
                  </a:moveTo>
                  <a:cubicBezTo>
                    <a:pt x="8187" y="1"/>
                    <a:pt x="6975" y="977"/>
                    <a:pt x="6975" y="977"/>
                  </a:cubicBezTo>
                  <a:cubicBezTo>
                    <a:pt x="6975" y="977"/>
                    <a:pt x="4307" y="1556"/>
                    <a:pt x="3311" y="1974"/>
                  </a:cubicBezTo>
                  <a:cubicBezTo>
                    <a:pt x="2347" y="2392"/>
                    <a:pt x="0" y="5381"/>
                    <a:pt x="579" y="5542"/>
                  </a:cubicBezTo>
                  <a:cubicBezTo>
                    <a:pt x="602" y="5548"/>
                    <a:pt x="627" y="5551"/>
                    <a:pt x="654" y="5551"/>
                  </a:cubicBezTo>
                  <a:cubicBezTo>
                    <a:pt x="1283" y="5551"/>
                    <a:pt x="2732" y="3807"/>
                    <a:pt x="2732" y="3806"/>
                  </a:cubicBezTo>
                  <a:cubicBezTo>
                    <a:pt x="2732" y="3807"/>
                    <a:pt x="1511" y="5606"/>
                    <a:pt x="1350" y="6281"/>
                  </a:cubicBezTo>
                  <a:cubicBezTo>
                    <a:pt x="1172" y="6903"/>
                    <a:pt x="1022" y="8207"/>
                    <a:pt x="1527" y="8207"/>
                  </a:cubicBezTo>
                  <a:cubicBezTo>
                    <a:pt x="1571" y="8207"/>
                    <a:pt x="1618" y="8198"/>
                    <a:pt x="1672" y="8178"/>
                  </a:cubicBezTo>
                  <a:cubicBezTo>
                    <a:pt x="2347" y="7953"/>
                    <a:pt x="3664" y="6120"/>
                    <a:pt x="3664" y="6120"/>
                  </a:cubicBezTo>
                  <a:cubicBezTo>
                    <a:pt x="3664" y="6120"/>
                    <a:pt x="5304" y="5124"/>
                    <a:pt x="6654" y="5124"/>
                  </a:cubicBezTo>
                  <a:cubicBezTo>
                    <a:pt x="7972" y="5124"/>
                    <a:pt x="8872" y="2649"/>
                    <a:pt x="8872" y="2649"/>
                  </a:cubicBezTo>
                  <a:cubicBezTo>
                    <a:pt x="8872" y="2649"/>
                    <a:pt x="9965" y="1556"/>
                    <a:pt x="9547" y="399"/>
                  </a:cubicBezTo>
                  <a:cubicBezTo>
                    <a:pt x="9442" y="109"/>
                    <a:pt x="9229" y="1"/>
                    <a:pt x="896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74" name="Google Shape;4439;p64"/>
            <p:cNvSpPr>
              <a:spLocks/>
            </p:cNvSpPr>
            <p:nvPr/>
          </p:nvSpPr>
          <p:spPr bwMode="auto">
            <a:xfrm>
              <a:off x="4542075" y="2232675"/>
              <a:ext cx="241900" cy="219425"/>
            </a:xfrm>
            <a:custGeom>
              <a:avLst/>
              <a:gdLst>
                <a:gd name="T0" fmla="*/ 8936 w 9676"/>
                <a:gd name="T1" fmla="*/ 579 h 8777"/>
                <a:gd name="T2" fmla="*/ 9129 w 9676"/>
                <a:gd name="T3" fmla="*/ 1222 h 8777"/>
                <a:gd name="T4" fmla="*/ 8583 w 9676"/>
                <a:gd name="T5" fmla="*/ 2604 h 8777"/>
                <a:gd name="T6" fmla="*/ 8486 w 9676"/>
                <a:gd name="T7" fmla="*/ 2733 h 8777"/>
                <a:gd name="T8" fmla="*/ 8390 w 9676"/>
                <a:gd name="T9" fmla="*/ 2829 h 8777"/>
                <a:gd name="T10" fmla="*/ 7747 w 9676"/>
                <a:gd name="T11" fmla="*/ 4115 h 8777"/>
                <a:gd name="T12" fmla="*/ 6429 w 9676"/>
                <a:gd name="T13" fmla="*/ 5144 h 8777"/>
                <a:gd name="T14" fmla="*/ 3311 w 9676"/>
                <a:gd name="T15" fmla="*/ 6172 h 8777"/>
                <a:gd name="T16" fmla="*/ 2989 w 9676"/>
                <a:gd name="T17" fmla="*/ 6526 h 8777"/>
                <a:gd name="T18" fmla="*/ 1704 w 9676"/>
                <a:gd name="T19" fmla="*/ 7972 h 8777"/>
                <a:gd name="T20" fmla="*/ 1318 w 9676"/>
                <a:gd name="T21" fmla="*/ 8230 h 8777"/>
                <a:gd name="T22" fmla="*/ 1222 w 9676"/>
                <a:gd name="T23" fmla="*/ 7715 h 8777"/>
                <a:gd name="T24" fmla="*/ 1639 w 9676"/>
                <a:gd name="T25" fmla="*/ 6012 h 8777"/>
                <a:gd name="T26" fmla="*/ 2636 w 9676"/>
                <a:gd name="T27" fmla="*/ 4404 h 8777"/>
                <a:gd name="T28" fmla="*/ 2692 w 9676"/>
                <a:gd name="T29" fmla="*/ 4292 h 8777"/>
                <a:gd name="T30" fmla="*/ 2720 w 9676"/>
                <a:gd name="T31" fmla="*/ 4235 h 8777"/>
                <a:gd name="T32" fmla="*/ 2732 w 9676"/>
                <a:gd name="T33" fmla="*/ 4212 h 8777"/>
                <a:gd name="T34" fmla="*/ 2522 w 9676"/>
                <a:gd name="T35" fmla="*/ 3800 h 8777"/>
                <a:gd name="T36" fmla="*/ 2250 w 9676"/>
                <a:gd name="T37" fmla="*/ 3987 h 8777"/>
                <a:gd name="T38" fmla="*/ 804 w 9676"/>
                <a:gd name="T39" fmla="*/ 5401 h 8777"/>
                <a:gd name="T40" fmla="*/ 582 w 9676"/>
                <a:gd name="T41" fmla="*/ 5516 h 8777"/>
                <a:gd name="T42" fmla="*/ 1800 w 9676"/>
                <a:gd name="T43" fmla="*/ 3762 h 8777"/>
                <a:gd name="T44" fmla="*/ 3214 w 9676"/>
                <a:gd name="T45" fmla="*/ 2508 h 8777"/>
                <a:gd name="T46" fmla="*/ 6365 w 9676"/>
                <a:gd name="T47" fmla="*/ 1608 h 8777"/>
                <a:gd name="T48" fmla="*/ 6911 w 9676"/>
                <a:gd name="T49" fmla="*/ 1479 h 8777"/>
                <a:gd name="T50" fmla="*/ 7747 w 9676"/>
                <a:gd name="T51" fmla="*/ 901 h 8777"/>
                <a:gd name="T52" fmla="*/ 8743 w 9676"/>
                <a:gd name="T53" fmla="*/ 1 h 8777"/>
                <a:gd name="T54" fmla="*/ 6644 w 9676"/>
                <a:gd name="T55" fmla="*/ 1005 h 8777"/>
                <a:gd name="T56" fmla="*/ 5240 w 9676"/>
                <a:gd name="T57" fmla="*/ 1351 h 8777"/>
                <a:gd name="T58" fmla="*/ 2089 w 9676"/>
                <a:gd name="T59" fmla="*/ 2669 h 8777"/>
                <a:gd name="T60" fmla="*/ 225 w 9676"/>
                <a:gd name="T61" fmla="*/ 5015 h 8777"/>
                <a:gd name="T62" fmla="*/ 0 w 9676"/>
                <a:gd name="T63" fmla="*/ 5658 h 8777"/>
                <a:gd name="T64" fmla="*/ 289 w 9676"/>
                <a:gd name="T65" fmla="*/ 6076 h 8777"/>
                <a:gd name="T66" fmla="*/ 836 w 9676"/>
                <a:gd name="T67" fmla="*/ 5980 h 8777"/>
                <a:gd name="T68" fmla="*/ 1132 w 9676"/>
                <a:gd name="T69" fmla="*/ 5811 h 8777"/>
                <a:gd name="T70" fmla="*/ 707 w 9676"/>
                <a:gd name="T71" fmla="*/ 7715 h 8777"/>
                <a:gd name="T72" fmla="*/ 964 w 9676"/>
                <a:gd name="T73" fmla="*/ 8648 h 8777"/>
                <a:gd name="T74" fmla="*/ 1543 w 9676"/>
                <a:gd name="T75" fmla="*/ 8712 h 8777"/>
                <a:gd name="T76" fmla="*/ 3632 w 9676"/>
                <a:gd name="T77" fmla="*/ 6591 h 8777"/>
                <a:gd name="T78" fmla="*/ 3632 w 9676"/>
                <a:gd name="T79" fmla="*/ 6590 h 8777"/>
                <a:gd name="T80" fmla="*/ 6429 w 9676"/>
                <a:gd name="T81" fmla="*/ 5658 h 8777"/>
                <a:gd name="T82" fmla="*/ 8518 w 9676"/>
                <a:gd name="T83" fmla="*/ 3826 h 8777"/>
                <a:gd name="T84" fmla="*/ 8885 w 9676"/>
                <a:gd name="T85" fmla="*/ 3057 h 8777"/>
                <a:gd name="T86" fmla="*/ 9675 w 9676"/>
                <a:gd name="T87" fmla="*/ 1222 h 8777"/>
                <a:gd name="T88" fmla="*/ 9225 w 9676"/>
                <a:gd name="T89" fmla="*/ 129 h 8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676" h="8777" extrusionOk="0">
                  <a:moveTo>
                    <a:pt x="8743" y="547"/>
                  </a:moveTo>
                  <a:cubicBezTo>
                    <a:pt x="8840" y="547"/>
                    <a:pt x="8904" y="579"/>
                    <a:pt x="8936" y="579"/>
                  </a:cubicBezTo>
                  <a:cubicBezTo>
                    <a:pt x="9000" y="611"/>
                    <a:pt x="9033" y="676"/>
                    <a:pt x="9065" y="772"/>
                  </a:cubicBezTo>
                  <a:cubicBezTo>
                    <a:pt x="9129" y="933"/>
                    <a:pt x="9129" y="1061"/>
                    <a:pt x="9129" y="1222"/>
                  </a:cubicBezTo>
                  <a:cubicBezTo>
                    <a:pt x="9161" y="1608"/>
                    <a:pt x="8968" y="1994"/>
                    <a:pt x="8808" y="2283"/>
                  </a:cubicBezTo>
                  <a:cubicBezTo>
                    <a:pt x="8711" y="2411"/>
                    <a:pt x="8647" y="2540"/>
                    <a:pt x="8583" y="2604"/>
                  </a:cubicBezTo>
                  <a:lnTo>
                    <a:pt x="8486" y="2701"/>
                  </a:lnTo>
                  <a:lnTo>
                    <a:pt x="8486" y="2733"/>
                  </a:lnTo>
                  <a:lnTo>
                    <a:pt x="8454" y="2733"/>
                  </a:lnTo>
                  <a:lnTo>
                    <a:pt x="8390" y="2829"/>
                  </a:lnTo>
                  <a:lnTo>
                    <a:pt x="8390" y="2862"/>
                  </a:lnTo>
                  <a:cubicBezTo>
                    <a:pt x="8358" y="2958"/>
                    <a:pt x="8100" y="3569"/>
                    <a:pt x="7747" y="4115"/>
                  </a:cubicBezTo>
                  <a:cubicBezTo>
                    <a:pt x="7554" y="4404"/>
                    <a:pt x="7329" y="4662"/>
                    <a:pt x="7104" y="4854"/>
                  </a:cubicBezTo>
                  <a:cubicBezTo>
                    <a:pt x="6879" y="5047"/>
                    <a:pt x="6654" y="5144"/>
                    <a:pt x="6429" y="5144"/>
                  </a:cubicBezTo>
                  <a:cubicBezTo>
                    <a:pt x="5690" y="5144"/>
                    <a:pt x="4918" y="5401"/>
                    <a:pt x="4307" y="5658"/>
                  </a:cubicBezTo>
                  <a:cubicBezTo>
                    <a:pt x="3729" y="5915"/>
                    <a:pt x="3311" y="6172"/>
                    <a:pt x="3311" y="6172"/>
                  </a:cubicBezTo>
                  <a:lnTo>
                    <a:pt x="3214" y="6237"/>
                  </a:lnTo>
                  <a:cubicBezTo>
                    <a:pt x="3214" y="6237"/>
                    <a:pt x="3150" y="6333"/>
                    <a:pt x="2989" y="6526"/>
                  </a:cubicBezTo>
                  <a:cubicBezTo>
                    <a:pt x="2797" y="6783"/>
                    <a:pt x="2475" y="7169"/>
                    <a:pt x="2154" y="7522"/>
                  </a:cubicBezTo>
                  <a:cubicBezTo>
                    <a:pt x="1993" y="7683"/>
                    <a:pt x="1832" y="7844"/>
                    <a:pt x="1704" y="7972"/>
                  </a:cubicBezTo>
                  <a:cubicBezTo>
                    <a:pt x="1543" y="8101"/>
                    <a:pt x="1414" y="8198"/>
                    <a:pt x="1350" y="8230"/>
                  </a:cubicBezTo>
                  <a:lnTo>
                    <a:pt x="1318" y="8230"/>
                  </a:lnTo>
                  <a:lnTo>
                    <a:pt x="1286" y="8198"/>
                  </a:lnTo>
                  <a:cubicBezTo>
                    <a:pt x="1254" y="8133"/>
                    <a:pt x="1222" y="7940"/>
                    <a:pt x="1222" y="7715"/>
                  </a:cubicBezTo>
                  <a:cubicBezTo>
                    <a:pt x="1222" y="7362"/>
                    <a:pt x="1286" y="6912"/>
                    <a:pt x="1382" y="6622"/>
                  </a:cubicBezTo>
                  <a:cubicBezTo>
                    <a:pt x="1414" y="6494"/>
                    <a:pt x="1511" y="6269"/>
                    <a:pt x="1639" y="6012"/>
                  </a:cubicBezTo>
                  <a:cubicBezTo>
                    <a:pt x="1832" y="5626"/>
                    <a:pt x="2122" y="5176"/>
                    <a:pt x="2347" y="4822"/>
                  </a:cubicBezTo>
                  <a:cubicBezTo>
                    <a:pt x="2443" y="4662"/>
                    <a:pt x="2572" y="4501"/>
                    <a:pt x="2636" y="4404"/>
                  </a:cubicBezTo>
                  <a:cubicBezTo>
                    <a:pt x="2659" y="4359"/>
                    <a:pt x="2677" y="4321"/>
                    <a:pt x="2692" y="4292"/>
                  </a:cubicBezTo>
                  <a:cubicBezTo>
                    <a:pt x="2718" y="4261"/>
                    <a:pt x="2732" y="4244"/>
                    <a:pt x="2732" y="4244"/>
                  </a:cubicBezTo>
                  <a:lnTo>
                    <a:pt x="2720" y="4235"/>
                  </a:lnTo>
                  <a:cubicBezTo>
                    <a:pt x="2728" y="4219"/>
                    <a:pt x="2732" y="4212"/>
                    <a:pt x="2732" y="4212"/>
                  </a:cubicBezTo>
                  <a:cubicBezTo>
                    <a:pt x="2829" y="4115"/>
                    <a:pt x="2797" y="3954"/>
                    <a:pt x="2668" y="3858"/>
                  </a:cubicBezTo>
                  <a:cubicBezTo>
                    <a:pt x="2628" y="3818"/>
                    <a:pt x="2576" y="3800"/>
                    <a:pt x="2522" y="3800"/>
                  </a:cubicBezTo>
                  <a:cubicBezTo>
                    <a:pt x="2448" y="3800"/>
                    <a:pt x="2370" y="3834"/>
                    <a:pt x="2314" y="3890"/>
                  </a:cubicBezTo>
                  <a:lnTo>
                    <a:pt x="2250" y="3987"/>
                  </a:lnTo>
                  <a:cubicBezTo>
                    <a:pt x="2122" y="4147"/>
                    <a:pt x="1768" y="4565"/>
                    <a:pt x="1350" y="4919"/>
                  </a:cubicBezTo>
                  <a:cubicBezTo>
                    <a:pt x="1157" y="5112"/>
                    <a:pt x="964" y="5272"/>
                    <a:pt x="804" y="5401"/>
                  </a:cubicBezTo>
                  <a:cubicBezTo>
                    <a:pt x="725" y="5448"/>
                    <a:pt x="646" y="5488"/>
                    <a:pt x="582" y="5516"/>
                  </a:cubicBezTo>
                  <a:cubicBezTo>
                    <a:pt x="590" y="5499"/>
                    <a:pt x="599" y="5482"/>
                    <a:pt x="611" y="5465"/>
                  </a:cubicBezTo>
                  <a:cubicBezTo>
                    <a:pt x="772" y="5079"/>
                    <a:pt x="1254" y="4372"/>
                    <a:pt x="1800" y="3762"/>
                  </a:cubicBezTo>
                  <a:cubicBezTo>
                    <a:pt x="2057" y="3472"/>
                    <a:pt x="2314" y="3183"/>
                    <a:pt x="2572" y="2958"/>
                  </a:cubicBezTo>
                  <a:cubicBezTo>
                    <a:pt x="2829" y="2733"/>
                    <a:pt x="3054" y="2540"/>
                    <a:pt x="3214" y="2508"/>
                  </a:cubicBezTo>
                  <a:cubicBezTo>
                    <a:pt x="3664" y="2315"/>
                    <a:pt x="4597" y="2058"/>
                    <a:pt x="5368" y="1865"/>
                  </a:cubicBezTo>
                  <a:cubicBezTo>
                    <a:pt x="5754" y="1769"/>
                    <a:pt x="6107" y="1672"/>
                    <a:pt x="6365" y="1608"/>
                  </a:cubicBezTo>
                  <a:cubicBezTo>
                    <a:pt x="6654" y="1544"/>
                    <a:pt x="6815" y="1511"/>
                    <a:pt x="6815" y="1511"/>
                  </a:cubicBezTo>
                  <a:lnTo>
                    <a:pt x="6911" y="1479"/>
                  </a:lnTo>
                  <a:lnTo>
                    <a:pt x="6975" y="1415"/>
                  </a:lnTo>
                  <a:cubicBezTo>
                    <a:pt x="7072" y="1351"/>
                    <a:pt x="7393" y="1094"/>
                    <a:pt x="7747" y="901"/>
                  </a:cubicBezTo>
                  <a:cubicBezTo>
                    <a:pt x="8100" y="708"/>
                    <a:pt x="8486" y="547"/>
                    <a:pt x="8743" y="547"/>
                  </a:cubicBezTo>
                  <a:close/>
                  <a:moveTo>
                    <a:pt x="8743" y="1"/>
                  </a:moveTo>
                  <a:cubicBezTo>
                    <a:pt x="8486" y="1"/>
                    <a:pt x="8229" y="97"/>
                    <a:pt x="8004" y="194"/>
                  </a:cubicBezTo>
                  <a:cubicBezTo>
                    <a:pt x="7389" y="434"/>
                    <a:pt x="6818" y="853"/>
                    <a:pt x="6644" y="1005"/>
                  </a:cubicBezTo>
                  <a:cubicBezTo>
                    <a:pt x="6485" y="1037"/>
                    <a:pt x="5897" y="1159"/>
                    <a:pt x="5240" y="1351"/>
                  </a:cubicBezTo>
                  <a:cubicBezTo>
                    <a:pt x="4436" y="1544"/>
                    <a:pt x="3536" y="1769"/>
                    <a:pt x="2989" y="1994"/>
                  </a:cubicBezTo>
                  <a:cubicBezTo>
                    <a:pt x="2732" y="2122"/>
                    <a:pt x="2411" y="2347"/>
                    <a:pt x="2089" y="2669"/>
                  </a:cubicBezTo>
                  <a:cubicBezTo>
                    <a:pt x="1639" y="3119"/>
                    <a:pt x="1125" y="3697"/>
                    <a:pt x="707" y="4244"/>
                  </a:cubicBezTo>
                  <a:cubicBezTo>
                    <a:pt x="514" y="4533"/>
                    <a:pt x="354" y="4790"/>
                    <a:pt x="225" y="5015"/>
                  </a:cubicBezTo>
                  <a:cubicBezTo>
                    <a:pt x="161" y="5144"/>
                    <a:pt x="96" y="5240"/>
                    <a:pt x="64" y="5369"/>
                  </a:cubicBezTo>
                  <a:cubicBezTo>
                    <a:pt x="32" y="5465"/>
                    <a:pt x="0" y="5562"/>
                    <a:pt x="0" y="5658"/>
                  </a:cubicBezTo>
                  <a:cubicBezTo>
                    <a:pt x="0" y="5755"/>
                    <a:pt x="32" y="5819"/>
                    <a:pt x="64" y="5915"/>
                  </a:cubicBezTo>
                  <a:cubicBezTo>
                    <a:pt x="129" y="5980"/>
                    <a:pt x="193" y="6044"/>
                    <a:pt x="289" y="6076"/>
                  </a:cubicBezTo>
                  <a:cubicBezTo>
                    <a:pt x="354" y="6076"/>
                    <a:pt x="386" y="6108"/>
                    <a:pt x="450" y="6108"/>
                  </a:cubicBezTo>
                  <a:cubicBezTo>
                    <a:pt x="579" y="6108"/>
                    <a:pt x="707" y="6044"/>
                    <a:pt x="836" y="5980"/>
                  </a:cubicBezTo>
                  <a:cubicBezTo>
                    <a:pt x="933" y="5935"/>
                    <a:pt x="1033" y="5877"/>
                    <a:pt x="1132" y="5811"/>
                  </a:cubicBezTo>
                  <a:cubicBezTo>
                    <a:pt x="1012" y="6077"/>
                    <a:pt x="896" y="6314"/>
                    <a:pt x="836" y="6494"/>
                  </a:cubicBezTo>
                  <a:cubicBezTo>
                    <a:pt x="772" y="6815"/>
                    <a:pt x="707" y="7297"/>
                    <a:pt x="707" y="7715"/>
                  </a:cubicBezTo>
                  <a:cubicBezTo>
                    <a:pt x="707" y="7940"/>
                    <a:pt x="707" y="8165"/>
                    <a:pt x="772" y="8358"/>
                  </a:cubicBezTo>
                  <a:cubicBezTo>
                    <a:pt x="836" y="8455"/>
                    <a:pt x="868" y="8551"/>
                    <a:pt x="964" y="8648"/>
                  </a:cubicBezTo>
                  <a:cubicBezTo>
                    <a:pt x="1061" y="8712"/>
                    <a:pt x="1189" y="8776"/>
                    <a:pt x="1318" y="8776"/>
                  </a:cubicBezTo>
                  <a:cubicBezTo>
                    <a:pt x="1382" y="8776"/>
                    <a:pt x="1447" y="8744"/>
                    <a:pt x="1543" y="8712"/>
                  </a:cubicBezTo>
                  <a:cubicBezTo>
                    <a:pt x="1768" y="8615"/>
                    <a:pt x="1993" y="8455"/>
                    <a:pt x="2218" y="8230"/>
                  </a:cubicBezTo>
                  <a:cubicBezTo>
                    <a:pt x="2822" y="7654"/>
                    <a:pt x="3478" y="6770"/>
                    <a:pt x="3632" y="6591"/>
                  </a:cubicBezTo>
                  <a:lnTo>
                    <a:pt x="3632" y="6590"/>
                  </a:lnTo>
                  <a:cubicBezTo>
                    <a:pt x="3793" y="6494"/>
                    <a:pt x="4243" y="6269"/>
                    <a:pt x="4757" y="6044"/>
                  </a:cubicBezTo>
                  <a:cubicBezTo>
                    <a:pt x="5272" y="5851"/>
                    <a:pt x="5882" y="5658"/>
                    <a:pt x="6429" y="5658"/>
                  </a:cubicBezTo>
                  <a:cubicBezTo>
                    <a:pt x="6847" y="5658"/>
                    <a:pt x="7200" y="5465"/>
                    <a:pt x="7490" y="5208"/>
                  </a:cubicBezTo>
                  <a:cubicBezTo>
                    <a:pt x="7940" y="4822"/>
                    <a:pt x="8293" y="4276"/>
                    <a:pt x="8518" y="3826"/>
                  </a:cubicBezTo>
                  <a:cubicBezTo>
                    <a:pt x="8718" y="3476"/>
                    <a:pt x="8840" y="3185"/>
                    <a:pt x="8885" y="3057"/>
                  </a:cubicBezTo>
                  <a:cubicBezTo>
                    <a:pt x="8960" y="2972"/>
                    <a:pt x="9117" y="2806"/>
                    <a:pt x="9258" y="2572"/>
                  </a:cubicBezTo>
                  <a:cubicBezTo>
                    <a:pt x="9450" y="2219"/>
                    <a:pt x="9675" y="1769"/>
                    <a:pt x="9675" y="1222"/>
                  </a:cubicBezTo>
                  <a:cubicBezTo>
                    <a:pt x="9675" y="1029"/>
                    <a:pt x="9643" y="804"/>
                    <a:pt x="9579" y="579"/>
                  </a:cubicBezTo>
                  <a:cubicBezTo>
                    <a:pt x="9515" y="386"/>
                    <a:pt x="9386" y="226"/>
                    <a:pt x="9225" y="129"/>
                  </a:cubicBezTo>
                  <a:cubicBezTo>
                    <a:pt x="9065" y="33"/>
                    <a:pt x="8904" y="1"/>
                    <a:pt x="87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75" name="Google Shape;4440;p64"/>
            <p:cNvSpPr>
              <a:spLocks/>
            </p:cNvSpPr>
            <p:nvPr/>
          </p:nvSpPr>
          <p:spPr bwMode="auto">
            <a:xfrm>
              <a:off x="4681900" y="2220000"/>
              <a:ext cx="85200" cy="103700"/>
            </a:xfrm>
            <a:custGeom>
              <a:avLst/>
              <a:gdLst>
                <a:gd name="T0" fmla="*/ 1137 w 3408"/>
                <a:gd name="T1" fmla="*/ 1 h 4148"/>
                <a:gd name="T2" fmla="*/ 579 w 3408"/>
                <a:gd name="T3" fmla="*/ 1183 h 4148"/>
                <a:gd name="T4" fmla="*/ 1415 w 3408"/>
                <a:gd name="T5" fmla="*/ 2276 h 4148"/>
                <a:gd name="T6" fmla="*/ 836 w 3408"/>
                <a:gd name="T7" fmla="*/ 4011 h 4148"/>
                <a:gd name="T8" fmla="*/ 1400 w 3408"/>
                <a:gd name="T9" fmla="*/ 4148 h 4148"/>
                <a:gd name="T10" fmla="*/ 2475 w 3408"/>
                <a:gd name="T11" fmla="*/ 3754 h 4148"/>
                <a:gd name="T12" fmla="*/ 3407 w 3408"/>
                <a:gd name="T13" fmla="*/ 1086 h 4148"/>
                <a:gd name="T14" fmla="*/ 3407 w 3408"/>
                <a:gd name="T15" fmla="*/ 1086 h 4148"/>
                <a:gd name="T16" fmla="*/ 3302 w 3408"/>
                <a:gd name="T17" fmla="*/ 1090 h 4148"/>
                <a:gd name="T18" fmla="*/ 1640 w 3408"/>
                <a:gd name="T19" fmla="*/ 347 h 4148"/>
                <a:gd name="T20" fmla="*/ 1137 w 3408"/>
                <a:gd name="T21" fmla="*/ 1 h 4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8" h="4148" extrusionOk="0">
                  <a:moveTo>
                    <a:pt x="1137" y="1"/>
                  </a:moveTo>
                  <a:cubicBezTo>
                    <a:pt x="788" y="1"/>
                    <a:pt x="579" y="592"/>
                    <a:pt x="579" y="1183"/>
                  </a:cubicBezTo>
                  <a:cubicBezTo>
                    <a:pt x="579" y="2018"/>
                    <a:pt x="1415" y="2276"/>
                    <a:pt x="1415" y="2276"/>
                  </a:cubicBezTo>
                  <a:cubicBezTo>
                    <a:pt x="1415" y="2276"/>
                    <a:pt x="0" y="3594"/>
                    <a:pt x="836" y="4011"/>
                  </a:cubicBezTo>
                  <a:cubicBezTo>
                    <a:pt x="1026" y="4110"/>
                    <a:pt x="1218" y="4148"/>
                    <a:pt x="1400" y="4148"/>
                  </a:cubicBezTo>
                  <a:cubicBezTo>
                    <a:pt x="1988" y="4148"/>
                    <a:pt x="2475" y="3754"/>
                    <a:pt x="2475" y="3754"/>
                  </a:cubicBezTo>
                  <a:lnTo>
                    <a:pt x="3407" y="1086"/>
                  </a:lnTo>
                  <a:cubicBezTo>
                    <a:pt x="3407" y="1086"/>
                    <a:pt x="3369" y="1090"/>
                    <a:pt x="3302" y="1090"/>
                  </a:cubicBezTo>
                  <a:cubicBezTo>
                    <a:pt x="3012" y="1090"/>
                    <a:pt x="2188" y="1026"/>
                    <a:pt x="1640" y="347"/>
                  </a:cubicBezTo>
                  <a:cubicBezTo>
                    <a:pt x="1451" y="102"/>
                    <a:pt x="1282" y="1"/>
                    <a:pt x="113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76" name="Google Shape;4441;p64"/>
            <p:cNvSpPr>
              <a:spLocks/>
            </p:cNvSpPr>
            <p:nvPr/>
          </p:nvSpPr>
          <p:spPr bwMode="auto">
            <a:xfrm>
              <a:off x="4689125" y="2213400"/>
              <a:ext cx="84400" cy="116550"/>
            </a:xfrm>
            <a:custGeom>
              <a:avLst/>
              <a:gdLst>
                <a:gd name="T0" fmla="*/ 836 w 3376"/>
                <a:gd name="T1" fmla="*/ 0 h 4662"/>
                <a:gd name="T2" fmla="*/ 418 w 3376"/>
                <a:gd name="T3" fmla="*/ 193 h 4662"/>
                <a:gd name="T4" fmla="*/ 129 w 3376"/>
                <a:gd name="T5" fmla="*/ 740 h 4662"/>
                <a:gd name="T6" fmla="*/ 33 w 3376"/>
                <a:gd name="T7" fmla="*/ 1447 h 4662"/>
                <a:gd name="T8" fmla="*/ 547 w 3376"/>
                <a:gd name="T9" fmla="*/ 2507 h 4662"/>
                <a:gd name="T10" fmla="*/ 674 w 3376"/>
                <a:gd name="T11" fmla="*/ 2602 h 4662"/>
                <a:gd name="T12" fmla="*/ 674 w 3376"/>
                <a:gd name="T13" fmla="*/ 2602 h 4662"/>
                <a:gd name="T14" fmla="*/ 483 w 3376"/>
                <a:gd name="T15" fmla="*/ 2829 h 4662"/>
                <a:gd name="T16" fmla="*/ 161 w 3376"/>
                <a:gd name="T17" fmla="*/ 3311 h 4662"/>
                <a:gd name="T18" fmla="*/ 0 w 3376"/>
                <a:gd name="T19" fmla="*/ 3858 h 4662"/>
                <a:gd name="T20" fmla="*/ 97 w 3376"/>
                <a:gd name="T21" fmla="*/ 4243 h 4662"/>
                <a:gd name="T22" fmla="*/ 418 w 3376"/>
                <a:gd name="T23" fmla="*/ 4500 h 4662"/>
                <a:gd name="T24" fmla="*/ 1126 w 3376"/>
                <a:gd name="T25" fmla="*/ 4661 h 4662"/>
                <a:gd name="T26" fmla="*/ 2347 w 3376"/>
                <a:gd name="T27" fmla="*/ 4211 h 4662"/>
                <a:gd name="T28" fmla="*/ 2411 w 3376"/>
                <a:gd name="T29" fmla="*/ 3858 h 4662"/>
                <a:gd name="T30" fmla="*/ 2195 w 3376"/>
                <a:gd name="T31" fmla="*/ 3751 h 4662"/>
                <a:gd name="T32" fmla="*/ 2026 w 3376"/>
                <a:gd name="T33" fmla="*/ 3793 h 4662"/>
                <a:gd name="T34" fmla="*/ 1126 w 3376"/>
                <a:gd name="T35" fmla="*/ 4147 h 4662"/>
                <a:gd name="T36" fmla="*/ 643 w 3376"/>
                <a:gd name="T37" fmla="*/ 4018 h 4662"/>
                <a:gd name="T38" fmla="*/ 547 w 3376"/>
                <a:gd name="T39" fmla="*/ 3954 h 4662"/>
                <a:gd name="T40" fmla="*/ 547 w 3376"/>
                <a:gd name="T41" fmla="*/ 3858 h 4662"/>
                <a:gd name="T42" fmla="*/ 643 w 3376"/>
                <a:gd name="T43" fmla="*/ 3536 h 4662"/>
                <a:gd name="T44" fmla="*/ 1061 w 3376"/>
                <a:gd name="T45" fmla="*/ 2990 h 4662"/>
                <a:gd name="T46" fmla="*/ 1222 w 3376"/>
                <a:gd name="T47" fmla="*/ 2797 h 4662"/>
                <a:gd name="T48" fmla="*/ 1286 w 3376"/>
                <a:gd name="T49" fmla="*/ 2732 h 4662"/>
                <a:gd name="T50" fmla="*/ 1383 w 3376"/>
                <a:gd name="T51" fmla="*/ 2475 h 4662"/>
                <a:gd name="T52" fmla="*/ 1190 w 3376"/>
                <a:gd name="T53" fmla="*/ 2282 h 4662"/>
                <a:gd name="T54" fmla="*/ 868 w 3376"/>
                <a:gd name="T55" fmla="*/ 2090 h 4662"/>
                <a:gd name="T56" fmla="*/ 547 w 3376"/>
                <a:gd name="T57" fmla="*/ 1447 h 4662"/>
                <a:gd name="T58" fmla="*/ 675 w 3376"/>
                <a:gd name="T59" fmla="*/ 740 h 4662"/>
                <a:gd name="T60" fmla="*/ 804 w 3376"/>
                <a:gd name="T61" fmla="*/ 579 h 4662"/>
                <a:gd name="T62" fmla="*/ 836 w 3376"/>
                <a:gd name="T63" fmla="*/ 547 h 4662"/>
                <a:gd name="T64" fmla="*/ 933 w 3376"/>
                <a:gd name="T65" fmla="*/ 579 h 4662"/>
                <a:gd name="T66" fmla="*/ 1158 w 3376"/>
                <a:gd name="T67" fmla="*/ 772 h 4662"/>
                <a:gd name="T68" fmla="*/ 2218 w 3376"/>
                <a:gd name="T69" fmla="*/ 1511 h 4662"/>
                <a:gd name="T70" fmla="*/ 3022 w 3376"/>
                <a:gd name="T71" fmla="*/ 1640 h 4662"/>
                <a:gd name="T72" fmla="*/ 3118 w 3376"/>
                <a:gd name="T73" fmla="*/ 1640 h 4662"/>
                <a:gd name="T74" fmla="*/ 3376 w 3376"/>
                <a:gd name="T75" fmla="*/ 1350 h 4662"/>
                <a:gd name="T76" fmla="*/ 3086 w 3376"/>
                <a:gd name="T77" fmla="*/ 1093 h 4662"/>
                <a:gd name="T78" fmla="*/ 3022 w 3376"/>
                <a:gd name="T79" fmla="*/ 1093 h 4662"/>
                <a:gd name="T80" fmla="*/ 2379 w 3376"/>
                <a:gd name="T81" fmla="*/ 997 h 4662"/>
                <a:gd name="T82" fmla="*/ 1576 w 3376"/>
                <a:gd name="T83" fmla="*/ 450 h 4662"/>
                <a:gd name="T84" fmla="*/ 1222 w 3376"/>
                <a:gd name="T85" fmla="*/ 129 h 4662"/>
                <a:gd name="T86" fmla="*/ 836 w 3376"/>
                <a:gd name="T87" fmla="*/ 0 h 4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76" h="4662" extrusionOk="0">
                  <a:moveTo>
                    <a:pt x="836" y="0"/>
                  </a:moveTo>
                  <a:cubicBezTo>
                    <a:pt x="675" y="0"/>
                    <a:pt x="547" y="64"/>
                    <a:pt x="418" y="193"/>
                  </a:cubicBezTo>
                  <a:cubicBezTo>
                    <a:pt x="258" y="322"/>
                    <a:pt x="193" y="514"/>
                    <a:pt x="129" y="740"/>
                  </a:cubicBezTo>
                  <a:cubicBezTo>
                    <a:pt x="65" y="965"/>
                    <a:pt x="33" y="1190"/>
                    <a:pt x="33" y="1447"/>
                  </a:cubicBezTo>
                  <a:cubicBezTo>
                    <a:pt x="0" y="1961"/>
                    <a:pt x="290" y="2315"/>
                    <a:pt x="547" y="2507"/>
                  </a:cubicBezTo>
                  <a:cubicBezTo>
                    <a:pt x="589" y="2543"/>
                    <a:pt x="632" y="2575"/>
                    <a:pt x="674" y="2602"/>
                  </a:cubicBezTo>
                  <a:cubicBezTo>
                    <a:pt x="614" y="2669"/>
                    <a:pt x="548" y="2745"/>
                    <a:pt x="483" y="2829"/>
                  </a:cubicBezTo>
                  <a:cubicBezTo>
                    <a:pt x="386" y="2957"/>
                    <a:pt x="258" y="3118"/>
                    <a:pt x="161" y="3311"/>
                  </a:cubicBezTo>
                  <a:cubicBezTo>
                    <a:pt x="65" y="3472"/>
                    <a:pt x="0" y="3665"/>
                    <a:pt x="0" y="3858"/>
                  </a:cubicBezTo>
                  <a:cubicBezTo>
                    <a:pt x="0" y="3986"/>
                    <a:pt x="33" y="4115"/>
                    <a:pt x="97" y="4243"/>
                  </a:cubicBezTo>
                  <a:cubicBezTo>
                    <a:pt x="161" y="4340"/>
                    <a:pt x="290" y="4436"/>
                    <a:pt x="418" y="4500"/>
                  </a:cubicBezTo>
                  <a:cubicBezTo>
                    <a:pt x="643" y="4629"/>
                    <a:pt x="901" y="4661"/>
                    <a:pt x="1126" y="4661"/>
                  </a:cubicBezTo>
                  <a:cubicBezTo>
                    <a:pt x="1833" y="4661"/>
                    <a:pt x="2347" y="4243"/>
                    <a:pt x="2347" y="4211"/>
                  </a:cubicBezTo>
                  <a:cubicBezTo>
                    <a:pt x="2476" y="4147"/>
                    <a:pt x="2508" y="3954"/>
                    <a:pt x="2411" y="3858"/>
                  </a:cubicBezTo>
                  <a:cubicBezTo>
                    <a:pt x="2355" y="3782"/>
                    <a:pt x="2276" y="3751"/>
                    <a:pt x="2195" y="3751"/>
                  </a:cubicBezTo>
                  <a:cubicBezTo>
                    <a:pt x="2138" y="3751"/>
                    <a:pt x="2079" y="3767"/>
                    <a:pt x="2026" y="3793"/>
                  </a:cubicBezTo>
                  <a:cubicBezTo>
                    <a:pt x="1993" y="3825"/>
                    <a:pt x="1576" y="4147"/>
                    <a:pt x="1126" y="4147"/>
                  </a:cubicBezTo>
                  <a:cubicBezTo>
                    <a:pt x="965" y="4147"/>
                    <a:pt x="804" y="4115"/>
                    <a:pt x="643" y="4018"/>
                  </a:cubicBezTo>
                  <a:cubicBezTo>
                    <a:pt x="579" y="3986"/>
                    <a:pt x="579" y="3954"/>
                    <a:pt x="547" y="3954"/>
                  </a:cubicBezTo>
                  <a:lnTo>
                    <a:pt x="547" y="3858"/>
                  </a:lnTo>
                  <a:cubicBezTo>
                    <a:pt x="547" y="3793"/>
                    <a:pt x="579" y="3665"/>
                    <a:pt x="643" y="3536"/>
                  </a:cubicBezTo>
                  <a:cubicBezTo>
                    <a:pt x="740" y="3343"/>
                    <a:pt x="901" y="3150"/>
                    <a:pt x="1061" y="2990"/>
                  </a:cubicBezTo>
                  <a:cubicBezTo>
                    <a:pt x="1126" y="2893"/>
                    <a:pt x="1190" y="2829"/>
                    <a:pt x="1222" y="2797"/>
                  </a:cubicBezTo>
                  <a:lnTo>
                    <a:pt x="1286" y="2732"/>
                  </a:lnTo>
                  <a:cubicBezTo>
                    <a:pt x="1383" y="2668"/>
                    <a:pt x="1383" y="2572"/>
                    <a:pt x="1383" y="2475"/>
                  </a:cubicBezTo>
                  <a:cubicBezTo>
                    <a:pt x="1351" y="2379"/>
                    <a:pt x="1286" y="2282"/>
                    <a:pt x="1190" y="2282"/>
                  </a:cubicBezTo>
                  <a:cubicBezTo>
                    <a:pt x="1190" y="2282"/>
                    <a:pt x="997" y="2218"/>
                    <a:pt x="868" y="2090"/>
                  </a:cubicBezTo>
                  <a:cubicBezTo>
                    <a:pt x="708" y="1929"/>
                    <a:pt x="547" y="1768"/>
                    <a:pt x="547" y="1447"/>
                  </a:cubicBezTo>
                  <a:cubicBezTo>
                    <a:pt x="547" y="1190"/>
                    <a:pt x="611" y="932"/>
                    <a:pt x="675" y="740"/>
                  </a:cubicBezTo>
                  <a:cubicBezTo>
                    <a:pt x="708" y="675"/>
                    <a:pt x="772" y="611"/>
                    <a:pt x="804" y="579"/>
                  </a:cubicBezTo>
                  <a:lnTo>
                    <a:pt x="836" y="547"/>
                  </a:lnTo>
                  <a:cubicBezTo>
                    <a:pt x="868" y="547"/>
                    <a:pt x="901" y="547"/>
                    <a:pt x="933" y="579"/>
                  </a:cubicBezTo>
                  <a:cubicBezTo>
                    <a:pt x="997" y="611"/>
                    <a:pt x="1061" y="675"/>
                    <a:pt x="1158" y="772"/>
                  </a:cubicBezTo>
                  <a:cubicBezTo>
                    <a:pt x="1479" y="1190"/>
                    <a:pt x="1865" y="1382"/>
                    <a:pt x="2218" y="1511"/>
                  </a:cubicBezTo>
                  <a:cubicBezTo>
                    <a:pt x="2572" y="1607"/>
                    <a:pt x="2861" y="1640"/>
                    <a:pt x="3022" y="1640"/>
                  </a:cubicBezTo>
                  <a:lnTo>
                    <a:pt x="3118" y="1640"/>
                  </a:lnTo>
                  <a:cubicBezTo>
                    <a:pt x="3279" y="1607"/>
                    <a:pt x="3376" y="1479"/>
                    <a:pt x="3376" y="1350"/>
                  </a:cubicBezTo>
                  <a:cubicBezTo>
                    <a:pt x="3376" y="1190"/>
                    <a:pt x="3247" y="1093"/>
                    <a:pt x="3086" y="1093"/>
                  </a:cubicBezTo>
                  <a:lnTo>
                    <a:pt x="3022" y="1093"/>
                  </a:lnTo>
                  <a:cubicBezTo>
                    <a:pt x="2893" y="1093"/>
                    <a:pt x="2668" y="1093"/>
                    <a:pt x="2379" y="997"/>
                  </a:cubicBezTo>
                  <a:cubicBezTo>
                    <a:pt x="2122" y="900"/>
                    <a:pt x="1801" y="740"/>
                    <a:pt x="1576" y="450"/>
                  </a:cubicBezTo>
                  <a:cubicBezTo>
                    <a:pt x="1447" y="322"/>
                    <a:pt x="1351" y="193"/>
                    <a:pt x="1222" y="129"/>
                  </a:cubicBezTo>
                  <a:cubicBezTo>
                    <a:pt x="1126" y="64"/>
                    <a:pt x="997" y="0"/>
                    <a:pt x="8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77" name="Google Shape;4442;p64"/>
            <p:cNvSpPr>
              <a:spLocks/>
            </p:cNvSpPr>
            <p:nvPr/>
          </p:nvSpPr>
          <p:spPr bwMode="auto">
            <a:xfrm>
              <a:off x="5131100" y="2759925"/>
              <a:ext cx="513550" cy="155050"/>
            </a:xfrm>
            <a:custGeom>
              <a:avLst/>
              <a:gdLst>
                <a:gd name="T0" fmla="*/ 8655 w 20542"/>
                <a:gd name="T1" fmla="*/ 1 h 6202"/>
                <a:gd name="T2" fmla="*/ 1351 w 20542"/>
                <a:gd name="T3" fmla="*/ 2183 h 6202"/>
                <a:gd name="T4" fmla="*/ 2830 w 20542"/>
                <a:gd name="T5" fmla="*/ 3340 h 6202"/>
                <a:gd name="T6" fmla="*/ 3855 w 20542"/>
                <a:gd name="T7" fmla="*/ 3421 h 6202"/>
                <a:gd name="T8" fmla="*/ 7233 w 20542"/>
                <a:gd name="T9" fmla="*/ 3051 h 6202"/>
                <a:gd name="T10" fmla="*/ 7233 w 20542"/>
                <a:gd name="T11" fmla="*/ 3051 h 6202"/>
                <a:gd name="T12" fmla="*/ 4790 w 20542"/>
                <a:gd name="T13" fmla="*/ 4626 h 6202"/>
                <a:gd name="T14" fmla="*/ 5327 w 20542"/>
                <a:gd name="T15" fmla="*/ 4680 h 6202"/>
                <a:gd name="T16" fmla="*/ 8519 w 20542"/>
                <a:gd name="T17" fmla="*/ 4337 h 6202"/>
                <a:gd name="T18" fmla="*/ 11251 w 20542"/>
                <a:gd name="T19" fmla="*/ 2955 h 6202"/>
                <a:gd name="T20" fmla="*/ 18580 w 20542"/>
                <a:gd name="T21" fmla="*/ 6201 h 6202"/>
                <a:gd name="T22" fmla="*/ 18870 w 20542"/>
                <a:gd name="T23" fmla="*/ 2858 h 6202"/>
                <a:gd name="T24" fmla="*/ 14562 w 20542"/>
                <a:gd name="T25" fmla="*/ 1090 h 6202"/>
                <a:gd name="T26" fmla="*/ 9001 w 20542"/>
                <a:gd name="T27" fmla="*/ 30 h 6202"/>
                <a:gd name="T28" fmla="*/ 8655 w 20542"/>
                <a:gd name="T29" fmla="*/ 1 h 6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542" h="6202" extrusionOk="0">
                  <a:moveTo>
                    <a:pt x="8655" y="1"/>
                  </a:moveTo>
                  <a:cubicBezTo>
                    <a:pt x="6886" y="1"/>
                    <a:pt x="2639" y="1734"/>
                    <a:pt x="1351" y="2183"/>
                  </a:cubicBezTo>
                  <a:cubicBezTo>
                    <a:pt x="1" y="2665"/>
                    <a:pt x="1351" y="3051"/>
                    <a:pt x="2830" y="3340"/>
                  </a:cubicBezTo>
                  <a:cubicBezTo>
                    <a:pt x="3125" y="3398"/>
                    <a:pt x="3479" y="3421"/>
                    <a:pt x="3855" y="3421"/>
                  </a:cubicBezTo>
                  <a:cubicBezTo>
                    <a:pt x="5361" y="3421"/>
                    <a:pt x="7233" y="3051"/>
                    <a:pt x="7233" y="3051"/>
                  </a:cubicBezTo>
                  <a:cubicBezTo>
                    <a:pt x="7233" y="3051"/>
                    <a:pt x="4019" y="4433"/>
                    <a:pt x="4790" y="4626"/>
                  </a:cubicBezTo>
                  <a:cubicBezTo>
                    <a:pt x="4941" y="4664"/>
                    <a:pt x="5122" y="4680"/>
                    <a:pt x="5327" y="4680"/>
                  </a:cubicBezTo>
                  <a:cubicBezTo>
                    <a:pt x="6170" y="4680"/>
                    <a:pt x="7407" y="4415"/>
                    <a:pt x="8519" y="4337"/>
                  </a:cubicBezTo>
                  <a:cubicBezTo>
                    <a:pt x="9869" y="4241"/>
                    <a:pt x="11251" y="2955"/>
                    <a:pt x="11251" y="2955"/>
                  </a:cubicBezTo>
                  <a:cubicBezTo>
                    <a:pt x="11251" y="2955"/>
                    <a:pt x="17809" y="6201"/>
                    <a:pt x="18580" y="6201"/>
                  </a:cubicBezTo>
                  <a:cubicBezTo>
                    <a:pt x="19352" y="6201"/>
                    <a:pt x="20541" y="3855"/>
                    <a:pt x="18870" y="2858"/>
                  </a:cubicBezTo>
                  <a:cubicBezTo>
                    <a:pt x="17198" y="1894"/>
                    <a:pt x="14562" y="1090"/>
                    <a:pt x="14562" y="1090"/>
                  </a:cubicBezTo>
                  <a:cubicBezTo>
                    <a:pt x="14562" y="1090"/>
                    <a:pt x="10448" y="319"/>
                    <a:pt x="9001" y="30"/>
                  </a:cubicBezTo>
                  <a:cubicBezTo>
                    <a:pt x="8901" y="10"/>
                    <a:pt x="8784" y="1"/>
                    <a:pt x="865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78" name="Google Shape;4443;p64"/>
            <p:cNvSpPr>
              <a:spLocks/>
            </p:cNvSpPr>
            <p:nvPr/>
          </p:nvSpPr>
          <p:spPr bwMode="auto">
            <a:xfrm>
              <a:off x="5143975" y="2753425"/>
              <a:ext cx="487000" cy="167975"/>
            </a:xfrm>
            <a:custGeom>
              <a:avLst/>
              <a:gdLst>
                <a:gd name="T0" fmla="*/ 8422 w 19480"/>
                <a:gd name="T1" fmla="*/ 547 h 6719"/>
                <a:gd name="T2" fmla="*/ 14017 w 19480"/>
                <a:gd name="T3" fmla="*/ 1621 h 6719"/>
                <a:gd name="T4" fmla="*/ 14401 w 19480"/>
                <a:gd name="T5" fmla="*/ 1768 h 6719"/>
                <a:gd name="T6" fmla="*/ 18933 w 19480"/>
                <a:gd name="T7" fmla="*/ 4597 h 6719"/>
                <a:gd name="T8" fmla="*/ 18290 w 19480"/>
                <a:gd name="T9" fmla="*/ 6076 h 6719"/>
                <a:gd name="T10" fmla="*/ 17937 w 19480"/>
                <a:gd name="T11" fmla="*/ 6140 h 6719"/>
                <a:gd name="T12" fmla="*/ 12729 w 19480"/>
                <a:gd name="T13" fmla="*/ 3890 h 6719"/>
                <a:gd name="T14" fmla="*/ 10833 w 19480"/>
                <a:gd name="T15" fmla="*/ 2990 h 6719"/>
                <a:gd name="T16" fmla="*/ 10544 w 19480"/>
                <a:gd name="T17" fmla="*/ 3022 h 6719"/>
                <a:gd name="T18" fmla="*/ 7972 w 19480"/>
                <a:gd name="T19" fmla="*/ 4308 h 6719"/>
                <a:gd name="T20" fmla="*/ 4626 w 19480"/>
                <a:gd name="T21" fmla="*/ 4660 h 6719"/>
                <a:gd name="T22" fmla="*/ 5883 w 19480"/>
                <a:gd name="T23" fmla="*/ 3986 h 6719"/>
                <a:gd name="T24" fmla="*/ 6815 w 19480"/>
                <a:gd name="T25" fmla="*/ 3568 h 6719"/>
                <a:gd name="T26" fmla="*/ 6716 w 19480"/>
                <a:gd name="T27" fmla="*/ 3048 h 6719"/>
                <a:gd name="T28" fmla="*/ 6365 w 19480"/>
                <a:gd name="T29" fmla="*/ 3118 h 6719"/>
                <a:gd name="T30" fmla="*/ 2379 w 19480"/>
                <a:gd name="T31" fmla="*/ 3343 h 6719"/>
                <a:gd name="T32" fmla="*/ 611 w 19480"/>
                <a:gd name="T33" fmla="*/ 2829 h 6719"/>
                <a:gd name="T34" fmla="*/ 932 w 19480"/>
                <a:gd name="T35" fmla="*/ 2700 h 6719"/>
                <a:gd name="T36" fmla="*/ 6493 w 19480"/>
                <a:gd name="T37" fmla="*/ 804 h 6719"/>
                <a:gd name="T38" fmla="*/ 8133 w 19480"/>
                <a:gd name="T39" fmla="*/ 0 h 6719"/>
                <a:gd name="T40" fmla="*/ 772 w 19480"/>
                <a:gd name="T41" fmla="*/ 2186 h 6719"/>
                <a:gd name="T42" fmla="*/ 97 w 19480"/>
                <a:gd name="T43" fmla="*/ 2604 h 6719"/>
                <a:gd name="T44" fmla="*/ 129 w 19480"/>
                <a:gd name="T45" fmla="*/ 3118 h 6719"/>
                <a:gd name="T46" fmla="*/ 2250 w 19480"/>
                <a:gd name="T47" fmla="*/ 3890 h 6719"/>
                <a:gd name="T48" fmla="*/ 4958 w 19480"/>
                <a:gd name="T49" fmla="*/ 3849 h 6719"/>
                <a:gd name="T50" fmla="*/ 4404 w 19480"/>
                <a:gd name="T51" fmla="*/ 4179 h 6719"/>
                <a:gd name="T52" fmla="*/ 3954 w 19480"/>
                <a:gd name="T53" fmla="*/ 4565 h 6719"/>
                <a:gd name="T54" fmla="*/ 4018 w 19480"/>
                <a:gd name="T55" fmla="*/ 5047 h 6719"/>
                <a:gd name="T56" fmla="*/ 4822 w 19480"/>
                <a:gd name="T57" fmla="*/ 5208 h 6719"/>
                <a:gd name="T58" fmla="*/ 10029 w 19480"/>
                <a:gd name="T59" fmla="*/ 4083 h 6719"/>
                <a:gd name="T60" fmla="*/ 10762 w 19480"/>
                <a:gd name="T61" fmla="*/ 3547 h 6719"/>
                <a:gd name="T62" fmla="*/ 16490 w 19480"/>
                <a:gd name="T63" fmla="*/ 6204 h 6719"/>
                <a:gd name="T64" fmla="*/ 17776 w 19480"/>
                <a:gd name="T65" fmla="*/ 6686 h 6719"/>
                <a:gd name="T66" fmla="*/ 18612 w 19480"/>
                <a:gd name="T67" fmla="*/ 6493 h 6719"/>
                <a:gd name="T68" fmla="*/ 19480 w 19480"/>
                <a:gd name="T69" fmla="*/ 4597 h 6719"/>
                <a:gd name="T70" fmla="*/ 14144 w 19480"/>
                <a:gd name="T71" fmla="*/ 1093 h 6719"/>
                <a:gd name="T72" fmla="*/ 11861 w 19480"/>
                <a:gd name="T73" fmla="*/ 675 h 6719"/>
                <a:gd name="T74" fmla="*/ 8133 w 19480"/>
                <a:gd name="T75" fmla="*/ 0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480" h="6719" extrusionOk="0">
                  <a:moveTo>
                    <a:pt x="8133" y="515"/>
                  </a:moveTo>
                  <a:cubicBezTo>
                    <a:pt x="8261" y="515"/>
                    <a:pt x="8358" y="547"/>
                    <a:pt x="8422" y="547"/>
                  </a:cubicBezTo>
                  <a:cubicBezTo>
                    <a:pt x="9901" y="836"/>
                    <a:pt x="14015" y="1640"/>
                    <a:pt x="14015" y="1640"/>
                  </a:cubicBezTo>
                  <a:lnTo>
                    <a:pt x="14017" y="1621"/>
                  </a:lnTo>
                  <a:cubicBezTo>
                    <a:pt x="14077" y="1645"/>
                    <a:pt x="14213" y="1698"/>
                    <a:pt x="14401" y="1768"/>
                  </a:cubicBezTo>
                  <a:cubicBezTo>
                    <a:pt x="15237" y="2025"/>
                    <a:pt x="17005" y="2636"/>
                    <a:pt x="18226" y="3343"/>
                  </a:cubicBezTo>
                  <a:cubicBezTo>
                    <a:pt x="18772" y="3665"/>
                    <a:pt x="18933" y="4115"/>
                    <a:pt x="18933" y="4597"/>
                  </a:cubicBezTo>
                  <a:cubicBezTo>
                    <a:pt x="18933" y="4983"/>
                    <a:pt x="18805" y="5433"/>
                    <a:pt x="18580" y="5722"/>
                  </a:cubicBezTo>
                  <a:cubicBezTo>
                    <a:pt x="18483" y="5883"/>
                    <a:pt x="18387" y="6011"/>
                    <a:pt x="18290" y="6076"/>
                  </a:cubicBezTo>
                  <a:cubicBezTo>
                    <a:pt x="18194" y="6172"/>
                    <a:pt x="18097" y="6172"/>
                    <a:pt x="18065" y="6172"/>
                  </a:cubicBezTo>
                  <a:cubicBezTo>
                    <a:pt x="18065" y="6172"/>
                    <a:pt x="18001" y="6172"/>
                    <a:pt x="17937" y="6140"/>
                  </a:cubicBezTo>
                  <a:cubicBezTo>
                    <a:pt x="17615" y="6076"/>
                    <a:pt x="17005" y="5818"/>
                    <a:pt x="16265" y="5529"/>
                  </a:cubicBezTo>
                  <a:cubicBezTo>
                    <a:pt x="15172" y="5047"/>
                    <a:pt x="13822" y="4404"/>
                    <a:pt x="12729" y="3890"/>
                  </a:cubicBezTo>
                  <a:cubicBezTo>
                    <a:pt x="12183" y="3633"/>
                    <a:pt x="11733" y="3408"/>
                    <a:pt x="11379" y="3247"/>
                  </a:cubicBezTo>
                  <a:cubicBezTo>
                    <a:pt x="11058" y="3086"/>
                    <a:pt x="10865" y="2990"/>
                    <a:pt x="10833" y="2990"/>
                  </a:cubicBezTo>
                  <a:cubicBezTo>
                    <a:pt x="10796" y="2965"/>
                    <a:pt x="10759" y="2955"/>
                    <a:pt x="10722" y="2955"/>
                  </a:cubicBezTo>
                  <a:cubicBezTo>
                    <a:pt x="10663" y="2955"/>
                    <a:pt x="10603" y="2982"/>
                    <a:pt x="10544" y="3022"/>
                  </a:cubicBezTo>
                  <a:cubicBezTo>
                    <a:pt x="10479" y="3086"/>
                    <a:pt x="10126" y="3408"/>
                    <a:pt x="9643" y="3697"/>
                  </a:cubicBezTo>
                  <a:cubicBezTo>
                    <a:pt x="9161" y="3986"/>
                    <a:pt x="8551" y="4276"/>
                    <a:pt x="7972" y="4308"/>
                  </a:cubicBezTo>
                  <a:cubicBezTo>
                    <a:pt x="6847" y="4404"/>
                    <a:pt x="5593" y="4661"/>
                    <a:pt x="4822" y="4661"/>
                  </a:cubicBezTo>
                  <a:cubicBezTo>
                    <a:pt x="4752" y="4661"/>
                    <a:pt x="4687" y="4661"/>
                    <a:pt x="4626" y="4660"/>
                  </a:cubicBezTo>
                  <a:cubicBezTo>
                    <a:pt x="4918" y="4465"/>
                    <a:pt x="5452" y="4187"/>
                    <a:pt x="5883" y="3986"/>
                  </a:cubicBezTo>
                  <a:cubicBezTo>
                    <a:pt x="6140" y="3858"/>
                    <a:pt x="6365" y="3761"/>
                    <a:pt x="6558" y="3697"/>
                  </a:cubicBezTo>
                  <a:cubicBezTo>
                    <a:pt x="6718" y="3600"/>
                    <a:pt x="6815" y="3568"/>
                    <a:pt x="6815" y="3568"/>
                  </a:cubicBezTo>
                  <a:cubicBezTo>
                    <a:pt x="6943" y="3504"/>
                    <a:pt x="7008" y="3375"/>
                    <a:pt x="6976" y="3247"/>
                  </a:cubicBezTo>
                  <a:cubicBezTo>
                    <a:pt x="6948" y="3135"/>
                    <a:pt x="6847" y="3048"/>
                    <a:pt x="6716" y="3048"/>
                  </a:cubicBezTo>
                  <a:cubicBezTo>
                    <a:pt x="6696" y="3048"/>
                    <a:pt x="6675" y="3050"/>
                    <a:pt x="6654" y="3054"/>
                  </a:cubicBezTo>
                  <a:cubicBezTo>
                    <a:pt x="6654" y="3054"/>
                    <a:pt x="6558" y="3086"/>
                    <a:pt x="6365" y="3118"/>
                  </a:cubicBezTo>
                  <a:cubicBezTo>
                    <a:pt x="5754" y="3215"/>
                    <a:pt x="4436" y="3440"/>
                    <a:pt x="3343" y="3440"/>
                  </a:cubicBezTo>
                  <a:cubicBezTo>
                    <a:pt x="2957" y="3440"/>
                    <a:pt x="2636" y="3408"/>
                    <a:pt x="2379" y="3343"/>
                  </a:cubicBezTo>
                  <a:cubicBezTo>
                    <a:pt x="1865" y="3247"/>
                    <a:pt x="1350" y="3118"/>
                    <a:pt x="997" y="3022"/>
                  </a:cubicBezTo>
                  <a:cubicBezTo>
                    <a:pt x="804" y="2958"/>
                    <a:pt x="676" y="2894"/>
                    <a:pt x="611" y="2829"/>
                  </a:cubicBezTo>
                  <a:cubicBezTo>
                    <a:pt x="684" y="2795"/>
                    <a:pt x="791" y="2748"/>
                    <a:pt x="932" y="2700"/>
                  </a:cubicBezTo>
                  <a:cubicBezTo>
                    <a:pt x="1575" y="2443"/>
                    <a:pt x="2957" y="1929"/>
                    <a:pt x="4404" y="1415"/>
                  </a:cubicBezTo>
                  <a:cubicBezTo>
                    <a:pt x="5111" y="1190"/>
                    <a:pt x="5850" y="965"/>
                    <a:pt x="6493" y="804"/>
                  </a:cubicBezTo>
                  <a:cubicBezTo>
                    <a:pt x="7136" y="611"/>
                    <a:pt x="7715" y="515"/>
                    <a:pt x="8133" y="515"/>
                  </a:cubicBezTo>
                  <a:close/>
                  <a:moveTo>
                    <a:pt x="8133" y="0"/>
                  </a:moveTo>
                  <a:cubicBezTo>
                    <a:pt x="7651" y="0"/>
                    <a:pt x="7040" y="97"/>
                    <a:pt x="6365" y="257"/>
                  </a:cubicBezTo>
                  <a:cubicBezTo>
                    <a:pt x="4340" y="772"/>
                    <a:pt x="1704" y="1833"/>
                    <a:pt x="772" y="2186"/>
                  </a:cubicBezTo>
                  <a:cubicBezTo>
                    <a:pt x="547" y="2250"/>
                    <a:pt x="386" y="2347"/>
                    <a:pt x="257" y="2443"/>
                  </a:cubicBezTo>
                  <a:cubicBezTo>
                    <a:pt x="193" y="2475"/>
                    <a:pt x="129" y="2540"/>
                    <a:pt x="97" y="2604"/>
                  </a:cubicBezTo>
                  <a:cubicBezTo>
                    <a:pt x="32" y="2668"/>
                    <a:pt x="0" y="2733"/>
                    <a:pt x="0" y="2829"/>
                  </a:cubicBezTo>
                  <a:cubicBezTo>
                    <a:pt x="0" y="2958"/>
                    <a:pt x="64" y="3054"/>
                    <a:pt x="129" y="3118"/>
                  </a:cubicBezTo>
                  <a:cubicBezTo>
                    <a:pt x="225" y="3247"/>
                    <a:pt x="354" y="3311"/>
                    <a:pt x="482" y="3375"/>
                  </a:cubicBezTo>
                  <a:cubicBezTo>
                    <a:pt x="900" y="3568"/>
                    <a:pt x="1575" y="3729"/>
                    <a:pt x="2250" y="3890"/>
                  </a:cubicBezTo>
                  <a:cubicBezTo>
                    <a:pt x="2572" y="3954"/>
                    <a:pt x="2957" y="3954"/>
                    <a:pt x="3343" y="3954"/>
                  </a:cubicBezTo>
                  <a:cubicBezTo>
                    <a:pt x="3873" y="3954"/>
                    <a:pt x="4440" y="3909"/>
                    <a:pt x="4958" y="3849"/>
                  </a:cubicBezTo>
                  <a:cubicBezTo>
                    <a:pt x="4758" y="3961"/>
                    <a:pt x="4568" y="4077"/>
                    <a:pt x="4404" y="4179"/>
                  </a:cubicBezTo>
                  <a:cubicBezTo>
                    <a:pt x="4275" y="4243"/>
                    <a:pt x="4179" y="4340"/>
                    <a:pt x="4083" y="4404"/>
                  </a:cubicBezTo>
                  <a:cubicBezTo>
                    <a:pt x="4018" y="4468"/>
                    <a:pt x="3986" y="4501"/>
                    <a:pt x="3954" y="4565"/>
                  </a:cubicBezTo>
                  <a:cubicBezTo>
                    <a:pt x="3922" y="4597"/>
                    <a:pt x="3890" y="4693"/>
                    <a:pt x="3890" y="4790"/>
                  </a:cubicBezTo>
                  <a:cubicBezTo>
                    <a:pt x="3890" y="4886"/>
                    <a:pt x="3922" y="4983"/>
                    <a:pt x="4018" y="5047"/>
                  </a:cubicBezTo>
                  <a:cubicBezTo>
                    <a:pt x="4083" y="5111"/>
                    <a:pt x="4147" y="5111"/>
                    <a:pt x="4211" y="5143"/>
                  </a:cubicBezTo>
                  <a:cubicBezTo>
                    <a:pt x="4404" y="5176"/>
                    <a:pt x="4597" y="5208"/>
                    <a:pt x="4822" y="5208"/>
                  </a:cubicBezTo>
                  <a:cubicBezTo>
                    <a:pt x="5722" y="5208"/>
                    <a:pt x="6943" y="4918"/>
                    <a:pt x="8004" y="4854"/>
                  </a:cubicBezTo>
                  <a:cubicBezTo>
                    <a:pt x="8776" y="4790"/>
                    <a:pt x="9483" y="4436"/>
                    <a:pt x="10029" y="4083"/>
                  </a:cubicBezTo>
                  <a:cubicBezTo>
                    <a:pt x="10353" y="3880"/>
                    <a:pt x="10614" y="3677"/>
                    <a:pt x="10762" y="3547"/>
                  </a:cubicBezTo>
                  <a:cubicBezTo>
                    <a:pt x="11209" y="3765"/>
                    <a:pt x="12564" y="4422"/>
                    <a:pt x="13983" y="5079"/>
                  </a:cubicBezTo>
                  <a:cubicBezTo>
                    <a:pt x="14851" y="5497"/>
                    <a:pt x="15751" y="5883"/>
                    <a:pt x="16490" y="6204"/>
                  </a:cubicBezTo>
                  <a:cubicBezTo>
                    <a:pt x="16844" y="6333"/>
                    <a:pt x="17165" y="6461"/>
                    <a:pt x="17455" y="6558"/>
                  </a:cubicBezTo>
                  <a:cubicBezTo>
                    <a:pt x="17583" y="6622"/>
                    <a:pt x="17680" y="6654"/>
                    <a:pt x="17776" y="6686"/>
                  </a:cubicBezTo>
                  <a:cubicBezTo>
                    <a:pt x="17905" y="6686"/>
                    <a:pt x="17969" y="6718"/>
                    <a:pt x="18065" y="6718"/>
                  </a:cubicBezTo>
                  <a:cubicBezTo>
                    <a:pt x="18290" y="6718"/>
                    <a:pt x="18451" y="6622"/>
                    <a:pt x="18612" y="6493"/>
                  </a:cubicBezTo>
                  <a:cubicBezTo>
                    <a:pt x="18869" y="6301"/>
                    <a:pt x="19062" y="6043"/>
                    <a:pt x="19223" y="5690"/>
                  </a:cubicBezTo>
                  <a:cubicBezTo>
                    <a:pt x="19383" y="5368"/>
                    <a:pt x="19480" y="4983"/>
                    <a:pt x="19480" y="4597"/>
                  </a:cubicBezTo>
                  <a:cubicBezTo>
                    <a:pt x="19480" y="3954"/>
                    <a:pt x="19190" y="3311"/>
                    <a:pt x="18483" y="2893"/>
                  </a:cubicBezTo>
                  <a:cubicBezTo>
                    <a:pt x="16780" y="1897"/>
                    <a:pt x="14144" y="1125"/>
                    <a:pt x="14144" y="1093"/>
                  </a:cubicBezTo>
                  <a:lnTo>
                    <a:pt x="14112" y="1093"/>
                  </a:lnTo>
                  <a:cubicBezTo>
                    <a:pt x="14112" y="1093"/>
                    <a:pt x="13083" y="900"/>
                    <a:pt x="11861" y="675"/>
                  </a:cubicBezTo>
                  <a:cubicBezTo>
                    <a:pt x="10672" y="450"/>
                    <a:pt x="9258" y="161"/>
                    <a:pt x="8518" y="32"/>
                  </a:cubicBezTo>
                  <a:cubicBezTo>
                    <a:pt x="8422" y="0"/>
                    <a:pt x="8261" y="0"/>
                    <a:pt x="81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79" name="Google Shape;4444;p64"/>
            <p:cNvSpPr>
              <a:spLocks/>
            </p:cNvSpPr>
            <p:nvPr/>
          </p:nvSpPr>
          <p:spPr bwMode="auto">
            <a:xfrm>
              <a:off x="5279775" y="2826825"/>
              <a:ext cx="540850" cy="800375"/>
            </a:xfrm>
            <a:custGeom>
              <a:avLst/>
              <a:gdLst>
                <a:gd name="T0" fmla="*/ 13743 w 21634"/>
                <a:gd name="T1" fmla="*/ 0 h 32015"/>
                <a:gd name="T2" fmla="*/ 10094 w 21634"/>
                <a:gd name="T3" fmla="*/ 2047 h 32015"/>
                <a:gd name="T4" fmla="*/ 3344 w 21634"/>
                <a:gd name="T5" fmla="*/ 8893 h 32015"/>
                <a:gd name="T6" fmla="*/ 611 w 21634"/>
                <a:gd name="T7" fmla="*/ 23358 h 32015"/>
                <a:gd name="T8" fmla="*/ 4404 w 21634"/>
                <a:gd name="T9" fmla="*/ 30302 h 32015"/>
                <a:gd name="T10" fmla="*/ 8938 w 21634"/>
                <a:gd name="T11" fmla="*/ 32015 h 32015"/>
                <a:gd name="T12" fmla="*/ 14208 w 21634"/>
                <a:gd name="T13" fmla="*/ 30302 h 32015"/>
                <a:gd name="T14" fmla="*/ 21152 w 21634"/>
                <a:gd name="T15" fmla="*/ 12108 h 32015"/>
                <a:gd name="T16" fmla="*/ 14401 w 21634"/>
                <a:gd name="T17" fmla="*/ 86 h 32015"/>
                <a:gd name="T18" fmla="*/ 13743 w 21634"/>
                <a:gd name="T19" fmla="*/ 0 h 32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34" h="32015" extrusionOk="0">
                  <a:moveTo>
                    <a:pt x="13743" y="0"/>
                  </a:moveTo>
                  <a:cubicBezTo>
                    <a:pt x="11830" y="0"/>
                    <a:pt x="10094" y="2047"/>
                    <a:pt x="10094" y="2047"/>
                  </a:cubicBezTo>
                  <a:cubicBezTo>
                    <a:pt x="10094" y="2047"/>
                    <a:pt x="6172" y="4875"/>
                    <a:pt x="3344" y="8893"/>
                  </a:cubicBezTo>
                  <a:cubicBezTo>
                    <a:pt x="515" y="12912"/>
                    <a:pt x="1" y="21012"/>
                    <a:pt x="611" y="23358"/>
                  </a:cubicBezTo>
                  <a:cubicBezTo>
                    <a:pt x="1190" y="25705"/>
                    <a:pt x="1576" y="28469"/>
                    <a:pt x="4404" y="30302"/>
                  </a:cubicBezTo>
                  <a:cubicBezTo>
                    <a:pt x="5959" y="31315"/>
                    <a:pt x="7276" y="32015"/>
                    <a:pt x="8938" y="32015"/>
                  </a:cubicBezTo>
                  <a:cubicBezTo>
                    <a:pt x="10336" y="32015"/>
                    <a:pt x="11977" y="31520"/>
                    <a:pt x="14208" y="30302"/>
                  </a:cubicBezTo>
                  <a:cubicBezTo>
                    <a:pt x="19094" y="27666"/>
                    <a:pt x="21634" y="18858"/>
                    <a:pt x="21152" y="12108"/>
                  </a:cubicBezTo>
                  <a:cubicBezTo>
                    <a:pt x="20669" y="5358"/>
                    <a:pt x="16555" y="664"/>
                    <a:pt x="14401" y="86"/>
                  </a:cubicBezTo>
                  <a:cubicBezTo>
                    <a:pt x="14181" y="27"/>
                    <a:pt x="13961" y="0"/>
                    <a:pt x="137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80" name="Google Shape;4445;p64"/>
            <p:cNvSpPr>
              <a:spLocks/>
            </p:cNvSpPr>
            <p:nvPr/>
          </p:nvSpPr>
          <p:spPr bwMode="auto">
            <a:xfrm>
              <a:off x="5283000" y="2820125"/>
              <a:ext cx="533625" cy="814075"/>
            </a:xfrm>
            <a:custGeom>
              <a:avLst/>
              <a:gdLst>
                <a:gd name="T0" fmla="*/ 9810 w 21345"/>
                <a:gd name="T1" fmla="*/ 2098 h 32563"/>
                <a:gd name="T2" fmla="*/ 9810 w 21345"/>
                <a:gd name="T3" fmla="*/ 2098 h 32563"/>
                <a:gd name="T4" fmla="*/ 9810 w 21345"/>
                <a:gd name="T5" fmla="*/ 2098 h 32563"/>
                <a:gd name="T6" fmla="*/ 9810 w 21345"/>
                <a:gd name="T7" fmla="*/ 2098 h 32563"/>
                <a:gd name="T8" fmla="*/ 13597 w 21345"/>
                <a:gd name="T9" fmla="*/ 547 h 32563"/>
                <a:gd name="T10" fmla="*/ 14208 w 21345"/>
                <a:gd name="T11" fmla="*/ 611 h 32563"/>
                <a:gd name="T12" fmla="*/ 15976 w 21345"/>
                <a:gd name="T13" fmla="*/ 1736 h 32563"/>
                <a:gd name="T14" fmla="*/ 20765 w 21345"/>
                <a:gd name="T15" fmla="*/ 12408 h 32563"/>
                <a:gd name="T16" fmla="*/ 20798 w 21345"/>
                <a:gd name="T17" fmla="*/ 14080 h 32563"/>
                <a:gd name="T18" fmla="*/ 18997 w 21345"/>
                <a:gd name="T19" fmla="*/ 23755 h 32563"/>
                <a:gd name="T20" fmla="*/ 13951 w 21345"/>
                <a:gd name="T21" fmla="*/ 30345 h 32563"/>
                <a:gd name="T22" fmla="*/ 8808 w 21345"/>
                <a:gd name="T23" fmla="*/ 32016 h 32563"/>
                <a:gd name="T24" fmla="*/ 4436 w 21345"/>
                <a:gd name="T25" fmla="*/ 30377 h 32563"/>
                <a:gd name="T26" fmla="*/ 1768 w 21345"/>
                <a:gd name="T27" fmla="*/ 27195 h 32563"/>
                <a:gd name="T28" fmla="*/ 739 w 21345"/>
                <a:gd name="T29" fmla="*/ 23562 h 32563"/>
                <a:gd name="T30" fmla="*/ 514 w 21345"/>
                <a:gd name="T31" fmla="*/ 21087 h 32563"/>
                <a:gd name="T32" fmla="*/ 1189 w 21345"/>
                <a:gd name="T33" fmla="*/ 15044 h 32563"/>
                <a:gd name="T34" fmla="*/ 3440 w 21345"/>
                <a:gd name="T35" fmla="*/ 9322 h 32563"/>
                <a:gd name="T36" fmla="*/ 7843 w 21345"/>
                <a:gd name="T37" fmla="*/ 4436 h 32563"/>
                <a:gd name="T38" fmla="*/ 9483 w 21345"/>
                <a:gd name="T39" fmla="*/ 3022 h 32563"/>
                <a:gd name="T40" fmla="*/ 9965 w 21345"/>
                <a:gd name="T41" fmla="*/ 2668 h 32563"/>
                <a:gd name="T42" fmla="*/ 10126 w 21345"/>
                <a:gd name="T43" fmla="*/ 2540 h 32563"/>
                <a:gd name="T44" fmla="*/ 10158 w 21345"/>
                <a:gd name="T45" fmla="*/ 2475 h 32563"/>
                <a:gd name="T46" fmla="*/ 10190 w 21345"/>
                <a:gd name="T47" fmla="*/ 2475 h 32563"/>
                <a:gd name="T48" fmla="*/ 11347 w 21345"/>
                <a:gd name="T49" fmla="*/ 1415 h 32563"/>
                <a:gd name="T50" fmla="*/ 13597 w 21345"/>
                <a:gd name="T51" fmla="*/ 547 h 32563"/>
                <a:gd name="T52" fmla="*/ 13597 w 21345"/>
                <a:gd name="T53" fmla="*/ 0 h 32563"/>
                <a:gd name="T54" fmla="*/ 10897 w 21345"/>
                <a:gd name="T55" fmla="*/ 1093 h 32563"/>
                <a:gd name="T56" fmla="*/ 9810 w 21345"/>
                <a:gd name="T57" fmla="*/ 2098 h 32563"/>
                <a:gd name="T58" fmla="*/ 9810 w 21345"/>
                <a:gd name="T59" fmla="*/ 2098 h 32563"/>
                <a:gd name="T60" fmla="*/ 9804 w 21345"/>
                <a:gd name="T61" fmla="*/ 2090 h 32563"/>
                <a:gd name="T62" fmla="*/ 2990 w 21345"/>
                <a:gd name="T63" fmla="*/ 9001 h 32563"/>
                <a:gd name="T64" fmla="*/ 675 w 21345"/>
                <a:gd name="T65" fmla="*/ 14915 h 32563"/>
                <a:gd name="T66" fmla="*/ 0 w 21345"/>
                <a:gd name="T67" fmla="*/ 21087 h 32563"/>
                <a:gd name="T68" fmla="*/ 225 w 21345"/>
                <a:gd name="T69" fmla="*/ 23691 h 32563"/>
                <a:gd name="T70" fmla="*/ 1286 w 21345"/>
                <a:gd name="T71" fmla="*/ 27387 h 32563"/>
                <a:gd name="T72" fmla="*/ 4147 w 21345"/>
                <a:gd name="T73" fmla="*/ 30795 h 32563"/>
                <a:gd name="T74" fmla="*/ 8808 w 21345"/>
                <a:gd name="T75" fmla="*/ 32563 h 32563"/>
                <a:gd name="T76" fmla="*/ 14208 w 21345"/>
                <a:gd name="T77" fmla="*/ 30827 h 32563"/>
                <a:gd name="T78" fmla="*/ 19512 w 21345"/>
                <a:gd name="T79" fmla="*/ 23948 h 32563"/>
                <a:gd name="T80" fmla="*/ 21344 w 21345"/>
                <a:gd name="T81" fmla="*/ 14080 h 32563"/>
                <a:gd name="T82" fmla="*/ 21280 w 21345"/>
                <a:gd name="T83" fmla="*/ 12376 h 32563"/>
                <a:gd name="T84" fmla="*/ 18483 w 21345"/>
                <a:gd name="T85" fmla="*/ 3922 h 32563"/>
                <a:gd name="T86" fmla="*/ 16330 w 21345"/>
                <a:gd name="T87" fmla="*/ 1350 h 32563"/>
                <a:gd name="T88" fmla="*/ 14337 w 21345"/>
                <a:gd name="T89" fmla="*/ 97 h 32563"/>
                <a:gd name="T90" fmla="*/ 13597 w 21345"/>
                <a:gd name="T91" fmla="*/ 0 h 3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345" h="32563" extrusionOk="0">
                  <a:moveTo>
                    <a:pt x="9810" y="2098"/>
                  </a:moveTo>
                  <a:cubicBezTo>
                    <a:pt x="9810" y="2098"/>
                    <a:pt x="9810" y="2098"/>
                    <a:pt x="9810" y="2098"/>
                  </a:cubicBezTo>
                  <a:close/>
                  <a:moveTo>
                    <a:pt x="13597" y="547"/>
                  </a:moveTo>
                  <a:cubicBezTo>
                    <a:pt x="13790" y="547"/>
                    <a:pt x="13983" y="547"/>
                    <a:pt x="14208" y="611"/>
                  </a:cubicBezTo>
                  <a:cubicBezTo>
                    <a:pt x="14658" y="740"/>
                    <a:pt x="15301" y="1125"/>
                    <a:pt x="15976" y="1736"/>
                  </a:cubicBezTo>
                  <a:cubicBezTo>
                    <a:pt x="18001" y="3568"/>
                    <a:pt x="20380" y="7426"/>
                    <a:pt x="20765" y="12408"/>
                  </a:cubicBezTo>
                  <a:cubicBezTo>
                    <a:pt x="20798" y="12955"/>
                    <a:pt x="20798" y="13501"/>
                    <a:pt x="20798" y="14080"/>
                  </a:cubicBezTo>
                  <a:cubicBezTo>
                    <a:pt x="20798" y="17262"/>
                    <a:pt x="20187" y="20766"/>
                    <a:pt x="18997" y="23755"/>
                  </a:cubicBezTo>
                  <a:cubicBezTo>
                    <a:pt x="17840" y="26712"/>
                    <a:pt x="16104" y="29187"/>
                    <a:pt x="13951" y="30345"/>
                  </a:cubicBezTo>
                  <a:cubicBezTo>
                    <a:pt x="11733" y="31534"/>
                    <a:pt x="10126" y="32016"/>
                    <a:pt x="8808" y="32016"/>
                  </a:cubicBezTo>
                  <a:cubicBezTo>
                    <a:pt x="7233" y="32016"/>
                    <a:pt x="5979" y="31373"/>
                    <a:pt x="4436" y="30377"/>
                  </a:cubicBezTo>
                  <a:cubicBezTo>
                    <a:pt x="3054" y="29477"/>
                    <a:pt x="2282" y="28352"/>
                    <a:pt x="1768" y="27195"/>
                  </a:cubicBezTo>
                  <a:cubicBezTo>
                    <a:pt x="1286" y="26005"/>
                    <a:pt x="1029" y="24752"/>
                    <a:pt x="739" y="23562"/>
                  </a:cubicBezTo>
                  <a:cubicBezTo>
                    <a:pt x="611" y="23048"/>
                    <a:pt x="514" y="22180"/>
                    <a:pt x="514" y="21087"/>
                  </a:cubicBezTo>
                  <a:cubicBezTo>
                    <a:pt x="514" y="19383"/>
                    <a:pt x="707" y="17198"/>
                    <a:pt x="1189" y="15044"/>
                  </a:cubicBezTo>
                  <a:cubicBezTo>
                    <a:pt x="1640" y="12890"/>
                    <a:pt x="2379" y="10801"/>
                    <a:pt x="3440" y="9322"/>
                  </a:cubicBezTo>
                  <a:cubicBezTo>
                    <a:pt x="4822" y="7329"/>
                    <a:pt x="6493" y="5626"/>
                    <a:pt x="7843" y="4436"/>
                  </a:cubicBezTo>
                  <a:cubicBezTo>
                    <a:pt x="8486" y="3825"/>
                    <a:pt x="9065" y="3343"/>
                    <a:pt x="9483" y="3022"/>
                  </a:cubicBezTo>
                  <a:cubicBezTo>
                    <a:pt x="9676" y="2861"/>
                    <a:pt x="9836" y="2733"/>
                    <a:pt x="9965" y="2668"/>
                  </a:cubicBezTo>
                  <a:cubicBezTo>
                    <a:pt x="10061" y="2572"/>
                    <a:pt x="10126" y="2540"/>
                    <a:pt x="10126" y="2540"/>
                  </a:cubicBezTo>
                  <a:lnTo>
                    <a:pt x="10158" y="2475"/>
                  </a:lnTo>
                  <a:lnTo>
                    <a:pt x="10190" y="2475"/>
                  </a:lnTo>
                  <a:cubicBezTo>
                    <a:pt x="10286" y="2379"/>
                    <a:pt x="10704" y="1865"/>
                    <a:pt x="11347" y="1415"/>
                  </a:cubicBezTo>
                  <a:cubicBezTo>
                    <a:pt x="11990" y="965"/>
                    <a:pt x="12794" y="547"/>
                    <a:pt x="13597" y="547"/>
                  </a:cubicBezTo>
                  <a:close/>
                  <a:moveTo>
                    <a:pt x="13597" y="0"/>
                  </a:moveTo>
                  <a:cubicBezTo>
                    <a:pt x="12536" y="0"/>
                    <a:pt x="11604" y="547"/>
                    <a:pt x="10897" y="1093"/>
                  </a:cubicBezTo>
                  <a:cubicBezTo>
                    <a:pt x="10337" y="1520"/>
                    <a:pt x="9932" y="1947"/>
                    <a:pt x="9810" y="2098"/>
                  </a:cubicBezTo>
                  <a:lnTo>
                    <a:pt x="9804" y="2090"/>
                  </a:lnTo>
                  <a:cubicBezTo>
                    <a:pt x="9804" y="2122"/>
                    <a:pt x="5850" y="4951"/>
                    <a:pt x="2990" y="9001"/>
                  </a:cubicBezTo>
                  <a:cubicBezTo>
                    <a:pt x="1897" y="10576"/>
                    <a:pt x="1125" y="12730"/>
                    <a:pt x="675" y="14915"/>
                  </a:cubicBezTo>
                  <a:cubicBezTo>
                    <a:pt x="193" y="17101"/>
                    <a:pt x="0" y="19351"/>
                    <a:pt x="0" y="21087"/>
                  </a:cubicBezTo>
                  <a:cubicBezTo>
                    <a:pt x="0" y="22212"/>
                    <a:pt x="64" y="23112"/>
                    <a:pt x="225" y="23691"/>
                  </a:cubicBezTo>
                  <a:cubicBezTo>
                    <a:pt x="514" y="24880"/>
                    <a:pt x="739" y="26166"/>
                    <a:pt x="1286" y="27387"/>
                  </a:cubicBezTo>
                  <a:cubicBezTo>
                    <a:pt x="1832" y="28641"/>
                    <a:pt x="2668" y="29863"/>
                    <a:pt x="4147" y="30795"/>
                  </a:cubicBezTo>
                  <a:cubicBezTo>
                    <a:pt x="5690" y="31823"/>
                    <a:pt x="7040" y="32563"/>
                    <a:pt x="8808" y="32563"/>
                  </a:cubicBezTo>
                  <a:cubicBezTo>
                    <a:pt x="10254" y="32563"/>
                    <a:pt x="11926" y="32048"/>
                    <a:pt x="14208" y="30827"/>
                  </a:cubicBezTo>
                  <a:cubicBezTo>
                    <a:pt x="16522" y="29573"/>
                    <a:pt x="18290" y="27002"/>
                    <a:pt x="19512" y="23948"/>
                  </a:cubicBezTo>
                  <a:cubicBezTo>
                    <a:pt x="20701" y="20894"/>
                    <a:pt x="21344" y="17326"/>
                    <a:pt x="21344" y="14080"/>
                  </a:cubicBezTo>
                  <a:cubicBezTo>
                    <a:pt x="21344" y="13501"/>
                    <a:pt x="21312" y="12922"/>
                    <a:pt x="21280" y="12376"/>
                  </a:cubicBezTo>
                  <a:cubicBezTo>
                    <a:pt x="21023" y="8936"/>
                    <a:pt x="19865" y="6043"/>
                    <a:pt x="18483" y="3922"/>
                  </a:cubicBezTo>
                  <a:cubicBezTo>
                    <a:pt x="17808" y="2861"/>
                    <a:pt x="17069" y="1993"/>
                    <a:pt x="16330" y="1350"/>
                  </a:cubicBezTo>
                  <a:cubicBezTo>
                    <a:pt x="15622" y="675"/>
                    <a:pt x="14947" y="257"/>
                    <a:pt x="14337" y="97"/>
                  </a:cubicBezTo>
                  <a:cubicBezTo>
                    <a:pt x="14079" y="32"/>
                    <a:pt x="13854" y="0"/>
                    <a:pt x="1359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81" name="Google Shape;4446;p64"/>
            <p:cNvSpPr>
              <a:spLocks/>
            </p:cNvSpPr>
            <p:nvPr/>
          </p:nvSpPr>
          <p:spPr bwMode="auto">
            <a:xfrm>
              <a:off x="5438900" y="2899100"/>
              <a:ext cx="237875" cy="221725"/>
            </a:xfrm>
            <a:custGeom>
              <a:avLst/>
              <a:gdLst>
                <a:gd name="T0" fmla="*/ 6904 w 9515"/>
                <a:gd name="T1" fmla="*/ 0 h 8869"/>
                <a:gd name="T2" fmla="*/ 4018 w 9515"/>
                <a:gd name="T3" fmla="*/ 441 h 8869"/>
                <a:gd name="T4" fmla="*/ 1382 w 9515"/>
                <a:gd name="T5" fmla="*/ 1792 h 8869"/>
                <a:gd name="T6" fmla="*/ 1382 w 9515"/>
                <a:gd name="T7" fmla="*/ 3656 h 8869"/>
                <a:gd name="T8" fmla="*/ 2057 w 9515"/>
                <a:gd name="T9" fmla="*/ 4717 h 8869"/>
                <a:gd name="T10" fmla="*/ 1093 w 9515"/>
                <a:gd name="T11" fmla="*/ 8735 h 8869"/>
                <a:gd name="T12" fmla="*/ 1678 w 9515"/>
                <a:gd name="T13" fmla="*/ 8868 h 8869"/>
                <a:gd name="T14" fmla="*/ 8229 w 9515"/>
                <a:gd name="T15" fmla="*/ 5520 h 8869"/>
                <a:gd name="T16" fmla="*/ 8133 w 9515"/>
                <a:gd name="T17" fmla="*/ 313 h 8869"/>
                <a:gd name="T18" fmla="*/ 6904 w 9515"/>
                <a:gd name="T19" fmla="*/ 0 h 8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15" h="8869" extrusionOk="0">
                  <a:moveTo>
                    <a:pt x="6904" y="0"/>
                  </a:moveTo>
                  <a:cubicBezTo>
                    <a:pt x="5656" y="0"/>
                    <a:pt x="4018" y="441"/>
                    <a:pt x="4018" y="441"/>
                  </a:cubicBezTo>
                  <a:cubicBezTo>
                    <a:pt x="4018" y="441"/>
                    <a:pt x="2250" y="634"/>
                    <a:pt x="1382" y="1792"/>
                  </a:cubicBezTo>
                  <a:cubicBezTo>
                    <a:pt x="514" y="2981"/>
                    <a:pt x="804" y="3367"/>
                    <a:pt x="1382" y="3656"/>
                  </a:cubicBezTo>
                  <a:cubicBezTo>
                    <a:pt x="1961" y="3945"/>
                    <a:pt x="2057" y="4717"/>
                    <a:pt x="2057" y="4717"/>
                  </a:cubicBezTo>
                  <a:cubicBezTo>
                    <a:pt x="2057" y="4717"/>
                    <a:pt x="0" y="8060"/>
                    <a:pt x="1093" y="8735"/>
                  </a:cubicBezTo>
                  <a:cubicBezTo>
                    <a:pt x="1231" y="8826"/>
                    <a:pt x="1431" y="8868"/>
                    <a:pt x="1678" y="8868"/>
                  </a:cubicBezTo>
                  <a:cubicBezTo>
                    <a:pt x="3336" y="8868"/>
                    <a:pt x="7110" y="6975"/>
                    <a:pt x="8229" y="5520"/>
                  </a:cubicBezTo>
                  <a:cubicBezTo>
                    <a:pt x="9515" y="3849"/>
                    <a:pt x="8904" y="1117"/>
                    <a:pt x="8133" y="313"/>
                  </a:cubicBezTo>
                  <a:cubicBezTo>
                    <a:pt x="7901" y="81"/>
                    <a:pt x="7438" y="0"/>
                    <a:pt x="690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82" name="Google Shape;4447;p64"/>
            <p:cNvSpPr>
              <a:spLocks/>
            </p:cNvSpPr>
            <p:nvPr/>
          </p:nvSpPr>
          <p:spPr bwMode="auto">
            <a:xfrm>
              <a:off x="5451750" y="2892450"/>
              <a:ext cx="217800" cy="234675"/>
            </a:xfrm>
            <a:custGeom>
              <a:avLst/>
              <a:gdLst>
                <a:gd name="T0" fmla="*/ 6333 w 8712"/>
                <a:gd name="T1" fmla="*/ 547 h 9387"/>
                <a:gd name="T2" fmla="*/ 7040 w 8712"/>
                <a:gd name="T3" fmla="*/ 611 h 9387"/>
                <a:gd name="T4" fmla="*/ 7426 w 8712"/>
                <a:gd name="T5" fmla="*/ 772 h 9387"/>
                <a:gd name="T6" fmla="*/ 7940 w 8712"/>
                <a:gd name="T7" fmla="*/ 1768 h 9387"/>
                <a:gd name="T8" fmla="*/ 8197 w 8712"/>
                <a:gd name="T9" fmla="*/ 3343 h 9387"/>
                <a:gd name="T10" fmla="*/ 7490 w 8712"/>
                <a:gd name="T11" fmla="*/ 5626 h 9387"/>
                <a:gd name="T12" fmla="*/ 4501 w 8712"/>
                <a:gd name="T13" fmla="*/ 7747 h 9387"/>
                <a:gd name="T14" fmla="*/ 2636 w 8712"/>
                <a:gd name="T15" fmla="*/ 8551 h 9387"/>
                <a:gd name="T16" fmla="*/ 1158 w 8712"/>
                <a:gd name="T17" fmla="*/ 8872 h 9387"/>
                <a:gd name="T18" fmla="*/ 708 w 8712"/>
                <a:gd name="T19" fmla="*/ 8776 h 9387"/>
                <a:gd name="T20" fmla="*/ 579 w 8712"/>
                <a:gd name="T21" fmla="*/ 8615 h 9387"/>
                <a:gd name="T22" fmla="*/ 515 w 8712"/>
                <a:gd name="T23" fmla="*/ 8294 h 9387"/>
                <a:gd name="T24" fmla="*/ 1158 w 8712"/>
                <a:gd name="T25" fmla="*/ 6301 h 9387"/>
                <a:gd name="T26" fmla="*/ 1576 w 8712"/>
                <a:gd name="T27" fmla="*/ 5465 h 9387"/>
                <a:gd name="T28" fmla="*/ 1736 w 8712"/>
                <a:gd name="T29" fmla="*/ 5240 h 9387"/>
                <a:gd name="T30" fmla="*/ 1768 w 8712"/>
                <a:gd name="T31" fmla="*/ 5143 h 9387"/>
                <a:gd name="T32" fmla="*/ 1801 w 8712"/>
                <a:gd name="T33" fmla="*/ 4951 h 9387"/>
                <a:gd name="T34" fmla="*/ 1672 w 8712"/>
                <a:gd name="T35" fmla="*/ 4468 h 9387"/>
                <a:gd name="T36" fmla="*/ 997 w 8712"/>
                <a:gd name="T37" fmla="*/ 3697 h 9387"/>
                <a:gd name="T38" fmla="*/ 676 w 8712"/>
                <a:gd name="T39" fmla="*/ 3472 h 9387"/>
                <a:gd name="T40" fmla="*/ 579 w 8712"/>
                <a:gd name="T41" fmla="*/ 3247 h 9387"/>
                <a:gd name="T42" fmla="*/ 1093 w 8712"/>
                <a:gd name="T43" fmla="*/ 2218 h 9387"/>
                <a:gd name="T44" fmla="*/ 2604 w 8712"/>
                <a:gd name="T45" fmla="*/ 1190 h 9387"/>
                <a:gd name="T46" fmla="*/ 3279 w 8712"/>
                <a:gd name="T47" fmla="*/ 997 h 9387"/>
                <a:gd name="T48" fmla="*/ 3472 w 8712"/>
                <a:gd name="T49" fmla="*/ 965 h 9387"/>
                <a:gd name="T50" fmla="*/ 3569 w 8712"/>
                <a:gd name="T51" fmla="*/ 965 h 9387"/>
                <a:gd name="T52" fmla="*/ 3826 w 8712"/>
                <a:gd name="T53" fmla="*/ 900 h 9387"/>
                <a:gd name="T54" fmla="*/ 6333 w 8712"/>
                <a:gd name="T55" fmla="*/ 547 h 9387"/>
                <a:gd name="T56" fmla="*/ 6333 w 8712"/>
                <a:gd name="T57" fmla="*/ 0 h 9387"/>
                <a:gd name="T58" fmla="*/ 3440 w 8712"/>
                <a:gd name="T59" fmla="*/ 418 h 9387"/>
                <a:gd name="T60" fmla="*/ 3441 w 8712"/>
                <a:gd name="T61" fmla="*/ 423 h 9387"/>
                <a:gd name="T62" fmla="*/ 3441 w 8712"/>
                <a:gd name="T63" fmla="*/ 423 h 9387"/>
                <a:gd name="T64" fmla="*/ 2411 w 8712"/>
                <a:gd name="T65" fmla="*/ 675 h 9387"/>
                <a:gd name="T66" fmla="*/ 643 w 8712"/>
                <a:gd name="T67" fmla="*/ 1897 h 9387"/>
                <a:gd name="T68" fmla="*/ 33 w 8712"/>
                <a:gd name="T69" fmla="*/ 3247 h 9387"/>
                <a:gd name="T70" fmla="*/ 258 w 8712"/>
                <a:gd name="T71" fmla="*/ 3825 h 9387"/>
                <a:gd name="T72" fmla="*/ 740 w 8712"/>
                <a:gd name="T73" fmla="*/ 4147 h 9387"/>
                <a:gd name="T74" fmla="*/ 1190 w 8712"/>
                <a:gd name="T75" fmla="*/ 4661 h 9387"/>
                <a:gd name="T76" fmla="*/ 1254 w 8712"/>
                <a:gd name="T77" fmla="*/ 4918 h 9387"/>
                <a:gd name="T78" fmla="*/ 1264 w 8712"/>
                <a:gd name="T79" fmla="*/ 4948 h 9387"/>
                <a:gd name="T80" fmla="*/ 1264 w 8712"/>
                <a:gd name="T81" fmla="*/ 4948 h 9387"/>
                <a:gd name="T82" fmla="*/ 676 w 8712"/>
                <a:gd name="T83" fmla="*/ 6076 h 9387"/>
                <a:gd name="T84" fmla="*/ 0 w 8712"/>
                <a:gd name="T85" fmla="*/ 8294 h 9387"/>
                <a:gd name="T86" fmla="*/ 97 w 8712"/>
                <a:gd name="T87" fmla="*/ 8808 h 9387"/>
                <a:gd name="T88" fmla="*/ 418 w 8712"/>
                <a:gd name="T89" fmla="*/ 9226 h 9387"/>
                <a:gd name="T90" fmla="*/ 1158 w 8712"/>
                <a:gd name="T91" fmla="*/ 9386 h 9387"/>
                <a:gd name="T92" fmla="*/ 2797 w 8712"/>
                <a:gd name="T93" fmla="*/ 9065 h 9387"/>
                <a:gd name="T94" fmla="*/ 5722 w 8712"/>
                <a:gd name="T95" fmla="*/ 7715 h 9387"/>
                <a:gd name="T96" fmla="*/ 7940 w 8712"/>
                <a:gd name="T97" fmla="*/ 5947 h 9387"/>
                <a:gd name="T98" fmla="*/ 8712 w 8712"/>
                <a:gd name="T99" fmla="*/ 3343 h 9387"/>
                <a:gd name="T100" fmla="*/ 8454 w 8712"/>
                <a:gd name="T101" fmla="*/ 1608 h 9387"/>
                <a:gd name="T102" fmla="*/ 7812 w 8712"/>
                <a:gd name="T103" fmla="*/ 418 h 9387"/>
                <a:gd name="T104" fmla="*/ 7169 w 8712"/>
                <a:gd name="T105" fmla="*/ 97 h 9387"/>
                <a:gd name="T106" fmla="*/ 6333 w 8712"/>
                <a:gd name="T107" fmla="*/ 0 h 9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12" h="9387" extrusionOk="0">
                  <a:moveTo>
                    <a:pt x="6333" y="547"/>
                  </a:moveTo>
                  <a:cubicBezTo>
                    <a:pt x="6590" y="547"/>
                    <a:pt x="6847" y="547"/>
                    <a:pt x="7040" y="611"/>
                  </a:cubicBezTo>
                  <a:cubicBezTo>
                    <a:pt x="7233" y="643"/>
                    <a:pt x="7362" y="707"/>
                    <a:pt x="7426" y="772"/>
                  </a:cubicBezTo>
                  <a:cubicBezTo>
                    <a:pt x="7619" y="965"/>
                    <a:pt x="7812" y="1318"/>
                    <a:pt x="7940" y="1768"/>
                  </a:cubicBezTo>
                  <a:cubicBezTo>
                    <a:pt x="8101" y="2218"/>
                    <a:pt x="8197" y="2765"/>
                    <a:pt x="8197" y="3343"/>
                  </a:cubicBezTo>
                  <a:cubicBezTo>
                    <a:pt x="8197" y="4147"/>
                    <a:pt x="8004" y="4983"/>
                    <a:pt x="7490" y="5626"/>
                  </a:cubicBezTo>
                  <a:cubicBezTo>
                    <a:pt x="7008" y="6268"/>
                    <a:pt x="5786" y="7104"/>
                    <a:pt x="4501" y="7747"/>
                  </a:cubicBezTo>
                  <a:cubicBezTo>
                    <a:pt x="3890" y="8101"/>
                    <a:pt x="3215" y="8358"/>
                    <a:pt x="2636" y="8551"/>
                  </a:cubicBezTo>
                  <a:cubicBezTo>
                    <a:pt x="2026" y="8744"/>
                    <a:pt x="1511" y="8872"/>
                    <a:pt x="1158" y="8872"/>
                  </a:cubicBezTo>
                  <a:cubicBezTo>
                    <a:pt x="933" y="8872"/>
                    <a:pt x="772" y="8840"/>
                    <a:pt x="708" y="8776"/>
                  </a:cubicBezTo>
                  <a:cubicBezTo>
                    <a:pt x="643" y="8744"/>
                    <a:pt x="611" y="8679"/>
                    <a:pt x="579" y="8615"/>
                  </a:cubicBezTo>
                  <a:cubicBezTo>
                    <a:pt x="547" y="8551"/>
                    <a:pt x="515" y="8422"/>
                    <a:pt x="515" y="8294"/>
                  </a:cubicBezTo>
                  <a:cubicBezTo>
                    <a:pt x="515" y="7779"/>
                    <a:pt x="836" y="6976"/>
                    <a:pt x="1158" y="6301"/>
                  </a:cubicBezTo>
                  <a:cubicBezTo>
                    <a:pt x="1318" y="5979"/>
                    <a:pt x="1447" y="5690"/>
                    <a:pt x="1576" y="5465"/>
                  </a:cubicBezTo>
                  <a:cubicBezTo>
                    <a:pt x="1640" y="5368"/>
                    <a:pt x="1704" y="5272"/>
                    <a:pt x="1736" y="5240"/>
                  </a:cubicBezTo>
                  <a:cubicBezTo>
                    <a:pt x="1768" y="5176"/>
                    <a:pt x="1768" y="5143"/>
                    <a:pt x="1768" y="5143"/>
                  </a:cubicBezTo>
                  <a:cubicBezTo>
                    <a:pt x="1801" y="5079"/>
                    <a:pt x="1833" y="5015"/>
                    <a:pt x="1801" y="4951"/>
                  </a:cubicBezTo>
                  <a:cubicBezTo>
                    <a:pt x="1801" y="4951"/>
                    <a:pt x="1801" y="4726"/>
                    <a:pt x="1672" y="4468"/>
                  </a:cubicBezTo>
                  <a:cubicBezTo>
                    <a:pt x="1576" y="4211"/>
                    <a:pt x="1351" y="3858"/>
                    <a:pt x="997" y="3697"/>
                  </a:cubicBezTo>
                  <a:cubicBezTo>
                    <a:pt x="836" y="3600"/>
                    <a:pt x="740" y="3536"/>
                    <a:pt x="676" y="3472"/>
                  </a:cubicBezTo>
                  <a:cubicBezTo>
                    <a:pt x="611" y="3408"/>
                    <a:pt x="579" y="3343"/>
                    <a:pt x="579" y="3247"/>
                  </a:cubicBezTo>
                  <a:cubicBezTo>
                    <a:pt x="579" y="3054"/>
                    <a:pt x="708" y="2733"/>
                    <a:pt x="1093" y="2218"/>
                  </a:cubicBezTo>
                  <a:cubicBezTo>
                    <a:pt x="1479" y="1704"/>
                    <a:pt x="2090" y="1383"/>
                    <a:pt x="2604" y="1190"/>
                  </a:cubicBezTo>
                  <a:cubicBezTo>
                    <a:pt x="2861" y="1093"/>
                    <a:pt x="3086" y="1029"/>
                    <a:pt x="3279" y="997"/>
                  </a:cubicBezTo>
                  <a:cubicBezTo>
                    <a:pt x="3343" y="997"/>
                    <a:pt x="3408" y="965"/>
                    <a:pt x="3472" y="965"/>
                  </a:cubicBezTo>
                  <a:lnTo>
                    <a:pt x="3569" y="965"/>
                  </a:lnTo>
                  <a:cubicBezTo>
                    <a:pt x="3569" y="965"/>
                    <a:pt x="3665" y="932"/>
                    <a:pt x="3826" y="900"/>
                  </a:cubicBezTo>
                  <a:cubicBezTo>
                    <a:pt x="4340" y="772"/>
                    <a:pt x="5465" y="547"/>
                    <a:pt x="6333" y="547"/>
                  </a:cubicBezTo>
                  <a:close/>
                  <a:moveTo>
                    <a:pt x="6333" y="0"/>
                  </a:moveTo>
                  <a:cubicBezTo>
                    <a:pt x="5047" y="0"/>
                    <a:pt x="3440" y="418"/>
                    <a:pt x="3440" y="418"/>
                  </a:cubicBezTo>
                  <a:lnTo>
                    <a:pt x="3441" y="423"/>
                  </a:lnTo>
                  <a:cubicBezTo>
                    <a:pt x="3326" y="440"/>
                    <a:pt x="2903" y="511"/>
                    <a:pt x="2411" y="675"/>
                  </a:cubicBezTo>
                  <a:cubicBezTo>
                    <a:pt x="1833" y="900"/>
                    <a:pt x="1126" y="1254"/>
                    <a:pt x="643" y="1897"/>
                  </a:cubicBezTo>
                  <a:cubicBezTo>
                    <a:pt x="225" y="2443"/>
                    <a:pt x="33" y="2861"/>
                    <a:pt x="33" y="3247"/>
                  </a:cubicBezTo>
                  <a:cubicBezTo>
                    <a:pt x="33" y="3472"/>
                    <a:pt x="129" y="3665"/>
                    <a:pt x="258" y="3825"/>
                  </a:cubicBezTo>
                  <a:cubicBezTo>
                    <a:pt x="386" y="3986"/>
                    <a:pt x="579" y="4083"/>
                    <a:pt x="740" y="4147"/>
                  </a:cubicBezTo>
                  <a:cubicBezTo>
                    <a:pt x="965" y="4276"/>
                    <a:pt x="1093" y="4468"/>
                    <a:pt x="1190" y="4661"/>
                  </a:cubicBezTo>
                  <a:cubicBezTo>
                    <a:pt x="1222" y="4758"/>
                    <a:pt x="1254" y="4854"/>
                    <a:pt x="1254" y="4918"/>
                  </a:cubicBezTo>
                  <a:lnTo>
                    <a:pt x="1264" y="4948"/>
                  </a:lnTo>
                  <a:cubicBezTo>
                    <a:pt x="1159" y="5133"/>
                    <a:pt x="917" y="5568"/>
                    <a:pt x="676" y="6076"/>
                  </a:cubicBezTo>
                  <a:cubicBezTo>
                    <a:pt x="322" y="6783"/>
                    <a:pt x="0" y="7586"/>
                    <a:pt x="0" y="8294"/>
                  </a:cubicBezTo>
                  <a:cubicBezTo>
                    <a:pt x="0" y="8486"/>
                    <a:pt x="0" y="8647"/>
                    <a:pt x="97" y="8808"/>
                  </a:cubicBezTo>
                  <a:cubicBezTo>
                    <a:pt x="161" y="8969"/>
                    <a:pt x="258" y="9129"/>
                    <a:pt x="418" y="9226"/>
                  </a:cubicBezTo>
                  <a:cubicBezTo>
                    <a:pt x="643" y="9354"/>
                    <a:pt x="868" y="9386"/>
                    <a:pt x="1158" y="9386"/>
                  </a:cubicBezTo>
                  <a:cubicBezTo>
                    <a:pt x="1608" y="9386"/>
                    <a:pt x="2186" y="9258"/>
                    <a:pt x="2797" y="9065"/>
                  </a:cubicBezTo>
                  <a:cubicBezTo>
                    <a:pt x="3729" y="8744"/>
                    <a:pt x="4790" y="8261"/>
                    <a:pt x="5722" y="7715"/>
                  </a:cubicBezTo>
                  <a:cubicBezTo>
                    <a:pt x="6654" y="7136"/>
                    <a:pt x="7458" y="6526"/>
                    <a:pt x="7940" y="5947"/>
                  </a:cubicBezTo>
                  <a:cubicBezTo>
                    <a:pt x="8519" y="5176"/>
                    <a:pt x="8712" y="4211"/>
                    <a:pt x="8712" y="3343"/>
                  </a:cubicBezTo>
                  <a:cubicBezTo>
                    <a:pt x="8712" y="2700"/>
                    <a:pt x="8615" y="2122"/>
                    <a:pt x="8454" y="1608"/>
                  </a:cubicBezTo>
                  <a:cubicBezTo>
                    <a:pt x="8294" y="1093"/>
                    <a:pt x="8069" y="675"/>
                    <a:pt x="7812" y="418"/>
                  </a:cubicBezTo>
                  <a:cubicBezTo>
                    <a:pt x="7619" y="225"/>
                    <a:pt x="7394" y="129"/>
                    <a:pt x="7169" y="97"/>
                  </a:cubicBezTo>
                  <a:cubicBezTo>
                    <a:pt x="6912" y="32"/>
                    <a:pt x="6622" y="0"/>
                    <a:pt x="63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83" name="Google Shape;4448;p64"/>
            <p:cNvSpPr>
              <a:spLocks/>
            </p:cNvSpPr>
            <p:nvPr/>
          </p:nvSpPr>
          <p:spPr bwMode="auto">
            <a:xfrm>
              <a:off x="5417200" y="2584950"/>
              <a:ext cx="305400" cy="460675"/>
            </a:xfrm>
            <a:custGeom>
              <a:avLst/>
              <a:gdLst>
                <a:gd name="T0" fmla="*/ 5587 w 12216"/>
                <a:gd name="T1" fmla="*/ 0 h 18427"/>
                <a:gd name="T2" fmla="*/ 3729 w 12216"/>
                <a:gd name="T3" fmla="*/ 278 h 18427"/>
                <a:gd name="T4" fmla="*/ 1768 w 12216"/>
                <a:gd name="T5" fmla="*/ 2046 h 18427"/>
                <a:gd name="T6" fmla="*/ 772 w 12216"/>
                <a:gd name="T7" fmla="*/ 3396 h 18427"/>
                <a:gd name="T8" fmla="*/ 2058 w 12216"/>
                <a:gd name="T9" fmla="*/ 4489 h 18427"/>
                <a:gd name="T10" fmla="*/ 1479 w 12216"/>
                <a:gd name="T11" fmla="*/ 9568 h 18427"/>
                <a:gd name="T12" fmla="*/ 3141 w 12216"/>
                <a:gd name="T13" fmla="*/ 11006 h 18427"/>
                <a:gd name="T14" fmla="*/ 3633 w 12216"/>
                <a:gd name="T15" fmla="*/ 10950 h 18427"/>
                <a:gd name="T16" fmla="*/ 3633 w 12216"/>
                <a:gd name="T17" fmla="*/ 10950 h 18427"/>
                <a:gd name="T18" fmla="*/ 2925 w 12216"/>
                <a:gd name="T19" fmla="*/ 17283 h 18427"/>
                <a:gd name="T20" fmla="*/ 3869 w 12216"/>
                <a:gd name="T21" fmla="*/ 18427 h 18427"/>
                <a:gd name="T22" fmla="*/ 5851 w 12216"/>
                <a:gd name="T23" fmla="*/ 17797 h 18427"/>
                <a:gd name="T24" fmla="*/ 8101 w 12216"/>
                <a:gd name="T25" fmla="*/ 10629 h 18427"/>
                <a:gd name="T26" fmla="*/ 9772 w 12216"/>
                <a:gd name="T27" fmla="*/ 1950 h 18427"/>
                <a:gd name="T28" fmla="*/ 5587 w 12216"/>
                <a:gd name="T29" fmla="*/ 0 h 18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16" h="18427" extrusionOk="0">
                  <a:moveTo>
                    <a:pt x="5587" y="0"/>
                  </a:moveTo>
                  <a:cubicBezTo>
                    <a:pt x="4508" y="0"/>
                    <a:pt x="3729" y="278"/>
                    <a:pt x="3729" y="278"/>
                  </a:cubicBezTo>
                  <a:cubicBezTo>
                    <a:pt x="3729" y="278"/>
                    <a:pt x="2540" y="1628"/>
                    <a:pt x="1768" y="2046"/>
                  </a:cubicBezTo>
                  <a:cubicBezTo>
                    <a:pt x="965" y="2432"/>
                    <a:pt x="0" y="2818"/>
                    <a:pt x="772" y="3396"/>
                  </a:cubicBezTo>
                  <a:cubicBezTo>
                    <a:pt x="1575" y="4007"/>
                    <a:pt x="2058" y="4489"/>
                    <a:pt x="2058" y="4489"/>
                  </a:cubicBezTo>
                  <a:cubicBezTo>
                    <a:pt x="2058" y="4489"/>
                    <a:pt x="1061" y="7704"/>
                    <a:pt x="1479" y="9568"/>
                  </a:cubicBezTo>
                  <a:cubicBezTo>
                    <a:pt x="1733" y="10797"/>
                    <a:pt x="2588" y="11006"/>
                    <a:pt x="3141" y="11006"/>
                  </a:cubicBezTo>
                  <a:cubicBezTo>
                    <a:pt x="3427" y="11006"/>
                    <a:pt x="3633" y="10950"/>
                    <a:pt x="3633" y="10950"/>
                  </a:cubicBezTo>
                  <a:cubicBezTo>
                    <a:pt x="3633" y="10950"/>
                    <a:pt x="3311" y="15836"/>
                    <a:pt x="2925" y="17283"/>
                  </a:cubicBezTo>
                  <a:cubicBezTo>
                    <a:pt x="2715" y="18089"/>
                    <a:pt x="3174" y="18427"/>
                    <a:pt x="3869" y="18427"/>
                  </a:cubicBezTo>
                  <a:cubicBezTo>
                    <a:pt x="4448" y="18427"/>
                    <a:pt x="5193" y="18192"/>
                    <a:pt x="5851" y="17797"/>
                  </a:cubicBezTo>
                  <a:cubicBezTo>
                    <a:pt x="7329" y="16897"/>
                    <a:pt x="7522" y="13297"/>
                    <a:pt x="8101" y="10629"/>
                  </a:cubicBezTo>
                  <a:cubicBezTo>
                    <a:pt x="8711" y="7993"/>
                    <a:pt x="12215" y="4875"/>
                    <a:pt x="9772" y="1950"/>
                  </a:cubicBezTo>
                  <a:cubicBezTo>
                    <a:pt x="8465" y="368"/>
                    <a:pt x="6828" y="0"/>
                    <a:pt x="558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84" name="Google Shape;4449;p64"/>
            <p:cNvSpPr>
              <a:spLocks/>
            </p:cNvSpPr>
            <p:nvPr/>
          </p:nvSpPr>
          <p:spPr bwMode="auto">
            <a:xfrm>
              <a:off x="5422825" y="2578225"/>
              <a:ext cx="266825" cy="474175"/>
            </a:xfrm>
            <a:custGeom>
              <a:avLst/>
              <a:gdLst>
                <a:gd name="T0" fmla="*/ 9354 w 10673"/>
                <a:gd name="T1" fmla="*/ 2379 h 18967"/>
                <a:gd name="T2" fmla="*/ 9065 w 10673"/>
                <a:gd name="T3" fmla="*/ 7651 h 18967"/>
                <a:gd name="T4" fmla="*/ 6847 w 10673"/>
                <a:gd name="T5" fmla="*/ 15077 h 18967"/>
                <a:gd name="T6" fmla="*/ 5497 w 10673"/>
                <a:gd name="T7" fmla="*/ 17809 h 18967"/>
                <a:gd name="T8" fmla="*/ 3086 w 10673"/>
                <a:gd name="T9" fmla="*/ 18291 h 18967"/>
                <a:gd name="T10" fmla="*/ 2958 w 10673"/>
                <a:gd name="T11" fmla="*/ 17648 h 18967"/>
                <a:gd name="T12" fmla="*/ 3665 w 10673"/>
                <a:gd name="T13" fmla="*/ 11219 h 18967"/>
                <a:gd name="T14" fmla="*/ 3429 w 10673"/>
                <a:gd name="T15" fmla="*/ 10941 h 18967"/>
                <a:gd name="T16" fmla="*/ 2893 w 10673"/>
                <a:gd name="T17" fmla="*/ 10994 h 18967"/>
                <a:gd name="T18" fmla="*/ 1511 w 10673"/>
                <a:gd name="T19" fmla="*/ 9773 h 18967"/>
                <a:gd name="T20" fmla="*/ 1736 w 10673"/>
                <a:gd name="T21" fmla="*/ 6140 h 18967"/>
                <a:gd name="T22" fmla="*/ 2058 w 10673"/>
                <a:gd name="T23" fmla="*/ 4919 h 18967"/>
                <a:gd name="T24" fmla="*/ 2025 w 10673"/>
                <a:gd name="T25" fmla="*/ 4565 h 18967"/>
                <a:gd name="T26" fmla="*/ 547 w 10673"/>
                <a:gd name="T27" fmla="*/ 3312 h 18967"/>
                <a:gd name="T28" fmla="*/ 579 w 10673"/>
                <a:gd name="T29" fmla="*/ 3151 h 18967"/>
                <a:gd name="T30" fmla="*/ 1640 w 10673"/>
                <a:gd name="T31" fmla="*/ 2540 h 18967"/>
                <a:gd name="T32" fmla="*/ 3653 w 10673"/>
                <a:gd name="T33" fmla="*/ 761 h 18967"/>
                <a:gd name="T34" fmla="*/ 5336 w 10673"/>
                <a:gd name="T35" fmla="*/ 547 h 18967"/>
                <a:gd name="T36" fmla="*/ 3408 w 10673"/>
                <a:gd name="T37" fmla="*/ 290 h 18967"/>
                <a:gd name="T38" fmla="*/ 3086 w 10673"/>
                <a:gd name="T39" fmla="*/ 579 h 18967"/>
                <a:gd name="T40" fmla="*/ 1415 w 10673"/>
                <a:gd name="T41" fmla="*/ 2058 h 18967"/>
                <a:gd name="T42" fmla="*/ 193 w 10673"/>
                <a:gd name="T43" fmla="*/ 2797 h 18967"/>
                <a:gd name="T44" fmla="*/ 97 w 10673"/>
                <a:gd name="T45" fmla="*/ 3601 h 18967"/>
                <a:gd name="T46" fmla="*/ 1318 w 10673"/>
                <a:gd name="T47" fmla="*/ 4630 h 18967"/>
                <a:gd name="T48" fmla="*/ 1529 w 10673"/>
                <a:gd name="T49" fmla="*/ 4831 h 18967"/>
                <a:gd name="T50" fmla="*/ 965 w 10673"/>
                <a:gd name="T51" fmla="*/ 9901 h 18967"/>
                <a:gd name="T52" fmla="*/ 2893 w 10673"/>
                <a:gd name="T53" fmla="*/ 11541 h 18967"/>
                <a:gd name="T54" fmla="*/ 3110 w 10673"/>
                <a:gd name="T55" fmla="*/ 11531 h 18967"/>
                <a:gd name="T56" fmla="*/ 2829 w 10673"/>
                <a:gd name="T57" fmla="*/ 14884 h 18967"/>
                <a:gd name="T58" fmla="*/ 2379 w 10673"/>
                <a:gd name="T59" fmla="*/ 17937 h 18967"/>
                <a:gd name="T60" fmla="*/ 3633 w 10673"/>
                <a:gd name="T61" fmla="*/ 18966 h 18967"/>
                <a:gd name="T62" fmla="*/ 6783 w 10673"/>
                <a:gd name="T63" fmla="*/ 17037 h 18967"/>
                <a:gd name="T64" fmla="*/ 8165 w 10673"/>
                <a:gd name="T65" fmla="*/ 10962 h 18967"/>
                <a:gd name="T66" fmla="*/ 10672 w 10673"/>
                <a:gd name="T67" fmla="*/ 4469 h 18967"/>
                <a:gd name="T68" fmla="*/ 5336 w 10673"/>
                <a:gd name="T69" fmla="*/ 1 h 18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73" h="18967" extrusionOk="0">
                  <a:moveTo>
                    <a:pt x="5336" y="547"/>
                  </a:moveTo>
                  <a:cubicBezTo>
                    <a:pt x="6558" y="547"/>
                    <a:pt x="8101" y="869"/>
                    <a:pt x="9354" y="2379"/>
                  </a:cubicBezTo>
                  <a:cubicBezTo>
                    <a:pt x="9933" y="3087"/>
                    <a:pt x="10126" y="3762"/>
                    <a:pt x="10126" y="4469"/>
                  </a:cubicBezTo>
                  <a:cubicBezTo>
                    <a:pt x="10158" y="5497"/>
                    <a:pt x="9644" y="6590"/>
                    <a:pt x="9065" y="7651"/>
                  </a:cubicBezTo>
                  <a:cubicBezTo>
                    <a:pt x="8519" y="8744"/>
                    <a:pt x="7876" y="9805"/>
                    <a:pt x="7618" y="10866"/>
                  </a:cubicBezTo>
                  <a:cubicBezTo>
                    <a:pt x="7329" y="12184"/>
                    <a:pt x="7136" y="13759"/>
                    <a:pt x="6847" y="15077"/>
                  </a:cubicBezTo>
                  <a:cubicBezTo>
                    <a:pt x="6686" y="15752"/>
                    <a:pt x="6493" y="16362"/>
                    <a:pt x="6301" y="16812"/>
                  </a:cubicBezTo>
                  <a:cubicBezTo>
                    <a:pt x="6076" y="17295"/>
                    <a:pt x="5786" y="17648"/>
                    <a:pt x="5497" y="17809"/>
                  </a:cubicBezTo>
                  <a:cubicBezTo>
                    <a:pt x="4854" y="18195"/>
                    <a:pt x="4147" y="18420"/>
                    <a:pt x="3633" y="18420"/>
                  </a:cubicBezTo>
                  <a:cubicBezTo>
                    <a:pt x="3375" y="18420"/>
                    <a:pt x="3183" y="18387"/>
                    <a:pt x="3086" y="18291"/>
                  </a:cubicBezTo>
                  <a:cubicBezTo>
                    <a:pt x="2990" y="18227"/>
                    <a:pt x="2925" y="18130"/>
                    <a:pt x="2925" y="17937"/>
                  </a:cubicBezTo>
                  <a:cubicBezTo>
                    <a:pt x="2925" y="17841"/>
                    <a:pt x="2925" y="17745"/>
                    <a:pt x="2958" y="17648"/>
                  </a:cubicBezTo>
                  <a:cubicBezTo>
                    <a:pt x="3054" y="17230"/>
                    <a:pt x="3150" y="16652"/>
                    <a:pt x="3247" y="15977"/>
                  </a:cubicBezTo>
                  <a:cubicBezTo>
                    <a:pt x="3504" y="13984"/>
                    <a:pt x="3665" y="11219"/>
                    <a:pt x="3665" y="11219"/>
                  </a:cubicBezTo>
                  <a:cubicBezTo>
                    <a:pt x="3665" y="11123"/>
                    <a:pt x="3633" y="11058"/>
                    <a:pt x="3568" y="10994"/>
                  </a:cubicBezTo>
                  <a:cubicBezTo>
                    <a:pt x="3531" y="10957"/>
                    <a:pt x="3482" y="10941"/>
                    <a:pt x="3429" y="10941"/>
                  </a:cubicBezTo>
                  <a:cubicBezTo>
                    <a:pt x="3391" y="10941"/>
                    <a:pt x="3351" y="10949"/>
                    <a:pt x="3311" y="10962"/>
                  </a:cubicBezTo>
                  <a:cubicBezTo>
                    <a:pt x="3279" y="10962"/>
                    <a:pt x="3118" y="10994"/>
                    <a:pt x="2893" y="10994"/>
                  </a:cubicBezTo>
                  <a:cubicBezTo>
                    <a:pt x="2636" y="10994"/>
                    <a:pt x="2347" y="10962"/>
                    <a:pt x="2090" y="10769"/>
                  </a:cubicBezTo>
                  <a:cubicBezTo>
                    <a:pt x="1865" y="10608"/>
                    <a:pt x="1607" y="10351"/>
                    <a:pt x="1511" y="9773"/>
                  </a:cubicBezTo>
                  <a:cubicBezTo>
                    <a:pt x="1447" y="9483"/>
                    <a:pt x="1415" y="9162"/>
                    <a:pt x="1415" y="8808"/>
                  </a:cubicBezTo>
                  <a:cubicBezTo>
                    <a:pt x="1415" y="7940"/>
                    <a:pt x="1575" y="6944"/>
                    <a:pt x="1736" y="6140"/>
                  </a:cubicBezTo>
                  <a:cubicBezTo>
                    <a:pt x="1833" y="5755"/>
                    <a:pt x="1929" y="5433"/>
                    <a:pt x="1993" y="5208"/>
                  </a:cubicBezTo>
                  <a:cubicBezTo>
                    <a:pt x="2025" y="5080"/>
                    <a:pt x="2025" y="4983"/>
                    <a:pt x="2058" y="4919"/>
                  </a:cubicBezTo>
                  <a:cubicBezTo>
                    <a:pt x="2058" y="4855"/>
                    <a:pt x="2090" y="4822"/>
                    <a:pt x="2090" y="4822"/>
                  </a:cubicBezTo>
                  <a:cubicBezTo>
                    <a:pt x="2122" y="4726"/>
                    <a:pt x="2090" y="4630"/>
                    <a:pt x="2025" y="4565"/>
                  </a:cubicBezTo>
                  <a:cubicBezTo>
                    <a:pt x="1993" y="4565"/>
                    <a:pt x="1511" y="4051"/>
                    <a:pt x="707" y="3472"/>
                  </a:cubicBezTo>
                  <a:cubicBezTo>
                    <a:pt x="643" y="3408"/>
                    <a:pt x="579" y="3344"/>
                    <a:pt x="547" y="3312"/>
                  </a:cubicBezTo>
                  <a:lnTo>
                    <a:pt x="547" y="3247"/>
                  </a:lnTo>
                  <a:cubicBezTo>
                    <a:pt x="547" y="3247"/>
                    <a:pt x="547" y="3215"/>
                    <a:pt x="579" y="3151"/>
                  </a:cubicBezTo>
                  <a:cubicBezTo>
                    <a:pt x="643" y="3087"/>
                    <a:pt x="804" y="2990"/>
                    <a:pt x="997" y="2862"/>
                  </a:cubicBezTo>
                  <a:cubicBezTo>
                    <a:pt x="1190" y="2765"/>
                    <a:pt x="1447" y="2669"/>
                    <a:pt x="1640" y="2540"/>
                  </a:cubicBezTo>
                  <a:cubicBezTo>
                    <a:pt x="2090" y="2315"/>
                    <a:pt x="2604" y="1865"/>
                    <a:pt x="2990" y="1479"/>
                  </a:cubicBezTo>
                  <a:cubicBezTo>
                    <a:pt x="3311" y="1158"/>
                    <a:pt x="3557" y="874"/>
                    <a:pt x="3653" y="761"/>
                  </a:cubicBezTo>
                  <a:cubicBezTo>
                    <a:pt x="3878" y="709"/>
                    <a:pt x="4513" y="547"/>
                    <a:pt x="5336" y="547"/>
                  </a:cubicBezTo>
                  <a:close/>
                  <a:moveTo>
                    <a:pt x="5336" y="1"/>
                  </a:moveTo>
                  <a:cubicBezTo>
                    <a:pt x="4211" y="1"/>
                    <a:pt x="3408" y="290"/>
                    <a:pt x="3408" y="290"/>
                  </a:cubicBezTo>
                  <a:lnTo>
                    <a:pt x="3279" y="354"/>
                  </a:lnTo>
                  <a:cubicBezTo>
                    <a:pt x="3279" y="354"/>
                    <a:pt x="3215" y="451"/>
                    <a:pt x="3086" y="579"/>
                  </a:cubicBezTo>
                  <a:cubicBezTo>
                    <a:pt x="2925" y="772"/>
                    <a:pt x="2636" y="1094"/>
                    <a:pt x="2315" y="1383"/>
                  </a:cubicBezTo>
                  <a:cubicBezTo>
                    <a:pt x="1993" y="1672"/>
                    <a:pt x="1672" y="1929"/>
                    <a:pt x="1415" y="2058"/>
                  </a:cubicBezTo>
                  <a:cubicBezTo>
                    <a:pt x="1125" y="2219"/>
                    <a:pt x="804" y="2347"/>
                    <a:pt x="547" y="2508"/>
                  </a:cubicBezTo>
                  <a:cubicBezTo>
                    <a:pt x="418" y="2604"/>
                    <a:pt x="290" y="2701"/>
                    <a:pt x="193" y="2797"/>
                  </a:cubicBezTo>
                  <a:cubicBezTo>
                    <a:pt x="97" y="2926"/>
                    <a:pt x="0" y="3087"/>
                    <a:pt x="0" y="3247"/>
                  </a:cubicBezTo>
                  <a:cubicBezTo>
                    <a:pt x="0" y="3376"/>
                    <a:pt x="32" y="3505"/>
                    <a:pt x="97" y="3601"/>
                  </a:cubicBezTo>
                  <a:cubicBezTo>
                    <a:pt x="193" y="3697"/>
                    <a:pt x="290" y="3794"/>
                    <a:pt x="386" y="3890"/>
                  </a:cubicBezTo>
                  <a:cubicBezTo>
                    <a:pt x="772" y="4180"/>
                    <a:pt x="1093" y="4437"/>
                    <a:pt x="1318" y="4630"/>
                  </a:cubicBezTo>
                  <a:cubicBezTo>
                    <a:pt x="1403" y="4714"/>
                    <a:pt x="1487" y="4774"/>
                    <a:pt x="1529" y="4831"/>
                  </a:cubicBezTo>
                  <a:cubicBezTo>
                    <a:pt x="1371" y="5391"/>
                    <a:pt x="868" y="7237"/>
                    <a:pt x="868" y="8808"/>
                  </a:cubicBezTo>
                  <a:cubicBezTo>
                    <a:pt x="868" y="9194"/>
                    <a:pt x="900" y="9548"/>
                    <a:pt x="965" y="9901"/>
                  </a:cubicBezTo>
                  <a:cubicBezTo>
                    <a:pt x="1125" y="10544"/>
                    <a:pt x="1447" y="10994"/>
                    <a:pt x="1800" y="11219"/>
                  </a:cubicBezTo>
                  <a:cubicBezTo>
                    <a:pt x="2186" y="11476"/>
                    <a:pt x="2572" y="11541"/>
                    <a:pt x="2893" y="11541"/>
                  </a:cubicBezTo>
                  <a:cubicBezTo>
                    <a:pt x="2972" y="11541"/>
                    <a:pt x="3045" y="11537"/>
                    <a:pt x="3110" y="11531"/>
                  </a:cubicBezTo>
                  <a:cubicBezTo>
                    <a:pt x="3105" y="11657"/>
                    <a:pt x="3098" y="11813"/>
                    <a:pt x="3086" y="11991"/>
                  </a:cubicBezTo>
                  <a:cubicBezTo>
                    <a:pt x="3022" y="12698"/>
                    <a:pt x="2925" y="13823"/>
                    <a:pt x="2829" y="14884"/>
                  </a:cubicBezTo>
                  <a:cubicBezTo>
                    <a:pt x="2733" y="15944"/>
                    <a:pt x="2572" y="16973"/>
                    <a:pt x="2443" y="17487"/>
                  </a:cubicBezTo>
                  <a:cubicBezTo>
                    <a:pt x="2411" y="17648"/>
                    <a:pt x="2379" y="17809"/>
                    <a:pt x="2379" y="17937"/>
                  </a:cubicBezTo>
                  <a:cubicBezTo>
                    <a:pt x="2379" y="18259"/>
                    <a:pt x="2540" y="18548"/>
                    <a:pt x="2765" y="18741"/>
                  </a:cubicBezTo>
                  <a:cubicBezTo>
                    <a:pt x="3022" y="18902"/>
                    <a:pt x="3311" y="18966"/>
                    <a:pt x="3633" y="18966"/>
                  </a:cubicBezTo>
                  <a:cubicBezTo>
                    <a:pt x="4275" y="18966"/>
                    <a:pt x="5079" y="18709"/>
                    <a:pt x="5786" y="18291"/>
                  </a:cubicBezTo>
                  <a:cubicBezTo>
                    <a:pt x="6204" y="18034"/>
                    <a:pt x="6526" y="17584"/>
                    <a:pt x="6783" y="17037"/>
                  </a:cubicBezTo>
                  <a:cubicBezTo>
                    <a:pt x="7136" y="16266"/>
                    <a:pt x="7361" y="15237"/>
                    <a:pt x="7586" y="14144"/>
                  </a:cubicBezTo>
                  <a:cubicBezTo>
                    <a:pt x="7779" y="13084"/>
                    <a:pt x="7940" y="11959"/>
                    <a:pt x="8165" y="10962"/>
                  </a:cubicBezTo>
                  <a:cubicBezTo>
                    <a:pt x="8358" y="10062"/>
                    <a:pt x="8969" y="9001"/>
                    <a:pt x="9547" y="7908"/>
                  </a:cubicBezTo>
                  <a:cubicBezTo>
                    <a:pt x="10126" y="6815"/>
                    <a:pt x="10672" y="5658"/>
                    <a:pt x="10672" y="4469"/>
                  </a:cubicBezTo>
                  <a:cubicBezTo>
                    <a:pt x="10672" y="3633"/>
                    <a:pt x="10415" y="2830"/>
                    <a:pt x="9772" y="2026"/>
                  </a:cubicBezTo>
                  <a:cubicBezTo>
                    <a:pt x="8390" y="387"/>
                    <a:pt x="6654" y="1"/>
                    <a:pt x="53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85" name="Google Shape;4450;p64"/>
            <p:cNvSpPr>
              <a:spLocks/>
            </p:cNvSpPr>
            <p:nvPr/>
          </p:nvSpPr>
          <p:spPr bwMode="auto">
            <a:xfrm>
              <a:off x="5456575" y="2429500"/>
              <a:ext cx="532825" cy="629075"/>
            </a:xfrm>
            <a:custGeom>
              <a:avLst/>
              <a:gdLst>
                <a:gd name="T0" fmla="*/ 0 w 21313"/>
                <a:gd name="T1" fmla="*/ 22215 h 25163"/>
                <a:gd name="T2" fmla="*/ 1 w 21313"/>
                <a:gd name="T3" fmla="*/ 22215 h 25163"/>
                <a:gd name="T4" fmla="*/ 1 w 21313"/>
                <a:gd name="T5" fmla="*/ 22215 h 25163"/>
                <a:gd name="T6" fmla="*/ 0 w 21313"/>
                <a:gd name="T7" fmla="*/ 22215 h 25163"/>
                <a:gd name="T8" fmla="*/ 4328 w 21313"/>
                <a:gd name="T9" fmla="*/ 0 h 25163"/>
                <a:gd name="T10" fmla="*/ 3376 w 21313"/>
                <a:gd name="T11" fmla="*/ 67 h 25163"/>
                <a:gd name="T12" fmla="*/ 2058 w 21313"/>
                <a:gd name="T13" fmla="*/ 8264 h 25163"/>
                <a:gd name="T14" fmla="*/ 4083 w 21313"/>
                <a:gd name="T15" fmla="*/ 10643 h 25163"/>
                <a:gd name="T16" fmla="*/ 3890 w 21313"/>
                <a:gd name="T17" fmla="*/ 8714 h 25163"/>
                <a:gd name="T18" fmla="*/ 5947 w 21313"/>
                <a:gd name="T19" fmla="*/ 7750 h 25163"/>
                <a:gd name="T20" fmla="*/ 5947 w 21313"/>
                <a:gd name="T21" fmla="*/ 7750 h 25163"/>
                <a:gd name="T22" fmla="*/ 5465 w 21313"/>
                <a:gd name="T23" fmla="*/ 11029 h 25163"/>
                <a:gd name="T24" fmla="*/ 8 w 21313"/>
                <a:gd name="T25" fmla="*/ 22217 h 25163"/>
                <a:gd name="T26" fmla="*/ 1 w 21313"/>
                <a:gd name="T27" fmla="*/ 22215 h 25163"/>
                <a:gd name="T28" fmla="*/ 1 w 21313"/>
                <a:gd name="T29" fmla="*/ 22215 h 25163"/>
                <a:gd name="T30" fmla="*/ 4404 w 21313"/>
                <a:gd name="T31" fmla="*/ 24497 h 25163"/>
                <a:gd name="T32" fmla="*/ 7330 w 21313"/>
                <a:gd name="T33" fmla="*/ 25163 h 25163"/>
                <a:gd name="T34" fmla="*/ 18194 w 21313"/>
                <a:gd name="T35" fmla="*/ 16879 h 25163"/>
                <a:gd name="T36" fmla="*/ 18098 w 21313"/>
                <a:gd name="T37" fmla="*/ 3153 h 25163"/>
                <a:gd name="T38" fmla="*/ 10574 w 21313"/>
                <a:gd name="T39" fmla="*/ 291 h 25163"/>
                <a:gd name="T40" fmla="*/ 8197 w 21313"/>
                <a:gd name="T41" fmla="*/ 517 h 25163"/>
                <a:gd name="T42" fmla="*/ 4328 w 21313"/>
                <a:gd name="T43" fmla="*/ 0 h 25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13" h="25163" extrusionOk="0">
                  <a:moveTo>
                    <a:pt x="0" y="22215"/>
                  </a:moveTo>
                  <a:cubicBezTo>
                    <a:pt x="1" y="22215"/>
                    <a:pt x="1" y="22215"/>
                    <a:pt x="1" y="22215"/>
                  </a:cubicBezTo>
                  <a:cubicBezTo>
                    <a:pt x="1" y="22215"/>
                    <a:pt x="0" y="22215"/>
                    <a:pt x="0" y="22215"/>
                  </a:cubicBezTo>
                  <a:close/>
                  <a:moveTo>
                    <a:pt x="4328" y="0"/>
                  </a:moveTo>
                  <a:cubicBezTo>
                    <a:pt x="3989" y="0"/>
                    <a:pt x="3665" y="20"/>
                    <a:pt x="3376" y="67"/>
                  </a:cubicBezTo>
                  <a:cubicBezTo>
                    <a:pt x="1640" y="357"/>
                    <a:pt x="965" y="5403"/>
                    <a:pt x="2058" y="8264"/>
                  </a:cubicBezTo>
                  <a:cubicBezTo>
                    <a:pt x="2508" y="9454"/>
                    <a:pt x="3311" y="10193"/>
                    <a:pt x="4083" y="10643"/>
                  </a:cubicBezTo>
                  <a:cubicBezTo>
                    <a:pt x="3922" y="10482"/>
                    <a:pt x="2861" y="9486"/>
                    <a:pt x="3890" y="8714"/>
                  </a:cubicBezTo>
                  <a:cubicBezTo>
                    <a:pt x="4983" y="7879"/>
                    <a:pt x="5947" y="7750"/>
                    <a:pt x="5947" y="7750"/>
                  </a:cubicBezTo>
                  <a:cubicBezTo>
                    <a:pt x="5947" y="7750"/>
                    <a:pt x="5079" y="10546"/>
                    <a:pt x="5465" y="11029"/>
                  </a:cubicBezTo>
                  <a:cubicBezTo>
                    <a:pt x="6931" y="13005"/>
                    <a:pt x="371" y="22217"/>
                    <a:pt x="8" y="22217"/>
                  </a:cubicBezTo>
                  <a:cubicBezTo>
                    <a:pt x="6" y="22217"/>
                    <a:pt x="3" y="22216"/>
                    <a:pt x="1" y="22215"/>
                  </a:cubicBezTo>
                  <a:cubicBezTo>
                    <a:pt x="49" y="22242"/>
                    <a:pt x="1960" y="23323"/>
                    <a:pt x="4404" y="24497"/>
                  </a:cubicBezTo>
                  <a:cubicBezTo>
                    <a:pt x="5359" y="24958"/>
                    <a:pt x="6344" y="25163"/>
                    <a:pt x="7330" y="25163"/>
                  </a:cubicBezTo>
                  <a:cubicBezTo>
                    <a:pt x="11919" y="25163"/>
                    <a:pt x="16527" y="20716"/>
                    <a:pt x="18194" y="16879"/>
                  </a:cubicBezTo>
                  <a:cubicBezTo>
                    <a:pt x="19769" y="13182"/>
                    <a:pt x="21312" y="6496"/>
                    <a:pt x="18098" y="3153"/>
                  </a:cubicBezTo>
                  <a:cubicBezTo>
                    <a:pt x="15773" y="787"/>
                    <a:pt x="12697" y="291"/>
                    <a:pt x="10574" y="291"/>
                  </a:cubicBezTo>
                  <a:cubicBezTo>
                    <a:pt x="9379" y="291"/>
                    <a:pt x="8486" y="448"/>
                    <a:pt x="8197" y="517"/>
                  </a:cubicBezTo>
                  <a:cubicBezTo>
                    <a:pt x="8197" y="517"/>
                    <a:pt x="6061" y="0"/>
                    <a:pt x="43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86" name="Google Shape;4451;p64"/>
            <p:cNvSpPr>
              <a:spLocks/>
            </p:cNvSpPr>
            <p:nvPr/>
          </p:nvSpPr>
          <p:spPr bwMode="auto">
            <a:xfrm>
              <a:off x="5449350" y="2423125"/>
              <a:ext cx="513525" cy="642125"/>
            </a:xfrm>
            <a:custGeom>
              <a:avLst/>
              <a:gdLst>
                <a:gd name="T0" fmla="*/ 7168 w 20541"/>
                <a:gd name="T1" fmla="*/ 772 h 25685"/>
                <a:gd name="T2" fmla="*/ 8422 w 20541"/>
                <a:gd name="T3" fmla="*/ 1030 h 25685"/>
                <a:gd name="T4" fmla="*/ 10865 w 20541"/>
                <a:gd name="T5" fmla="*/ 805 h 25685"/>
                <a:gd name="T6" fmla="*/ 19994 w 20541"/>
                <a:gd name="T7" fmla="*/ 9066 h 25685"/>
                <a:gd name="T8" fmla="*/ 13983 w 20541"/>
                <a:gd name="T9" fmla="*/ 22502 h 25685"/>
                <a:gd name="T10" fmla="*/ 4790 w 20541"/>
                <a:gd name="T11" fmla="*/ 24495 h 25685"/>
                <a:gd name="T12" fmla="*/ 739 w 20541"/>
                <a:gd name="T13" fmla="*/ 22438 h 25685"/>
                <a:gd name="T14" fmla="*/ 728 w 20541"/>
                <a:gd name="T15" fmla="*/ 22430 h 25685"/>
                <a:gd name="T16" fmla="*/ 4147 w 20541"/>
                <a:gd name="T17" fmla="*/ 17391 h 25685"/>
                <a:gd name="T18" fmla="*/ 6236 w 20541"/>
                <a:gd name="T19" fmla="*/ 12087 h 25685"/>
                <a:gd name="T20" fmla="*/ 5947 w 20541"/>
                <a:gd name="T21" fmla="*/ 11123 h 25685"/>
                <a:gd name="T22" fmla="*/ 6204 w 20541"/>
                <a:gd name="T23" fmla="*/ 9130 h 25685"/>
                <a:gd name="T24" fmla="*/ 6493 w 20541"/>
                <a:gd name="T25" fmla="*/ 8069 h 25685"/>
                <a:gd name="T26" fmla="*/ 6275 w 20541"/>
                <a:gd name="T27" fmla="*/ 7735 h 25685"/>
                <a:gd name="T28" fmla="*/ 3986 w 20541"/>
                <a:gd name="T29" fmla="*/ 8776 h 25685"/>
                <a:gd name="T30" fmla="*/ 3472 w 20541"/>
                <a:gd name="T31" fmla="*/ 9741 h 25685"/>
                <a:gd name="T32" fmla="*/ 3477 w 20541"/>
                <a:gd name="T33" fmla="*/ 9849 h 25685"/>
                <a:gd name="T34" fmla="*/ 2089 w 20541"/>
                <a:gd name="T35" fmla="*/ 5240 h 25685"/>
                <a:gd name="T36" fmla="*/ 3086 w 20541"/>
                <a:gd name="T37" fmla="*/ 1030 h 25685"/>
                <a:gd name="T38" fmla="*/ 4629 w 20541"/>
                <a:gd name="T39" fmla="*/ 547 h 25685"/>
                <a:gd name="T40" fmla="*/ 3632 w 20541"/>
                <a:gd name="T41" fmla="*/ 65 h 25685"/>
                <a:gd name="T42" fmla="*/ 1832 w 20541"/>
                <a:gd name="T43" fmla="*/ 2637 h 25685"/>
                <a:gd name="T44" fmla="*/ 2089 w 20541"/>
                <a:gd name="T45" fmla="*/ 8616 h 25685"/>
                <a:gd name="T46" fmla="*/ 4386 w 20541"/>
                <a:gd name="T47" fmla="*/ 11156 h 25685"/>
                <a:gd name="T48" fmla="*/ 4565 w 20541"/>
                <a:gd name="T49" fmla="*/ 10705 h 25685"/>
                <a:gd name="T50" fmla="*/ 3986 w 20541"/>
                <a:gd name="T51" fmla="*/ 9741 h 25685"/>
                <a:gd name="T52" fmla="*/ 5690 w 20541"/>
                <a:gd name="T53" fmla="*/ 8423 h 25685"/>
                <a:gd name="T54" fmla="*/ 5841 w 20541"/>
                <a:gd name="T55" fmla="*/ 8375 h 25685"/>
                <a:gd name="T56" fmla="*/ 5400 w 20541"/>
                <a:gd name="T57" fmla="*/ 10834 h 25685"/>
                <a:gd name="T58" fmla="*/ 5690 w 20541"/>
                <a:gd name="T59" fmla="*/ 12087 h 25685"/>
                <a:gd name="T60" fmla="*/ 1993 w 20541"/>
                <a:gd name="T61" fmla="*/ 19802 h 25685"/>
                <a:gd name="T62" fmla="*/ 289 w 20541"/>
                <a:gd name="T63" fmla="*/ 22116 h 25685"/>
                <a:gd name="T64" fmla="*/ 182 w 20541"/>
                <a:gd name="T65" fmla="*/ 22223 h 25685"/>
                <a:gd name="T66" fmla="*/ 32 w 20541"/>
                <a:gd name="T67" fmla="*/ 22341 h 25685"/>
                <a:gd name="T68" fmla="*/ 161 w 20541"/>
                <a:gd name="T69" fmla="*/ 22721 h 25685"/>
                <a:gd name="T70" fmla="*/ 161 w 20541"/>
                <a:gd name="T71" fmla="*/ 22727 h 25685"/>
                <a:gd name="T72" fmla="*/ 4565 w 20541"/>
                <a:gd name="T73" fmla="*/ 24977 h 25685"/>
                <a:gd name="T74" fmla="*/ 14304 w 20541"/>
                <a:gd name="T75" fmla="*/ 22920 h 25685"/>
                <a:gd name="T76" fmla="*/ 20540 w 20541"/>
                <a:gd name="T77" fmla="*/ 9066 h 25685"/>
                <a:gd name="T78" fmla="*/ 10865 w 20541"/>
                <a:gd name="T79" fmla="*/ 290 h 25685"/>
                <a:gd name="T80" fmla="*/ 8492 w 20541"/>
                <a:gd name="T81" fmla="*/ 501 h 25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541" h="25685" extrusionOk="0">
                  <a:moveTo>
                    <a:pt x="4629" y="547"/>
                  </a:moveTo>
                  <a:cubicBezTo>
                    <a:pt x="5465" y="547"/>
                    <a:pt x="6429" y="644"/>
                    <a:pt x="7168" y="772"/>
                  </a:cubicBezTo>
                  <a:cubicBezTo>
                    <a:pt x="7522" y="837"/>
                    <a:pt x="7843" y="901"/>
                    <a:pt x="8068" y="965"/>
                  </a:cubicBezTo>
                  <a:cubicBezTo>
                    <a:pt x="8293" y="997"/>
                    <a:pt x="8422" y="1030"/>
                    <a:pt x="8422" y="1030"/>
                  </a:cubicBezTo>
                  <a:lnTo>
                    <a:pt x="8550" y="1030"/>
                  </a:lnTo>
                  <a:cubicBezTo>
                    <a:pt x="8808" y="965"/>
                    <a:pt x="9708" y="805"/>
                    <a:pt x="10865" y="805"/>
                  </a:cubicBezTo>
                  <a:cubicBezTo>
                    <a:pt x="12954" y="805"/>
                    <a:pt x="15944" y="1319"/>
                    <a:pt x="18194" y="3601"/>
                  </a:cubicBezTo>
                  <a:cubicBezTo>
                    <a:pt x="19512" y="4951"/>
                    <a:pt x="19994" y="6944"/>
                    <a:pt x="19994" y="9066"/>
                  </a:cubicBezTo>
                  <a:cubicBezTo>
                    <a:pt x="19994" y="11894"/>
                    <a:pt x="19126" y="14948"/>
                    <a:pt x="18226" y="17005"/>
                  </a:cubicBezTo>
                  <a:cubicBezTo>
                    <a:pt x="17422" y="18902"/>
                    <a:pt x="15879" y="20927"/>
                    <a:pt x="13983" y="22502"/>
                  </a:cubicBezTo>
                  <a:cubicBezTo>
                    <a:pt x="12054" y="24077"/>
                    <a:pt x="9804" y="25138"/>
                    <a:pt x="7618" y="25138"/>
                  </a:cubicBezTo>
                  <a:cubicBezTo>
                    <a:pt x="6654" y="25138"/>
                    <a:pt x="5722" y="24945"/>
                    <a:pt x="4790" y="24495"/>
                  </a:cubicBezTo>
                  <a:cubicBezTo>
                    <a:pt x="3568" y="23916"/>
                    <a:pt x="2475" y="23338"/>
                    <a:pt x="1672" y="22920"/>
                  </a:cubicBezTo>
                  <a:cubicBezTo>
                    <a:pt x="1286" y="22727"/>
                    <a:pt x="964" y="22534"/>
                    <a:pt x="739" y="22438"/>
                  </a:cubicBezTo>
                  <a:cubicBezTo>
                    <a:pt x="736" y="22435"/>
                    <a:pt x="732" y="22433"/>
                    <a:pt x="728" y="22430"/>
                  </a:cubicBezTo>
                  <a:cubicBezTo>
                    <a:pt x="811" y="22336"/>
                    <a:pt x="911" y="22219"/>
                    <a:pt x="1029" y="22084"/>
                  </a:cubicBezTo>
                  <a:cubicBezTo>
                    <a:pt x="1736" y="21184"/>
                    <a:pt x="3022" y="19320"/>
                    <a:pt x="4147" y="17391"/>
                  </a:cubicBezTo>
                  <a:cubicBezTo>
                    <a:pt x="4725" y="16395"/>
                    <a:pt x="5240" y="15430"/>
                    <a:pt x="5593" y="14498"/>
                  </a:cubicBezTo>
                  <a:cubicBezTo>
                    <a:pt x="5979" y="13598"/>
                    <a:pt x="6236" y="12762"/>
                    <a:pt x="6236" y="12087"/>
                  </a:cubicBezTo>
                  <a:cubicBezTo>
                    <a:pt x="6236" y="11734"/>
                    <a:pt x="6172" y="11380"/>
                    <a:pt x="5979" y="11123"/>
                  </a:cubicBezTo>
                  <a:lnTo>
                    <a:pt x="5947" y="11123"/>
                  </a:lnTo>
                  <a:cubicBezTo>
                    <a:pt x="5947" y="11123"/>
                    <a:pt x="5915" y="10994"/>
                    <a:pt x="5915" y="10834"/>
                  </a:cubicBezTo>
                  <a:cubicBezTo>
                    <a:pt x="5915" y="10416"/>
                    <a:pt x="6075" y="9709"/>
                    <a:pt x="6204" y="9130"/>
                  </a:cubicBezTo>
                  <a:cubicBezTo>
                    <a:pt x="6268" y="8841"/>
                    <a:pt x="6332" y="8583"/>
                    <a:pt x="6397" y="8391"/>
                  </a:cubicBezTo>
                  <a:cubicBezTo>
                    <a:pt x="6461" y="8198"/>
                    <a:pt x="6493" y="8069"/>
                    <a:pt x="6493" y="8069"/>
                  </a:cubicBezTo>
                  <a:cubicBezTo>
                    <a:pt x="6525" y="8005"/>
                    <a:pt x="6493" y="7908"/>
                    <a:pt x="6429" y="7812"/>
                  </a:cubicBezTo>
                  <a:cubicBezTo>
                    <a:pt x="6382" y="7765"/>
                    <a:pt x="6335" y="7735"/>
                    <a:pt x="6275" y="7735"/>
                  </a:cubicBezTo>
                  <a:cubicBezTo>
                    <a:pt x="6253" y="7735"/>
                    <a:pt x="6230" y="7739"/>
                    <a:pt x="6204" y="7748"/>
                  </a:cubicBezTo>
                  <a:cubicBezTo>
                    <a:pt x="6172" y="7748"/>
                    <a:pt x="5143" y="7876"/>
                    <a:pt x="3986" y="8776"/>
                  </a:cubicBezTo>
                  <a:lnTo>
                    <a:pt x="3986" y="8744"/>
                  </a:lnTo>
                  <a:cubicBezTo>
                    <a:pt x="3632" y="9034"/>
                    <a:pt x="3472" y="9419"/>
                    <a:pt x="3472" y="9741"/>
                  </a:cubicBezTo>
                  <a:cubicBezTo>
                    <a:pt x="3472" y="9777"/>
                    <a:pt x="3473" y="9813"/>
                    <a:pt x="3477" y="9849"/>
                  </a:cubicBezTo>
                  <a:cubicBezTo>
                    <a:pt x="3120" y="9475"/>
                    <a:pt x="2807" y="9010"/>
                    <a:pt x="2572" y="8423"/>
                  </a:cubicBezTo>
                  <a:cubicBezTo>
                    <a:pt x="2250" y="7523"/>
                    <a:pt x="2089" y="6366"/>
                    <a:pt x="2089" y="5240"/>
                  </a:cubicBezTo>
                  <a:cubicBezTo>
                    <a:pt x="2089" y="4083"/>
                    <a:pt x="2250" y="2926"/>
                    <a:pt x="2539" y="2058"/>
                  </a:cubicBezTo>
                  <a:cubicBezTo>
                    <a:pt x="2700" y="1640"/>
                    <a:pt x="2893" y="1255"/>
                    <a:pt x="3086" y="1030"/>
                  </a:cubicBezTo>
                  <a:cubicBezTo>
                    <a:pt x="3311" y="772"/>
                    <a:pt x="3504" y="644"/>
                    <a:pt x="3729" y="612"/>
                  </a:cubicBezTo>
                  <a:cubicBezTo>
                    <a:pt x="3986" y="547"/>
                    <a:pt x="4307" y="547"/>
                    <a:pt x="4629" y="547"/>
                  </a:cubicBezTo>
                  <a:close/>
                  <a:moveTo>
                    <a:pt x="4629" y="1"/>
                  </a:moveTo>
                  <a:cubicBezTo>
                    <a:pt x="4275" y="1"/>
                    <a:pt x="3954" y="1"/>
                    <a:pt x="3632" y="65"/>
                  </a:cubicBezTo>
                  <a:cubicBezTo>
                    <a:pt x="3247" y="129"/>
                    <a:pt x="2925" y="354"/>
                    <a:pt x="2668" y="676"/>
                  </a:cubicBezTo>
                  <a:cubicBezTo>
                    <a:pt x="2282" y="1158"/>
                    <a:pt x="2025" y="1833"/>
                    <a:pt x="1832" y="2637"/>
                  </a:cubicBezTo>
                  <a:cubicBezTo>
                    <a:pt x="1639" y="3408"/>
                    <a:pt x="1543" y="4340"/>
                    <a:pt x="1543" y="5240"/>
                  </a:cubicBezTo>
                  <a:cubicBezTo>
                    <a:pt x="1543" y="6430"/>
                    <a:pt x="1704" y="7619"/>
                    <a:pt x="2089" y="8616"/>
                  </a:cubicBezTo>
                  <a:cubicBezTo>
                    <a:pt x="2539" y="9869"/>
                    <a:pt x="3407" y="10641"/>
                    <a:pt x="4243" y="11123"/>
                  </a:cubicBezTo>
                  <a:cubicBezTo>
                    <a:pt x="4289" y="11146"/>
                    <a:pt x="4338" y="11156"/>
                    <a:pt x="4386" y="11156"/>
                  </a:cubicBezTo>
                  <a:cubicBezTo>
                    <a:pt x="4473" y="11156"/>
                    <a:pt x="4555" y="11121"/>
                    <a:pt x="4597" y="11059"/>
                  </a:cubicBezTo>
                  <a:cubicBezTo>
                    <a:pt x="4693" y="10930"/>
                    <a:pt x="4661" y="10769"/>
                    <a:pt x="4565" y="10705"/>
                  </a:cubicBezTo>
                  <a:cubicBezTo>
                    <a:pt x="4500" y="10641"/>
                    <a:pt x="4372" y="10512"/>
                    <a:pt x="4243" y="10319"/>
                  </a:cubicBezTo>
                  <a:cubicBezTo>
                    <a:pt x="4115" y="10159"/>
                    <a:pt x="3986" y="9934"/>
                    <a:pt x="3986" y="9741"/>
                  </a:cubicBezTo>
                  <a:cubicBezTo>
                    <a:pt x="4018" y="9580"/>
                    <a:pt x="4050" y="9387"/>
                    <a:pt x="4340" y="9194"/>
                  </a:cubicBezTo>
                  <a:cubicBezTo>
                    <a:pt x="4854" y="8776"/>
                    <a:pt x="5336" y="8551"/>
                    <a:pt x="5690" y="8423"/>
                  </a:cubicBezTo>
                  <a:cubicBezTo>
                    <a:pt x="5745" y="8404"/>
                    <a:pt x="5795" y="8389"/>
                    <a:pt x="5841" y="8375"/>
                  </a:cubicBezTo>
                  <a:cubicBezTo>
                    <a:pt x="5793" y="8551"/>
                    <a:pt x="5739" y="8767"/>
                    <a:pt x="5690" y="9001"/>
                  </a:cubicBezTo>
                  <a:cubicBezTo>
                    <a:pt x="5529" y="9612"/>
                    <a:pt x="5400" y="10319"/>
                    <a:pt x="5400" y="10834"/>
                  </a:cubicBezTo>
                  <a:cubicBezTo>
                    <a:pt x="5400" y="11059"/>
                    <a:pt x="5400" y="11251"/>
                    <a:pt x="5529" y="11444"/>
                  </a:cubicBezTo>
                  <a:cubicBezTo>
                    <a:pt x="5625" y="11573"/>
                    <a:pt x="5690" y="11798"/>
                    <a:pt x="5690" y="12087"/>
                  </a:cubicBezTo>
                  <a:cubicBezTo>
                    <a:pt x="5690" y="12730"/>
                    <a:pt x="5368" y="13727"/>
                    <a:pt x="4886" y="14820"/>
                  </a:cubicBezTo>
                  <a:cubicBezTo>
                    <a:pt x="4115" y="16491"/>
                    <a:pt x="2989" y="18355"/>
                    <a:pt x="1993" y="19802"/>
                  </a:cubicBezTo>
                  <a:cubicBezTo>
                    <a:pt x="1511" y="20541"/>
                    <a:pt x="1061" y="21152"/>
                    <a:pt x="707" y="21602"/>
                  </a:cubicBezTo>
                  <a:cubicBezTo>
                    <a:pt x="546" y="21827"/>
                    <a:pt x="386" y="21988"/>
                    <a:pt x="289" y="22116"/>
                  </a:cubicBezTo>
                  <a:cubicBezTo>
                    <a:pt x="257" y="22148"/>
                    <a:pt x="193" y="22213"/>
                    <a:pt x="193" y="22213"/>
                  </a:cubicBezTo>
                  <a:lnTo>
                    <a:pt x="182" y="22223"/>
                  </a:lnTo>
                  <a:cubicBezTo>
                    <a:pt x="120" y="22247"/>
                    <a:pt x="67" y="22289"/>
                    <a:pt x="32" y="22341"/>
                  </a:cubicBezTo>
                  <a:cubicBezTo>
                    <a:pt x="0" y="22438"/>
                    <a:pt x="0" y="22566"/>
                    <a:pt x="96" y="22663"/>
                  </a:cubicBezTo>
                  <a:cubicBezTo>
                    <a:pt x="114" y="22697"/>
                    <a:pt x="140" y="22713"/>
                    <a:pt x="161" y="22721"/>
                  </a:cubicBezTo>
                  <a:lnTo>
                    <a:pt x="161" y="22727"/>
                  </a:lnTo>
                  <a:lnTo>
                    <a:pt x="212" y="22727"/>
                  </a:lnTo>
                  <a:cubicBezTo>
                    <a:pt x="534" y="22919"/>
                    <a:pt x="2335" y="23921"/>
                    <a:pt x="4565" y="24977"/>
                  </a:cubicBezTo>
                  <a:cubicBezTo>
                    <a:pt x="5561" y="25459"/>
                    <a:pt x="6590" y="25684"/>
                    <a:pt x="7618" y="25684"/>
                  </a:cubicBezTo>
                  <a:cubicBezTo>
                    <a:pt x="9997" y="25684"/>
                    <a:pt x="12343" y="24527"/>
                    <a:pt x="14304" y="22920"/>
                  </a:cubicBezTo>
                  <a:cubicBezTo>
                    <a:pt x="16265" y="21281"/>
                    <a:pt x="17872" y="19191"/>
                    <a:pt x="18708" y="17230"/>
                  </a:cubicBezTo>
                  <a:cubicBezTo>
                    <a:pt x="19640" y="15077"/>
                    <a:pt x="20540" y="11991"/>
                    <a:pt x="20540" y="9066"/>
                  </a:cubicBezTo>
                  <a:cubicBezTo>
                    <a:pt x="20540" y="6848"/>
                    <a:pt x="20026" y="4726"/>
                    <a:pt x="18579" y="3247"/>
                  </a:cubicBezTo>
                  <a:cubicBezTo>
                    <a:pt x="16169" y="772"/>
                    <a:pt x="13019" y="290"/>
                    <a:pt x="10865" y="290"/>
                  </a:cubicBezTo>
                  <a:cubicBezTo>
                    <a:pt x="9723" y="290"/>
                    <a:pt x="8862" y="431"/>
                    <a:pt x="8492" y="501"/>
                  </a:cubicBezTo>
                  <a:cubicBezTo>
                    <a:pt x="8139" y="420"/>
                    <a:pt x="6253" y="1"/>
                    <a:pt x="46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87" name="Google Shape;4452;p64"/>
            <p:cNvSpPr>
              <a:spLocks/>
            </p:cNvSpPr>
            <p:nvPr/>
          </p:nvSpPr>
          <p:spPr bwMode="auto">
            <a:xfrm>
              <a:off x="4468125" y="2857075"/>
              <a:ext cx="348000" cy="631675"/>
            </a:xfrm>
            <a:custGeom>
              <a:avLst/>
              <a:gdLst>
                <a:gd name="T0" fmla="*/ 4951 w 13920"/>
                <a:gd name="T1" fmla="*/ 1 h 25267"/>
                <a:gd name="T2" fmla="*/ 1 w 13920"/>
                <a:gd name="T3" fmla="*/ 20670 h 25267"/>
                <a:gd name="T4" fmla="*/ 10126 w 13920"/>
                <a:gd name="T5" fmla="*/ 25267 h 25267"/>
                <a:gd name="T6" fmla="*/ 13919 w 13920"/>
                <a:gd name="T7" fmla="*/ 5851 h 25267"/>
                <a:gd name="T8" fmla="*/ 4951 w 13920"/>
                <a:gd name="T9" fmla="*/ 1 h 25267"/>
              </a:gdLst>
              <a:ahLst/>
              <a:cxnLst>
                <a:cxn ang="0">
                  <a:pos x="T0" y="T1"/>
                </a:cxn>
                <a:cxn ang="0">
                  <a:pos x="T2" y="T3"/>
                </a:cxn>
                <a:cxn ang="0">
                  <a:pos x="T4" y="T5"/>
                </a:cxn>
                <a:cxn ang="0">
                  <a:pos x="T6" y="T7"/>
                </a:cxn>
                <a:cxn ang="0">
                  <a:pos x="T8" y="T9"/>
                </a:cxn>
              </a:cxnLst>
              <a:rect l="0" t="0" r="r" b="b"/>
              <a:pathLst>
                <a:path w="13920" h="25267" extrusionOk="0">
                  <a:moveTo>
                    <a:pt x="4951" y="1"/>
                  </a:moveTo>
                  <a:lnTo>
                    <a:pt x="1" y="20670"/>
                  </a:lnTo>
                  <a:lnTo>
                    <a:pt x="10126" y="25267"/>
                  </a:lnTo>
                  <a:lnTo>
                    <a:pt x="13919" y="5851"/>
                  </a:lnTo>
                  <a:lnTo>
                    <a:pt x="495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88" name="Google Shape;4453;p64"/>
            <p:cNvSpPr>
              <a:spLocks/>
            </p:cNvSpPr>
            <p:nvPr/>
          </p:nvSpPr>
          <p:spPr bwMode="auto">
            <a:xfrm>
              <a:off x="4460900" y="2850325"/>
              <a:ext cx="362450" cy="645450"/>
            </a:xfrm>
            <a:custGeom>
              <a:avLst/>
              <a:gdLst>
                <a:gd name="T0" fmla="*/ 5408 w 14498"/>
                <a:gd name="T1" fmla="*/ 710 h 25818"/>
                <a:gd name="T2" fmla="*/ 13919 w 14498"/>
                <a:gd name="T3" fmla="*/ 6250 h 25818"/>
                <a:gd name="T4" fmla="*/ 10222 w 14498"/>
                <a:gd name="T5" fmla="*/ 25151 h 25818"/>
                <a:gd name="T6" fmla="*/ 611 w 14498"/>
                <a:gd name="T7" fmla="*/ 20779 h 25818"/>
                <a:gd name="T8" fmla="*/ 5408 w 14498"/>
                <a:gd name="T9" fmla="*/ 710 h 25818"/>
                <a:gd name="T10" fmla="*/ 5208 w 14498"/>
                <a:gd name="T11" fmla="*/ 0 h 25818"/>
                <a:gd name="T12" fmla="*/ 5144 w 14498"/>
                <a:gd name="T13" fmla="*/ 14 h 25818"/>
                <a:gd name="T14" fmla="*/ 4983 w 14498"/>
                <a:gd name="T15" fmla="*/ 207 h 25818"/>
                <a:gd name="T16" fmla="*/ 33 w 14498"/>
                <a:gd name="T17" fmla="*/ 20876 h 25818"/>
                <a:gd name="T18" fmla="*/ 193 w 14498"/>
                <a:gd name="T19" fmla="*/ 21165 h 25818"/>
                <a:gd name="T20" fmla="*/ 10287 w 14498"/>
                <a:gd name="T21" fmla="*/ 25794 h 25818"/>
                <a:gd name="T22" fmla="*/ 10415 w 14498"/>
                <a:gd name="T23" fmla="*/ 25818 h 25818"/>
                <a:gd name="T24" fmla="*/ 10544 w 14498"/>
                <a:gd name="T25" fmla="*/ 25794 h 25818"/>
                <a:gd name="T26" fmla="*/ 10672 w 14498"/>
                <a:gd name="T27" fmla="*/ 25601 h 25818"/>
                <a:gd name="T28" fmla="*/ 14498 w 14498"/>
                <a:gd name="T29" fmla="*/ 6153 h 25818"/>
                <a:gd name="T30" fmla="*/ 14369 w 14498"/>
                <a:gd name="T31" fmla="*/ 5896 h 25818"/>
                <a:gd name="T32" fmla="*/ 5401 w 14498"/>
                <a:gd name="T33" fmla="*/ 46 h 25818"/>
                <a:gd name="T34" fmla="*/ 5208 w 14498"/>
                <a:gd name="T35" fmla="*/ 0 h 25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98" h="25818" extrusionOk="0">
                  <a:moveTo>
                    <a:pt x="5408" y="710"/>
                  </a:moveTo>
                  <a:lnTo>
                    <a:pt x="13919" y="6250"/>
                  </a:lnTo>
                  <a:lnTo>
                    <a:pt x="10222" y="25151"/>
                  </a:lnTo>
                  <a:lnTo>
                    <a:pt x="611" y="20779"/>
                  </a:lnTo>
                  <a:lnTo>
                    <a:pt x="5408" y="710"/>
                  </a:lnTo>
                  <a:close/>
                  <a:moveTo>
                    <a:pt x="5208" y="0"/>
                  </a:moveTo>
                  <a:cubicBezTo>
                    <a:pt x="5184" y="0"/>
                    <a:pt x="5162" y="4"/>
                    <a:pt x="5144" y="14"/>
                  </a:cubicBezTo>
                  <a:cubicBezTo>
                    <a:pt x="5047" y="46"/>
                    <a:pt x="5015" y="142"/>
                    <a:pt x="4983" y="207"/>
                  </a:cubicBezTo>
                  <a:lnTo>
                    <a:pt x="33" y="20876"/>
                  </a:lnTo>
                  <a:cubicBezTo>
                    <a:pt x="0" y="21004"/>
                    <a:pt x="65" y="21133"/>
                    <a:pt x="193" y="21165"/>
                  </a:cubicBezTo>
                  <a:lnTo>
                    <a:pt x="10287" y="25794"/>
                  </a:lnTo>
                  <a:cubicBezTo>
                    <a:pt x="10335" y="25810"/>
                    <a:pt x="10375" y="25818"/>
                    <a:pt x="10415" y="25818"/>
                  </a:cubicBezTo>
                  <a:cubicBezTo>
                    <a:pt x="10455" y="25818"/>
                    <a:pt x="10496" y="25810"/>
                    <a:pt x="10544" y="25794"/>
                  </a:cubicBezTo>
                  <a:cubicBezTo>
                    <a:pt x="10608" y="25729"/>
                    <a:pt x="10640" y="25665"/>
                    <a:pt x="10672" y="25601"/>
                  </a:cubicBezTo>
                  <a:lnTo>
                    <a:pt x="14498" y="6153"/>
                  </a:lnTo>
                  <a:cubicBezTo>
                    <a:pt x="14498" y="6057"/>
                    <a:pt x="14465" y="5961"/>
                    <a:pt x="14369" y="5896"/>
                  </a:cubicBezTo>
                  <a:lnTo>
                    <a:pt x="5401" y="46"/>
                  </a:lnTo>
                  <a:cubicBezTo>
                    <a:pt x="5333" y="23"/>
                    <a:pt x="5264" y="0"/>
                    <a:pt x="52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89" name="Google Shape;4454;p64"/>
            <p:cNvSpPr>
              <a:spLocks/>
            </p:cNvSpPr>
            <p:nvPr/>
          </p:nvSpPr>
          <p:spPr bwMode="auto">
            <a:xfrm>
              <a:off x="4497875" y="2910925"/>
              <a:ext cx="289325" cy="524775"/>
            </a:xfrm>
            <a:custGeom>
              <a:avLst/>
              <a:gdLst>
                <a:gd name="T0" fmla="*/ 4115 w 11573"/>
                <a:gd name="T1" fmla="*/ 1 h 20991"/>
                <a:gd name="T2" fmla="*/ 0 w 11573"/>
                <a:gd name="T3" fmla="*/ 17166 h 20991"/>
                <a:gd name="T4" fmla="*/ 8390 w 11573"/>
                <a:gd name="T5" fmla="*/ 20991 h 20991"/>
                <a:gd name="T6" fmla="*/ 11572 w 11573"/>
                <a:gd name="T7" fmla="*/ 4854 h 20991"/>
                <a:gd name="T8" fmla="*/ 4115 w 11573"/>
                <a:gd name="T9" fmla="*/ 1 h 20991"/>
              </a:gdLst>
              <a:ahLst/>
              <a:cxnLst>
                <a:cxn ang="0">
                  <a:pos x="T0" y="T1"/>
                </a:cxn>
                <a:cxn ang="0">
                  <a:pos x="T2" y="T3"/>
                </a:cxn>
                <a:cxn ang="0">
                  <a:pos x="T4" y="T5"/>
                </a:cxn>
                <a:cxn ang="0">
                  <a:pos x="T6" y="T7"/>
                </a:cxn>
                <a:cxn ang="0">
                  <a:pos x="T8" y="T9"/>
                </a:cxn>
              </a:cxnLst>
              <a:rect l="0" t="0" r="r" b="b"/>
              <a:pathLst>
                <a:path w="11573" h="20991" extrusionOk="0">
                  <a:moveTo>
                    <a:pt x="4115" y="1"/>
                  </a:moveTo>
                  <a:lnTo>
                    <a:pt x="0" y="17166"/>
                  </a:lnTo>
                  <a:lnTo>
                    <a:pt x="8390" y="20991"/>
                  </a:lnTo>
                  <a:lnTo>
                    <a:pt x="11572" y="4854"/>
                  </a:lnTo>
                  <a:lnTo>
                    <a:pt x="4115"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90" name="Google Shape;4455;p64"/>
            <p:cNvSpPr>
              <a:spLocks/>
            </p:cNvSpPr>
            <p:nvPr/>
          </p:nvSpPr>
          <p:spPr bwMode="auto">
            <a:xfrm>
              <a:off x="4490625" y="2903975"/>
              <a:ext cx="303800" cy="537975"/>
            </a:xfrm>
            <a:custGeom>
              <a:avLst/>
              <a:gdLst>
                <a:gd name="T0" fmla="*/ 4566 w 12152"/>
                <a:gd name="T1" fmla="*/ 711 h 21519"/>
                <a:gd name="T2" fmla="*/ 11573 w 12152"/>
                <a:gd name="T3" fmla="*/ 5229 h 21519"/>
                <a:gd name="T4" fmla="*/ 8487 w 12152"/>
                <a:gd name="T5" fmla="*/ 20883 h 21519"/>
                <a:gd name="T6" fmla="*/ 612 w 12152"/>
                <a:gd name="T7" fmla="*/ 17283 h 21519"/>
                <a:gd name="T8" fmla="*/ 4566 w 12152"/>
                <a:gd name="T9" fmla="*/ 711 h 21519"/>
                <a:gd name="T10" fmla="*/ 4400 w 12152"/>
                <a:gd name="T11" fmla="*/ 0 h 21519"/>
                <a:gd name="T12" fmla="*/ 4308 w 12152"/>
                <a:gd name="T13" fmla="*/ 21 h 21519"/>
                <a:gd name="T14" fmla="*/ 4147 w 12152"/>
                <a:gd name="T15" fmla="*/ 214 h 21519"/>
                <a:gd name="T16" fmla="*/ 33 w 12152"/>
                <a:gd name="T17" fmla="*/ 17379 h 21519"/>
                <a:gd name="T18" fmla="*/ 162 w 12152"/>
                <a:gd name="T19" fmla="*/ 17669 h 21519"/>
                <a:gd name="T20" fmla="*/ 8583 w 12152"/>
                <a:gd name="T21" fmla="*/ 21494 h 21519"/>
                <a:gd name="T22" fmla="*/ 8696 w 12152"/>
                <a:gd name="T23" fmla="*/ 21518 h 21519"/>
                <a:gd name="T24" fmla="*/ 8808 w 12152"/>
                <a:gd name="T25" fmla="*/ 21494 h 21519"/>
                <a:gd name="T26" fmla="*/ 8937 w 12152"/>
                <a:gd name="T27" fmla="*/ 21301 h 21519"/>
                <a:gd name="T28" fmla="*/ 12119 w 12152"/>
                <a:gd name="T29" fmla="*/ 5165 h 21519"/>
                <a:gd name="T30" fmla="*/ 11991 w 12152"/>
                <a:gd name="T31" fmla="*/ 4907 h 21519"/>
                <a:gd name="T32" fmla="*/ 4533 w 12152"/>
                <a:gd name="T33" fmla="*/ 54 h 21519"/>
                <a:gd name="T34" fmla="*/ 4400 w 12152"/>
                <a:gd name="T35" fmla="*/ 0 h 2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52" h="21519" extrusionOk="0">
                  <a:moveTo>
                    <a:pt x="4566" y="711"/>
                  </a:moveTo>
                  <a:lnTo>
                    <a:pt x="11573" y="5229"/>
                  </a:lnTo>
                  <a:lnTo>
                    <a:pt x="8487" y="20883"/>
                  </a:lnTo>
                  <a:lnTo>
                    <a:pt x="612" y="17283"/>
                  </a:lnTo>
                  <a:lnTo>
                    <a:pt x="4566" y="711"/>
                  </a:lnTo>
                  <a:close/>
                  <a:moveTo>
                    <a:pt x="4400" y="0"/>
                  </a:moveTo>
                  <a:cubicBezTo>
                    <a:pt x="4367" y="0"/>
                    <a:pt x="4335" y="8"/>
                    <a:pt x="4308" y="21"/>
                  </a:cubicBezTo>
                  <a:cubicBezTo>
                    <a:pt x="4212" y="54"/>
                    <a:pt x="4147" y="118"/>
                    <a:pt x="4147" y="214"/>
                  </a:cubicBezTo>
                  <a:lnTo>
                    <a:pt x="33" y="17379"/>
                  </a:lnTo>
                  <a:cubicBezTo>
                    <a:pt x="1" y="17508"/>
                    <a:pt x="65" y="17637"/>
                    <a:pt x="162" y="17669"/>
                  </a:cubicBezTo>
                  <a:lnTo>
                    <a:pt x="8583" y="21494"/>
                  </a:lnTo>
                  <a:cubicBezTo>
                    <a:pt x="8615" y="21510"/>
                    <a:pt x="8656" y="21518"/>
                    <a:pt x="8696" y="21518"/>
                  </a:cubicBezTo>
                  <a:cubicBezTo>
                    <a:pt x="8736" y="21518"/>
                    <a:pt x="8776" y="21510"/>
                    <a:pt x="8808" y="21494"/>
                  </a:cubicBezTo>
                  <a:cubicBezTo>
                    <a:pt x="8873" y="21462"/>
                    <a:pt x="8937" y="21398"/>
                    <a:pt x="8937" y="21301"/>
                  </a:cubicBezTo>
                  <a:lnTo>
                    <a:pt x="12119" y="5165"/>
                  </a:lnTo>
                  <a:cubicBezTo>
                    <a:pt x="12151" y="5068"/>
                    <a:pt x="12087" y="4940"/>
                    <a:pt x="11991" y="4907"/>
                  </a:cubicBezTo>
                  <a:lnTo>
                    <a:pt x="4533" y="54"/>
                  </a:lnTo>
                  <a:cubicBezTo>
                    <a:pt x="4495" y="16"/>
                    <a:pt x="4447" y="0"/>
                    <a:pt x="44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91" name="Google Shape;4456;p64"/>
            <p:cNvSpPr>
              <a:spLocks/>
            </p:cNvSpPr>
            <p:nvPr/>
          </p:nvSpPr>
          <p:spPr bwMode="auto">
            <a:xfrm>
              <a:off x="4721275" y="3003350"/>
              <a:ext cx="440400" cy="513525"/>
            </a:xfrm>
            <a:custGeom>
              <a:avLst/>
              <a:gdLst>
                <a:gd name="T0" fmla="*/ 3793 w 17616"/>
                <a:gd name="T1" fmla="*/ 0 h 20541"/>
                <a:gd name="T2" fmla="*/ 0 w 17616"/>
                <a:gd name="T3" fmla="*/ 19416 h 20541"/>
                <a:gd name="T4" fmla="*/ 14915 w 17616"/>
                <a:gd name="T5" fmla="*/ 20541 h 20541"/>
                <a:gd name="T6" fmla="*/ 17615 w 17616"/>
                <a:gd name="T7" fmla="*/ 675 h 20541"/>
                <a:gd name="T8" fmla="*/ 3793 w 17616"/>
                <a:gd name="T9" fmla="*/ 0 h 20541"/>
              </a:gdLst>
              <a:ahLst/>
              <a:cxnLst>
                <a:cxn ang="0">
                  <a:pos x="T0" y="T1"/>
                </a:cxn>
                <a:cxn ang="0">
                  <a:pos x="T2" y="T3"/>
                </a:cxn>
                <a:cxn ang="0">
                  <a:pos x="T4" y="T5"/>
                </a:cxn>
                <a:cxn ang="0">
                  <a:pos x="T6" y="T7"/>
                </a:cxn>
                <a:cxn ang="0">
                  <a:pos x="T8" y="T9"/>
                </a:cxn>
              </a:cxnLst>
              <a:rect l="0" t="0" r="r" b="b"/>
              <a:pathLst>
                <a:path w="17616" h="20541" extrusionOk="0">
                  <a:moveTo>
                    <a:pt x="3793" y="0"/>
                  </a:moveTo>
                  <a:lnTo>
                    <a:pt x="0" y="19416"/>
                  </a:lnTo>
                  <a:lnTo>
                    <a:pt x="14915" y="20541"/>
                  </a:lnTo>
                  <a:lnTo>
                    <a:pt x="17615" y="675"/>
                  </a:lnTo>
                  <a:lnTo>
                    <a:pt x="37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92" name="Google Shape;4457;p64"/>
            <p:cNvSpPr>
              <a:spLocks/>
            </p:cNvSpPr>
            <p:nvPr/>
          </p:nvSpPr>
          <p:spPr bwMode="auto">
            <a:xfrm>
              <a:off x="4714025" y="2996100"/>
              <a:ext cx="454875" cy="527350"/>
            </a:xfrm>
            <a:custGeom>
              <a:avLst/>
              <a:gdLst>
                <a:gd name="T0" fmla="*/ 4326 w 18195"/>
                <a:gd name="T1" fmla="*/ 559 h 21094"/>
                <a:gd name="T2" fmla="*/ 17616 w 18195"/>
                <a:gd name="T3" fmla="*/ 1222 h 21094"/>
                <a:gd name="T4" fmla="*/ 14980 w 18195"/>
                <a:gd name="T5" fmla="*/ 20541 h 21094"/>
                <a:gd name="T6" fmla="*/ 612 w 18195"/>
                <a:gd name="T7" fmla="*/ 19481 h 21094"/>
                <a:gd name="T8" fmla="*/ 4326 w 18195"/>
                <a:gd name="T9" fmla="*/ 559 h 21094"/>
                <a:gd name="T10" fmla="*/ 4115 w 18195"/>
                <a:gd name="T11" fmla="*/ 1 h 21094"/>
                <a:gd name="T12" fmla="*/ 3826 w 18195"/>
                <a:gd name="T13" fmla="*/ 226 h 21094"/>
                <a:gd name="T14" fmla="*/ 33 w 18195"/>
                <a:gd name="T15" fmla="*/ 19673 h 21094"/>
                <a:gd name="T16" fmla="*/ 65 w 18195"/>
                <a:gd name="T17" fmla="*/ 19866 h 21094"/>
                <a:gd name="T18" fmla="*/ 258 w 18195"/>
                <a:gd name="T19" fmla="*/ 19963 h 21094"/>
                <a:gd name="T20" fmla="*/ 15205 w 18195"/>
                <a:gd name="T21" fmla="*/ 21088 h 21094"/>
                <a:gd name="T22" fmla="*/ 15255 w 18195"/>
                <a:gd name="T23" fmla="*/ 21094 h 21094"/>
                <a:gd name="T24" fmla="*/ 15495 w 18195"/>
                <a:gd name="T25" fmla="*/ 20863 h 21094"/>
                <a:gd name="T26" fmla="*/ 18163 w 18195"/>
                <a:gd name="T27" fmla="*/ 997 h 21094"/>
                <a:gd name="T28" fmla="*/ 18130 w 18195"/>
                <a:gd name="T29" fmla="*/ 772 h 21094"/>
                <a:gd name="T30" fmla="*/ 17937 w 18195"/>
                <a:gd name="T31" fmla="*/ 676 h 21094"/>
                <a:gd name="T32" fmla="*/ 4115 w 18195"/>
                <a:gd name="T33" fmla="*/ 1 h 2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95" h="21094" extrusionOk="0">
                  <a:moveTo>
                    <a:pt x="4326" y="559"/>
                  </a:moveTo>
                  <a:lnTo>
                    <a:pt x="17616" y="1222"/>
                  </a:lnTo>
                  <a:lnTo>
                    <a:pt x="14980" y="20541"/>
                  </a:lnTo>
                  <a:lnTo>
                    <a:pt x="612" y="19481"/>
                  </a:lnTo>
                  <a:lnTo>
                    <a:pt x="4326" y="559"/>
                  </a:lnTo>
                  <a:close/>
                  <a:moveTo>
                    <a:pt x="4115" y="1"/>
                  </a:moveTo>
                  <a:cubicBezTo>
                    <a:pt x="3987" y="1"/>
                    <a:pt x="3858" y="97"/>
                    <a:pt x="3826" y="226"/>
                  </a:cubicBezTo>
                  <a:lnTo>
                    <a:pt x="33" y="19673"/>
                  </a:lnTo>
                  <a:cubicBezTo>
                    <a:pt x="1" y="19738"/>
                    <a:pt x="33" y="19802"/>
                    <a:pt x="65" y="19866"/>
                  </a:cubicBezTo>
                  <a:cubicBezTo>
                    <a:pt x="130" y="19931"/>
                    <a:pt x="194" y="19963"/>
                    <a:pt x="258" y="19963"/>
                  </a:cubicBezTo>
                  <a:lnTo>
                    <a:pt x="15205" y="21088"/>
                  </a:lnTo>
                  <a:cubicBezTo>
                    <a:pt x="15222" y="21092"/>
                    <a:pt x="15238" y="21094"/>
                    <a:pt x="15255" y="21094"/>
                  </a:cubicBezTo>
                  <a:cubicBezTo>
                    <a:pt x="15365" y="21094"/>
                    <a:pt x="15467" y="21003"/>
                    <a:pt x="15495" y="20863"/>
                  </a:cubicBezTo>
                  <a:lnTo>
                    <a:pt x="18163" y="997"/>
                  </a:lnTo>
                  <a:cubicBezTo>
                    <a:pt x="18195" y="933"/>
                    <a:pt x="18163" y="837"/>
                    <a:pt x="18130" y="772"/>
                  </a:cubicBezTo>
                  <a:cubicBezTo>
                    <a:pt x="18066" y="740"/>
                    <a:pt x="18002" y="708"/>
                    <a:pt x="17937" y="676"/>
                  </a:cubicBezTo>
                  <a:lnTo>
                    <a:pt x="4115"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93" name="Google Shape;4458;p64"/>
            <p:cNvSpPr>
              <a:spLocks/>
            </p:cNvSpPr>
            <p:nvPr/>
          </p:nvSpPr>
          <p:spPr bwMode="auto">
            <a:xfrm>
              <a:off x="4918150" y="3207450"/>
              <a:ext cx="27350" cy="17725"/>
            </a:xfrm>
            <a:custGeom>
              <a:avLst/>
              <a:gdLst>
                <a:gd name="T0" fmla="*/ 129 w 1094"/>
                <a:gd name="T1" fmla="*/ 1 h 709"/>
                <a:gd name="T2" fmla="*/ 1 w 1094"/>
                <a:gd name="T3" fmla="*/ 644 h 709"/>
                <a:gd name="T4" fmla="*/ 997 w 1094"/>
                <a:gd name="T5" fmla="*/ 708 h 709"/>
                <a:gd name="T6" fmla="*/ 1094 w 1094"/>
                <a:gd name="T7" fmla="*/ 65 h 709"/>
                <a:gd name="T8" fmla="*/ 129 w 1094"/>
                <a:gd name="T9" fmla="*/ 1 h 709"/>
              </a:gdLst>
              <a:ahLst/>
              <a:cxnLst>
                <a:cxn ang="0">
                  <a:pos x="T0" y="T1"/>
                </a:cxn>
                <a:cxn ang="0">
                  <a:pos x="T2" y="T3"/>
                </a:cxn>
                <a:cxn ang="0">
                  <a:pos x="T4" y="T5"/>
                </a:cxn>
                <a:cxn ang="0">
                  <a:pos x="T6" y="T7"/>
                </a:cxn>
                <a:cxn ang="0">
                  <a:pos x="T8" y="T9"/>
                </a:cxn>
              </a:cxnLst>
              <a:rect l="0" t="0" r="r" b="b"/>
              <a:pathLst>
                <a:path w="1094" h="709" extrusionOk="0">
                  <a:moveTo>
                    <a:pt x="129" y="1"/>
                  </a:moveTo>
                  <a:lnTo>
                    <a:pt x="1" y="644"/>
                  </a:lnTo>
                  <a:lnTo>
                    <a:pt x="997" y="708"/>
                  </a:lnTo>
                  <a:lnTo>
                    <a:pt x="1094" y="65"/>
                  </a:lnTo>
                  <a:lnTo>
                    <a:pt x="129"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94" name="Google Shape;4459;p64"/>
            <p:cNvSpPr>
              <a:spLocks/>
            </p:cNvSpPr>
            <p:nvPr/>
          </p:nvSpPr>
          <p:spPr bwMode="auto">
            <a:xfrm>
              <a:off x="4941450" y="3310325"/>
              <a:ext cx="38600" cy="26550"/>
            </a:xfrm>
            <a:custGeom>
              <a:avLst/>
              <a:gdLst>
                <a:gd name="T0" fmla="*/ 162 w 1544"/>
                <a:gd name="T1" fmla="*/ 0 h 1062"/>
                <a:gd name="T2" fmla="*/ 1 w 1544"/>
                <a:gd name="T3" fmla="*/ 965 h 1062"/>
                <a:gd name="T4" fmla="*/ 1383 w 1544"/>
                <a:gd name="T5" fmla="*/ 1061 h 1062"/>
                <a:gd name="T6" fmla="*/ 1544 w 1544"/>
                <a:gd name="T7" fmla="*/ 65 h 1062"/>
                <a:gd name="T8" fmla="*/ 162 w 1544"/>
                <a:gd name="T9" fmla="*/ 0 h 1062"/>
              </a:gdLst>
              <a:ahLst/>
              <a:cxnLst>
                <a:cxn ang="0">
                  <a:pos x="T0" y="T1"/>
                </a:cxn>
                <a:cxn ang="0">
                  <a:pos x="T2" y="T3"/>
                </a:cxn>
                <a:cxn ang="0">
                  <a:pos x="T4" y="T5"/>
                </a:cxn>
                <a:cxn ang="0">
                  <a:pos x="T6" y="T7"/>
                </a:cxn>
                <a:cxn ang="0">
                  <a:pos x="T8" y="T9"/>
                </a:cxn>
              </a:cxnLst>
              <a:rect l="0" t="0" r="r" b="b"/>
              <a:pathLst>
                <a:path w="1544" h="1062" extrusionOk="0">
                  <a:moveTo>
                    <a:pt x="162" y="0"/>
                  </a:moveTo>
                  <a:lnTo>
                    <a:pt x="1" y="965"/>
                  </a:lnTo>
                  <a:lnTo>
                    <a:pt x="1383" y="1061"/>
                  </a:lnTo>
                  <a:lnTo>
                    <a:pt x="1544" y="65"/>
                  </a:lnTo>
                  <a:lnTo>
                    <a:pt x="16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95" name="Google Shape;4460;p64"/>
            <p:cNvSpPr>
              <a:spLocks/>
            </p:cNvSpPr>
            <p:nvPr/>
          </p:nvSpPr>
          <p:spPr bwMode="auto">
            <a:xfrm>
              <a:off x="4882800" y="3134325"/>
              <a:ext cx="34575" cy="19325"/>
            </a:xfrm>
            <a:custGeom>
              <a:avLst/>
              <a:gdLst>
                <a:gd name="T0" fmla="*/ 129 w 1383"/>
                <a:gd name="T1" fmla="*/ 1 h 773"/>
                <a:gd name="T2" fmla="*/ 0 w 1383"/>
                <a:gd name="T3" fmla="*/ 708 h 773"/>
                <a:gd name="T4" fmla="*/ 1286 w 1383"/>
                <a:gd name="T5" fmla="*/ 772 h 773"/>
                <a:gd name="T6" fmla="*/ 1382 w 1383"/>
                <a:gd name="T7" fmla="*/ 97 h 773"/>
                <a:gd name="T8" fmla="*/ 129 w 1383"/>
                <a:gd name="T9" fmla="*/ 1 h 773"/>
              </a:gdLst>
              <a:ahLst/>
              <a:cxnLst>
                <a:cxn ang="0">
                  <a:pos x="T0" y="T1"/>
                </a:cxn>
                <a:cxn ang="0">
                  <a:pos x="T2" y="T3"/>
                </a:cxn>
                <a:cxn ang="0">
                  <a:pos x="T4" y="T5"/>
                </a:cxn>
                <a:cxn ang="0">
                  <a:pos x="T6" y="T7"/>
                </a:cxn>
                <a:cxn ang="0">
                  <a:pos x="T8" y="T9"/>
                </a:cxn>
              </a:cxnLst>
              <a:rect l="0" t="0" r="r" b="b"/>
              <a:pathLst>
                <a:path w="1383" h="773" extrusionOk="0">
                  <a:moveTo>
                    <a:pt x="129" y="1"/>
                  </a:moveTo>
                  <a:lnTo>
                    <a:pt x="0" y="708"/>
                  </a:lnTo>
                  <a:lnTo>
                    <a:pt x="1286" y="772"/>
                  </a:lnTo>
                  <a:lnTo>
                    <a:pt x="1382" y="97"/>
                  </a:lnTo>
                  <a:lnTo>
                    <a:pt x="129"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96" name="Google Shape;4461;p64"/>
            <p:cNvSpPr>
              <a:spLocks/>
            </p:cNvSpPr>
            <p:nvPr/>
          </p:nvSpPr>
          <p:spPr bwMode="auto">
            <a:xfrm>
              <a:off x="4930200" y="3137550"/>
              <a:ext cx="26550" cy="17700"/>
            </a:xfrm>
            <a:custGeom>
              <a:avLst/>
              <a:gdLst>
                <a:gd name="T0" fmla="*/ 129 w 1062"/>
                <a:gd name="T1" fmla="*/ 0 h 708"/>
                <a:gd name="T2" fmla="*/ 1 w 1062"/>
                <a:gd name="T3" fmla="*/ 675 h 708"/>
                <a:gd name="T4" fmla="*/ 965 w 1062"/>
                <a:gd name="T5" fmla="*/ 708 h 708"/>
                <a:gd name="T6" fmla="*/ 1062 w 1062"/>
                <a:gd name="T7" fmla="*/ 65 h 708"/>
                <a:gd name="T8" fmla="*/ 129 w 1062"/>
                <a:gd name="T9" fmla="*/ 0 h 708"/>
              </a:gdLst>
              <a:ahLst/>
              <a:cxnLst>
                <a:cxn ang="0">
                  <a:pos x="T0" y="T1"/>
                </a:cxn>
                <a:cxn ang="0">
                  <a:pos x="T2" y="T3"/>
                </a:cxn>
                <a:cxn ang="0">
                  <a:pos x="T4" y="T5"/>
                </a:cxn>
                <a:cxn ang="0">
                  <a:pos x="T6" y="T7"/>
                </a:cxn>
                <a:cxn ang="0">
                  <a:pos x="T8" y="T9"/>
                </a:cxn>
              </a:cxnLst>
              <a:rect l="0" t="0" r="r" b="b"/>
              <a:pathLst>
                <a:path w="1062" h="708" extrusionOk="0">
                  <a:moveTo>
                    <a:pt x="129" y="0"/>
                  </a:moveTo>
                  <a:lnTo>
                    <a:pt x="1" y="675"/>
                  </a:lnTo>
                  <a:lnTo>
                    <a:pt x="965" y="708"/>
                  </a:lnTo>
                  <a:lnTo>
                    <a:pt x="1062" y="65"/>
                  </a:lnTo>
                  <a:lnTo>
                    <a:pt x="12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97" name="Google Shape;4462;p64"/>
            <p:cNvSpPr>
              <a:spLocks/>
            </p:cNvSpPr>
            <p:nvPr/>
          </p:nvSpPr>
          <p:spPr bwMode="auto">
            <a:xfrm>
              <a:off x="4911725" y="3238800"/>
              <a:ext cx="28950" cy="24950"/>
            </a:xfrm>
            <a:custGeom>
              <a:avLst/>
              <a:gdLst>
                <a:gd name="T0" fmla="*/ 161 w 1158"/>
                <a:gd name="T1" fmla="*/ 1 h 998"/>
                <a:gd name="T2" fmla="*/ 0 w 1158"/>
                <a:gd name="T3" fmla="*/ 901 h 998"/>
                <a:gd name="T4" fmla="*/ 1029 w 1158"/>
                <a:gd name="T5" fmla="*/ 997 h 998"/>
                <a:gd name="T6" fmla="*/ 1158 w 1158"/>
                <a:gd name="T7" fmla="*/ 65 h 998"/>
                <a:gd name="T8" fmla="*/ 161 w 1158"/>
                <a:gd name="T9" fmla="*/ 1 h 998"/>
              </a:gdLst>
              <a:ahLst/>
              <a:cxnLst>
                <a:cxn ang="0">
                  <a:pos x="T0" y="T1"/>
                </a:cxn>
                <a:cxn ang="0">
                  <a:pos x="T2" y="T3"/>
                </a:cxn>
                <a:cxn ang="0">
                  <a:pos x="T4" y="T5"/>
                </a:cxn>
                <a:cxn ang="0">
                  <a:pos x="T6" y="T7"/>
                </a:cxn>
                <a:cxn ang="0">
                  <a:pos x="T8" y="T9"/>
                </a:cxn>
              </a:cxnLst>
              <a:rect l="0" t="0" r="r" b="b"/>
              <a:pathLst>
                <a:path w="1158" h="998" extrusionOk="0">
                  <a:moveTo>
                    <a:pt x="161" y="1"/>
                  </a:moveTo>
                  <a:lnTo>
                    <a:pt x="0" y="901"/>
                  </a:lnTo>
                  <a:lnTo>
                    <a:pt x="1029" y="997"/>
                  </a:lnTo>
                  <a:lnTo>
                    <a:pt x="1158" y="65"/>
                  </a:lnTo>
                  <a:lnTo>
                    <a:pt x="16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98" name="Google Shape;4463;p64"/>
            <p:cNvSpPr>
              <a:spLocks/>
            </p:cNvSpPr>
            <p:nvPr/>
          </p:nvSpPr>
          <p:spPr bwMode="auto">
            <a:xfrm>
              <a:off x="4963150" y="3171300"/>
              <a:ext cx="40200" cy="25750"/>
            </a:xfrm>
            <a:custGeom>
              <a:avLst/>
              <a:gdLst>
                <a:gd name="T0" fmla="*/ 161 w 1608"/>
                <a:gd name="T1" fmla="*/ 0 h 1030"/>
                <a:gd name="T2" fmla="*/ 1 w 1608"/>
                <a:gd name="T3" fmla="*/ 933 h 1030"/>
                <a:gd name="T4" fmla="*/ 1447 w 1608"/>
                <a:gd name="T5" fmla="*/ 1029 h 1030"/>
                <a:gd name="T6" fmla="*/ 1608 w 1608"/>
                <a:gd name="T7" fmla="*/ 65 h 1030"/>
                <a:gd name="T8" fmla="*/ 161 w 1608"/>
                <a:gd name="T9" fmla="*/ 0 h 1030"/>
              </a:gdLst>
              <a:ahLst/>
              <a:cxnLst>
                <a:cxn ang="0">
                  <a:pos x="T0" y="T1"/>
                </a:cxn>
                <a:cxn ang="0">
                  <a:pos x="T2" y="T3"/>
                </a:cxn>
                <a:cxn ang="0">
                  <a:pos x="T4" y="T5"/>
                </a:cxn>
                <a:cxn ang="0">
                  <a:pos x="T6" y="T7"/>
                </a:cxn>
                <a:cxn ang="0">
                  <a:pos x="T8" y="T9"/>
                </a:cxn>
              </a:cxnLst>
              <a:rect l="0" t="0" r="r" b="b"/>
              <a:pathLst>
                <a:path w="1608" h="1030" extrusionOk="0">
                  <a:moveTo>
                    <a:pt x="161" y="0"/>
                  </a:moveTo>
                  <a:lnTo>
                    <a:pt x="1" y="933"/>
                  </a:lnTo>
                  <a:lnTo>
                    <a:pt x="1447" y="1029"/>
                  </a:lnTo>
                  <a:lnTo>
                    <a:pt x="1608" y="65"/>
                  </a:lnTo>
                  <a:lnTo>
                    <a:pt x="16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99" name="Google Shape;4464;p64"/>
            <p:cNvSpPr>
              <a:spLocks/>
            </p:cNvSpPr>
            <p:nvPr/>
          </p:nvSpPr>
          <p:spPr bwMode="auto">
            <a:xfrm>
              <a:off x="4895650" y="3055575"/>
              <a:ext cx="35375" cy="28950"/>
            </a:xfrm>
            <a:custGeom>
              <a:avLst/>
              <a:gdLst>
                <a:gd name="T0" fmla="*/ 193 w 1415"/>
                <a:gd name="T1" fmla="*/ 1 h 1158"/>
                <a:gd name="T2" fmla="*/ 1 w 1415"/>
                <a:gd name="T3" fmla="*/ 1094 h 1158"/>
                <a:gd name="T4" fmla="*/ 1254 w 1415"/>
                <a:gd name="T5" fmla="*/ 1158 h 1158"/>
                <a:gd name="T6" fmla="*/ 1415 w 1415"/>
                <a:gd name="T7" fmla="*/ 65 h 1158"/>
                <a:gd name="T8" fmla="*/ 193 w 1415"/>
                <a:gd name="T9" fmla="*/ 1 h 1158"/>
              </a:gdLst>
              <a:ahLst/>
              <a:cxnLst>
                <a:cxn ang="0">
                  <a:pos x="T0" y="T1"/>
                </a:cxn>
                <a:cxn ang="0">
                  <a:pos x="T2" y="T3"/>
                </a:cxn>
                <a:cxn ang="0">
                  <a:pos x="T4" y="T5"/>
                </a:cxn>
                <a:cxn ang="0">
                  <a:pos x="T6" y="T7"/>
                </a:cxn>
                <a:cxn ang="0">
                  <a:pos x="T8" y="T9"/>
                </a:cxn>
              </a:cxnLst>
              <a:rect l="0" t="0" r="r" b="b"/>
              <a:pathLst>
                <a:path w="1415" h="1158" extrusionOk="0">
                  <a:moveTo>
                    <a:pt x="193" y="1"/>
                  </a:moveTo>
                  <a:lnTo>
                    <a:pt x="1" y="1094"/>
                  </a:lnTo>
                  <a:lnTo>
                    <a:pt x="1254" y="1158"/>
                  </a:lnTo>
                  <a:lnTo>
                    <a:pt x="1415" y="65"/>
                  </a:lnTo>
                  <a:lnTo>
                    <a:pt x="193"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00" name="Google Shape;4465;p64"/>
            <p:cNvSpPr>
              <a:spLocks/>
            </p:cNvSpPr>
            <p:nvPr/>
          </p:nvSpPr>
          <p:spPr bwMode="auto">
            <a:xfrm>
              <a:off x="4942250" y="3058000"/>
              <a:ext cx="26550" cy="28150"/>
            </a:xfrm>
            <a:custGeom>
              <a:avLst/>
              <a:gdLst>
                <a:gd name="T0" fmla="*/ 194 w 1062"/>
                <a:gd name="T1" fmla="*/ 0 h 1126"/>
                <a:gd name="T2" fmla="*/ 1 w 1062"/>
                <a:gd name="T3" fmla="*/ 1061 h 1126"/>
                <a:gd name="T4" fmla="*/ 901 w 1062"/>
                <a:gd name="T5" fmla="*/ 1125 h 1126"/>
                <a:gd name="T6" fmla="*/ 1062 w 1062"/>
                <a:gd name="T7" fmla="*/ 64 h 1126"/>
                <a:gd name="T8" fmla="*/ 194 w 1062"/>
                <a:gd name="T9" fmla="*/ 0 h 1126"/>
              </a:gdLst>
              <a:ahLst/>
              <a:cxnLst>
                <a:cxn ang="0">
                  <a:pos x="T0" y="T1"/>
                </a:cxn>
                <a:cxn ang="0">
                  <a:pos x="T2" y="T3"/>
                </a:cxn>
                <a:cxn ang="0">
                  <a:pos x="T4" y="T5"/>
                </a:cxn>
                <a:cxn ang="0">
                  <a:pos x="T6" y="T7"/>
                </a:cxn>
                <a:cxn ang="0">
                  <a:pos x="T8" y="T9"/>
                </a:cxn>
              </a:cxnLst>
              <a:rect l="0" t="0" r="r" b="b"/>
              <a:pathLst>
                <a:path w="1062" h="1126" extrusionOk="0">
                  <a:moveTo>
                    <a:pt x="194" y="0"/>
                  </a:moveTo>
                  <a:lnTo>
                    <a:pt x="1" y="1061"/>
                  </a:lnTo>
                  <a:lnTo>
                    <a:pt x="901" y="1125"/>
                  </a:lnTo>
                  <a:lnTo>
                    <a:pt x="1062" y="64"/>
                  </a:lnTo>
                  <a:lnTo>
                    <a:pt x="19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01" name="Google Shape;4466;p64"/>
            <p:cNvSpPr>
              <a:spLocks/>
            </p:cNvSpPr>
            <p:nvPr/>
          </p:nvSpPr>
          <p:spPr bwMode="auto">
            <a:xfrm>
              <a:off x="4889225" y="3098175"/>
              <a:ext cx="34575" cy="23325"/>
            </a:xfrm>
            <a:custGeom>
              <a:avLst/>
              <a:gdLst>
                <a:gd name="T0" fmla="*/ 129 w 1383"/>
                <a:gd name="T1" fmla="*/ 0 h 933"/>
                <a:gd name="T2" fmla="*/ 0 w 1383"/>
                <a:gd name="T3" fmla="*/ 836 h 933"/>
                <a:gd name="T4" fmla="*/ 1254 w 1383"/>
                <a:gd name="T5" fmla="*/ 932 h 933"/>
                <a:gd name="T6" fmla="*/ 1383 w 1383"/>
                <a:gd name="T7" fmla="*/ 65 h 933"/>
                <a:gd name="T8" fmla="*/ 129 w 1383"/>
                <a:gd name="T9" fmla="*/ 0 h 933"/>
              </a:gdLst>
              <a:ahLst/>
              <a:cxnLst>
                <a:cxn ang="0">
                  <a:pos x="T0" y="T1"/>
                </a:cxn>
                <a:cxn ang="0">
                  <a:pos x="T2" y="T3"/>
                </a:cxn>
                <a:cxn ang="0">
                  <a:pos x="T4" y="T5"/>
                </a:cxn>
                <a:cxn ang="0">
                  <a:pos x="T6" y="T7"/>
                </a:cxn>
                <a:cxn ang="0">
                  <a:pos x="T8" y="T9"/>
                </a:cxn>
              </a:cxnLst>
              <a:rect l="0" t="0" r="r" b="b"/>
              <a:pathLst>
                <a:path w="1383" h="933" extrusionOk="0">
                  <a:moveTo>
                    <a:pt x="129" y="0"/>
                  </a:moveTo>
                  <a:lnTo>
                    <a:pt x="0" y="836"/>
                  </a:lnTo>
                  <a:lnTo>
                    <a:pt x="1254" y="932"/>
                  </a:lnTo>
                  <a:lnTo>
                    <a:pt x="1383" y="65"/>
                  </a:lnTo>
                  <a:lnTo>
                    <a:pt x="12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02" name="Google Shape;4467;p64"/>
            <p:cNvSpPr>
              <a:spLocks/>
            </p:cNvSpPr>
            <p:nvPr/>
          </p:nvSpPr>
          <p:spPr bwMode="auto">
            <a:xfrm>
              <a:off x="4923775" y="3169700"/>
              <a:ext cx="28150" cy="24125"/>
            </a:xfrm>
            <a:custGeom>
              <a:avLst/>
              <a:gdLst>
                <a:gd name="T0" fmla="*/ 161 w 1126"/>
                <a:gd name="T1" fmla="*/ 0 h 965"/>
                <a:gd name="T2" fmla="*/ 1 w 1126"/>
                <a:gd name="T3" fmla="*/ 900 h 965"/>
                <a:gd name="T4" fmla="*/ 965 w 1126"/>
                <a:gd name="T5" fmla="*/ 964 h 965"/>
                <a:gd name="T6" fmla="*/ 1126 w 1126"/>
                <a:gd name="T7" fmla="*/ 32 h 965"/>
                <a:gd name="T8" fmla="*/ 161 w 1126"/>
                <a:gd name="T9" fmla="*/ 0 h 965"/>
              </a:gdLst>
              <a:ahLst/>
              <a:cxnLst>
                <a:cxn ang="0">
                  <a:pos x="T0" y="T1"/>
                </a:cxn>
                <a:cxn ang="0">
                  <a:pos x="T2" y="T3"/>
                </a:cxn>
                <a:cxn ang="0">
                  <a:pos x="T4" y="T5"/>
                </a:cxn>
                <a:cxn ang="0">
                  <a:pos x="T6" y="T7"/>
                </a:cxn>
                <a:cxn ang="0">
                  <a:pos x="T8" y="T9"/>
                </a:cxn>
              </a:cxnLst>
              <a:rect l="0" t="0" r="r" b="b"/>
              <a:pathLst>
                <a:path w="1126" h="965" extrusionOk="0">
                  <a:moveTo>
                    <a:pt x="161" y="0"/>
                  </a:moveTo>
                  <a:lnTo>
                    <a:pt x="1" y="900"/>
                  </a:lnTo>
                  <a:lnTo>
                    <a:pt x="965" y="964"/>
                  </a:lnTo>
                  <a:lnTo>
                    <a:pt x="1126" y="32"/>
                  </a:lnTo>
                  <a:lnTo>
                    <a:pt x="16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03" name="Google Shape;4468;p64"/>
            <p:cNvSpPr>
              <a:spLocks/>
            </p:cNvSpPr>
            <p:nvPr/>
          </p:nvSpPr>
          <p:spPr bwMode="auto">
            <a:xfrm>
              <a:off x="4935825" y="3099775"/>
              <a:ext cx="26550" cy="24125"/>
            </a:xfrm>
            <a:custGeom>
              <a:avLst/>
              <a:gdLst>
                <a:gd name="T0" fmla="*/ 162 w 1062"/>
                <a:gd name="T1" fmla="*/ 1 h 965"/>
                <a:gd name="T2" fmla="*/ 1 w 1062"/>
                <a:gd name="T3" fmla="*/ 901 h 965"/>
                <a:gd name="T4" fmla="*/ 933 w 1062"/>
                <a:gd name="T5" fmla="*/ 965 h 965"/>
                <a:gd name="T6" fmla="*/ 1062 w 1062"/>
                <a:gd name="T7" fmla="*/ 65 h 965"/>
                <a:gd name="T8" fmla="*/ 162 w 1062"/>
                <a:gd name="T9" fmla="*/ 1 h 965"/>
              </a:gdLst>
              <a:ahLst/>
              <a:cxnLst>
                <a:cxn ang="0">
                  <a:pos x="T0" y="T1"/>
                </a:cxn>
                <a:cxn ang="0">
                  <a:pos x="T2" y="T3"/>
                </a:cxn>
                <a:cxn ang="0">
                  <a:pos x="T4" y="T5"/>
                </a:cxn>
                <a:cxn ang="0">
                  <a:pos x="T6" y="T7"/>
                </a:cxn>
                <a:cxn ang="0">
                  <a:pos x="T8" y="T9"/>
                </a:cxn>
              </a:cxnLst>
              <a:rect l="0" t="0" r="r" b="b"/>
              <a:pathLst>
                <a:path w="1062" h="965" extrusionOk="0">
                  <a:moveTo>
                    <a:pt x="162" y="1"/>
                  </a:moveTo>
                  <a:lnTo>
                    <a:pt x="1" y="901"/>
                  </a:lnTo>
                  <a:lnTo>
                    <a:pt x="933" y="965"/>
                  </a:lnTo>
                  <a:lnTo>
                    <a:pt x="1062" y="65"/>
                  </a:lnTo>
                  <a:lnTo>
                    <a:pt x="162"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04" name="Google Shape;4469;p64"/>
            <p:cNvSpPr>
              <a:spLocks/>
            </p:cNvSpPr>
            <p:nvPr/>
          </p:nvSpPr>
          <p:spPr bwMode="auto">
            <a:xfrm>
              <a:off x="4952700" y="3241225"/>
              <a:ext cx="39400" cy="25725"/>
            </a:xfrm>
            <a:custGeom>
              <a:avLst/>
              <a:gdLst>
                <a:gd name="T0" fmla="*/ 129 w 1576"/>
                <a:gd name="T1" fmla="*/ 0 h 1029"/>
                <a:gd name="T2" fmla="*/ 1 w 1576"/>
                <a:gd name="T3" fmla="*/ 932 h 1029"/>
                <a:gd name="T4" fmla="*/ 1415 w 1576"/>
                <a:gd name="T5" fmla="*/ 1029 h 1029"/>
                <a:gd name="T6" fmla="*/ 1576 w 1576"/>
                <a:gd name="T7" fmla="*/ 64 h 1029"/>
                <a:gd name="T8" fmla="*/ 129 w 1576"/>
                <a:gd name="T9" fmla="*/ 0 h 1029"/>
              </a:gdLst>
              <a:ahLst/>
              <a:cxnLst>
                <a:cxn ang="0">
                  <a:pos x="T0" y="T1"/>
                </a:cxn>
                <a:cxn ang="0">
                  <a:pos x="T2" y="T3"/>
                </a:cxn>
                <a:cxn ang="0">
                  <a:pos x="T4" y="T5"/>
                </a:cxn>
                <a:cxn ang="0">
                  <a:pos x="T6" y="T7"/>
                </a:cxn>
                <a:cxn ang="0">
                  <a:pos x="T8" y="T9"/>
                </a:cxn>
              </a:cxnLst>
              <a:rect l="0" t="0" r="r" b="b"/>
              <a:pathLst>
                <a:path w="1576" h="1029" extrusionOk="0">
                  <a:moveTo>
                    <a:pt x="129" y="0"/>
                  </a:moveTo>
                  <a:lnTo>
                    <a:pt x="1" y="932"/>
                  </a:lnTo>
                  <a:lnTo>
                    <a:pt x="1415" y="1029"/>
                  </a:lnTo>
                  <a:lnTo>
                    <a:pt x="1576" y="64"/>
                  </a:lnTo>
                  <a:lnTo>
                    <a:pt x="12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05" name="Google Shape;4470;p64"/>
            <p:cNvSpPr>
              <a:spLocks/>
            </p:cNvSpPr>
            <p:nvPr/>
          </p:nvSpPr>
          <p:spPr bwMode="auto">
            <a:xfrm>
              <a:off x="4817700" y="3270950"/>
              <a:ext cx="28150" cy="19300"/>
            </a:xfrm>
            <a:custGeom>
              <a:avLst/>
              <a:gdLst>
                <a:gd name="T0" fmla="*/ 129 w 1126"/>
                <a:gd name="T1" fmla="*/ 0 h 772"/>
                <a:gd name="T2" fmla="*/ 1 w 1126"/>
                <a:gd name="T3" fmla="*/ 740 h 772"/>
                <a:gd name="T4" fmla="*/ 997 w 1126"/>
                <a:gd name="T5" fmla="*/ 772 h 772"/>
                <a:gd name="T6" fmla="*/ 1126 w 1126"/>
                <a:gd name="T7" fmla="*/ 65 h 772"/>
                <a:gd name="T8" fmla="*/ 129 w 1126"/>
                <a:gd name="T9" fmla="*/ 0 h 772"/>
              </a:gdLst>
              <a:ahLst/>
              <a:cxnLst>
                <a:cxn ang="0">
                  <a:pos x="T0" y="T1"/>
                </a:cxn>
                <a:cxn ang="0">
                  <a:pos x="T2" y="T3"/>
                </a:cxn>
                <a:cxn ang="0">
                  <a:pos x="T4" y="T5"/>
                </a:cxn>
                <a:cxn ang="0">
                  <a:pos x="T6" y="T7"/>
                </a:cxn>
                <a:cxn ang="0">
                  <a:pos x="T8" y="T9"/>
                </a:cxn>
              </a:cxnLst>
              <a:rect l="0" t="0" r="r" b="b"/>
              <a:pathLst>
                <a:path w="1126" h="772" extrusionOk="0">
                  <a:moveTo>
                    <a:pt x="129" y="0"/>
                  </a:moveTo>
                  <a:lnTo>
                    <a:pt x="1" y="740"/>
                  </a:lnTo>
                  <a:lnTo>
                    <a:pt x="997" y="772"/>
                  </a:lnTo>
                  <a:lnTo>
                    <a:pt x="1126" y="65"/>
                  </a:lnTo>
                  <a:lnTo>
                    <a:pt x="12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06" name="Google Shape;4471;p64"/>
            <p:cNvSpPr>
              <a:spLocks/>
            </p:cNvSpPr>
            <p:nvPr/>
          </p:nvSpPr>
          <p:spPr bwMode="auto">
            <a:xfrm>
              <a:off x="4811275" y="3304700"/>
              <a:ext cx="28950" cy="22525"/>
            </a:xfrm>
            <a:custGeom>
              <a:avLst/>
              <a:gdLst>
                <a:gd name="T0" fmla="*/ 129 w 1158"/>
                <a:gd name="T1" fmla="*/ 0 h 901"/>
                <a:gd name="T2" fmla="*/ 0 w 1158"/>
                <a:gd name="T3" fmla="*/ 804 h 901"/>
                <a:gd name="T4" fmla="*/ 997 w 1158"/>
                <a:gd name="T5" fmla="*/ 900 h 901"/>
                <a:gd name="T6" fmla="*/ 1158 w 1158"/>
                <a:gd name="T7" fmla="*/ 33 h 901"/>
                <a:gd name="T8" fmla="*/ 129 w 1158"/>
                <a:gd name="T9" fmla="*/ 0 h 901"/>
              </a:gdLst>
              <a:ahLst/>
              <a:cxnLst>
                <a:cxn ang="0">
                  <a:pos x="T0" y="T1"/>
                </a:cxn>
                <a:cxn ang="0">
                  <a:pos x="T2" y="T3"/>
                </a:cxn>
                <a:cxn ang="0">
                  <a:pos x="T4" y="T5"/>
                </a:cxn>
                <a:cxn ang="0">
                  <a:pos x="T6" y="T7"/>
                </a:cxn>
                <a:cxn ang="0">
                  <a:pos x="T8" y="T9"/>
                </a:cxn>
              </a:cxnLst>
              <a:rect l="0" t="0" r="r" b="b"/>
              <a:pathLst>
                <a:path w="1158" h="901" extrusionOk="0">
                  <a:moveTo>
                    <a:pt x="129" y="0"/>
                  </a:moveTo>
                  <a:lnTo>
                    <a:pt x="0" y="804"/>
                  </a:lnTo>
                  <a:lnTo>
                    <a:pt x="997" y="900"/>
                  </a:lnTo>
                  <a:lnTo>
                    <a:pt x="1158" y="33"/>
                  </a:lnTo>
                  <a:lnTo>
                    <a:pt x="12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07" name="Google Shape;4472;p64"/>
            <p:cNvSpPr>
              <a:spLocks/>
            </p:cNvSpPr>
            <p:nvPr/>
          </p:nvSpPr>
          <p:spPr bwMode="auto">
            <a:xfrm>
              <a:off x="4804850" y="3340050"/>
              <a:ext cx="28950" cy="20125"/>
            </a:xfrm>
            <a:custGeom>
              <a:avLst/>
              <a:gdLst>
                <a:gd name="T0" fmla="*/ 129 w 1158"/>
                <a:gd name="T1" fmla="*/ 1 h 805"/>
                <a:gd name="T2" fmla="*/ 0 w 1158"/>
                <a:gd name="T3" fmla="*/ 740 h 805"/>
                <a:gd name="T4" fmla="*/ 1029 w 1158"/>
                <a:gd name="T5" fmla="*/ 804 h 805"/>
                <a:gd name="T6" fmla="*/ 1157 w 1158"/>
                <a:gd name="T7" fmla="*/ 65 h 805"/>
                <a:gd name="T8" fmla="*/ 129 w 1158"/>
                <a:gd name="T9" fmla="*/ 1 h 805"/>
              </a:gdLst>
              <a:ahLst/>
              <a:cxnLst>
                <a:cxn ang="0">
                  <a:pos x="T0" y="T1"/>
                </a:cxn>
                <a:cxn ang="0">
                  <a:pos x="T2" y="T3"/>
                </a:cxn>
                <a:cxn ang="0">
                  <a:pos x="T4" y="T5"/>
                </a:cxn>
                <a:cxn ang="0">
                  <a:pos x="T6" y="T7"/>
                </a:cxn>
                <a:cxn ang="0">
                  <a:pos x="T8" y="T9"/>
                </a:cxn>
              </a:cxnLst>
              <a:rect l="0" t="0" r="r" b="b"/>
              <a:pathLst>
                <a:path w="1158" h="805" extrusionOk="0">
                  <a:moveTo>
                    <a:pt x="129" y="1"/>
                  </a:moveTo>
                  <a:lnTo>
                    <a:pt x="0" y="740"/>
                  </a:lnTo>
                  <a:lnTo>
                    <a:pt x="1029" y="804"/>
                  </a:lnTo>
                  <a:lnTo>
                    <a:pt x="1157" y="65"/>
                  </a:lnTo>
                  <a:lnTo>
                    <a:pt x="129"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08" name="Google Shape;4473;p64"/>
            <p:cNvSpPr>
              <a:spLocks/>
            </p:cNvSpPr>
            <p:nvPr/>
          </p:nvSpPr>
          <p:spPr bwMode="auto">
            <a:xfrm>
              <a:off x="4799225" y="3373800"/>
              <a:ext cx="28950" cy="22525"/>
            </a:xfrm>
            <a:custGeom>
              <a:avLst/>
              <a:gdLst>
                <a:gd name="T0" fmla="*/ 129 w 1158"/>
                <a:gd name="T1" fmla="*/ 1 h 901"/>
                <a:gd name="T2" fmla="*/ 0 w 1158"/>
                <a:gd name="T3" fmla="*/ 837 h 901"/>
                <a:gd name="T4" fmla="*/ 997 w 1158"/>
                <a:gd name="T5" fmla="*/ 901 h 901"/>
                <a:gd name="T6" fmla="*/ 1157 w 1158"/>
                <a:gd name="T7" fmla="*/ 65 h 901"/>
                <a:gd name="T8" fmla="*/ 129 w 1158"/>
                <a:gd name="T9" fmla="*/ 1 h 901"/>
              </a:gdLst>
              <a:ahLst/>
              <a:cxnLst>
                <a:cxn ang="0">
                  <a:pos x="T0" y="T1"/>
                </a:cxn>
                <a:cxn ang="0">
                  <a:pos x="T2" y="T3"/>
                </a:cxn>
                <a:cxn ang="0">
                  <a:pos x="T4" y="T5"/>
                </a:cxn>
                <a:cxn ang="0">
                  <a:pos x="T6" y="T7"/>
                </a:cxn>
                <a:cxn ang="0">
                  <a:pos x="T8" y="T9"/>
                </a:cxn>
              </a:cxnLst>
              <a:rect l="0" t="0" r="r" b="b"/>
              <a:pathLst>
                <a:path w="1158" h="901" extrusionOk="0">
                  <a:moveTo>
                    <a:pt x="129" y="1"/>
                  </a:moveTo>
                  <a:lnTo>
                    <a:pt x="0" y="837"/>
                  </a:lnTo>
                  <a:lnTo>
                    <a:pt x="997" y="901"/>
                  </a:lnTo>
                  <a:lnTo>
                    <a:pt x="1157" y="65"/>
                  </a:lnTo>
                  <a:lnTo>
                    <a:pt x="129"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09" name="Google Shape;4474;p64"/>
            <p:cNvSpPr>
              <a:spLocks/>
            </p:cNvSpPr>
            <p:nvPr/>
          </p:nvSpPr>
          <p:spPr bwMode="auto">
            <a:xfrm>
              <a:off x="4823325" y="3234775"/>
              <a:ext cx="28950" cy="22525"/>
            </a:xfrm>
            <a:custGeom>
              <a:avLst/>
              <a:gdLst>
                <a:gd name="T0" fmla="*/ 129 w 1158"/>
                <a:gd name="T1" fmla="*/ 1 h 901"/>
                <a:gd name="T2" fmla="*/ 1 w 1158"/>
                <a:gd name="T3" fmla="*/ 837 h 901"/>
                <a:gd name="T4" fmla="*/ 1029 w 1158"/>
                <a:gd name="T5" fmla="*/ 901 h 901"/>
                <a:gd name="T6" fmla="*/ 1158 w 1158"/>
                <a:gd name="T7" fmla="*/ 65 h 901"/>
                <a:gd name="T8" fmla="*/ 129 w 1158"/>
                <a:gd name="T9" fmla="*/ 1 h 901"/>
              </a:gdLst>
              <a:ahLst/>
              <a:cxnLst>
                <a:cxn ang="0">
                  <a:pos x="T0" y="T1"/>
                </a:cxn>
                <a:cxn ang="0">
                  <a:pos x="T2" y="T3"/>
                </a:cxn>
                <a:cxn ang="0">
                  <a:pos x="T4" y="T5"/>
                </a:cxn>
                <a:cxn ang="0">
                  <a:pos x="T6" y="T7"/>
                </a:cxn>
                <a:cxn ang="0">
                  <a:pos x="T8" y="T9"/>
                </a:cxn>
              </a:cxnLst>
              <a:rect l="0" t="0" r="r" b="b"/>
              <a:pathLst>
                <a:path w="1158" h="901" extrusionOk="0">
                  <a:moveTo>
                    <a:pt x="129" y="1"/>
                  </a:moveTo>
                  <a:lnTo>
                    <a:pt x="1" y="837"/>
                  </a:lnTo>
                  <a:lnTo>
                    <a:pt x="1029" y="901"/>
                  </a:lnTo>
                  <a:lnTo>
                    <a:pt x="1158" y="65"/>
                  </a:lnTo>
                  <a:lnTo>
                    <a:pt x="129"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10" name="Google Shape;4475;p64"/>
            <p:cNvSpPr>
              <a:spLocks/>
            </p:cNvSpPr>
            <p:nvPr/>
          </p:nvSpPr>
          <p:spPr bwMode="auto">
            <a:xfrm>
              <a:off x="4835375" y="3165675"/>
              <a:ext cx="29775" cy="21725"/>
            </a:xfrm>
            <a:custGeom>
              <a:avLst/>
              <a:gdLst>
                <a:gd name="T0" fmla="*/ 129 w 1191"/>
                <a:gd name="T1" fmla="*/ 0 h 869"/>
                <a:gd name="T2" fmla="*/ 1 w 1191"/>
                <a:gd name="T3" fmla="*/ 804 h 869"/>
                <a:gd name="T4" fmla="*/ 1029 w 1191"/>
                <a:gd name="T5" fmla="*/ 868 h 869"/>
                <a:gd name="T6" fmla="*/ 1190 w 1191"/>
                <a:gd name="T7" fmla="*/ 33 h 869"/>
                <a:gd name="T8" fmla="*/ 129 w 1191"/>
                <a:gd name="T9" fmla="*/ 0 h 869"/>
              </a:gdLst>
              <a:ahLst/>
              <a:cxnLst>
                <a:cxn ang="0">
                  <a:pos x="T0" y="T1"/>
                </a:cxn>
                <a:cxn ang="0">
                  <a:pos x="T2" y="T3"/>
                </a:cxn>
                <a:cxn ang="0">
                  <a:pos x="T4" y="T5"/>
                </a:cxn>
                <a:cxn ang="0">
                  <a:pos x="T6" y="T7"/>
                </a:cxn>
                <a:cxn ang="0">
                  <a:pos x="T8" y="T9"/>
                </a:cxn>
              </a:cxnLst>
              <a:rect l="0" t="0" r="r" b="b"/>
              <a:pathLst>
                <a:path w="1191" h="869" extrusionOk="0">
                  <a:moveTo>
                    <a:pt x="129" y="0"/>
                  </a:moveTo>
                  <a:lnTo>
                    <a:pt x="1" y="804"/>
                  </a:lnTo>
                  <a:lnTo>
                    <a:pt x="1029" y="868"/>
                  </a:lnTo>
                  <a:lnTo>
                    <a:pt x="1190" y="33"/>
                  </a:lnTo>
                  <a:lnTo>
                    <a:pt x="12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11" name="Google Shape;4476;p64"/>
            <p:cNvSpPr>
              <a:spLocks/>
            </p:cNvSpPr>
            <p:nvPr/>
          </p:nvSpPr>
          <p:spPr bwMode="auto">
            <a:xfrm>
              <a:off x="4847425" y="3095750"/>
              <a:ext cx="29775" cy="22525"/>
            </a:xfrm>
            <a:custGeom>
              <a:avLst/>
              <a:gdLst>
                <a:gd name="T0" fmla="*/ 162 w 1191"/>
                <a:gd name="T1" fmla="*/ 1 h 901"/>
                <a:gd name="T2" fmla="*/ 1 w 1191"/>
                <a:gd name="T3" fmla="*/ 804 h 901"/>
                <a:gd name="T4" fmla="*/ 1062 w 1191"/>
                <a:gd name="T5" fmla="*/ 901 h 901"/>
                <a:gd name="T6" fmla="*/ 1190 w 1191"/>
                <a:gd name="T7" fmla="*/ 65 h 901"/>
                <a:gd name="T8" fmla="*/ 162 w 1191"/>
                <a:gd name="T9" fmla="*/ 1 h 901"/>
              </a:gdLst>
              <a:ahLst/>
              <a:cxnLst>
                <a:cxn ang="0">
                  <a:pos x="T0" y="T1"/>
                </a:cxn>
                <a:cxn ang="0">
                  <a:pos x="T2" y="T3"/>
                </a:cxn>
                <a:cxn ang="0">
                  <a:pos x="T4" y="T5"/>
                </a:cxn>
                <a:cxn ang="0">
                  <a:pos x="T6" y="T7"/>
                </a:cxn>
                <a:cxn ang="0">
                  <a:pos x="T8" y="T9"/>
                </a:cxn>
              </a:cxnLst>
              <a:rect l="0" t="0" r="r" b="b"/>
              <a:pathLst>
                <a:path w="1191" h="901" extrusionOk="0">
                  <a:moveTo>
                    <a:pt x="162" y="1"/>
                  </a:moveTo>
                  <a:lnTo>
                    <a:pt x="1" y="804"/>
                  </a:lnTo>
                  <a:lnTo>
                    <a:pt x="1062" y="901"/>
                  </a:lnTo>
                  <a:lnTo>
                    <a:pt x="1190" y="65"/>
                  </a:lnTo>
                  <a:lnTo>
                    <a:pt x="162"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12" name="Google Shape;4477;p64"/>
            <p:cNvSpPr>
              <a:spLocks/>
            </p:cNvSpPr>
            <p:nvPr/>
          </p:nvSpPr>
          <p:spPr bwMode="auto">
            <a:xfrm>
              <a:off x="4829750" y="3201025"/>
              <a:ext cx="28950" cy="20125"/>
            </a:xfrm>
            <a:custGeom>
              <a:avLst/>
              <a:gdLst>
                <a:gd name="T0" fmla="*/ 129 w 1158"/>
                <a:gd name="T1" fmla="*/ 1 h 805"/>
                <a:gd name="T2" fmla="*/ 1 w 1158"/>
                <a:gd name="T3" fmla="*/ 740 h 805"/>
                <a:gd name="T4" fmla="*/ 1029 w 1158"/>
                <a:gd name="T5" fmla="*/ 804 h 805"/>
                <a:gd name="T6" fmla="*/ 1158 w 1158"/>
                <a:gd name="T7" fmla="*/ 65 h 805"/>
                <a:gd name="T8" fmla="*/ 129 w 1158"/>
                <a:gd name="T9" fmla="*/ 1 h 805"/>
              </a:gdLst>
              <a:ahLst/>
              <a:cxnLst>
                <a:cxn ang="0">
                  <a:pos x="T0" y="T1"/>
                </a:cxn>
                <a:cxn ang="0">
                  <a:pos x="T2" y="T3"/>
                </a:cxn>
                <a:cxn ang="0">
                  <a:pos x="T4" y="T5"/>
                </a:cxn>
                <a:cxn ang="0">
                  <a:pos x="T6" y="T7"/>
                </a:cxn>
                <a:cxn ang="0">
                  <a:pos x="T8" y="T9"/>
                </a:cxn>
              </a:cxnLst>
              <a:rect l="0" t="0" r="r" b="b"/>
              <a:pathLst>
                <a:path w="1158" h="805" extrusionOk="0">
                  <a:moveTo>
                    <a:pt x="129" y="1"/>
                  </a:moveTo>
                  <a:lnTo>
                    <a:pt x="1" y="740"/>
                  </a:lnTo>
                  <a:lnTo>
                    <a:pt x="1029" y="804"/>
                  </a:lnTo>
                  <a:lnTo>
                    <a:pt x="1158" y="65"/>
                  </a:lnTo>
                  <a:lnTo>
                    <a:pt x="129"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13" name="Google Shape;4478;p64"/>
            <p:cNvSpPr>
              <a:spLocks/>
            </p:cNvSpPr>
            <p:nvPr/>
          </p:nvSpPr>
          <p:spPr bwMode="auto">
            <a:xfrm>
              <a:off x="4841800" y="3131125"/>
              <a:ext cx="28975" cy="20100"/>
            </a:xfrm>
            <a:custGeom>
              <a:avLst/>
              <a:gdLst>
                <a:gd name="T0" fmla="*/ 129 w 1159"/>
                <a:gd name="T1" fmla="*/ 0 h 804"/>
                <a:gd name="T2" fmla="*/ 1 w 1159"/>
                <a:gd name="T3" fmla="*/ 772 h 804"/>
                <a:gd name="T4" fmla="*/ 1030 w 1159"/>
                <a:gd name="T5" fmla="*/ 804 h 804"/>
                <a:gd name="T6" fmla="*/ 1158 w 1159"/>
                <a:gd name="T7" fmla="*/ 64 h 804"/>
                <a:gd name="T8" fmla="*/ 129 w 1159"/>
                <a:gd name="T9" fmla="*/ 0 h 804"/>
              </a:gdLst>
              <a:ahLst/>
              <a:cxnLst>
                <a:cxn ang="0">
                  <a:pos x="T0" y="T1"/>
                </a:cxn>
                <a:cxn ang="0">
                  <a:pos x="T2" y="T3"/>
                </a:cxn>
                <a:cxn ang="0">
                  <a:pos x="T4" y="T5"/>
                </a:cxn>
                <a:cxn ang="0">
                  <a:pos x="T6" y="T7"/>
                </a:cxn>
                <a:cxn ang="0">
                  <a:pos x="T8" y="T9"/>
                </a:cxn>
              </a:cxnLst>
              <a:rect l="0" t="0" r="r" b="b"/>
              <a:pathLst>
                <a:path w="1159" h="804" extrusionOk="0">
                  <a:moveTo>
                    <a:pt x="129" y="0"/>
                  </a:moveTo>
                  <a:lnTo>
                    <a:pt x="1" y="772"/>
                  </a:lnTo>
                  <a:lnTo>
                    <a:pt x="1030" y="804"/>
                  </a:lnTo>
                  <a:lnTo>
                    <a:pt x="1158" y="64"/>
                  </a:lnTo>
                  <a:lnTo>
                    <a:pt x="12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14" name="Google Shape;4479;p64"/>
            <p:cNvSpPr>
              <a:spLocks/>
            </p:cNvSpPr>
            <p:nvPr/>
          </p:nvSpPr>
          <p:spPr bwMode="auto">
            <a:xfrm>
              <a:off x="4974400" y="3102200"/>
              <a:ext cx="40200" cy="24925"/>
            </a:xfrm>
            <a:custGeom>
              <a:avLst/>
              <a:gdLst>
                <a:gd name="T0" fmla="*/ 129 w 1608"/>
                <a:gd name="T1" fmla="*/ 0 h 997"/>
                <a:gd name="T2" fmla="*/ 1 w 1608"/>
                <a:gd name="T3" fmla="*/ 900 h 997"/>
                <a:gd name="T4" fmla="*/ 1447 w 1608"/>
                <a:gd name="T5" fmla="*/ 996 h 997"/>
                <a:gd name="T6" fmla="*/ 1608 w 1608"/>
                <a:gd name="T7" fmla="*/ 64 h 997"/>
                <a:gd name="T8" fmla="*/ 129 w 1608"/>
                <a:gd name="T9" fmla="*/ 0 h 997"/>
              </a:gdLst>
              <a:ahLst/>
              <a:cxnLst>
                <a:cxn ang="0">
                  <a:pos x="T0" y="T1"/>
                </a:cxn>
                <a:cxn ang="0">
                  <a:pos x="T2" y="T3"/>
                </a:cxn>
                <a:cxn ang="0">
                  <a:pos x="T4" y="T5"/>
                </a:cxn>
                <a:cxn ang="0">
                  <a:pos x="T6" y="T7"/>
                </a:cxn>
                <a:cxn ang="0">
                  <a:pos x="T8" y="T9"/>
                </a:cxn>
              </a:cxnLst>
              <a:rect l="0" t="0" r="r" b="b"/>
              <a:pathLst>
                <a:path w="1608" h="997" extrusionOk="0">
                  <a:moveTo>
                    <a:pt x="129" y="0"/>
                  </a:moveTo>
                  <a:lnTo>
                    <a:pt x="1" y="900"/>
                  </a:lnTo>
                  <a:lnTo>
                    <a:pt x="1447" y="996"/>
                  </a:lnTo>
                  <a:lnTo>
                    <a:pt x="1608" y="64"/>
                  </a:lnTo>
                  <a:lnTo>
                    <a:pt x="12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15" name="Google Shape;4480;p64"/>
            <p:cNvSpPr>
              <a:spLocks/>
            </p:cNvSpPr>
            <p:nvPr/>
          </p:nvSpPr>
          <p:spPr bwMode="auto">
            <a:xfrm>
              <a:off x="4791175" y="3409975"/>
              <a:ext cx="30575" cy="30550"/>
            </a:xfrm>
            <a:custGeom>
              <a:avLst/>
              <a:gdLst>
                <a:gd name="T0" fmla="*/ 194 w 1223"/>
                <a:gd name="T1" fmla="*/ 0 h 1222"/>
                <a:gd name="T2" fmla="*/ 1 w 1223"/>
                <a:gd name="T3" fmla="*/ 1125 h 1222"/>
                <a:gd name="T4" fmla="*/ 997 w 1223"/>
                <a:gd name="T5" fmla="*/ 1222 h 1222"/>
                <a:gd name="T6" fmla="*/ 1222 w 1223"/>
                <a:gd name="T7" fmla="*/ 65 h 1222"/>
                <a:gd name="T8" fmla="*/ 194 w 1223"/>
                <a:gd name="T9" fmla="*/ 0 h 1222"/>
              </a:gdLst>
              <a:ahLst/>
              <a:cxnLst>
                <a:cxn ang="0">
                  <a:pos x="T0" y="T1"/>
                </a:cxn>
                <a:cxn ang="0">
                  <a:pos x="T2" y="T3"/>
                </a:cxn>
                <a:cxn ang="0">
                  <a:pos x="T4" y="T5"/>
                </a:cxn>
                <a:cxn ang="0">
                  <a:pos x="T6" y="T7"/>
                </a:cxn>
                <a:cxn ang="0">
                  <a:pos x="T8" y="T9"/>
                </a:cxn>
              </a:cxnLst>
              <a:rect l="0" t="0" r="r" b="b"/>
              <a:pathLst>
                <a:path w="1223" h="1222" extrusionOk="0">
                  <a:moveTo>
                    <a:pt x="194" y="0"/>
                  </a:moveTo>
                  <a:lnTo>
                    <a:pt x="1" y="1125"/>
                  </a:lnTo>
                  <a:lnTo>
                    <a:pt x="997" y="1222"/>
                  </a:lnTo>
                  <a:lnTo>
                    <a:pt x="1222" y="65"/>
                  </a:lnTo>
                  <a:lnTo>
                    <a:pt x="19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16" name="Google Shape;4481;p64"/>
            <p:cNvSpPr>
              <a:spLocks/>
            </p:cNvSpPr>
            <p:nvPr/>
          </p:nvSpPr>
          <p:spPr bwMode="auto">
            <a:xfrm>
              <a:off x="4958325" y="3209875"/>
              <a:ext cx="38600" cy="17700"/>
            </a:xfrm>
            <a:custGeom>
              <a:avLst/>
              <a:gdLst>
                <a:gd name="T0" fmla="*/ 97 w 1544"/>
                <a:gd name="T1" fmla="*/ 0 h 708"/>
                <a:gd name="T2" fmla="*/ 1 w 1544"/>
                <a:gd name="T3" fmla="*/ 643 h 708"/>
                <a:gd name="T4" fmla="*/ 1447 w 1544"/>
                <a:gd name="T5" fmla="*/ 708 h 708"/>
                <a:gd name="T6" fmla="*/ 1544 w 1544"/>
                <a:gd name="T7" fmla="*/ 97 h 708"/>
                <a:gd name="T8" fmla="*/ 97 w 1544"/>
                <a:gd name="T9" fmla="*/ 0 h 708"/>
              </a:gdLst>
              <a:ahLst/>
              <a:cxnLst>
                <a:cxn ang="0">
                  <a:pos x="T0" y="T1"/>
                </a:cxn>
                <a:cxn ang="0">
                  <a:pos x="T2" y="T3"/>
                </a:cxn>
                <a:cxn ang="0">
                  <a:pos x="T4" y="T5"/>
                </a:cxn>
                <a:cxn ang="0">
                  <a:pos x="T6" y="T7"/>
                </a:cxn>
                <a:cxn ang="0">
                  <a:pos x="T8" y="T9"/>
                </a:cxn>
              </a:cxnLst>
              <a:rect l="0" t="0" r="r" b="b"/>
              <a:pathLst>
                <a:path w="1544" h="708" extrusionOk="0">
                  <a:moveTo>
                    <a:pt x="97" y="0"/>
                  </a:moveTo>
                  <a:lnTo>
                    <a:pt x="1" y="643"/>
                  </a:lnTo>
                  <a:lnTo>
                    <a:pt x="1447" y="708"/>
                  </a:lnTo>
                  <a:lnTo>
                    <a:pt x="1544" y="97"/>
                  </a:lnTo>
                  <a:lnTo>
                    <a:pt x="9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17" name="Google Shape;4482;p64"/>
            <p:cNvSpPr>
              <a:spLocks/>
            </p:cNvSpPr>
            <p:nvPr/>
          </p:nvSpPr>
          <p:spPr bwMode="auto">
            <a:xfrm>
              <a:off x="4936625" y="3349700"/>
              <a:ext cx="37000" cy="16900"/>
            </a:xfrm>
            <a:custGeom>
              <a:avLst/>
              <a:gdLst>
                <a:gd name="T0" fmla="*/ 97 w 1480"/>
                <a:gd name="T1" fmla="*/ 1 h 676"/>
                <a:gd name="T2" fmla="*/ 1 w 1480"/>
                <a:gd name="T3" fmla="*/ 611 h 676"/>
                <a:gd name="T4" fmla="*/ 1383 w 1480"/>
                <a:gd name="T5" fmla="*/ 676 h 676"/>
                <a:gd name="T6" fmla="*/ 1480 w 1480"/>
                <a:gd name="T7" fmla="*/ 97 h 676"/>
                <a:gd name="T8" fmla="*/ 97 w 1480"/>
                <a:gd name="T9" fmla="*/ 1 h 676"/>
              </a:gdLst>
              <a:ahLst/>
              <a:cxnLst>
                <a:cxn ang="0">
                  <a:pos x="T0" y="T1"/>
                </a:cxn>
                <a:cxn ang="0">
                  <a:pos x="T2" y="T3"/>
                </a:cxn>
                <a:cxn ang="0">
                  <a:pos x="T4" y="T5"/>
                </a:cxn>
                <a:cxn ang="0">
                  <a:pos x="T6" y="T7"/>
                </a:cxn>
                <a:cxn ang="0">
                  <a:pos x="T8" y="T9"/>
                </a:cxn>
              </a:cxnLst>
              <a:rect l="0" t="0" r="r" b="b"/>
              <a:pathLst>
                <a:path w="1480" h="676" extrusionOk="0">
                  <a:moveTo>
                    <a:pt x="97" y="1"/>
                  </a:moveTo>
                  <a:lnTo>
                    <a:pt x="1" y="611"/>
                  </a:lnTo>
                  <a:lnTo>
                    <a:pt x="1383" y="676"/>
                  </a:lnTo>
                  <a:lnTo>
                    <a:pt x="1480" y="97"/>
                  </a:lnTo>
                  <a:lnTo>
                    <a:pt x="97"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18" name="Google Shape;4483;p64"/>
            <p:cNvSpPr>
              <a:spLocks/>
            </p:cNvSpPr>
            <p:nvPr/>
          </p:nvSpPr>
          <p:spPr bwMode="auto">
            <a:xfrm>
              <a:off x="4947875" y="3279775"/>
              <a:ext cx="37000" cy="16900"/>
            </a:xfrm>
            <a:custGeom>
              <a:avLst/>
              <a:gdLst>
                <a:gd name="T0" fmla="*/ 97 w 1480"/>
                <a:gd name="T1" fmla="*/ 1 h 676"/>
                <a:gd name="T2" fmla="*/ 1 w 1480"/>
                <a:gd name="T3" fmla="*/ 612 h 676"/>
                <a:gd name="T4" fmla="*/ 1383 w 1480"/>
                <a:gd name="T5" fmla="*/ 676 h 676"/>
                <a:gd name="T6" fmla="*/ 1480 w 1480"/>
                <a:gd name="T7" fmla="*/ 97 h 676"/>
                <a:gd name="T8" fmla="*/ 97 w 1480"/>
                <a:gd name="T9" fmla="*/ 1 h 676"/>
              </a:gdLst>
              <a:ahLst/>
              <a:cxnLst>
                <a:cxn ang="0">
                  <a:pos x="T0" y="T1"/>
                </a:cxn>
                <a:cxn ang="0">
                  <a:pos x="T2" y="T3"/>
                </a:cxn>
                <a:cxn ang="0">
                  <a:pos x="T4" y="T5"/>
                </a:cxn>
                <a:cxn ang="0">
                  <a:pos x="T6" y="T7"/>
                </a:cxn>
                <a:cxn ang="0">
                  <a:pos x="T8" y="T9"/>
                </a:cxn>
              </a:cxnLst>
              <a:rect l="0" t="0" r="r" b="b"/>
              <a:pathLst>
                <a:path w="1480" h="676" extrusionOk="0">
                  <a:moveTo>
                    <a:pt x="97" y="1"/>
                  </a:moveTo>
                  <a:lnTo>
                    <a:pt x="1" y="612"/>
                  </a:lnTo>
                  <a:lnTo>
                    <a:pt x="1383" y="676"/>
                  </a:lnTo>
                  <a:lnTo>
                    <a:pt x="1480" y="97"/>
                  </a:lnTo>
                  <a:lnTo>
                    <a:pt x="97"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19" name="Google Shape;4484;p64"/>
            <p:cNvSpPr>
              <a:spLocks/>
            </p:cNvSpPr>
            <p:nvPr/>
          </p:nvSpPr>
          <p:spPr bwMode="auto">
            <a:xfrm>
              <a:off x="4906100" y="3276575"/>
              <a:ext cx="28950" cy="17700"/>
            </a:xfrm>
            <a:custGeom>
              <a:avLst/>
              <a:gdLst>
                <a:gd name="T0" fmla="*/ 129 w 1158"/>
                <a:gd name="T1" fmla="*/ 0 h 708"/>
                <a:gd name="T2" fmla="*/ 0 w 1158"/>
                <a:gd name="T3" fmla="*/ 675 h 708"/>
                <a:gd name="T4" fmla="*/ 1061 w 1158"/>
                <a:gd name="T5" fmla="*/ 708 h 708"/>
                <a:gd name="T6" fmla="*/ 1158 w 1158"/>
                <a:gd name="T7" fmla="*/ 97 h 708"/>
                <a:gd name="T8" fmla="*/ 129 w 1158"/>
                <a:gd name="T9" fmla="*/ 0 h 708"/>
              </a:gdLst>
              <a:ahLst/>
              <a:cxnLst>
                <a:cxn ang="0">
                  <a:pos x="T0" y="T1"/>
                </a:cxn>
                <a:cxn ang="0">
                  <a:pos x="T2" y="T3"/>
                </a:cxn>
                <a:cxn ang="0">
                  <a:pos x="T4" y="T5"/>
                </a:cxn>
                <a:cxn ang="0">
                  <a:pos x="T6" y="T7"/>
                </a:cxn>
                <a:cxn ang="0">
                  <a:pos x="T8" y="T9"/>
                </a:cxn>
              </a:cxnLst>
              <a:rect l="0" t="0" r="r" b="b"/>
              <a:pathLst>
                <a:path w="1158" h="708" extrusionOk="0">
                  <a:moveTo>
                    <a:pt x="129" y="0"/>
                  </a:moveTo>
                  <a:lnTo>
                    <a:pt x="0" y="675"/>
                  </a:lnTo>
                  <a:lnTo>
                    <a:pt x="1061" y="708"/>
                  </a:lnTo>
                  <a:lnTo>
                    <a:pt x="1158" y="97"/>
                  </a:lnTo>
                  <a:lnTo>
                    <a:pt x="12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20" name="Google Shape;4485;p64"/>
            <p:cNvSpPr>
              <a:spLocks/>
            </p:cNvSpPr>
            <p:nvPr/>
          </p:nvSpPr>
          <p:spPr bwMode="auto">
            <a:xfrm>
              <a:off x="4931000" y="3380250"/>
              <a:ext cx="37800" cy="25725"/>
            </a:xfrm>
            <a:custGeom>
              <a:avLst/>
              <a:gdLst>
                <a:gd name="T0" fmla="*/ 129 w 1512"/>
                <a:gd name="T1" fmla="*/ 0 h 1029"/>
                <a:gd name="T2" fmla="*/ 1 w 1512"/>
                <a:gd name="T3" fmla="*/ 964 h 1029"/>
                <a:gd name="T4" fmla="*/ 1351 w 1512"/>
                <a:gd name="T5" fmla="*/ 1029 h 1029"/>
                <a:gd name="T6" fmla="*/ 1512 w 1512"/>
                <a:gd name="T7" fmla="*/ 64 h 1029"/>
                <a:gd name="T8" fmla="*/ 129 w 1512"/>
                <a:gd name="T9" fmla="*/ 0 h 1029"/>
              </a:gdLst>
              <a:ahLst/>
              <a:cxnLst>
                <a:cxn ang="0">
                  <a:pos x="T0" y="T1"/>
                </a:cxn>
                <a:cxn ang="0">
                  <a:pos x="T2" y="T3"/>
                </a:cxn>
                <a:cxn ang="0">
                  <a:pos x="T4" y="T5"/>
                </a:cxn>
                <a:cxn ang="0">
                  <a:pos x="T6" y="T7"/>
                </a:cxn>
                <a:cxn ang="0">
                  <a:pos x="T8" y="T9"/>
                </a:cxn>
              </a:cxnLst>
              <a:rect l="0" t="0" r="r" b="b"/>
              <a:pathLst>
                <a:path w="1512" h="1029" extrusionOk="0">
                  <a:moveTo>
                    <a:pt x="129" y="0"/>
                  </a:moveTo>
                  <a:lnTo>
                    <a:pt x="1" y="964"/>
                  </a:lnTo>
                  <a:lnTo>
                    <a:pt x="1351" y="1029"/>
                  </a:lnTo>
                  <a:lnTo>
                    <a:pt x="1512" y="64"/>
                  </a:lnTo>
                  <a:lnTo>
                    <a:pt x="12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21" name="Google Shape;4486;p64"/>
            <p:cNvSpPr>
              <a:spLocks/>
            </p:cNvSpPr>
            <p:nvPr/>
          </p:nvSpPr>
          <p:spPr bwMode="auto">
            <a:xfrm>
              <a:off x="4923775" y="3418800"/>
              <a:ext cx="38600" cy="36200"/>
            </a:xfrm>
            <a:custGeom>
              <a:avLst/>
              <a:gdLst>
                <a:gd name="T0" fmla="*/ 193 w 1544"/>
                <a:gd name="T1" fmla="*/ 1 h 1448"/>
                <a:gd name="T2" fmla="*/ 1 w 1544"/>
                <a:gd name="T3" fmla="*/ 1319 h 1448"/>
                <a:gd name="T4" fmla="*/ 1319 w 1544"/>
                <a:gd name="T5" fmla="*/ 1447 h 1448"/>
                <a:gd name="T6" fmla="*/ 1544 w 1544"/>
                <a:gd name="T7" fmla="*/ 97 h 1448"/>
                <a:gd name="T8" fmla="*/ 193 w 1544"/>
                <a:gd name="T9" fmla="*/ 1 h 1448"/>
              </a:gdLst>
              <a:ahLst/>
              <a:cxnLst>
                <a:cxn ang="0">
                  <a:pos x="T0" y="T1"/>
                </a:cxn>
                <a:cxn ang="0">
                  <a:pos x="T2" y="T3"/>
                </a:cxn>
                <a:cxn ang="0">
                  <a:pos x="T4" y="T5"/>
                </a:cxn>
                <a:cxn ang="0">
                  <a:pos x="T6" y="T7"/>
                </a:cxn>
                <a:cxn ang="0">
                  <a:pos x="T8" y="T9"/>
                </a:cxn>
              </a:cxnLst>
              <a:rect l="0" t="0" r="r" b="b"/>
              <a:pathLst>
                <a:path w="1544" h="1448" extrusionOk="0">
                  <a:moveTo>
                    <a:pt x="193" y="1"/>
                  </a:moveTo>
                  <a:lnTo>
                    <a:pt x="1" y="1319"/>
                  </a:lnTo>
                  <a:lnTo>
                    <a:pt x="1319" y="1447"/>
                  </a:lnTo>
                  <a:lnTo>
                    <a:pt x="1544" y="97"/>
                  </a:lnTo>
                  <a:lnTo>
                    <a:pt x="193"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22" name="Google Shape;4487;p64"/>
            <p:cNvSpPr>
              <a:spLocks/>
            </p:cNvSpPr>
            <p:nvPr/>
          </p:nvSpPr>
          <p:spPr bwMode="auto">
            <a:xfrm>
              <a:off x="4876375" y="3167275"/>
              <a:ext cx="35375" cy="23325"/>
            </a:xfrm>
            <a:custGeom>
              <a:avLst/>
              <a:gdLst>
                <a:gd name="T0" fmla="*/ 161 w 1415"/>
                <a:gd name="T1" fmla="*/ 1 h 933"/>
                <a:gd name="T2" fmla="*/ 0 w 1415"/>
                <a:gd name="T3" fmla="*/ 869 h 933"/>
                <a:gd name="T4" fmla="*/ 1286 w 1415"/>
                <a:gd name="T5" fmla="*/ 933 h 933"/>
                <a:gd name="T6" fmla="*/ 1414 w 1415"/>
                <a:gd name="T7" fmla="*/ 65 h 933"/>
                <a:gd name="T8" fmla="*/ 161 w 1415"/>
                <a:gd name="T9" fmla="*/ 1 h 933"/>
              </a:gdLst>
              <a:ahLst/>
              <a:cxnLst>
                <a:cxn ang="0">
                  <a:pos x="T0" y="T1"/>
                </a:cxn>
                <a:cxn ang="0">
                  <a:pos x="T2" y="T3"/>
                </a:cxn>
                <a:cxn ang="0">
                  <a:pos x="T4" y="T5"/>
                </a:cxn>
                <a:cxn ang="0">
                  <a:pos x="T6" y="T7"/>
                </a:cxn>
                <a:cxn ang="0">
                  <a:pos x="T8" y="T9"/>
                </a:cxn>
              </a:cxnLst>
              <a:rect l="0" t="0" r="r" b="b"/>
              <a:pathLst>
                <a:path w="1415" h="933" extrusionOk="0">
                  <a:moveTo>
                    <a:pt x="161" y="1"/>
                  </a:moveTo>
                  <a:lnTo>
                    <a:pt x="0" y="869"/>
                  </a:lnTo>
                  <a:lnTo>
                    <a:pt x="1286" y="933"/>
                  </a:lnTo>
                  <a:lnTo>
                    <a:pt x="1414" y="65"/>
                  </a:lnTo>
                  <a:lnTo>
                    <a:pt x="16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23" name="Google Shape;4488;p64"/>
            <p:cNvSpPr>
              <a:spLocks/>
            </p:cNvSpPr>
            <p:nvPr/>
          </p:nvSpPr>
          <p:spPr bwMode="auto">
            <a:xfrm>
              <a:off x="4853875" y="3053975"/>
              <a:ext cx="31350" cy="28150"/>
            </a:xfrm>
            <a:custGeom>
              <a:avLst/>
              <a:gdLst>
                <a:gd name="T0" fmla="*/ 193 w 1254"/>
                <a:gd name="T1" fmla="*/ 0 h 1126"/>
                <a:gd name="T2" fmla="*/ 0 w 1254"/>
                <a:gd name="T3" fmla="*/ 1061 h 1126"/>
                <a:gd name="T4" fmla="*/ 1061 w 1254"/>
                <a:gd name="T5" fmla="*/ 1125 h 1126"/>
                <a:gd name="T6" fmla="*/ 1254 w 1254"/>
                <a:gd name="T7" fmla="*/ 32 h 1126"/>
                <a:gd name="T8" fmla="*/ 193 w 1254"/>
                <a:gd name="T9" fmla="*/ 0 h 1126"/>
              </a:gdLst>
              <a:ahLst/>
              <a:cxnLst>
                <a:cxn ang="0">
                  <a:pos x="T0" y="T1"/>
                </a:cxn>
                <a:cxn ang="0">
                  <a:pos x="T2" y="T3"/>
                </a:cxn>
                <a:cxn ang="0">
                  <a:pos x="T4" y="T5"/>
                </a:cxn>
                <a:cxn ang="0">
                  <a:pos x="T6" y="T7"/>
                </a:cxn>
                <a:cxn ang="0">
                  <a:pos x="T8" y="T9"/>
                </a:cxn>
              </a:cxnLst>
              <a:rect l="0" t="0" r="r" b="b"/>
              <a:pathLst>
                <a:path w="1254" h="1126" extrusionOk="0">
                  <a:moveTo>
                    <a:pt x="193" y="0"/>
                  </a:moveTo>
                  <a:lnTo>
                    <a:pt x="0" y="1061"/>
                  </a:lnTo>
                  <a:lnTo>
                    <a:pt x="1061" y="1125"/>
                  </a:lnTo>
                  <a:lnTo>
                    <a:pt x="1254" y="32"/>
                  </a:lnTo>
                  <a:lnTo>
                    <a:pt x="19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24" name="Google Shape;4489;p64"/>
            <p:cNvSpPr>
              <a:spLocks/>
            </p:cNvSpPr>
            <p:nvPr/>
          </p:nvSpPr>
          <p:spPr bwMode="auto">
            <a:xfrm>
              <a:off x="4969575" y="3139950"/>
              <a:ext cx="38600" cy="17700"/>
            </a:xfrm>
            <a:custGeom>
              <a:avLst/>
              <a:gdLst>
                <a:gd name="T0" fmla="*/ 97 w 1544"/>
                <a:gd name="T1" fmla="*/ 1 h 708"/>
                <a:gd name="T2" fmla="*/ 1 w 1544"/>
                <a:gd name="T3" fmla="*/ 644 h 708"/>
                <a:gd name="T4" fmla="*/ 1447 w 1544"/>
                <a:gd name="T5" fmla="*/ 708 h 708"/>
                <a:gd name="T6" fmla="*/ 1544 w 1544"/>
                <a:gd name="T7" fmla="*/ 97 h 708"/>
                <a:gd name="T8" fmla="*/ 97 w 1544"/>
                <a:gd name="T9" fmla="*/ 1 h 708"/>
              </a:gdLst>
              <a:ahLst/>
              <a:cxnLst>
                <a:cxn ang="0">
                  <a:pos x="T0" y="T1"/>
                </a:cxn>
                <a:cxn ang="0">
                  <a:pos x="T2" y="T3"/>
                </a:cxn>
                <a:cxn ang="0">
                  <a:pos x="T4" y="T5"/>
                </a:cxn>
                <a:cxn ang="0">
                  <a:pos x="T6" y="T7"/>
                </a:cxn>
                <a:cxn ang="0">
                  <a:pos x="T8" y="T9"/>
                </a:cxn>
              </a:cxnLst>
              <a:rect l="0" t="0" r="r" b="b"/>
              <a:pathLst>
                <a:path w="1544" h="708" extrusionOk="0">
                  <a:moveTo>
                    <a:pt x="97" y="1"/>
                  </a:moveTo>
                  <a:lnTo>
                    <a:pt x="1" y="644"/>
                  </a:lnTo>
                  <a:lnTo>
                    <a:pt x="1447" y="708"/>
                  </a:lnTo>
                  <a:lnTo>
                    <a:pt x="1544" y="97"/>
                  </a:lnTo>
                  <a:lnTo>
                    <a:pt x="97"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25" name="Google Shape;4490;p64"/>
            <p:cNvSpPr>
              <a:spLocks/>
            </p:cNvSpPr>
            <p:nvPr/>
          </p:nvSpPr>
          <p:spPr bwMode="auto">
            <a:xfrm>
              <a:off x="4980025" y="3060400"/>
              <a:ext cx="41025" cy="28150"/>
            </a:xfrm>
            <a:custGeom>
              <a:avLst/>
              <a:gdLst>
                <a:gd name="T0" fmla="*/ 194 w 1641"/>
                <a:gd name="T1" fmla="*/ 0 h 1126"/>
                <a:gd name="T2" fmla="*/ 1 w 1641"/>
                <a:gd name="T3" fmla="*/ 1061 h 1126"/>
                <a:gd name="T4" fmla="*/ 1479 w 1641"/>
                <a:gd name="T5" fmla="*/ 1126 h 1126"/>
                <a:gd name="T6" fmla="*/ 1640 w 1641"/>
                <a:gd name="T7" fmla="*/ 65 h 1126"/>
                <a:gd name="T8" fmla="*/ 194 w 1641"/>
                <a:gd name="T9" fmla="*/ 0 h 1126"/>
              </a:gdLst>
              <a:ahLst/>
              <a:cxnLst>
                <a:cxn ang="0">
                  <a:pos x="T0" y="T1"/>
                </a:cxn>
                <a:cxn ang="0">
                  <a:pos x="T2" y="T3"/>
                </a:cxn>
                <a:cxn ang="0">
                  <a:pos x="T4" y="T5"/>
                </a:cxn>
                <a:cxn ang="0">
                  <a:pos x="T6" y="T7"/>
                </a:cxn>
                <a:cxn ang="0">
                  <a:pos x="T8" y="T9"/>
                </a:cxn>
              </a:cxnLst>
              <a:rect l="0" t="0" r="r" b="b"/>
              <a:pathLst>
                <a:path w="1641" h="1126" extrusionOk="0">
                  <a:moveTo>
                    <a:pt x="194" y="0"/>
                  </a:moveTo>
                  <a:lnTo>
                    <a:pt x="1" y="1061"/>
                  </a:lnTo>
                  <a:lnTo>
                    <a:pt x="1479" y="1126"/>
                  </a:lnTo>
                  <a:lnTo>
                    <a:pt x="1640" y="65"/>
                  </a:lnTo>
                  <a:lnTo>
                    <a:pt x="19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26" name="Google Shape;4491;p64"/>
            <p:cNvSpPr>
              <a:spLocks/>
            </p:cNvSpPr>
            <p:nvPr/>
          </p:nvSpPr>
          <p:spPr bwMode="auto">
            <a:xfrm>
              <a:off x="4899675" y="3308725"/>
              <a:ext cx="30550" cy="24125"/>
            </a:xfrm>
            <a:custGeom>
              <a:avLst/>
              <a:gdLst>
                <a:gd name="T0" fmla="*/ 161 w 1222"/>
                <a:gd name="T1" fmla="*/ 0 h 965"/>
                <a:gd name="T2" fmla="*/ 0 w 1222"/>
                <a:gd name="T3" fmla="*/ 900 h 965"/>
                <a:gd name="T4" fmla="*/ 1061 w 1222"/>
                <a:gd name="T5" fmla="*/ 964 h 965"/>
                <a:gd name="T6" fmla="*/ 1222 w 1222"/>
                <a:gd name="T7" fmla="*/ 32 h 965"/>
                <a:gd name="T8" fmla="*/ 161 w 1222"/>
                <a:gd name="T9" fmla="*/ 0 h 965"/>
              </a:gdLst>
              <a:ahLst/>
              <a:cxnLst>
                <a:cxn ang="0">
                  <a:pos x="T0" y="T1"/>
                </a:cxn>
                <a:cxn ang="0">
                  <a:pos x="T2" y="T3"/>
                </a:cxn>
                <a:cxn ang="0">
                  <a:pos x="T4" y="T5"/>
                </a:cxn>
                <a:cxn ang="0">
                  <a:pos x="T6" y="T7"/>
                </a:cxn>
                <a:cxn ang="0">
                  <a:pos x="T8" y="T9"/>
                </a:cxn>
              </a:cxnLst>
              <a:rect l="0" t="0" r="r" b="b"/>
              <a:pathLst>
                <a:path w="1222" h="965" extrusionOk="0">
                  <a:moveTo>
                    <a:pt x="161" y="0"/>
                  </a:moveTo>
                  <a:lnTo>
                    <a:pt x="0" y="900"/>
                  </a:lnTo>
                  <a:lnTo>
                    <a:pt x="1061" y="964"/>
                  </a:lnTo>
                  <a:lnTo>
                    <a:pt x="1222" y="32"/>
                  </a:lnTo>
                  <a:lnTo>
                    <a:pt x="16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27" name="Google Shape;4492;p64"/>
            <p:cNvSpPr>
              <a:spLocks/>
            </p:cNvSpPr>
            <p:nvPr/>
          </p:nvSpPr>
          <p:spPr bwMode="auto">
            <a:xfrm>
              <a:off x="4852250" y="3306300"/>
              <a:ext cx="35400" cy="24150"/>
            </a:xfrm>
            <a:custGeom>
              <a:avLst/>
              <a:gdLst>
                <a:gd name="T0" fmla="*/ 129 w 1416"/>
                <a:gd name="T1" fmla="*/ 1 h 966"/>
                <a:gd name="T2" fmla="*/ 1 w 1416"/>
                <a:gd name="T3" fmla="*/ 869 h 966"/>
                <a:gd name="T4" fmla="*/ 1287 w 1416"/>
                <a:gd name="T5" fmla="*/ 965 h 966"/>
                <a:gd name="T6" fmla="*/ 1415 w 1416"/>
                <a:gd name="T7" fmla="*/ 65 h 966"/>
                <a:gd name="T8" fmla="*/ 129 w 1416"/>
                <a:gd name="T9" fmla="*/ 1 h 966"/>
              </a:gdLst>
              <a:ahLst/>
              <a:cxnLst>
                <a:cxn ang="0">
                  <a:pos x="T0" y="T1"/>
                </a:cxn>
                <a:cxn ang="0">
                  <a:pos x="T2" y="T3"/>
                </a:cxn>
                <a:cxn ang="0">
                  <a:pos x="T4" y="T5"/>
                </a:cxn>
                <a:cxn ang="0">
                  <a:pos x="T6" y="T7"/>
                </a:cxn>
                <a:cxn ang="0">
                  <a:pos x="T8" y="T9"/>
                </a:cxn>
              </a:cxnLst>
              <a:rect l="0" t="0" r="r" b="b"/>
              <a:pathLst>
                <a:path w="1416" h="966" extrusionOk="0">
                  <a:moveTo>
                    <a:pt x="129" y="1"/>
                  </a:moveTo>
                  <a:lnTo>
                    <a:pt x="1" y="869"/>
                  </a:lnTo>
                  <a:lnTo>
                    <a:pt x="1287" y="965"/>
                  </a:lnTo>
                  <a:lnTo>
                    <a:pt x="1415" y="65"/>
                  </a:lnTo>
                  <a:lnTo>
                    <a:pt x="129"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28" name="Google Shape;4493;p64"/>
            <p:cNvSpPr>
              <a:spLocks/>
            </p:cNvSpPr>
            <p:nvPr/>
          </p:nvSpPr>
          <p:spPr bwMode="auto">
            <a:xfrm>
              <a:off x="4894050" y="3346475"/>
              <a:ext cx="29750" cy="17725"/>
            </a:xfrm>
            <a:custGeom>
              <a:avLst/>
              <a:gdLst>
                <a:gd name="T0" fmla="*/ 129 w 1190"/>
                <a:gd name="T1" fmla="*/ 1 h 709"/>
                <a:gd name="T2" fmla="*/ 0 w 1190"/>
                <a:gd name="T3" fmla="*/ 644 h 709"/>
                <a:gd name="T4" fmla="*/ 1093 w 1190"/>
                <a:gd name="T5" fmla="*/ 708 h 709"/>
                <a:gd name="T6" fmla="*/ 1190 w 1190"/>
                <a:gd name="T7" fmla="*/ 65 h 709"/>
                <a:gd name="T8" fmla="*/ 129 w 1190"/>
                <a:gd name="T9" fmla="*/ 1 h 709"/>
              </a:gdLst>
              <a:ahLst/>
              <a:cxnLst>
                <a:cxn ang="0">
                  <a:pos x="T0" y="T1"/>
                </a:cxn>
                <a:cxn ang="0">
                  <a:pos x="T2" y="T3"/>
                </a:cxn>
                <a:cxn ang="0">
                  <a:pos x="T4" y="T5"/>
                </a:cxn>
                <a:cxn ang="0">
                  <a:pos x="T6" y="T7"/>
                </a:cxn>
                <a:cxn ang="0">
                  <a:pos x="T8" y="T9"/>
                </a:cxn>
              </a:cxnLst>
              <a:rect l="0" t="0" r="r" b="b"/>
              <a:pathLst>
                <a:path w="1190" h="709" extrusionOk="0">
                  <a:moveTo>
                    <a:pt x="129" y="1"/>
                  </a:moveTo>
                  <a:lnTo>
                    <a:pt x="0" y="644"/>
                  </a:lnTo>
                  <a:lnTo>
                    <a:pt x="1093" y="708"/>
                  </a:lnTo>
                  <a:lnTo>
                    <a:pt x="1190" y="65"/>
                  </a:lnTo>
                  <a:lnTo>
                    <a:pt x="129"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29" name="Google Shape;4494;p64"/>
            <p:cNvSpPr>
              <a:spLocks/>
            </p:cNvSpPr>
            <p:nvPr/>
          </p:nvSpPr>
          <p:spPr bwMode="auto">
            <a:xfrm>
              <a:off x="4887625" y="3377825"/>
              <a:ext cx="31350" cy="24950"/>
            </a:xfrm>
            <a:custGeom>
              <a:avLst/>
              <a:gdLst>
                <a:gd name="T0" fmla="*/ 161 w 1254"/>
                <a:gd name="T1" fmla="*/ 1 h 998"/>
                <a:gd name="T2" fmla="*/ 0 w 1254"/>
                <a:gd name="T3" fmla="*/ 933 h 998"/>
                <a:gd name="T4" fmla="*/ 1125 w 1254"/>
                <a:gd name="T5" fmla="*/ 997 h 998"/>
                <a:gd name="T6" fmla="*/ 1254 w 1254"/>
                <a:gd name="T7" fmla="*/ 65 h 998"/>
                <a:gd name="T8" fmla="*/ 161 w 1254"/>
                <a:gd name="T9" fmla="*/ 1 h 998"/>
              </a:gdLst>
              <a:ahLst/>
              <a:cxnLst>
                <a:cxn ang="0">
                  <a:pos x="T0" y="T1"/>
                </a:cxn>
                <a:cxn ang="0">
                  <a:pos x="T2" y="T3"/>
                </a:cxn>
                <a:cxn ang="0">
                  <a:pos x="T4" y="T5"/>
                </a:cxn>
                <a:cxn ang="0">
                  <a:pos x="T6" y="T7"/>
                </a:cxn>
                <a:cxn ang="0">
                  <a:pos x="T8" y="T9"/>
                </a:cxn>
              </a:cxnLst>
              <a:rect l="0" t="0" r="r" b="b"/>
              <a:pathLst>
                <a:path w="1254" h="998" extrusionOk="0">
                  <a:moveTo>
                    <a:pt x="161" y="1"/>
                  </a:moveTo>
                  <a:lnTo>
                    <a:pt x="0" y="933"/>
                  </a:lnTo>
                  <a:lnTo>
                    <a:pt x="1125" y="997"/>
                  </a:lnTo>
                  <a:lnTo>
                    <a:pt x="1254" y="65"/>
                  </a:lnTo>
                  <a:lnTo>
                    <a:pt x="16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30" name="Google Shape;4495;p64"/>
            <p:cNvSpPr>
              <a:spLocks/>
            </p:cNvSpPr>
            <p:nvPr/>
          </p:nvSpPr>
          <p:spPr bwMode="auto">
            <a:xfrm>
              <a:off x="4839400" y="3376225"/>
              <a:ext cx="37000" cy="23325"/>
            </a:xfrm>
            <a:custGeom>
              <a:avLst/>
              <a:gdLst>
                <a:gd name="T0" fmla="*/ 161 w 1480"/>
                <a:gd name="T1" fmla="*/ 0 h 933"/>
                <a:gd name="T2" fmla="*/ 0 w 1480"/>
                <a:gd name="T3" fmla="*/ 868 h 933"/>
                <a:gd name="T4" fmla="*/ 1318 w 1480"/>
                <a:gd name="T5" fmla="*/ 932 h 933"/>
                <a:gd name="T6" fmla="*/ 1479 w 1480"/>
                <a:gd name="T7" fmla="*/ 32 h 933"/>
                <a:gd name="T8" fmla="*/ 161 w 1480"/>
                <a:gd name="T9" fmla="*/ 0 h 933"/>
              </a:gdLst>
              <a:ahLst/>
              <a:cxnLst>
                <a:cxn ang="0">
                  <a:pos x="T0" y="T1"/>
                </a:cxn>
                <a:cxn ang="0">
                  <a:pos x="T2" y="T3"/>
                </a:cxn>
                <a:cxn ang="0">
                  <a:pos x="T4" y="T5"/>
                </a:cxn>
                <a:cxn ang="0">
                  <a:pos x="T6" y="T7"/>
                </a:cxn>
                <a:cxn ang="0">
                  <a:pos x="T8" y="T9"/>
                </a:cxn>
              </a:cxnLst>
              <a:rect l="0" t="0" r="r" b="b"/>
              <a:pathLst>
                <a:path w="1480" h="933" extrusionOk="0">
                  <a:moveTo>
                    <a:pt x="161" y="0"/>
                  </a:moveTo>
                  <a:lnTo>
                    <a:pt x="0" y="868"/>
                  </a:lnTo>
                  <a:lnTo>
                    <a:pt x="1318" y="932"/>
                  </a:lnTo>
                  <a:lnTo>
                    <a:pt x="1479" y="32"/>
                  </a:lnTo>
                  <a:lnTo>
                    <a:pt x="16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31" name="Google Shape;4496;p64"/>
            <p:cNvSpPr>
              <a:spLocks/>
            </p:cNvSpPr>
            <p:nvPr/>
          </p:nvSpPr>
          <p:spPr bwMode="auto">
            <a:xfrm>
              <a:off x="4845825" y="3343275"/>
              <a:ext cx="35375" cy="18500"/>
            </a:xfrm>
            <a:custGeom>
              <a:avLst/>
              <a:gdLst>
                <a:gd name="T0" fmla="*/ 129 w 1415"/>
                <a:gd name="T1" fmla="*/ 0 h 740"/>
                <a:gd name="T2" fmla="*/ 1 w 1415"/>
                <a:gd name="T3" fmla="*/ 708 h 740"/>
                <a:gd name="T4" fmla="*/ 1319 w 1415"/>
                <a:gd name="T5" fmla="*/ 740 h 740"/>
                <a:gd name="T6" fmla="*/ 1415 w 1415"/>
                <a:gd name="T7" fmla="*/ 97 h 740"/>
                <a:gd name="T8" fmla="*/ 129 w 1415"/>
                <a:gd name="T9" fmla="*/ 0 h 740"/>
              </a:gdLst>
              <a:ahLst/>
              <a:cxnLst>
                <a:cxn ang="0">
                  <a:pos x="T0" y="T1"/>
                </a:cxn>
                <a:cxn ang="0">
                  <a:pos x="T2" y="T3"/>
                </a:cxn>
                <a:cxn ang="0">
                  <a:pos x="T4" y="T5"/>
                </a:cxn>
                <a:cxn ang="0">
                  <a:pos x="T6" y="T7"/>
                </a:cxn>
                <a:cxn ang="0">
                  <a:pos x="T8" y="T9"/>
                </a:cxn>
              </a:cxnLst>
              <a:rect l="0" t="0" r="r" b="b"/>
              <a:pathLst>
                <a:path w="1415" h="740" extrusionOk="0">
                  <a:moveTo>
                    <a:pt x="129" y="0"/>
                  </a:moveTo>
                  <a:lnTo>
                    <a:pt x="1" y="708"/>
                  </a:lnTo>
                  <a:lnTo>
                    <a:pt x="1319" y="740"/>
                  </a:lnTo>
                  <a:lnTo>
                    <a:pt x="1415" y="97"/>
                  </a:lnTo>
                  <a:lnTo>
                    <a:pt x="12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32" name="Google Shape;4497;p64"/>
            <p:cNvSpPr>
              <a:spLocks/>
            </p:cNvSpPr>
            <p:nvPr/>
          </p:nvSpPr>
          <p:spPr bwMode="auto">
            <a:xfrm>
              <a:off x="4858675" y="3273350"/>
              <a:ext cx="34600" cy="19325"/>
            </a:xfrm>
            <a:custGeom>
              <a:avLst/>
              <a:gdLst>
                <a:gd name="T0" fmla="*/ 130 w 1384"/>
                <a:gd name="T1" fmla="*/ 1 h 773"/>
                <a:gd name="T2" fmla="*/ 1 w 1384"/>
                <a:gd name="T3" fmla="*/ 708 h 773"/>
                <a:gd name="T4" fmla="*/ 1287 w 1384"/>
                <a:gd name="T5" fmla="*/ 772 h 773"/>
                <a:gd name="T6" fmla="*/ 1383 w 1384"/>
                <a:gd name="T7" fmla="*/ 97 h 773"/>
                <a:gd name="T8" fmla="*/ 130 w 1384"/>
                <a:gd name="T9" fmla="*/ 1 h 773"/>
              </a:gdLst>
              <a:ahLst/>
              <a:cxnLst>
                <a:cxn ang="0">
                  <a:pos x="T0" y="T1"/>
                </a:cxn>
                <a:cxn ang="0">
                  <a:pos x="T2" y="T3"/>
                </a:cxn>
                <a:cxn ang="0">
                  <a:pos x="T4" y="T5"/>
                </a:cxn>
                <a:cxn ang="0">
                  <a:pos x="T6" y="T7"/>
                </a:cxn>
                <a:cxn ang="0">
                  <a:pos x="T8" y="T9"/>
                </a:cxn>
              </a:cxnLst>
              <a:rect l="0" t="0" r="r" b="b"/>
              <a:pathLst>
                <a:path w="1384" h="773" extrusionOk="0">
                  <a:moveTo>
                    <a:pt x="130" y="1"/>
                  </a:moveTo>
                  <a:lnTo>
                    <a:pt x="1" y="708"/>
                  </a:lnTo>
                  <a:lnTo>
                    <a:pt x="1287" y="772"/>
                  </a:lnTo>
                  <a:lnTo>
                    <a:pt x="1383" y="97"/>
                  </a:lnTo>
                  <a:lnTo>
                    <a:pt x="13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33" name="Google Shape;4498;p64"/>
            <p:cNvSpPr>
              <a:spLocks/>
            </p:cNvSpPr>
            <p:nvPr/>
          </p:nvSpPr>
          <p:spPr bwMode="auto">
            <a:xfrm>
              <a:off x="4831375" y="3413175"/>
              <a:ext cx="37775" cy="32175"/>
            </a:xfrm>
            <a:custGeom>
              <a:avLst/>
              <a:gdLst>
                <a:gd name="T0" fmla="*/ 225 w 1511"/>
                <a:gd name="T1" fmla="*/ 1 h 1287"/>
                <a:gd name="T2" fmla="*/ 0 w 1511"/>
                <a:gd name="T3" fmla="*/ 1158 h 1287"/>
                <a:gd name="T4" fmla="*/ 1318 w 1511"/>
                <a:gd name="T5" fmla="*/ 1287 h 1287"/>
                <a:gd name="T6" fmla="*/ 1511 w 1511"/>
                <a:gd name="T7" fmla="*/ 65 h 1287"/>
                <a:gd name="T8" fmla="*/ 225 w 1511"/>
                <a:gd name="T9" fmla="*/ 1 h 1287"/>
              </a:gdLst>
              <a:ahLst/>
              <a:cxnLst>
                <a:cxn ang="0">
                  <a:pos x="T0" y="T1"/>
                </a:cxn>
                <a:cxn ang="0">
                  <a:pos x="T2" y="T3"/>
                </a:cxn>
                <a:cxn ang="0">
                  <a:pos x="T4" y="T5"/>
                </a:cxn>
                <a:cxn ang="0">
                  <a:pos x="T6" y="T7"/>
                </a:cxn>
                <a:cxn ang="0">
                  <a:pos x="T8" y="T9"/>
                </a:cxn>
              </a:cxnLst>
              <a:rect l="0" t="0" r="r" b="b"/>
              <a:pathLst>
                <a:path w="1511" h="1287" extrusionOk="0">
                  <a:moveTo>
                    <a:pt x="225" y="1"/>
                  </a:moveTo>
                  <a:lnTo>
                    <a:pt x="0" y="1158"/>
                  </a:lnTo>
                  <a:lnTo>
                    <a:pt x="1318" y="1287"/>
                  </a:lnTo>
                  <a:lnTo>
                    <a:pt x="1511" y="65"/>
                  </a:lnTo>
                  <a:lnTo>
                    <a:pt x="225"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34" name="Google Shape;4499;p64"/>
            <p:cNvSpPr>
              <a:spLocks/>
            </p:cNvSpPr>
            <p:nvPr/>
          </p:nvSpPr>
          <p:spPr bwMode="auto">
            <a:xfrm>
              <a:off x="4879575" y="3416400"/>
              <a:ext cx="33775" cy="33775"/>
            </a:xfrm>
            <a:custGeom>
              <a:avLst/>
              <a:gdLst>
                <a:gd name="T0" fmla="*/ 226 w 1351"/>
                <a:gd name="T1" fmla="*/ 1 h 1351"/>
                <a:gd name="T2" fmla="*/ 1 w 1351"/>
                <a:gd name="T3" fmla="*/ 1222 h 1351"/>
                <a:gd name="T4" fmla="*/ 1126 w 1351"/>
                <a:gd name="T5" fmla="*/ 1351 h 1351"/>
                <a:gd name="T6" fmla="*/ 1351 w 1351"/>
                <a:gd name="T7" fmla="*/ 65 h 1351"/>
                <a:gd name="T8" fmla="*/ 226 w 1351"/>
                <a:gd name="T9" fmla="*/ 1 h 1351"/>
              </a:gdLst>
              <a:ahLst/>
              <a:cxnLst>
                <a:cxn ang="0">
                  <a:pos x="T0" y="T1"/>
                </a:cxn>
                <a:cxn ang="0">
                  <a:pos x="T2" y="T3"/>
                </a:cxn>
                <a:cxn ang="0">
                  <a:pos x="T4" y="T5"/>
                </a:cxn>
                <a:cxn ang="0">
                  <a:pos x="T6" y="T7"/>
                </a:cxn>
                <a:cxn ang="0">
                  <a:pos x="T8" y="T9"/>
                </a:cxn>
              </a:cxnLst>
              <a:rect l="0" t="0" r="r" b="b"/>
              <a:pathLst>
                <a:path w="1351" h="1351" extrusionOk="0">
                  <a:moveTo>
                    <a:pt x="226" y="1"/>
                  </a:moveTo>
                  <a:lnTo>
                    <a:pt x="1" y="1222"/>
                  </a:lnTo>
                  <a:lnTo>
                    <a:pt x="1126" y="1351"/>
                  </a:lnTo>
                  <a:lnTo>
                    <a:pt x="1351" y="65"/>
                  </a:lnTo>
                  <a:lnTo>
                    <a:pt x="22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35" name="Google Shape;4500;p64"/>
            <p:cNvSpPr>
              <a:spLocks/>
            </p:cNvSpPr>
            <p:nvPr/>
          </p:nvSpPr>
          <p:spPr bwMode="auto">
            <a:xfrm>
              <a:off x="4870750" y="3203450"/>
              <a:ext cx="34575" cy="20100"/>
            </a:xfrm>
            <a:custGeom>
              <a:avLst/>
              <a:gdLst>
                <a:gd name="T0" fmla="*/ 129 w 1383"/>
                <a:gd name="T1" fmla="*/ 0 h 804"/>
                <a:gd name="T2" fmla="*/ 0 w 1383"/>
                <a:gd name="T3" fmla="*/ 740 h 804"/>
                <a:gd name="T4" fmla="*/ 1286 w 1383"/>
                <a:gd name="T5" fmla="*/ 804 h 804"/>
                <a:gd name="T6" fmla="*/ 1382 w 1383"/>
                <a:gd name="T7" fmla="*/ 97 h 804"/>
                <a:gd name="T8" fmla="*/ 129 w 1383"/>
                <a:gd name="T9" fmla="*/ 0 h 804"/>
              </a:gdLst>
              <a:ahLst/>
              <a:cxnLst>
                <a:cxn ang="0">
                  <a:pos x="T0" y="T1"/>
                </a:cxn>
                <a:cxn ang="0">
                  <a:pos x="T2" y="T3"/>
                </a:cxn>
                <a:cxn ang="0">
                  <a:pos x="T4" y="T5"/>
                </a:cxn>
                <a:cxn ang="0">
                  <a:pos x="T6" y="T7"/>
                </a:cxn>
                <a:cxn ang="0">
                  <a:pos x="T8" y="T9"/>
                </a:cxn>
              </a:cxnLst>
              <a:rect l="0" t="0" r="r" b="b"/>
              <a:pathLst>
                <a:path w="1383" h="804" extrusionOk="0">
                  <a:moveTo>
                    <a:pt x="129" y="0"/>
                  </a:moveTo>
                  <a:lnTo>
                    <a:pt x="0" y="740"/>
                  </a:lnTo>
                  <a:lnTo>
                    <a:pt x="1286" y="804"/>
                  </a:lnTo>
                  <a:lnTo>
                    <a:pt x="1382" y="97"/>
                  </a:lnTo>
                  <a:lnTo>
                    <a:pt x="12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36" name="Google Shape;4501;p64"/>
            <p:cNvSpPr>
              <a:spLocks/>
            </p:cNvSpPr>
            <p:nvPr/>
          </p:nvSpPr>
          <p:spPr bwMode="auto">
            <a:xfrm>
              <a:off x="4864300" y="3237200"/>
              <a:ext cx="35400" cy="23325"/>
            </a:xfrm>
            <a:custGeom>
              <a:avLst/>
              <a:gdLst>
                <a:gd name="T0" fmla="*/ 162 w 1416"/>
                <a:gd name="T1" fmla="*/ 0 h 933"/>
                <a:gd name="T2" fmla="*/ 1 w 1416"/>
                <a:gd name="T3" fmla="*/ 836 h 933"/>
                <a:gd name="T4" fmla="*/ 1287 w 1416"/>
                <a:gd name="T5" fmla="*/ 932 h 933"/>
                <a:gd name="T6" fmla="*/ 1415 w 1416"/>
                <a:gd name="T7" fmla="*/ 65 h 933"/>
                <a:gd name="T8" fmla="*/ 162 w 1416"/>
                <a:gd name="T9" fmla="*/ 0 h 933"/>
              </a:gdLst>
              <a:ahLst/>
              <a:cxnLst>
                <a:cxn ang="0">
                  <a:pos x="T0" y="T1"/>
                </a:cxn>
                <a:cxn ang="0">
                  <a:pos x="T2" y="T3"/>
                </a:cxn>
                <a:cxn ang="0">
                  <a:pos x="T4" y="T5"/>
                </a:cxn>
                <a:cxn ang="0">
                  <a:pos x="T6" y="T7"/>
                </a:cxn>
                <a:cxn ang="0">
                  <a:pos x="T8" y="T9"/>
                </a:cxn>
              </a:cxnLst>
              <a:rect l="0" t="0" r="r" b="b"/>
              <a:pathLst>
                <a:path w="1416" h="933" extrusionOk="0">
                  <a:moveTo>
                    <a:pt x="162" y="0"/>
                  </a:moveTo>
                  <a:lnTo>
                    <a:pt x="1" y="836"/>
                  </a:lnTo>
                  <a:lnTo>
                    <a:pt x="1287" y="932"/>
                  </a:lnTo>
                  <a:lnTo>
                    <a:pt x="1415" y="65"/>
                  </a:lnTo>
                  <a:lnTo>
                    <a:pt x="16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37" name="Google Shape;4502;p64"/>
            <p:cNvSpPr>
              <a:spLocks/>
            </p:cNvSpPr>
            <p:nvPr/>
          </p:nvSpPr>
          <p:spPr bwMode="auto">
            <a:xfrm>
              <a:off x="4632075" y="3320775"/>
              <a:ext cx="1076050" cy="688400"/>
            </a:xfrm>
            <a:custGeom>
              <a:avLst/>
              <a:gdLst>
                <a:gd name="T0" fmla="*/ 36484 w 43042"/>
                <a:gd name="T1" fmla="*/ 0 h 27536"/>
                <a:gd name="T2" fmla="*/ 33077 w 43042"/>
                <a:gd name="T3" fmla="*/ 1865 h 27536"/>
                <a:gd name="T4" fmla="*/ 22405 w 43042"/>
                <a:gd name="T5" fmla="*/ 18483 h 27536"/>
                <a:gd name="T6" fmla="*/ 12729 w 43042"/>
                <a:gd name="T7" fmla="*/ 12312 h 27536"/>
                <a:gd name="T8" fmla="*/ 8133 w 43042"/>
                <a:gd name="T9" fmla="*/ 7040 h 27536"/>
                <a:gd name="T10" fmla="*/ 5368 w 43042"/>
                <a:gd name="T11" fmla="*/ 5272 h 27536"/>
                <a:gd name="T12" fmla="*/ 2952 w 43042"/>
                <a:gd name="T13" fmla="*/ 4648 h 27536"/>
                <a:gd name="T14" fmla="*/ 2636 w 43042"/>
                <a:gd name="T15" fmla="*/ 4886 h 27536"/>
                <a:gd name="T16" fmla="*/ 3440 w 43042"/>
                <a:gd name="T17" fmla="*/ 6076 h 27536"/>
                <a:gd name="T18" fmla="*/ 4500 w 43042"/>
                <a:gd name="T19" fmla="*/ 6268 h 27536"/>
                <a:gd name="T20" fmla="*/ 4010 w 43042"/>
                <a:gd name="T21" fmla="*/ 6313 h 27536"/>
                <a:gd name="T22" fmla="*/ 1865 w 43042"/>
                <a:gd name="T23" fmla="*/ 5658 h 27536"/>
                <a:gd name="T24" fmla="*/ 315 w 43042"/>
                <a:gd name="T25" fmla="*/ 4918 h 27536"/>
                <a:gd name="T26" fmla="*/ 0 w 43042"/>
                <a:gd name="T27" fmla="*/ 5561 h 27536"/>
                <a:gd name="T28" fmla="*/ 1865 w 43042"/>
                <a:gd name="T29" fmla="*/ 9097 h 27536"/>
                <a:gd name="T30" fmla="*/ 7136 w 43042"/>
                <a:gd name="T31" fmla="*/ 10447 h 27536"/>
                <a:gd name="T32" fmla="*/ 12633 w 43042"/>
                <a:gd name="T33" fmla="*/ 19544 h 27536"/>
                <a:gd name="T34" fmla="*/ 23203 w 43042"/>
                <a:gd name="T35" fmla="*/ 27535 h 27536"/>
                <a:gd name="T36" fmla="*/ 23562 w 43042"/>
                <a:gd name="T37" fmla="*/ 27484 h 27536"/>
                <a:gd name="T38" fmla="*/ 37159 w 43042"/>
                <a:gd name="T39" fmla="*/ 12022 h 27536"/>
                <a:gd name="T40" fmla="*/ 42270 w 43042"/>
                <a:gd name="T41" fmla="*/ 2829 h 27536"/>
                <a:gd name="T42" fmla="*/ 36484 w 43042"/>
                <a:gd name="T43" fmla="*/ 0 h 27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042" h="27536" extrusionOk="0">
                  <a:moveTo>
                    <a:pt x="36484" y="0"/>
                  </a:moveTo>
                  <a:cubicBezTo>
                    <a:pt x="36484" y="0"/>
                    <a:pt x="35230" y="97"/>
                    <a:pt x="33077" y="1865"/>
                  </a:cubicBezTo>
                  <a:cubicBezTo>
                    <a:pt x="30923" y="3600"/>
                    <a:pt x="22405" y="18483"/>
                    <a:pt x="22405" y="18483"/>
                  </a:cubicBezTo>
                  <a:cubicBezTo>
                    <a:pt x="22405" y="18483"/>
                    <a:pt x="14658" y="13694"/>
                    <a:pt x="12729" y="12312"/>
                  </a:cubicBezTo>
                  <a:cubicBezTo>
                    <a:pt x="10769" y="10962"/>
                    <a:pt x="9194" y="8519"/>
                    <a:pt x="8133" y="7040"/>
                  </a:cubicBezTo>
                  <a:cubicBezTo>
                    <a:pt x="7040" y="5561"/>
                    <a:pt x="6847" y="5368"/>
                    <a:pt x="5368" y="5272"/>
                  </a:cubicBezTo>
                  <a:cubicBezTo>
                    <a:pt x="4292" y="5200"/>
                    <a:pt x="3412" y="4648"/>
                    <a:pt x="2952" y="4648"/>
                  </a:cubicBezTo>
                  <a:cubicBezTo>
                    <a:pt x="2794" y="4648"/>
                    <a:pt x="2685" y="4713"/>
                    <a:pt x="2636" y="4886"/>
                  </a:cubicBezTo>
                  <a:cubicBezTo>
                    <a:pt x="2443" y="5561"/>
                    <a:pt x="3022" y="5851"/>
                    <a:pt x="3440" y="6076"/>
                  </a:cubicBezTo>
                  <a:cubicBezTo>
                    <a:pt x="3825" y="6268"/>
                    <a:pt x="4500" y="6268"/>
                    <a:pt x="4500" y="6268"/>
                  </a:cubicBezTo>
                  <a:cubicBezTo>
                    <a:pt x="4500" y="6268"/>
                    <a:pt x="4318" y="6313"/>
                    <a:pt x="4010" y="6313"/>
                  </a:cubicBezTo>
                  <a:cubicBezTo>
                    <a:pt x="3530" y="6313"/>
                    <a:pt x="2745" y="6206"/>
                    <a:pt x="1865" y="5658"/>
                  </a:cubicBezTo>
                  <a:cubicBezTo>
                    <a:pt x="1067" y="5190"/>
                    <a:pt x="588" y="4918"/>
                    <a:pt x="315" y="4918"/>
                  </a:cubicBezTo>
                  <a:cubicBezTo>
                    <a:pt x="82" y="4918"/>
                    <a:pt x="0" y="5117"/>
                    <a:pt x="0" y="5561"/>
                  </a:cubicBezTo>
                  <a:cubicBezTo>
                    <a:pt x="0" y="6558"/>
                    <a:pt x="1061" y="8101"/>
                    <a:pt x="1865" y="9097"/>
                  </a:cubicBezTo>
                  <a:cubicBezTo>
                    <a:pt x="2636" y="10062"/>
                    <a:pt x="7136" y="10447"/>
                    <a:pt x="7136" y="10447"/>
                  </a:cubicBezTo>
                  <a:cubicBezTo>
                    <a:pt x="7136" y="10447"/>
                    <a:pt x="9676" y="15462"/>
                    <a:pt x="12633" y="19544"/>
                  </a:cubicBezTo>
                  <a:cubicBezTo>
                    <a:pt x="15383" y="23412"/>
                    <a:pt x="21086" y="27535"/>
                    <a:pt x="23203" y="27535"/>
                  </a:cubicBezTo>
                  <a:cubicBezTo>
                    <a:pt x="23338" y="27535"/>
                    <a:pt x="23458" y="27519"/>
                    <a:pt x="23562" y="27484"/>
                  </a:cubicBezTo>
                  <a:cubicBezTo>
                    <a:pt x="25330" y="26905"/>
                    <a:pt x="34620" y="15269"/>
                    <a:pt x="37159" y="12022"/>
                  </a:cubicBezTo>
                  <a:cubicBezTo>
                    <a:pt x="39731" y="8808"/>
                    <a:pt x="43042" y="4983"/>
                    <a:pt x="42270" y="2829"/>
                  </a:cubicBezTo>
                  <a:lnTo>
                    <a:pt x="364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38" name="Google Shape;4503;p64"/>
            <p:cNvSpPr>
              <a:spLocks/>
            </p:cNvSpPr>
            <p:nvPr/>
          </p:nvSpPr>
          <p:spPr bwMode="auto">
            <a:xfrm>
              <a:off x="4625650" y="3314225"/>
              <a:ext cx="1072825" cy="701700"/>
            </a:xfrm>
            <a:custGeom>
              <a:avLst/>
              <a:gdLst>
                <a:gd name="T0" fmla="*/ 36741 w 42913"/>
                <a:gd name="T1" fmla="*/ 5 h 28068"/>
                <a:gd name="T2" fmla="*/ 33141 w 42913"/>
                <a:gd name="T3" fmla="*/ 1902 h 28068"/>
                <a:gd name="T4" fmla="*/ 26069 w 42913"/>
                <a:gd name="T5" fmla="*/ 12413 h 28068"/>
                <a:gd name="T6" fmla="*/ 22568 w 42913"/>
                <a:gd name="T7" fmla="*/ 18384 h 28068"/>
                <a:gd name="T8" fmla="*/ 13115 w 42913"/>
                <a:gd name="T9" fmla="*/ 12349 h 28068"/>
                <a:gd name="T10" fmla="*/ 7297 w 42913"/>
                <a:gd name="T11" fmla="*/ 5695 h 28068"/>
                <a:gd name="T12" fmla="*/ 5657 w 42913"/>
                <a:gd name="T13" fmla="*/ 5277 h 28068"/>
                <a:gd name="T14" fmla="*/ 3729 w 42913"/>
                <a:gd name="T15" fmla="*/ 4730 h 28068"/>
                <a:gd name="T16" fmla="*/ 2861 w 42913"/>
                <a:gd name="T17" fmla="*/ 4730 h 28068"/>
                <a:gd name="T18" fmla="*/ 2604 w 42913"/>
                <a:gd name="T19" fmla="*/ 5405 h 28068"/>
                <a:gd name="T20" fmla="*/ 2761 w 42913"/>
                <a:gd name="T21" fmla="*/ 5967 h 28068"/>
                <a:gd name="T22" fmla="*/ 1286 w 42913"/>
                <a:gd name="T23" fmla="*/ 5148 h 28068"/>
                <a:gd name="T24" fmla="*/ 289 w 42913"/>
                <a:gd name="T25" fmla="*/ 4988 h 28068"/>
                <a:gd name="T26" fmla="*/ 0 w 42913"/>
                <a:gd name="T27" fmla="*/ 5823 h 28068"/>
                <a:gd name="T28" fmla="*/ 1897 w 42913"/>
                <a:gd name="T29" fmla="*/ 9520 h 28068"/>
                <a:gd name="T30" fmla="*/ 7245 w 42913"/>
                <a:gd name="T31" fmla="*/ 10987 h 28068"/>
                <a:gd name="T32" fmla="*/ 12665 w 42913"/>
                <a:gd name="T33" fmla="*/ 19967 h 28068"/>
                <a:gd name="T34" fmla="*/ 21183 w 42913"/>
                <a:gd name="T35" fmla="*/ 27328 h 28068"/>
                <a:gd name="T36" fmla="*/ 23915 w 42913"/>
                <a:gd name="T37" fmla="*/ 28003 h 28068"/>
                <a:gd name="T38" fmla="*/ 31630 w 42913"/>
                <a:gd name="T39" fmla="*/ 19903 h 28068"/>
                <a:gd name="T40" fmla="*/ 41113 w 42913"/>
                <a:gd name="T41" fmla="*/ 7945 h 28068"/>
                <a:gd name="T42" fmla="*/ 42784 w 42913"/>
                <a:gd name="T43" fmla="*/ 2995 h 28068"/>
                <a:gd name="T44" fmla="*/ 42431 w 42913"/>
                <a:gd name="T45" fmla="*/ 2834 h 28068"/>
                <a:gd name="T46" fmla="*/ 42366 w 42913"/>
                <a:gd name="T47" fmla="*/ 3798 h 28068"/>
                <a:gd name="T48" fmla="*/ 37223 w 42913"/>
                <a:gd name="T49" fmla="*/ 12124 h 28068"/>
                <a:gd name="T50" fmla="*/ 26133 w 42913"/>
                <a:gd name="T51" fmla="*/ 25367 h 28068"/>
                <a:gd name="T52" fmla="*/ 23755 w 42913"/>
                <a:gd name="T53" fmla="*/ 27489 h 28068"/>
                <a:gd name="T54" fmla="*/ 21408 w 42913"/>
                <a:gd name="T55" fmla="*/ 26846 h 28068"/>
                <a:gd name="T56" fmla="*/ 9258 w 42913"/>
                <a:gd name="T57" fmla="*/ 13602 h 28068"/>
                <a:gd name="T58" fmla="*/ 7650 w 42913"/>
                <a:gd name="T59" fmla="*/ 10613 h 28068"/>
                <a:gd name="T60" fmla="*/ 6718 w 42913"/>
                <a:gd name="T61" fmla="*/ 10388 h 28068"/>
                <a:gd name="T62" fmla="*/ 2989 w 42913"/>
                <a:gd name="T63" fmla="*/ 9584 h 28068"/>
                <a:gd name="T64" fmla="*/ 1125 w 42913"/>
                <a:gd name="T65" fmla="*/ 7463 h 28068"/>
                <a:gd name="T66" fmla="*/ 579 w 42913"/>
                <a:gd name="T67" fmla="*/ 5438 h 28068"/>
                <a:gd name="T68" fmla="*/ 1993 w 42913"/>
                <a:gd name="T69" fmla="*/ 6145 h 28068"/>
                <a:gd name="T70" fmla="*/ 4822 w 42913"/>
                <a:gd name="T71" fmla="*/ 6788 h 28068"/>
                <a:gd name="T72" fmla="*/ 4757 w 42913"/>
                <a:gd name="T73" fmla="*/ 6241 h 28068"/>
                <a:gd name="T74" fmla="*/ 4243 w 42913"/>
                <a:gd name="T75" fmla="*/ 6209 h 28068"/>
                <a:gd name="T76" fmla="*/ 3311 w 42913"/>
                <a:gd name="T77" fmla="*/ 5791 h 28068"/>
                <a:gd name="T78" fmla="*/ 3150 w 42913"/>
                <a:gd name="T79" fmla="*/ 5213 h 28068"/>
                <a:gd name="T80" fmla="*/ 3214 w 42913"/>
                <a:gd name="T81" fmla="*/ 5180 h 28068"/>
                <a:gd name="T82" fmla="*/ 5625 w 42913"/>
                <a:gd name="T83" fmla="*/ 5791 h 28068"/>
                <a:gd name="T84" fmla="*/ 7233 w 42913"/>
                <a:gd name="T85" fmla="*/ 6305 h 28068"/>
                <a:gd name="T86" fmla="*/ 12826 w 42913"/>
                <a:gd name="T87" fmla="*/ 12799 h 28068"/>
                <a:gd name="T88" fmla="*/ 22533 w 42913"/>
                <a:gd name="T89" fmla="*/ 18970 h 28068"/>
                <a:gd name="T90" fmla="*/ 22726 w 42913"/>
                <a:gd name="T91" fmla="*/ 19003 h 28068"/>
                <a:gd name="T92" fmla="*/ 23273 w 42913"/>
                <a:gd name="T93" fmla="*/ 18231 h 28068"/>
                <a:gd name="T94" fmla="*/ 31373 w 42913"/>
                <a:gd name="T95" fmla="*/ 5020 h 28068"/>
                <a:gd name="T96" fmla="*/ 33494 w 42913"/>
                <a:gd name="T97" fmla="*/ 2320 h 28068"/>
                <a:gd name="T98" fmla="*/ 36580 w 42913"/>
                <a:gd name="T99" fmla="*/ 552 h 28068"/>
                <a:gd name="T100" fmla="*/ 36773 w 42913"/>
                <a:gd name="T101" fmla="*/ 519 h 28068"/>
                <a:gd name="T102" fmla="*/ 36782 w 42913"/>
                <a:gd name="T103" fmla="*/ 0 h 28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913" h="28068" extrusionOk="0">
                  <a:moveTo>
                    <a:pt x="36782" y="0"/>
                  </a:moveTo>
                  <a:cubicBezTo>
                    <a:pt x="36768" y="0"/>
                    <a:pt x="36755" y="2"/>
                    <a:pt x="36741" y="5"/>
                  </a:cubicBezTo>
                  <a:lnTo>
                    <a:pt x="36709" y="5"/>
                  </a:lnTo>
                  <a:cubicBezTo>
                    <a:pt x="36677" y="5"/>
                    <a:pt x="35327" y="102"/>
                    <a:pt x="33141" y="1902"/>
                  </a:cubicBezTo>
                  <a:cubicBezTo>
                    <a:pt x="32852" y="2159"/>
                    <a:pt x="32466" y="2577"/>
                    <a:pt x="32048" y="3187"/>
                  </a:cubicBezTo>
                  <a:cubicBezTo>
                    <a:pt x="30473" y="5213"/>
                    <a:pt x="28094" y="9070"/>
                    <a:pt x="26069" y="12413"/>
                  </a:cubicBezTo>
                  <a:cubicBezTo>
                    <a:pt x="24385" y="15193"/>
                    <a:pt x="22990" y="17639"/>
                    <a:pt x="22568" y="18384"/>
                  </a:cubicBezTo>
                  <a:cubicBezTo>
                    <a:pt x="22358" y="18254"/>
                    <a:pt x="22009" y="18036"/>
                    <a:pt x="21569" y="17749"/>
                  </a:cubicBezTo>
                  <a:cubicBezTo>
                    <a:pt x="19287" y="16335"/>
                    <a:pt x="14594" y="13377"/>
                    <a:pt x="13115" y="12349"/>
                  </a:cubicBezTo>
                  <a:cubicBezTo>
                    <a:pt x="11218" y="11031"/>
                    <a:pt x="9676" y="8620"/>
                    <a:pt x="8583" y="7141"/>
                  </a:cubicBezTo>
                  <a:cubicBezTo>
                    <a:pt x="8068" y="6402"/>
                    <a:pt x="7715" y="5984"/>
                    <a:pt x="7297" y="5695"/>
                  </a:cubicBezTo>
                  <a:cubicBezTo>
                    <a:pt x="7104" y="5534"/>
                    <a:pt x="6847" y="5438"/>
                    <a:pt x="6590" y="5373"/>
                  </a:cubicBezTo>
                  <a:cubicBezTo>
                    <a:pt x="6332" y="5341"/>
                    <a:pt x="6011" y="5309"/>
                    <a:pt x="5657" y="5277"/>
                  </a:cubicBezTo>
                  <a:cubicBezTo>
                    <a:pt x="5143" y="5245"/>
                    <a:pt x="4693" y="5084"/>
                    <a:pt x="4275" y="4955"/>
                  </a:cubicBezTo>
                  <a:cubicBezTo>
                    <a:pt x="4082" y="4859"/>
                    <a:pt x="3890" y="4795"/>
                    <a:pt x="3729" y="4730"/>
                  </a:cubicBezTo>
                  <a:cubicBezTo>
                    <a:pt x="3536" y="4698"/>
                    <a:pt x="3375" y="4634"/>
                    <a:pt x="3214" y="4634"/>
                  </a:cubicBezTo>
                  <a:cubicBezTo>
                    <a:pt x="3086" y="4634"/>
                    <a:pt x="2957" y="4666"/>
                    <a:pt x="2861" y="4730"/>
                  </a:cubicBezTo>
                  <a:cubicBezTo>
                    <a:pt x="2732" y="4827"/>
                    <a:pt x="2668" y="4955"/>
                    <a:pt x="2636" y="5084"/>
                  </a:cubicBezTo>
                  <a:cubicBezTo>
                    <a:pt x="2604" y="5180"/>
                    <a:pt x="2604" y="5309"/>
                    <a:pt x="2604" y="5405"/>
                  </a:cubicBezTo>
                  <a:cubicBezTo>
                    <a:pt x="2583" y="5633"/>
                    <a:pt x="2655" y="5820"/>
                    <a:pt x="2761" y="5967"/>
                  </a:cubicBezTo>
                  <a:cubicBezTo>
                    <a:pt x="2597" y="5893"/>
                    <a:pt x="2426" y="5803"/>
                    <a:pt x="2250" y="5695"/>
                  </a:cubicBezTo>
                  <a:cubicBezTo>
                    <a:pt x="1864" y="5470"/>
                    <a:pt x="1543" y="5277"/>
                    <a:pt x="1286" y="5148"/>
                  </a:cubicBezTo>
                  <a:cubicBezTo>
                    <a:pt x="997" y="5020"/>
                    <a:pt x="804" y="4923"/>
                    <a:pt x="579" y="4923"/>
                  </a:cubicBezTo>
                  <a:cubicBezTo>
                    <a:pt x="482" y="4923"/>
                    <a:pt x="386" y="4923"/>
                    <a:pt x="289" y="4988"/>
                  </a:cubicBezTo>
                  <a:cubicBezTo>
                    <a:pt x="129" y="5084"/>
                    <a:pt x="64" y="5213"/>
                    <a:pt x="32" y="5373"/>
                  </a:cubicBezTo>
                  <a:cubicBezTo>
                    <a:pt x="0" y="5502"/>
                    <a:pt x="0" y="5663"/>
                    <a:pt x="0" y="5823"/>
                  </a:cubicBezTo>
                  <a:cubicBezTo>
                    <a:pt x="0" y="6402"/>
                    <a:pt x="289" y="7077"/>
                    <a:pt x="675" y="7720"/>
                  </a:cubicBezTo>
                  <a:cubicBezTo>
                    <a:pt x="1029" y="8395"/>
                    <a:pt x="1511" y="9038"/>
                    <a:pt x="1897" y="9520"/>
                  </a:cubicBezTo>
                  <a:cubicBezTo>
                    <a:pt x="2186" y="9841"/>
                    <a:pt x="2636" y="10034"/>
                    <a:pt x="3182" y="10227"/>
                  </a:cubicBezTo>
                  <a:cubicBezTo>
                    <a:pt x="4613" y="10704"/>
                    <a:pt x="6730" y="10936"/>
                    <a:pt x="7245" y="10987"/>
                  </a:cubicBezTo>
                  <a:cubicBezTo>
                    <a:pt x="7689" y="11849"/>
                    <a:pt x="10009" y="16271"/>
                    <a:pt x="12665" y="19967"/>
                  </a:cubicBezTo>
                  <a:cubicBezTo>
                    <a:pt x="14047" y="21928"/>
                    <a:pt x="16201" y="23953"/>
                    <a:pt x="18226" y="25464"/>
                  </a:cubicBezTo>
                  <a:cubicBezTo>
                    <a:pt x="19255" y="26235"/>
                    <a:pt x="20283" y="26878"/>
                    <a:pt x="21183" y="27328"/>
                  </a:cubicBezTo>
                  <a:cubicBezTo>
                    <a:pt x="22083" y="27778"/>
                    <a:pt x="22855" y="28067"/>
                    <a:pt x="23465" y="28067"/>
                  </a:cubicBezTo>
                  <a:cubicBezTo>
                    <a:pt x="23626" y="28067"/>
                    <a:pt x="23787" y="28035"/>
                    <a:pt x="23915" y="28003"/>
                  </a:cubicBezTo>
                  <a:cubicBezTo>
                    <a:pt x="24205" y="27907"/>
                    <a:pt x="24558" y="27649"/>
                    <a:pt x="25008" y="27232"/>
                  </a:cubicBezTo>
                  <a:cubicBezTo>
                    <a:pt x="26519" y="25881"/>
                    <a:pt x="29123" y="22892"/>
                    <a:pt x="31630" y="19903"/>
                  </a:cubicBezTo>
                  <a:cubicBezTo>
                    <a:pt x="34137" y="16881"/>
                    <a:pt x="36516" y="13859"/>
                    <a:pt x="37641" y="12445"/>
                  </a:cubicBezTo>
                  <a:cubicBezTo>
                    <a:pt x="38766" y="10999"/>
                    <a:pt x="40084" y="9423"/>
                    <a:pt x="41113" y="7945"/>
                  </a:cubicBezTo>
                  <a:cubicBezTo>
                    <a:pt x="42141" y="6434"/>
                    <a:pt x="42881" y="5020"/>
                    <a:pt x="42913" y="3798"/>
                  </a:cubicBezTo>
                  <a:cubicBezTo>
                    <a:pt x="42913" y="3509"/>
                    <a:pt x="42849" y="3252"/>
                    <a:pt x="42784" y="2995"/>
                  </a:cubicBezTo>
                  <a:cubicBezTo>
                    <a:pt x="42731" y="2888"/>
                    <a:pt x="42612" y="2826"/>
                    <a:pt x="42499" y="2826"/>
                  </a:cubicBezTo>
                  <a:cubicBezTo>
                    <a:pt x="42476" y="2826"/>
                    <a:pt x="42453" y="2828"/>
                    <a:pt x="42431" y="2834"/>
                  </a:cubicBezTo>
                  <a:cubicBezTo>
                    <a:pt x="42302" y="2898"/>
                    <a:pt x="42206" y="3059"/>
                    <a:pt x="42270" y="3187"/>
                  </a:cubicBezTo>
                  <a:cubicBezTo>
                    <a:pt x="42334" y="3380"/>
                    <a:pt x="42366" y="3573"/>
                    <a:pt x="42366" y="3798"/>
                  </a:cubicBezTo>
                  <a:cubicBezTo>
                    <a:pt x="42366" y="4795"/>
                    <a:pt x="41691" y="6177"/>
                    <a:pt x="40663" y="7623"/>
                  </a:cubicBezTo>
                  <a:cubicBezTo>
                    <a:pt x="39666" y="9102"/>
                    <a:pt x="38380" y="10677"/>
                    <a:pt x="37223" y="12124"/>
                  </a:cubicBezTo>
                  <a:cubicBezTo>
                    <a:pt x="35937" y="13731"/>
                    <a:pt x="32980" y="17460"/>
                    <a:pt x="30119" y="20835"/>
                  </a:cubicBezTo>
                  <a:cubicBezTo>
                    <a:pt x="28705" y="22538"/>
                    <a:pt x="27291" y="24146"/>
                    <a:pt x="26133" y="25367"/>
                  </a:cubicBezTo>
                  <a:cubicBezTo>
                    <a:pt x="25587" y="25946"/>
                    <a:pt x="25073" y="26460"/>
                    <a:pt x="24655" y="26846"/>
                  </a:cubicBezTo>
                  <a:cubicBezTo>
                    <a:pt x="24237" y="27232"/>
                    <a:pt x="23883" y="27457"/>
                    <a:pt x="23755" y="27489"/>
                  </a:cubicBezTo>
                  <a:cubicBezTo>
                    <a:pt x="23658" y="27521"/>
                    <a:pt x="23594" y="27521"/>
                    <a:pt x="23465" y="27521"/>
                  </a:cubicBezTo>
                  <a:cubicBezTo>
                    <a:pt x="23015" y="27521"/>
                    <a:pt x="22276" y="27296"/>
                    <a:pt x="21408" y="26846"/>
                  </a:cubicBezTo>
                  <a:cubicBezTo>
                    <a:pt x="18837" y="25560"/>
                    <a:pt x="15108" y="22506"/>
                    <a:pt x="13083" y="19678"/>
                  </a:cubicBezTo>
                  <a:cubicBezTo>
                    <a:pt x="11636" y="17620"/>
                    <a:pt x="10254" y="15370"/>
                    <a:pt x="9258" y="13602"/>
                  </a:cubicBezTo>
                  <a:cubicBezTo>
                    <a:pt x="8775" y="12734"/>
                    <a:pt x="8358" y="11963"/>
                    <a:pt x="8068" y="11449"/>
                  </a:cubicBezTo>
                  <a:cubicBezTo>
                    <a:pt x="7779" y="10902"/>
                    <a:pt x="7650" y="10613"/>
                    <a:pt x="7650" y="10613"/>
                  </a:cubicBezTo>
                  <a:cubicBezTo>
                    <a:pt x="7586" y="10516"/>
                    <a:pt x="7522" y="10452"/>
                    <a:pt x="7425" y="10452"/>
                  </a:cubicBezTo>
                  <a:cubicBezTo>
                    <a:pt x="7425" y="10452"/>
                    <a:pt x="7136" y="10420"/>
                    <a:pt x="6718" y="10388"/>
                  </a:cubicBezTo>
                  <a:cubicBezTo>
                    <a:pt x="6075" y="10291"/>
                    <a:pt x="5079" y="10163"/>
                    <a:pt x="4179" y="9970"/>
                  </a:cubicBezTo>
                  <a:cubicBezTo>
                    <a:pt x="3761" y="9841"/>
                    <a:pt x="3343" y="9745"/>
                    <a:pt x="2989" y="9584"/>
                  </a:cubicBezTo>
                  <a:cubicBezTo>
                    <a:pt x="2668" y="9456"/>
                    <a:pt x="2411" y="9295"/>
                    <a:pt x="2314" y="9198"/>
                  </a:cubicBezTo>
                  <a:cubicBezTo>
                    <a:pt x="1929" y="8716"/>
                    <a:pt x="1479" y="8073"/>
                    <a:pt x="1125" y="7463"/>
                  </a:cubicBezTo>
                  <a:cubicBezTo>
                    <a:pt x="772" y="6852"/>
                    <a:pt x="514" y="6241"/>
                    <a:pt x="514" y="5823"/>
                  </a:cubicBezTo>
                  <a:cubicBezTo>
                    <a:pt x="514" y="5630"/>
                    <a:pt x="547" y="5502"/>
                    <a:pt x="579" y="5438"/>
                  </a:cubicBezTo>
                  <a:cubicBezTo>
                    <a:pt x="611" y="5438"/>
                    <a:pt x="804" y="5502"/>
                    <a:pt x="1029" y="5630"/>
                  </a:cubicBezTo>
                  <a:cubicBezTo>
                    <a:pt x="1254" y="5727"/>
                    <a:pt x="1575" y="5920"/>
                    <a:pt x="1993" y="6145"/>
                  </a:cubicBezTo>
                  <a:cubicBezTo>
                    <a:pt x="2893" y="6723"/>
                    <a:pt x="3729" y="6820"/>
                    <a:pt x="4243" y="6820"/>
                  </a:cubicBezTo>
                  <a:cubicBezTo>
                    <a:pt x="4597" y="6820"/>
                    <a:pt x="4790" y="6788"/>
                    <a:pt x="4822" y="6788"/>
                  </a:cubicBezTo>
                  <a:cubicBezTo>
                    <a:pt x="4950" y="6756"/>
                    <a:pt x="5047" y="6627"/>
                    <a:pt x="5015" y="6498"/>
                  </a:cubicBezTo>
                  <a:cubicBezTo>
                    <a:pt x="5015" y="6338"/>
                    <a:pt x="4886" y="6241"/>
                    <a:pt x="4757" y="6241"/>
                  </a:cubicBezTo>
                  <a:lnTo>
                    <a:pt x="4661" y="6241"/>
                  </a:lnTo>
                  <a:cubicBezTo>
                    <a:pt x="4565" y="6241"/>
                    <a:pt x="4404" y="6241"/>
                    <a:pt x="4243" y="6209"/>
                  </a:cubicBezTo>
                  <a:cubicBezTo>
                    <a:pt x="4082" y="6177"/>
                    <a:pt x="3890" y="6145"/>
                    <a:pt x="3793" y="6080"/>
                  </a:cubicBezTo>
                  <a:cubicBezTo>
                    <a:pt x="3632" y="5984"/>
                    <a:pt x="3440" y="5888"/>
                    <a:pt x="3311" y="5791"/>
                  </a:cubicBezTo>
                  <a:cubicBezTo>
                    <a:pt x="3182" y="5663"/>
                    <a:pt x="3118" y="5566"/>
                    <a:pt x="3118" y="5405"/>
                  </a:cubicBezTo>
                  <a:cubicBezTo>
                    <a:pt x="3118" y="5341"/>
                    <a:pt x="3118" y="5309"/>
                    <a:pt x="3150" y="5213"/>
                  </a:cubicBezTo>
                  <a:lnTo>
                    <a:pt x="3182" y="5180"/>
                  </a:lnTo>
                  <a:lnTo>
                    <a:pt x="3214" y="5180"/>
                  </a:lnTo>
                  <a:cubicBezTo>
                    <a:pt x="3279" y="5180"/>
                    <a:pt x="3407" y="5213"/>
                    <a:pt x="3536" y="5245"/>
                  </a:cubicBezTo>
                  <a:cubicBezTo>
                    <a:pt x="4018" y="5405"/>
                    <a:pt x="4725" y="5759"/>
                    <a:pt x="5625" y="5791"/>
                  </a:cubicBezTo>
                  <a:cubicBezTo>
                    <a:pt x="5979" y="5823"/>
                    <a:pt x="6268" y="5855"/>
                    <a:pt x="6461" y="5920"/>
                  </a:cubicBezTo>
                  <a:cubicBezTo>
                    <a:pt x="6815" y="5984"/>
                    <a:pt x="7008" y="6080"/>
                    <a:pt x="7233" y="6305"/>
                  </a:cubicBezTo>
                  <a:cubicBezTo>
                    <a:pt x="7490" y="6530"/>
                    <a:pt x="7747" y="6916"/>
                    <a:pt x="8165" y="7463"/>
                  </a:cubicBezTo>
                  <a:cubicBezTo>
                    <a:pt x="9225" y="8909"/>
                    <a:pt x="10801" y="11384"/>
                    <a:pt x="12826" y="12799"/>
                  </a:cubicBezTo>
                  <a:cubicBezTo>
                    <a:pt x="13822" y="13506"/>
                    <a:pt x="16233" y="15049"/>
                    <a:pt x="18419" y="16399"/>
                  </a:cubicBezTo>
                  <a:cubicBezTo>
                    <a:pt x="20572" y="17781"/>
                    <a:pt x="22533" y="18970"/>
                    <a:pt x="22533" y="18970"/>
                  </a:cubicBezTo>
                  <a:cubicBezTo>
                    <a:pt x="22556" y="18993"/>
                    <a:pt x="22611" y="19016"/>
                    <a:pt x="22664" y="19016"/>
                  </a:cubicBezTo>
                  <a:cubicBezTo>
                    <a:pt x="22686" y="19016"/>
                    <a:pt x="22707" y="19012"/>
                    <a:pt x="22726" y="19003"/>
                  </a:cubicBezTo>
                  <a:cubicBezTo>
                    <a:pt x="22790" y="19003"/>
                    <a:pt x="22855" y="18938"/>
                    <a:pt x="22887" y="18874"/>
                  </a:cubicBezTo>
                  <a:cubicBezTo>
                    <a:pt x="22887" y="18874"/>
                    <a:pt x="23015" y="18649"/>
                    <a:pt x="23273" y="18231"/>
                  </a:cubicBezTo>
                  <a:cubicBezTo>
                    <a:pt x="24076" y="16817"/>
                    <a:pt x="26198" y="13184"/>
                    <a:pt x="28319" y="9745"/>
                  </a:cubicBezTo>
                  <a:cubicBezTo>
                    <a:pt x="29380" y="8041"/>
                    <a:pt x="30441" y="6338"/>
                    <a:pt x="31373" y="5020"/>
                  </a:cubicBezTo>
                  <a:cubicBezTo>
                    <a:pt x="31823" y="4345"/>
                    <a:pt x="32241" y="3766"/>
                    <a:pt x="32627" y="3284"/>
                  </a:cubicBezTo>
                  <a:cubicBezTo>
                    <a:pt x="32980" y="2834"/>
                    <a:pt x="33302" y="2480"/>
                    <a:pt x="33494" y="2320"/>
                  </a:cubicBezTo>
                  <a:cubicBezTo>
                    <a:pt x="34555" y="1452"/>
                    <a:pt x="35391" y="1002"/>
                    <a:pt x="35937" y="777"/>
                  </a:cubicBezTo>
                  <a:cubicBezTo>
                    <a:pt x="36227" y="648"/>
                    <a:pt x="36452" y="584"/>
                    <a:pt x="36580" y="552"/>
                  </a:cubicBezTo>
                  <a:cubicBezTo>
                    <a:pt x="36645" y="552"/>
                    <a:pt x="36709" y="519"/>
                    <a:pt x="36741" y="519"/>
                  </a:cubicBezTo>
                  <a:lnTo>
                    <a:pt x="36773" y="519"/>
                  </a:lnTo>
                  <a:cubicBezTo>
                    <a:pt x="36902" y="519"/>
                    <a:pt x="37030" y="391"/>
                    <a:pt x="36998" y="230"/>
                  </a:cubicBezTo>
                  <a:cubicBezTo>
                    <a:pt x="36998" y="115"/>
                    <a:pt x="36895" y="0"/>
                    <a:pt x="3678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39" name="Google Shape;4504;p64"/>
            <p:cNvSpPr>
              <a:spLocks/>
            </p:cNvSpPr>
            <p:nvPr/>
          </p:nvSpPr>
          <p:spPr bwMode="auto">
            <a:xfrm>
              <a:off x="4632075" y="3436975"/>
              <a:ext cx="252350" cy="170700"/>
            </a:xfrm>
            <a:custGeom>
              <a:avLst/>
              <a:gdLst>
                <a:gd name="T0" fmla="*/ 2952 w 10094"/>
                <a:gd name="T1" fmla="*/ 0 h 6828"/>
                <a:gd name="T2" fmla="*/ 2636 w 10094"/>
                <a:gd name="T3" fmla="*/ 238 h 6828"/>
                <a:gd name="T4" fmla="*/ 3440 w 10094"/>
                <a:gd name="T5" fmla="*/ 1428 h 6828"/>
                <a:gd name="T6" fmla="*/ 4500 w 10094"/>
                <a:gd name="T7" fmla="*/ 1620 h 6828"/>
                <a:gd name="T8" fmla="*/ 4010 w 10094"/>
                <a:gd name="T9" fmla="*/ 1665 h 6828"/>
                <a:gd name="T10" fmla="*/ 1865 w 10094"/>
                <a:gd name="T11" fmla="*/ 1010 h 6828"/>
                <a:gd name="T12" fmla="*/ 315 w 10094"/>
                <a:gd name="T13" fmla="*/ 270 h 6828"/>
                <a:gd name="T14" fmla="*/ 0 w 10094"/>
                <a:gd name="T15" fmla="*/ 913 h 6828"/>
                <a:gd name="T16" fmla="*/ 1865 w 10094"/>
                <a:gd name="T17" fmla="*/ 4449 h 6828"/>
                <a:gd name="T18" fmla="*/ 7136 w 10094"/>
                <a:gd name="T19" fmla="*/ 5799 h 6828"/>
                <a:gd name="T20" fmla="*/ 7683 w 10094"/>
                <a:gd name="T21" fmla="*/ 6828 h 6828"/>
                <a:gd name="T22" fmla="*/ 10094 w 10094"/>
                <a:gd name="T23" fmla="*/ 5060 h 6828"/>
                <a:gd name="T24" fmla="*/ 8133 w 10094"/>
                <a:gd name="T25" fmla="*/ 2392 h 6828"/>
                <a:gd name="T26" fmla="*/ 5368 w 10094"/>
                <a:gd name="T27" fmla="*/ 624 h 6828"/>
                <a:gd name="T28" fmla="*/ 2952 w 10094"/>
                <a:gd name="T29" fmla="*/ 0 h 6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94" h="6828" extrusionOk="0">
                  <a:moveTo>
                    <a:pt x="2952" y="0"/>
                  </a:moveTo>
                  <a:cubicBezTo>
                    <a:pt x="2794" y="0"/>
                    <a:pt x="2685" y="65"/>
                    <a:pt x="2636" y="238"/>
                  </a:cubicBezTo>
                  <a:cubicBezTo>
                    <a:pt x="2443" y="913"/>
                    <a:pt x="3022" y="1203"/>
                    <a:pt x="3440" y="1428"/>
                  </a:cubicBezTo>
                  <a:cubicBezTo>
                    <a:pt x="3825" y="1620"/>
                    <a:pt x="4500" y="1620"/>
                    <a:pt x="4500" y="1620"/>
                  </a:cubicBezTo>
                  <a:cubicBezTo>
                    <a:pt x="4500" y="1620"/>
                    <a:pt x="4318" y="1665"/>
                    <a:pt x="4010" y="1665"/>
                  </a:cubicBezTo>
                  <a:cubicBezTo>
                    <a:pt x="3530" y="1665"/>
                    <a:pt x="2745" y="1558"/>
                    <a:pt x="1865" y="1010"/>
                  </a:cubicBezTo>
                  <a:cubicBezTo>
                    <a:pt x="1067" y="542"/>
                    <a:pt x="588" y="270"/>
                    <a:pt x="315" y="270"/>
                  </a:cubicBezTo>
                  <a:cubicBezTo>
                    <a:pt x="82" y="270"/>
                    <a:pt x="0" y="469"/>
                    <a:pt x="0" y="913"/>
                  </a:cubicBezTo>
                  <a:cubicBezTo>
                    <a:pt x="0" y="1910"/>
                    <a:pt x="1061" y="3453"/>
                    <a:pt x="1865" y="4449"/>
                  </a:cubicBezTo>
                  <a:cubicBezTo>
                    <a:pt x="2636" y="5414"/>
                    <a:pt x="7136" y="5799"/>
                    <a:pt x="7136" y="5799"/>
                  </a:cubicBezTo>
                  <a:cubicBezTo>
                    <a:pt x="7136" y="5799"/>
                    <a:pt x="7329" y="6185"/>
                    <a:pt x="7683" y="6828"/>
                  </a:cubicBezTo>
                  <a:cubicBezTo>
                    <a:pt x="8165" y="6185"/>
                    <a:pt x="8904" y="5574"/>
                    <a:pt x="10094" y="5060"/>
                  </a:cubicBezTo>
                  <a:cubicBezTo>
                    <a:pt x="9322" y="4096"/>
                    <a:pt x="8647" y="3131"/>
                    <a:pt x="8133" y="2392"/>
                  </a:cubicBezTo>
                  <a:cubicBezTo>
                    <a:pt x="7040" y="913"/>
                    <a:pt x="6847" y="720"/>
                    <a:pt x="5368" y="624"/>
                  </a:cubicBezTo>
                  <a:cubicBezTo>
                    <a:pt x="4292" y="552"/>
                    <a:pt x="3412" y="0"/>
                    <a:pt x="295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40" name="Google Shape;4505;p64"/>
            <p:cNvSpPr>
              <a:spLocks/>
            </p:cNvSpPr>
            <p:nvPr/>
          </p:nvSpPr>
          <p:spPr bwMode="auto">
            <a:xfrm>
              <a:off x="4625650" y="3430050"/>
              <a:ext cx="265200" cy="184275"/>
            </a:xfrm>
            <a:custGeom>
              <a:avLst/>
              <a:gdLst>
                <a:gd name="T0" fmla="*/ 3536 w 10608"/>
                <a:gd name="T1" fmla="*/ 612 h 7371"/>
                <a:gd name="T2" fmla="*/ 6461 w 10608"/>
                <a:gd name="T3" fmla="*/ 1287 h 7371"/>
                <a:gd name="T4" fmla="*/ 8165 w 10608"/>
                <a:gd name="T5" fmla="*/ 2830 h 7371"/>
                <a:gd name="T6" fmla="*/ 9909 w 10608"/>
                <a:gd name="T7" fmla="*/ 5223 h 7371"/>
                <a:gd name="T8" fmla="*/ 7985 w 10608"/>
                <a:gd name="T9" fmla="*/ 6620 h 7371"/>
                <a:gd name="T10" fmla="*/ 7650 w 10608"/>
                <a:gd name="T11" fmla="*/ 5980 h 7371"/>
                <a:gd name="T12" fmla="*/ 6718 w 10608"/>
                <a:gd name="T13" fmla="*/ 5755 h 7371"/>
                <a:gd name="T14" fmla="*/ 2989 w 10608"/>
                <a:gd name="T15" fmla="*/ 4951 h 7371"/>
                <a:gd name="T16" fmla="*/ 1125 w 10608"/>
                <a:gd name="T17" fmla="*/ 2830 h 7371"/>
                <a:gd name="T18" fmla="*/ 579 w 10608"/>
                <a:gd name="T19" fmla="*/ 805 h 7371"/>
                <a:gd name="T20" fmla="*/ 1993 w 10608"/>
                <a:gd name="T21" fmla="*/ 1512 h 7371"/>
                <a:gd name="T22" fmla="*/ 4822 w 10608"/>
                <a:gd name="T23" fmla="*/ 2155 h 7371"/>
                <a:gd name="T24" fmla="*/ 4757 w 10608"/>
                <a:gd name="T25" fmla="*/ 1608 h 7371"/>
                <a:gd name="T26" fmla="*/ 4243 w 10608"/>
                <a:gd name="T27" fmla="*/ 1576 h 7371"/>
                <a:gd name="T28" fmla="*/ 3311 w 10608"/>
                <a:gd name="T29" fmla="*/ 1158 h 7371"/>
                <a:gd name="T30" fmla="*/ 3150 w 10608"/>
                <a:gd name="T31" fmla="*/ 580 h 7371"/>
                <a:gd name="T32" fmla="*/ 3214 w 10608"/>
                <a:gd name="T33" fmla="*/ 1 h 7371"/>
                <a:gd name="T34" fmla="*/ 2636 w 10608"/>
                <a:gd name="T35" fmla="*/ 451 h 7371"/>
                <a:gd name="T36" fmla="*/ 2761 w 10608"/>
                <a:gd name="T37" fmla="*/ 1334 h 7371"/>
                <a:gd name="T38" fmla="*/ 2250 w 10608"/>
                <a:gd name="T39" fmla="*/ 1062 h 7371"/>
                <a:gd name="T40" fmla="*/ 579 w 10608"/>
                <a:gd name="T41" fmla="*/ 290 h 7371"/>
                <a:gd name="T42" fmla="*/ 32 w 10608"/>
                <a:gd name="T43" fmla="*/ 740 h 7371"/>
                <a:gd name="T44" fmla="*/ 675 w 10608"/>
                <a:gd name="T45" fmla="*/ 3087 h 7371"/>
                <a:gd name="T46" fmla="*/ 3182 w 10608"/>
                <a:gd name="T47" fmla="*/ 5594 h 7371"/>
                <a:gd name="T48" fmla="*/ 7243 w 10608"/>
                <a:gd name="T49" fmla="*/ 6354 h 7371"/>
                <a:gd name="T50" fmla="*/ 7908 w 10608"/>
                <a:gd name="T51" fmla="*/ 7362 h 7371"/>
                <a:gd name="T52" fmla="*/ 8133 w 10608"/>
                <a:gd name="T53" fmla="*/ 7266 h 7371"/>
                <a:gd name="T54" fmla="*/ 10608 w 10608"/>
                <a:gd name="T55" fmla="*/ 5401 h 7371"/>
                <a:gd name="T56" fmla="*/ 8583 w 10608"/>
                <a:gd name="T57" fmla="*/ 2508 h 7371"/>
                <a:gd name="T58" fmla="*/ 6590 w 10608"/>
                <a:gd name="T59" fmla="*/ 740 h 7371"/>
                <a:gd name="T60" fmla="*/ 4275 w 10608"/>
                <a:gd name="T61" fmla="*/ 322 h 7371"/>
                <a:gd name="T62" fmla="*/ 3214 w 10608"/>
                <a:gd name="T63" fmla="*/ 1 h 7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08" h="7371" extrusionOk="0">
                  <a:moveTo>
                    <a:pt x="3214" y="547"/>
                  </a:moveTo>
                  <a:cubicBezTo>
                    <a:pt x="3279" y="547"/>
                    <a:pt x="3407" y="580"/>
                    <a:pt x="3536" y="612"/>
                  </a:cubicBezTo>
                  <a:cubicBezTo>
                    <a:pt x="4018" y="772"/>
                    <a:pt x="4725" y="1126"/>
                    <a:pt x="5625" y="1158"/>
                  </a:cubicBezTo>
                  <a:cubicBezTo>
                    <a:pt x="5979" y="1190"/>
                    <a:pt x="6268" y="1222"/>
                    <a:pt x="6461" y="1287"/>
                  </a:cubicBezTo>
                  <a:cubicBezTo>
                    <a:pt x="6815" y="1351"/>
                    <a:pt x="7008" y="1447"/>
                    <a:pt x="7233" y="1672"/>
                  </a:cubicBezTo>
                  <a:cubicBezTo>
                    <a:pt x="7490" y="1897"/>
                    <a:pt x="7747" y="2283"/>
                    <a:pt x="8165" y="2830"/>
                  </a:cubicBezTo>
                  <a:cubicBezTo>
                    <a:pt x="8630" y="3470"/>
                    <a:pt x="9228" y="4347"/>
                    <a:pt x="9909" y="5223"/>
                  </a:cubicBezTo>
                  <a:cubicBezTo>
                    <a:pt x="9070" y="5629"/>
                    <a:pt x="8442" y="6117"/>
                    <a:pt x="7985" y="6620"/>
                  </a:cubicBezTo>
                  <a:cubicBezTo>
                    <a:pt x="7905" y="6462"/>
                    <a:pt x="7836" y="6333"/>
                    <a:pt x="7779" y="6237"/>
                  </a:cubicBezTo>
                  <a:cubicBezTo>
                    <a:pt x="7683" y="6076"/>
                    <a:pt x="7650" y="5980"/>
                    <a:pt x="7650" y="5980"/>
                  </a:cubicBezTo>
                  <a:cubicBezTo>
                    <a:pt x="7586" y="5883"/>
                    <a:pt x="7522" y="5819"/>
                    <a:pt x="7425" y="5819"/>
                  </a:cubicBezTo>
                  <a:cubicBezTo>
                    <a:pt x="7425" y="5819"/>
                    <a:pt x="7136" y="5787"/>
                    <a:pt x="6718" y="5755"/>
                  </a:cubicBezTo>
                  <a:cubicBezTo>
                    <a:pt x="6075" y="5658"/>
                    <a:pt x="5079" y="5530"/>
                    <a:pt x="4179" y="5337"/>
                  </a:cubicBezTo>
                  <a:cubicBezTo>
                    <a:pt x="3761" y="5208"/>
                    <a:pt x="3343" y="5112"/>
                    <a:pt x="2989" y="4951"/>
                  </a:cubicBezTo>
                  <a:cubicBezTo>
                    <a:pt x="2668" y="4823"/>
                    <a:pt x="2411" y="4662"/>
                    <a:pt x="2314" y="4565"/>
                  </a:cubicBezTo>
                  <a:cubicBezTo>
                    <a:pt x="1929" y="4083"/>
                    <a:pt x="1479" y="3440"/>
                    <a:pt x="1125" y="2830"/>
                  </a:cubicBezTo>
                  <a:cubicBezTo>
                    <a:pt x="772" y="2219"/>
                    <a:pt x="514" y="1608"/>
                    <a:pt x="514" y="1190"/>
                  </a:cubicBezTo>
                  <a:cubicBezTo>
                    <a:pt x="514" y="997"/>
                    <a:pt x="547" y="869"/>
                    <a:pt x="579" y="805"/>
                  </a:cubicBezTo>
                  <a:cubicBezTo>
                    <a:pt x="611" y="805"/>
                    <a:pt x="804" y="869"/>
                    <a:pt x="1029" y="997"/>
                  </a:cubicBezTo>
                  <a:cubicBezTo>
                    <a:pt x="1254" y="1094"/>
                    <a:pt x="1575" y="1287"/>
                    <a:pt x="1993" y="1512"/>
                  </a:cubicBezTo>
                  <a:cubicBezTo>
                    <a:pt x="2893" y="2090"/>
                    <a:pt x="3729" y="2187"/>
                    <a:pt x="4243" y="2187"/>
                  </a:cubicBezTo>
                  <a:cubicBezTo>
                    <a:pt x="4597" y="2187"/>
                    <a:pt x="4790" y="2155"/>
                    <a:pt x="4822" y="2155"/>
                  </a:cubicBezTo>
                  <a:cubicBezTo>
                    <a:pt x="4950" y="2123"/>
                    <a:pt x="5047" y="1994"/>
                    <a:pt x="5015" y="1865"/>
                  </a:cubicBezTo>
                  <a:cubicBezTo>
                    <a:pt x="5015" y="1705"/>
                    <a:pt x="4886" y="1608"/>
                    <a:pt x="4757" y="1608"/>
                  </a:cubicBezTo>
                  <a:lnTo>
                    <a:pt x="4661" y="1608"/>
                  </a:lnTo>
                  <a:cubicBezTo>
                    <a:pt x="4565" y="1608"/>
                    <a:pt x="4404" y="1608"/>
                    <a:pt x="4243" y="1576"/>
                  </a:cubicBezTo>
                  <a:cubicBezTo>
                    <a:pt x="4082" y="1544"/>
                    <a:pt x="3890" y="1512"/>
                    <a:pt x="3793" y="1447"/>
                  </a:cubicBezTo>
                  <a:cubicBezTo>
                    <a:pt x="3632" y="1351"/>
                    <a:pt x="3440" y="1255"/>
                    <a:pt x="3311" y="1158"/>
                  </a:cubicBezTo>
                  <a:cubicBezTo>
                    <a:pt x="3182" y="1030"/>
                    <a:pt x="3118" y="933"/>
                    <a:pt x="3118" y="772"/>
                  </a:cubicBezTo>
                  <a:cubicBezTo>
                    <a:pt x="3118" y="708"/>
                    <a:pt x="3118" y="676"/>
                    <a:pt x="3150" y="580"/>
                  </a:cubicBezTo>
                  <a:lnTo>
                    <a:pt x="3182" y="547"/>
                  </a:lnTo>
                  <a:close/>
                  <a:moveTo>
                    <a:pt x="3214" y="1"/>
                  </a:moveTo>
                  <a:cubicBezTo>
                    <a:pt x="3086" y="1"/>
                    <a:pt x="2957" y="33"/>
                    <a:pt x="2861" y="97"/>
                  </a:cubicBezTo>
                  <a:cubicBezTo>
                    <a:pt x="2732" y="194"/>
                    <a:pt x="2668" y="322"/>
                    <a:pt x="2636" y="451"/>
                  </a:cubicBezTo>
                  <a:cubicBezTo>
                    <a:pt x="2604" y="547"/>
                    <a:pt x="2604" y="676"/>
                    <a:pt x="2604" y="772"/>
                  </a:cubicBezTo>
                  <a:cubicBezTo>
                    <a:pt x="2583" y="1000"/>
                    <a:pt x="2655" y="1187"/>
                    <a:pt x="2761" y="1334"/>
                  </a:cubicBezTo>
                  <a:cubicBezTo>
                    <a:pt x="2597" y="1260"/>
                    <a:pt x="2426" y="1170"/>
                    <a:pt x="2250" y="1062"/>
                  </a:cubicBezTo>
                  <a:cubicBezTo>
                    <a:pt x="1864" y="837"/>
                    <a:pt x="1543" y="644"/>
                    <a:pt x="1286" y="515"/>
                  </a:cubicBezTo>
                  <a:cubicBezTo>
                    <a:pt x="997" y="387"/>
                    <a:pt x="804" y="290"/>
                    <a:pt x="579" y="290"/>
                  </a:cubicBezTo>
                  <a:cubicBezTo>
                    <a:pt x="482" y="290"/>
                    <a:pt x="386" y="290"/>
                    <a:pt x="289" y="355"/>
                  </a:cubicBezTo>
                  <a:cubicBezTo>
                    <a:pt x="129" y="451"/>
                    <a:pt x="64" y="580"/>
                    <a:pt x="32" y="740"/>
                  </a:cubicBezTo>
                  <a:cubicBezTo>
                    <a:pt x="0" y="869"/>
                    <a:pt x="0" y="1030"/>
                    <a:pt x="0" y="1190"/>
                  </a:cubicBezTo>
                  <a:cubicBezTo>
                    <a:pt x="0" y="1769"/>
                    <a:pt x="289" y="2444"/>
                    <a:pt x="675" y="3087"/>
                  </a:cubicBezTo>
                  <a:cubicBezTo>
                    <a:pt x="1029" y="3762"/>
                    <a:pt x="1511" y="4405"/>
                    <a:pt x="1897" y="4887"/>
                  </a:cubicBezTo>
                  <a:cubicBezTo>
                    <a:pt x="2186" y="5208"/>
                    <a:pt x="2636" y="5401"/>
                    <a:pt x="3182" y="5594"/>
                  </a:cubicBezTo>
                  <a:cubicBezTo>
                    <a:pt x="4611" y="6070"/>
                    <a:pt x="6724" y="6303"/>
                    <a:pt x="7243" y="6354"/>
                  </a:cubicBezTo>
                  <a:cubicBezTo>
                    <a:pt x="7327" y="6522"/>
                    <a:pt x="7479" y="6826"/>
                    <a:pt x="7683" y="7233"/>
                  </a:cubicBezTo>
                  <a:cubicBezTo>
                    <a:pt x="7747" y="7298"/>
                    <a:pt x="7811" y="7362"/>
                    <a:pt x="7908" y="7362"/>
                  </a:cubicBezTo>
                  <a:cubicBezTo>
                    <a:pt x="7925" y="7368"/>
                    <a:pt x="7943" y="7371"/>
                    <a:pt x="7960" y="7371"/>
                  </a:cubicBezTo>
                  <a:cubicBezTo>
                    <a:pt x="8037" y="7371"/>
                    <a:pt x="8106" y="7318"/>
                    <a:pt x="8133" y="7266"/>
                  </a:cubicBezTo>
                  <a:cubicBezTo>
                    <a:pt x="8583" y="6687"/>
                    <a:pt x="9290" y="6076"/>
                    <a:pt x="10447" y="5594"/>
                  </a:cubicBezTo>
                  <a:cubicBezTo>
                    <a:pt x="10511" y="5562"/>
                    <a:pt x="10576" y="5498"/>
                    <a:pt x="10608" y="5401"/>
                  </a:cubicBezTo>
                  <a:cubicBezTo>
                    <a:pt x="10608" y="5337"/>
                    <a:pt x="10608" y="5241"/>
                    <a:pt x="10543" y="5176"/>
                  </a:cubicBezTo>
                  <a:cubicBezTo>
                    <a:pt x="9804" y="4212"/>
                    <a:pt x="9129" y="3248"/>
                    <a:pt x="8583" y="2508"/>
                  </a:cubicBezTo>
                  <a:cubicBezTo>
                    <a:pt x="8068" y="1769"/>
                    <a:pt x="7715" y="1351"/>
                    <a:pt x="7297" y="1062"/>
                  </a:cubicBezTo>
                  <a:cubicBezTo>
                    <a:pt x="7104" y="901"/>
                    <a:pt x="6847" y="805"/>
                    <a:pt x="6590" y="740"/>
                  </a:cubicBezTo>
                  <a:cubicBezTo>
                    <a:pt x="6332" y="708"/>
                    <a:pt x="6011" y="676"/>
                    <a:pt x="5657" y="644"/>
                  </a:cubicBezTo>
                  <a:cubicBezTo>
                    <a:pt x="5143" y="612"/>
                    <a:pt x="4693" y="451"/>
                    <a:pt x="4275" y="322"/>
                  </a:cubicBezTo>
                  <a:cubicBezTo>
                    <a:pt x="4082" y="226"/>
                    <a:pt x="3890" y="162"/>
                    <a:pt x="3729" y="97"/>
                  </a:cubicBezTo>
                  <a:cubicBezTo>
                    <a:pt x="3536" y="65"/>
                    <a:pt x="3375" y="1"/>
                    <a:pt x="321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 name="Subtitle 1"/>
          <p:cNvSpPr>
            <a:spLocks noGrp="1"/>
          </p:cNvSpPr>
          <p:nvPr>
            <p:ph type="subTitle" idx="2"/>
          </p:nvPr>
        </p:nvSpPr>
        <p:spPr>
          <a:xfrm>
            <a:off x="1102931" y="1185544"/>
            <a:ext cx="4893832" cy="1920029"/>
          </a:xfrm>
        </p:spPr>
        <p:txBody>
          <a:bodyPr/>
          <a:lstStyle/>
          <a:p>
            <a:pPr algn="ctr"/>
            <a:r>
              <a:rPr lang="en-US" sz="1800" dirty="0" err="1">
                <a:solidFill>
                  <a:schemeClr val="tx1"/>
                </a:solidFill>
                <a:latin typeface="+mj-lt"/>
              </a:rPr>
              <a:t>Học</a:t>
            </a:r>
            <a:r>
              <a:rPr lang="en-US" sz="1800" dirty="0">
                <a:solidFill>
                  <a:schemeClr val="tx1"/>
                </a:solidFill>
                <a:latin typeface="+mj-lt"/>
              </a:rPr>
              <a:t> </a:t>
            </a:r>
            <a:r>
              <a:rPr lang="en-US" sz="1800" dirty="0" err="1">
                <a:solidFill>
                  <a:schemeClr val="tx1"/>
                </a:solidFill>
                <a:latin typeface="+mj-lt"/>
              </a:rPr>
              <a:t>tập</a:t>
            </a:r>
            <a:r>
              <a:rPr lang="en-US" sz="1800" dirty="0">
                <a:solidFill>
                  <a:schemeClr val="tx1"/>
                </a:solidFill>
                <a:latin typeface="+mj-lt"/>
              </a:rPr>
              <a:t>, </a:t>
            </a:r>
            <a:r>
              <a:rPr lang="en-US" sz="1800" dirty="0" err="1">
                <a:solidFill>
                  <a:schemeClr val="tx1"/>
                </a:solidFill>
                <a:latin typeface="+mj-lt"/>
              </a:rPr>
              <a:t>tìm</a:t>
            </a:r>
            <a:r>
              <a:rPr lang="en-US" sz="1800" dirty="0">
                <a:solidFill>
                  <a:schemeClr val="tx1"/>
                </a:solidFill>
                <a:latin typeface="+mj-lt"/>
              </a:rPr>
              <a:t> </a:t>
            </a:r>
            <a:r>
              <a:rPr lang="en-US" sz="1800" dirty="0" err="1">
                <a:solidFill>
                  <a:schemeClr val="tx1"/>
                </a:solidFill>
                <a:latin typeface="+mj-lt"/>
              </a:rPr>
              <a:t>hiểu</a:t>
            </a:r>
            <a:r>
              <a:rPr lang="en-US" sz="1800" dirty="0">
                <a:solidFill>
                  <a:schemeClr val="tx1"/>
                </a:solidFill>
                <a:latin typeface="+mj-lt"/>
              </a:rPr>
              <a:t> </a:t>
            </a:r>
            <a:r>
              <a:rPr lang="en-US" sz="1800" dirty="0" err="1">
                <a:solidFill>
                  <a:schemeClr val="tx1"/>
                </a:solidFill>
                <a:latin typeface="+mj-lt"/>
              </a:rPr>
              <a:t>và</a:t>
            </a:r>
            <a:r>
              <a:rPr lang="en-US" sz="1800" dirty="0">
                <a:solidFill>
                  <a:schemeClr val="tx1"/>
                </a:solidFill>
                <a:latin typeface="+mj-lt"/>
              </a:rPr>
              <a:t> </a:t>
            </a:r>
            <a:r>
              <a:rPr lang="en-US" sz="1800" dirty="0" err="1">
                <a:solidFill>
                  <a:schemeClr val="tx1"/>
                </a:solidFill>
                <a:latin typeface="+mj-lt"/>
              </a:rPr>
              <a:t>nắm</a:t>
            </a:r>
            <a:r>
              <a:rPr lang="en-US" sz="1800" dirty="0">
                <a:solidFill>
                  <a:schemeClr val="tx1"/>
                </a:solidFill>
                <a:latin typeface="+mj-lt"/>
              </a:rPr>
              <a:t> </a:t>
            </a:r>
            <a:r>
              <a:rPr lang="en-US" sz="1800" dirty="0" err="1">
                <a:solidFill>
                  <a:schemeClr val="tx1"/>
                </a:solidFill>
                <a:latin typeface="+mj-lt"/>
              </a:rPr>
              <a:t>vững</a:t>
            </a:r>
            <a:r>
              <a:rPr lang="en-US" sz="1800" dirty="0">
                <a:solidFill>
                  <a:schemeClr val="tx1"/>
                </a:solidFill>
                <a:latin typeface="+mj-lt"/>
              </a:rPr>
              <a:t> </a:t>
            </a:r>
            <a:r>
              <a:rPr lang="en-US" sz="1800" dirty="0" err="1">
                <a:solidFill>
                  <a:schemeClr val="tx1"/>
                </a:solidFill>
                <a:latin typeface="+mj-lt"/>
              </a:rPr>
              <a:t>các</a:t>
            </a:r>
            <a:r>
              <a:rPr lang="en-US" sz="1800" dirty="0">
                <a:solidFill>
                  <a:schemeClr val="tx1"/>
                </a:solidFill>
                <a:latin typeface="+mj-lt"/>
              </a:rPr>
              <a:t> </a:t>
            </a:r>
            <a:r>
              <a:rPr lang="en-US" sz="1800" dirty="0" err="1">
                <a:solidFill>
                  <a:schemeClr val="tx1"/>
                </a:solidFill>
                <a:latin typeface="+mj-lt"/>
              </a:rPr>
              <a:t>nội</a:t>
            </a:r>
            <a:r>
              <a:rPr lang="en-US" sz="1800" dirty="0">
                <a:solidFill>
                  <a:schemeClr val="tx1"/>
                </a:solidFill>
                <a:latin typeface="+mj-lt"/>
              </a:rPr>
              <a:t> </a:t>
            </a:r>
            <a:r>
              <a:rPr lang="en-US" sz="1800" dirty="0" smtClean="0">
                <a:solidFill>
                  <a:schemeClr val="tx1"/>
                </a:solidFill>
                <a:latin typeface="+mj-lt"/>
              </a:rPr>
              <a:t>  dung       </a:t>
            </a:r>
            <a:r>
              <a:rPr lang="en-US" sz="1800" dirty="0" err="1" smtClean="0">
                <a:solidFill>
                  <a:schemeClr val="tx1"/>
                </a:solidFill>
                <a:latin typeface="+mj-lt"/>
              </a:rPr>
              <a:t>của</a:t>
            </a:r>
            <a:r>
              <a:rPr lang="en-US" sz="1800" dirty="0" smtClean="0">
                <a:solidFill>
                  <a:schemeClr val="tx1"/>
                </a:solidFill>
                <a:latin typeface="+mj-lt"/>
              </a:rPr>
              <a:t> </a:t>
            </a:r>
            <a:r>
              <a:rPr lang="en-US" sz="1800" dirty="0" err="1">
                <a:solidFill>
                  <a:schemeClr val="tx1"/>
                </a:solidFill>
                <a:latin typeface="+mj-lt"/>
              </a:rPr>
              <a:t>quyền</a:t>
            </a:r>
            <a:r>
              <a:rPr lang="en-US" sz="1800" dirty="0">
                <a:solidFill>
                  <a:schemeClr val="tx1"/>
                </a:solidFill>
                <a:latin typeface="+mj-lt"/>
              </a:rPr>
              <a:t> </a:t>
            </a:r>
            <a:r>
              <a:rPr lang="en-US" sz="1800" dirty="0" err="1">
                <a:solidFill>
                  <a:schemeClr val="tx1"/>
                </a:solidFill>
                <a:latin typeface="+mj-lt"/>
              </a:rPr>
              <a:t>được</a:t>
            </a:r>
            <a:r>
              <a:rPr lang="en-US" sz="1800" dirty="0">
                <a:solidFill>
                  <a:schemeClr val="tx1"/>
                </a:solidFill>
                <a:latin typeface="+mj-lt"/>
              </a:rPr>
              <a:t> </a:t>
            </a:r>
            <a:r>
              <a:rPr lang="en-US" sz="1800" dirty="0" err="1">
                <a:solidFill>
                  <a:schemeClr val="tx1"/>
                </a:solidFill>
                <a:latin typeface="+mj-lt"/>
              </a:rPr>
              <a:t>bảo</a:t>
            </a:r>
            <a:r>
              <a:rPr lang="en-US" sz="1800" dirty="0">
                <a:solidFill>
                  <a:schemeClr val="tx1"/>
                </a:solidFill>
                <a:latin typeface="+mj-lt"/>
              </a:rPr>
              <a:t> </a:t>
            </a:r>
            <a:r>
              <a:rPr lang="en-US" sz="1800" dirty="0" err="1">
                <a:solidFill>
                  <a:schemeClr val="tx1"/>
                </a:solidFill>
                <a:latin typeface="+mj-lt"/>
              </a:rPr>
              <a:t>đảm</a:t>
            </a:r>
            <a:r>
              <a:rPr lang="en-US" sz="1800" dirty="0">
                <a:solidFill>
                  <a:schemeClr val="tx1"/>
                </a:solidFill>
                <a:latin typeface="+mj-lt"/>
              </a:rPr>
              <a:t> an </a:t>
            </a:r>
            <a:r>
              <a:rPr lang="en-US" sz="1800" dirty="0" err="1">
                <a:solidFill>
                  <a:schemeClr val="tx1"/>
                </a:solidFill>
                <a:latin typeface="+mj-lt"/>
              </a:rPr>
              <a:t>toàn</a:t>
            </a:r>
            <a:r>
              <a:rPr lang="en-US" sz="1800" dirty="0">
                <a:solidFill>
                  <a:schemeClr val="tx1"/>
                </a:solidFill>
                <a:latin typeface="+mj-lt"/>
              </a:rPr>
              <a:t> </a:t>
            </a:r>
            <a:r>
              <a:rPr lang="en-US" sz="1800" dirty="0" err="1">
                <a:solidFill>
                  <a:schemeClr val="tx1"/>
                </a:solidFill>
                <a:latin typeface="+mj-lt"/>
              </a:rPr>
              <a:t>và</a:t>
            </a:r>
            <a:r>
              <a:rPr lang="en-US" sz="1800" dirty="0">
                <a:solidFill>
                  <a:schemeClr val="tx1"/>
                </a:solidFill>
                <a:latin typeface="+mj-lt"/>
              </a:rPr>
              <a:t> </a:t>
            </a:r>
            <a:r>
              <a:rPr lang="en-US" sz="1800" dirty="0" err="1">
                <a:solidFill>
                  <a:schemeClr val="tx1"/>
                </a:solidFill>
                <a:latin typeface="+mj-lt"/>
              </a:rPr>
              <a:t>bí</a:t>
            </a:r>
            <a:r>
              <a:rPr lang="en-US" sz="1800" dirty="0">
                <a:solidFill>
                  <a:schemeClr val="tx1"/>
                </a:solidFill>
                <a:latin typeface="+mj-lt"/>
              </a:rPr>
              <a:t> </a:t>
            </a:r>
            <a:r>
              <a:rPr lang="en-US" sz="1800" dirty="0" err="1">
                <a:solidFill>
                  <a:schemeClr val="tx1"/>
                </a:solidFill>
                <a:latin typeface="+mj-lt"/>
              </a:rPr>
              <a:t>mật</a:t>
            </a:r>
            <a:r>
              <a:rPr lang="en-US" sz="1800" dirty="0">
                <a:solidFill>
                  <a:schemeClr val="tx1"/>
                </a:solidFill>
                <a:latin typeface="+mj-lt"/>
              </a:rPr>
              <a:t> </a:t>
            </a:r>
            <a:r>
              <a:rPr lang="en-US" sz="1800" dirty="0" err="1">
                <a:solidFill>
                  <a:schemeClr val="tx1"/>
                </a:solidFill>
                <a:latin typeface="+mj-lt"/>
              </a:rPr>
              <a:t>thư</a:t>
            </a:r>
            <a:r>
              <a:rPr lang="en-US" sz="1800" dirty="0">
                <a:solidFill>
                  <a:schemeClr val="tx1"/>
                </a:solidFill>
                <a:latin typeface="+mj-lt"/>
              </a:rPr>
              <a:t> </a:t>
            </a:r>
            <a:r>
              <a:rPr lang="en-US" sz="1800" dirty="0" err="1">
                <a:solidFill>
                  <a:schemeClr val="tx1"/>
                </a:solidFill>
                <a:latin typeface="+mj-lt"/>
              </a:rPr>
              <a:t>tín</a:t>
            </a:r>
            <a:r>
              <a:rPr lang="en-US" sz="1800" dirty="0">
                <a:solidFill>
                  <a:schemeClr val="tx1"/>
                </a:solidFill>
                <a:latin typeface="+mj-lt"/>
              </a:rPr>
              <a:t>, </a:t>
            </a:r>
            <a:r>
              <a:rPr lang="en-US" sz="1800" dirty="0" err="1">
                <a:solidFill>
                  <a:schemeClr val="tx1"/>
                </a:solidFill>
                <a:latin typeface="+mj-lt"/>
              </a:rPr>
              <a:t>điện</a:t>
            </a:r>
            <a:r>
              <a:rPr lang="en-US" sz="1800" dirty="0">
                <a:solidFill>
                  <a:schemeClr val="tx1"/>
                </a:solidFill>
                <a:latin typeface="+mj-lt"/>
              </a:rPr>
              <a:t> </a:t>
            </a:r>
            <a:r>
              <a:rPr lang="en-US" sz="1800" dirty="0" err="1">
                <a:solidFill>
                  <a:schemeClr val="tx1"/>
                </a:solidFill>
                <a:latin typeface="+mj-lt"/>
              </a:rPr>
              <a:t>thoại</a:t>
            </a:r>
            <a:r>
              <a:rPr lang="en-US" sz="1800" dirty="0">
                <a:solidFill>
                  <a:schemeClr val="tx1"/>
                </a:solidFill>
                <a:latin typeface="+mj-lt"/>
              </a:rPr>
              <a:t>, </a:t>
            </a:r>
            <a:r>
              <a:rPr lang="en-US" sz="1800" dirty="0" err="1">
                <a:solidFill>
                  <a:schemeClr val="tx1"/>
                </a:solidFill>
                <a:latin typeface="+mj-lt"/>
              </a:rPr>
              <a:t>điện</a:t>
            </a:r>
            <a:r>
              <a:rPr lang="en-US" sz="1800" dirty="0">
                <a:solidFill>
                  <a:schemeClr val="tx1"/>
                </a:solidFill>
                <a:latin typeface="+mj-lt"/>
              </a:rPr>
              <a:t> </a:t>
            </a:r>
            <a:r>
              <a:rPr lang="en-US" sz="1800" dirty="0" err="1">
                <a:solidFill>
                  <a:schemeClr val="tx1"/>
                </a:solidFill>
                <a:latin typeface="+mj-lt"/>
              </a:rPr>
              <a:t>tín</a:t>
            </a:r>
            <a:r>
              <a:rPr lang="en-US" sz="1800" dirty="0">
                <a:solidFill>
                  <a:schemeClr val="tx1"/>
                </a:solidFill>
                <a:latin typeface="+mj-lt"/>
              </a:rPr>
              <a:t>; </a:t>
            </a:r>
            <a:r>
              <a:rPr lang="en-US" sz="1800" dirty="0" err="1">
                <a:solidFill>
                  <a:schemeClr val="tx1"/>
                </a:solidFill>
                <a:latin typeface="+mj-lt"/>
              </a:rPr>
              <a:t>biết</a:t>
            </a:r>
            <a:r>
              <a:rPr lang="en-US" sz="1800" dirty="0">
                <a:solidFill>
                  <a:schemeClr val="tx1"/>
                </a:solidFill>
                <a:latin typeface="+mj-lt"/>
              </a:rPr>
              <a:t> </a:t>
            </a:r>
            <a:r>
              <a:rPr lang="en-US" sz="1800" dirty="0" err="1">
                <a:solidFill>
                  <a:schemeClr val="tx1"/>
                </a:solidFill>
                <a:latin typeface="+mj-lt"/>
              </a:rPr>
              <a:t>phân</a:t>
            </a:r>
            <a:r>
              <a:rPr lang="en-US" sz="1800" dirty="0">
                <a:solidFill>
                  <a:schemeClr val="tx1"/>
                </a:solidFill>
                <a:latin typeface="+mj-lt"/>
              </a:rPr>
              <a:t> </a:t>
            </a:r>
            <a:r>
              <a:rPr lang="en-US" sz="1800" dirty="0" err="1">
                <a:solidFill>
                  <a:schemeClr val="tx1"/>
                </a:solidFill>
                <a:latin typeface="+mj-lt"/>
              </a:rPr>
              <a:t>biệt</a:t>
            </a:r>
            <a:r>
              <a:rPr lang="en-US" sz="1800" dirty="0">
                <a:solidFill>
                  <a:schemeClr val="tx1"/>
                </a:solidFill>
                <a:latin typeface="+mj-lt"/>
              </a:rPr>
              <a:t> </a:t>
            </a:r>
            <a:r>
              <a:rPr lang="en-US" sz="1800" dirty="0" err="1">
                <a:solidFill>
                  <a:schemeClr val="tx1"/>
                </a:solidFill>
                <a:latin typeface="+mj-lt"/>
              </a:rPr>
              <a:t>hành</a:t>
            </a:r>
            <a:r>
              <a:rPr lang="en-US" sz="1800" dirty="0">
                <a:solidFill>
                  <a:schemeClr val="tx1"/>
                </a:solidFill>
                <a:latin typeface="+mj-lt"/>
              </a:rPr>
              <a:t> vi </a:t>
            </a:r>
            <a:r>
              <a:rPr lang="en-US" sz="1800" dirty="0" err="1">
                <a:solidFill>
                  <a:schemeClr val="tx1"/>
                </a:solidFill>
                <a:latin typeface="+mj-lt"/>
              </a:rPr>
              <a:t>đúng</a:t>
            </a:r>
            <a:r>
              <a:rPr lang="en-US" sz="1800" dirty="0">
                <a:solidFill>
                  <a:schemeClr val="tx1"/>
                </a:solidFill>
                <a:latin typeface="+mj-lt"/>
              </a:rPr>
              <a:t>, </a:t>
            </a:r>
            <a:r>
              <a:rPr lang="en-US" sz="1800" dirty="0" err="1">
                <a:solidFill>
                  <a:schemeClr val="tx1"/>
                </a:solidFill>
                <a:latin typeface="+mj-lt"/>
              </a:rPr>
              <a:t>sai</a:t>
            </a:r>
            <a:r>
              <a:rPr lang="en-US" sz="1800" dirty="0">
                <a:solidFill>
                  <a:schemeClr val="tx1"/>
                </a:solidFill>
                <a:latin typeface="+mj-lt"/>
              </a:rPr>
              <a:t> </a:t>
            </a:r>
            <a:r>
              <a:rPr lang="en-US" sz="1800" dirty="0" err="1">
                <a:solidFill>
                  <a:schemeClr val="tx1"/>
                </a:solidFill>
                <a:latin typeface="+mj-lt"/>
              </a:rPr>
              <a:t>để</a:t>
            </a:r>
            <a:r>
              <a:rPr lang="en-US" sz="1800" dirty="0">
                <a:solidFill>
                  <a:schemeClr val="tx1"/>
                </a:solidFill>
                <a:latin typeface="+mj-lt"/>
              </a:rPr>
              <a:t> </a:t>
            </a:r>
            <a:r>
              <a:rPr lang="en-US" sz="1800" dirty="0" err="1">
                <a:solidFill>
                  <a:schemeClr val="tx1"/>
                </a:solidFill>
                <a:latin typeface="+mj-lt"/>
              </a:rPr>
              <a:t>lựa</a:t>
            </a:r>
            <a:r>
              <a:rPr lang="en-US" sz="1800" dirty="0">
                <a:solidFill>
                  <a:schemeClr val="tx1"/>
                </a:solidFill>
                <a:latin typeface="+mj-lt"/>
              </a:rPr>
              <a:t> </a:t>
            </a:r>
            <a:r>
              <a:rPr lang="en-US" sz="1800" dirty="0" err="1">
                <a:solidFill>
                  <a:schemeClr val="tx1"/>
                </a:solidFill>
                <a:latin typeface="+mj-lt"/>
              </a:rPr>
              <a:t>chọn</a:t>
            </a:r>
            <a:r>
              <a:rPr lang="en-US" sz="1800" dirty="0">
                <a:solidFill>
                  <a:schemeClr val="tx1"/>
                </a:solidFill>
                <a:latin typeface="+mj-lt"/>
              </a:rPr>
              <a:t> </a:t>
            </a:r>
            <a:r>
              <a:rPr lang="en-US" sz="1800" dirty="0" err="1">
                <a:solidFill>
                  <a:schemeClr val="tx1"/>
                </a:solidFill>
                <a:latin typeface="+mj-lt"/>
              </a:rPr>
              <a:t>cách</a:t>
            </a:r>
            <a:r>
              <a:rPr lang="en-US" sz="1800" dirty="0">
                <a:solidFill>
                  <a:schemeClr val="tx1"/>
                </a:solidFill>
                <a:latin typeface="+mj-lt"/>
              </a:rPr>
              <a:t> </a:t>
            </a:r>
            <a:r>
              <a:rPr lang="en-US" sz="1800" dirty="0" err="1">
                <a:solidFill>
                  <a:schemeClr val="tx1"/>
                </a:solidFill>
                <a:latin typeface="+mj-lt"/>
              </a:rPr>
              <a:t>xử</a:t>
            </a:r>
            <a:r>
              <a:rPr lang="en-US" sz="1800" dirty="0">
                <a:solidFill>
                  <a:schemeClr val="tx1"/>
                </a:solidFill>
                <a:latin typeface="+mj-lt"/>
              </a:rPr>
              <a:t> </a:t>
            </a:r>
            <a:r>
              <a:rPr lang="en-US" sz="1800" dirty="0" err="1">
                <a:solidFill>
                  <a:schemeClr val="tx1"/>
                </a:solidFill>
                <a:latin typeface="+mj-lt"/>
              </a:rPr>
              <a:t>sự</a:t>
            </a:r>
            <a:r>
              <a:rPr lang="en-US" sz="1800" dirty="0">
                <a:solidFill>
                  <a:schemeClr val="tx1"/>
                </a:solidFill>
                <a:latin typeface="+mj-lt"/>
              </a:rPr>
              <a:t> </a:t>
            </a:r>
            <a:r>
              <a:rPr lang="en-US" sz="1800" dirty="0" err="1">
                <a:solidFill>
                  <a:schemeClr val="tx1"/>
                </a:solidFill>
                <a:latin typeface="+mj-lt"/>
              </a:rPr>
              <a:t>phù</a:t>
            </a:r>
            <a:r>
              <a:rPr lang="en-US" sz="1800" dirty="0">
                <a:solidFill>
                  <a:schemeClr val="tx1"/>
                </a:solidFill>
                <a:latin typeface="+mj-lt"/>
              </a:rPr>
              <a:t> </a:t>
            </a:r>
            <a:r>
              <a:rPr lang="en-US" sz="1800" dirty="0" err="1">
                <a:solidFill>
                  <a:schemeClr val="tx1"/>
                </a:solidFill>
                <a:latin typeface="+mj-lt"/>
              </a:rPr>
              <a:t>hợp</a:t>
            </a:r>
            <a:r>
              <a:rPr lang="en-US" sz="1800" dirty="0">
                <a:solidFill>
                  <a:schemeClr val="tx1"/>
                </a:solidFill>
                <a:latin typeface="+mj-lt"/>
              </a:rPr>
              <a:t>, </a:t>
            </a:r>
            <a:r>
              <a:rPr lang="en-US" sz="1800" dirty="0" err="1">
                <a:solidFill>
                  <a:schemeClr val="tx1"/>
                </a:solidFill>
                <a:latin typeface="+mj-lt"/>
              </a:rPr>
              <a:t>biết</a:t>
            </a:r>
            <a:r>
              <a:rPr lang="en-US" sz="1800" dirty="0">
                <a:solidFill>
                  <a:schemeClr val="tx1"/>
                </a:solidFill>
                <a:latin typeface="+mj-lt"/>
              </a:rPr>
              <a:t> </a:t>
            </a:r>
            <a:r>
              <a:rPr lang="en-US" sz="1800" dirty="0" err="1">
                <a:solidFill>
                  <a:schemeClr val="tx1"/>
                </a:solidFill>
                <a:latin typeface="+mj-lt"/>
              </a:rPr>
              <a:t>tự</a:t>
            </a:r>
            <a:r>
              <a:rPr lang="en-US" sz="1800" dirty="0">
                <a:solidFill>
                  <a:schemeClr val="tx1"/>
                </a:solidFill>
                <a:latin typeface="+mj-lt"/>
              </a:rPr>
              <a:t> </a:t>
            </a:r>
            <a:r>
              <a:rPr lang="en-US" sz="1800" dirty="0" err="1">
                <a:solidFill>
                  <a:schemeClr val="tx1"/>
                </a:solidFill>
                <a:latin typeface="+mj-lt"/>
              </a:rPr>
              <a:t>bảo</a:t>
            </a:r>
            <a:r>
              <a:rPr lang="en-US" sz="1800" dirty="0">
                <a:solidFill>
                  <a:schemeClr val="tx1"/>
                </a:solidFill>
                <a:latin typeface="+mj-lt"/>
              </a:rPr>
              <a:t> </a:t>
            </a:r>
            <a:r>
              <a:rPr lang="en-US" sz="1800" dirty="0" err="1">
                <a:solidFill>
                  <a:schemeClr val="tx1"/>
                </a:solidFill>
                <a:latin typeface="+mj-lt"/>
              </a:rPr>
              <a:t>vệ</a:t>
            </a:r>
            <a:r>
              <a:rPr lang="en-US" sz="1800" dirty="0">
                <a:solidFill>
                  <a:schemeClr val="tx1"/>
                </a:solidFill>
                <a:latin typeface="+mj-lt"/>
              </a:rPr>
              <a:t> </a:t>
            </a:r>
            <a:r>
              <a:rPr lang="en-US" sz="1800" dirty="0" err="1">
                <a:solidFill>
                  <a:schemeClr val="tx1"/>
                </a:solidFill>
                <a:latin typeface="+mj-lt"/>
              </a:rPr>
              <a:t>mình</a:t>
            </a:r>
            <a:r>
              <a:rPr lang="en-US" sz="1800" dirty="0">
                <a:solidFill>
                  <a:schemeClr val="tx1"/>
                </a:solidFill>
                <a:latin typeface="+mj-lt"/>
              </a:rPr>
              <a:t> </a:t>
            </a:r>
            <a:r>
              <a:rPr lang="en-US" sz="1800" dirty="0" err="1">
                <a:solidFill>
                  <a:schemeClr val="tx1"/>
                </a:solidFill>
                <a:latin typeface="+mj-lt"/>
              </a:rPr>
              <a:t>và</a:t>
            </a:r>
            <a:r>
              <a:rPr lang="en-US" sz="1800" dirty="0">
                <a:solidFill>
                  <a:schemeClr val="tx1"/>
                </a:solidFill>
                <a:latin typeface="+mj-lt"/>
              </a:rPr>
              <a:t> </a:t>
            </a:r>
            <a:r>
              <a:rPr lang="en-US" sz="1800" dirty="0" err="1">
                <a:solidFill>
                  <a:schemeClr val="tx1"/>
                </a:solidFill>
                <a:latin typeface="+mj-lt"/>
              </a:rPr>
              <a:t>bảo</a:t>
            </a:r>
            <a:r>
              <a:rPr lang="en-US" sz="1800" dirty="0">
                <a:solidFill>
                  <a:schemeClr val="tx1"/>
                </a:solidFill>
                <a:latin typeface="+mj-lt"/>
              </a:rPr>
              <a:t> </a:t>
            </a:r>
            <a:r>
              <a:rPr lang="en-US" sz="1800" dirty="0" err="1">
                <a:solidFill>
                  <a:schemeClr val="tx1"/>
                </a:solidFill>
                <a:latin typeface="+mj-lt"/>
              </a:rPr>
              <a:t>vệ</a:t>
            </a:r>
            <a:r>
              <a:rPr lang="en-US" sz="1800" dirty="0">
                <a:solidFill>
                  <a:schemeClr val="tx1"/>
                </a:solidFill>
                <a:latin typeface="+mj-lt"/>
              </a:rPr>
              <a:t> </a:t>
            </a:r>
            <a:r>
              <a:rPr lang="en-US" sz="1800" dirty="0" err="1">
                <a:solidFill>
                  <a:schemeClr val="tx1"/>
                </a:solidFill>
                <a:latin typeface="+mj-lt"/>
              </a:rPr>
              <a:t>người</a:t>
            </a:r>
            <a:r>
              <a:rPr lang="en-US" sz="1800" dirty="0">
                <a:solidFill>
                  <a:schemeClr val="tx1"/>
                </a:solidFill>
                <a:latin typeface="+mj-lt"/>
              </a:rPr>
              <a:t> </a:t>
            </a:r>
            <a:r>
              <a:rPr lang="en-US" sz="1800" dirty="0" err="1">
                <a:solidFill>
                  <a:schemeClr val="tx1"/>
                </a:solidFill>
                <a:latin typeface="+mj-lt"/>
              </a:rPr>
              <a:t>khác</a:t>
            </a:r>
            <a:r>
              <a:rPr lang="en-US" sz="1800" dirty="0">
                <a:solidFill>
                  <a:schemeClr val="tx1"/>
                </a:solidFill>
                <a:latin typeface="+mj-lt"/>
              </a:rPr>
              <a:t> </a:t>
            </a:r>
            <a:r>
              <a:rPr lang="en-US" sz="1800" dirty="0" err="1">
                <a:solidFill>
                  <a:schemeClr val="tx1"/>
                </a:solidFill>
                <a:latin typeface="+mj-lt"/>
              </a:rPr>
              <a:t>trước</a:t>
            </a:r>
            <a:r>
              <a:rPr lang="en-US" sz="1800" dirty="0">
                <a:solidFill>
                  <a:schemeClr val="tx1"/>
                </a:solidFill>
                <a:latin typeface="+mj-lt"/>
              </a:rPr>
              <a:t> </a:t>
            </a:r>
            <a:r>
              <a:rPr lang="en-US" sz="1800" dirty="0" err="1">
                <a:solidFill>
                  <a:schemeClr val="tx1"/>
                </a:solidFill>
                <a:latin typeface="+mj-lt"/>
              </a:rPr>
              <a:t>hành</a:t>
            </a:r>
            <a:r>
              <a:rPr lang="en-US" sz="1800" dirty="0">
                <a:solidFill>
                  <a:schemeClr val="tx1"/>
                </a:solidFill>
                <a:latin typeface="+mj-lt"/>
              </a:rPr>
              <a:t> vi </a:t>
            </a:r>
            <a:r>
              <a:rPr lang="en-US" sz="1800" dirty="0" err="1">
                <a:solidFill>
                  <a:schemeClr val="tx1"/>
                </a:solidFill>
                <a:latin typeface="+mj-lt"/>
              </a:rPr>
              <a:t>vi</a:t>
            </a:r>
            <a:r>
              <a:rPr lang="en-US" sz="1800" dirty="0">
                <a:solidFill>
                  <a:schemeClr val="tx1"/>
                </a:solidFill>
                <a:latin typeface="+mj-lt"/>
              </a:rPr>
              <a:t> </a:t>
            </a:r>
            <a:r>
              <a:rPr lang="en-US" sz="1800" dirty="0" err="1">
                <a:solidFill>
                  <a:schemeClr val="tx1"/>
                </a:solidFill>
                <a:latin typeface="+mj-lt"/>
              </a:rPr>
              <a:t>phạm</a:t>
            </a:r>
            <a:endParaRPr lang="en-US" sz="1800" dirty="0">
              <a:solidFill>
                <a:schemeClr val="tx1"/>
              </a:solidFill>
              <a:latin typeface="+mj-lt"/>
            </a:endParaRPr>
          </a:p>
          <a:p>
            <a:pPr algn="ctr"/>
            <a:endParaRPr lang="en-US" sz="1800" dirty="0">
              <a:solidFill>
                <a:schemeClr val="tx1"/>
              </a:solidFill>
              <a:latin typeface="+mj-lt"/>
            </a:endParaRPr>
          </a:p>
        </p:txBody>
      </p:sp>
    </p:spTree>
    <p:extLst>
      <p:ext uri="{BB962C8B-B14F-4D97-AF65-F5344CB8AC3E}">
        <p14:creationId xmlns:p14="http://schemas.microsoft.com/office/powerpoint/2010/main" val="2352249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Oval 154">
            <a:extLst>
              <a:ext uri="{FF2B5EF4-FFF2-40B4-BE49-F238E27FC236}"/>
            </a:extLst>
          </p:cNvPr>
          <p:cNvSpPr/>
          <p:nvPr/>
        </p:nvSpPr>
        <p:spPr>
          <a:xfrm>
            <a:off x="461963" y="1362075"/>
            <a:ext cx="3117850" cy="3117850"/>
          </a:xfrm>
          <a:prstGeom prst="ellipse">
            <a:avLst/>
          </a:prstGeom>
          <a:solidFill>
            <a:schemeClr val="bg1">
              <a:lumMod val="95000"/>
            </a:schemeClr>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p>
        </p:txBody>
      </p:sp>
      <p:sp>
        <p:nvSpPr>
          <p:cNvPr id="156" name="Oval 155">
            <a:extLst>
              <a:ext uri="{FF2B5EF4-FFF2-40B4-BE49-F238E27FC236}"/>
            </a:extLst>
          </p:cNvPr>
          <p:cNvSpPr/>
          <p:nvPr/>
        </p:nvSpPr>
        <p:spPr>
          <a:xfrm>
            <a:off x="800100" y="1701800"/>
            <a:ext cx="2439988" cy="2439988"/>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p>
        </p:txBody>
      </p:sp>
      <p:sp>
        <p:nvSpPr>
          <p:cNvPr id="157" name="Oval 156">
            <a:extLst>
              <a:ext uri="{FF2B5EF4-FFF2-40B4-BE49-F238E27FC236}"/>
            </a:extLst>
          </p:cNvPr>
          <p:cNvSpPr/>
          <p:nvPr/>
        </p:nvSpPr>
        <p:spPr>
          <a:xfrm>
            <a:off x="1016000" y="1917700"/>
            <a:ext cx="2008188" cy="2008188"/>
          </a:xfrm>
          <a:prstGeom prst="ellipse">
            <a:avLst/>
          </a:prstGeom>
          <a:solidFill>
            <a:srgbClr val="F0EE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p>
        </p:txBody>
      </p:sp>
      <p:grpSp>
        <p:nvGrpSpPr>
          <p:cNvPr id="158" name="Group 157">
            <a:extLst>
              <a:ext uri="{FF2B5EF4-FFF2-40B4-BE49-F238E27FC236}"/>
            </a:extLst>
          </p:cNvPr>
          <p:cNvGrpSpPr/>
          <p:nvPr/>
        </p:nvGrpSpPr>
        <p:grpSpPr>
          <a:xfrm>
            <a:off x="1367083" y="2267911"/>
            <a:ext cx="1306970" cy="1306970"/>
            <a:chOff x="4995674" y="4044712"/>
            <a:chExt cx="848364" cy="848364"/>
          </a:xfrm>
          <a:solidFill>
            <a:srgbClr val="FF5969"/>
          </a:solidFill>
        </p:grpSpPr>
        <p:grpSp>
          <p:nvGrpSpPr>
            <p:cNvPr id="159" name="Group 158">
              <a:extLst>
                <a:ext uri="{FF2B5EF4-FFF2-40B4-BE49-F238E27FC236}"/>
              </a:extLst>
            </p:cNvPr>
            <p:cNvGrpSpPr/>
            <p:nvPr/>
          </p:nvGrpSpPr>
          <p:grpSpPr>
            <a:xfrm>
              <a:off x="5011823" y="4060861"/>
              <a:ext cx="816066" cy="816066"/>
              <a:chOff x="3205163" y="1762126"/>
              <a:chExt cx="601662" cy="601662"/>
            </a:xfrm>
            <a:grpFill/>
          </p:grpSpPr>
          <p:sp>
            <p:nvSpPr>
              <p:cNvPr id="164" name="Freeform 176">
                <a:extLst>
                  <a:ext uri="{FF2B5EF4-FFF2-40B4-BE49-F238E27FC236}"/>
                </a:extLst>
              </p:cNvPr>
              <p:cNvSpPr>
                <a:spLocks/>
              </p:cNvSpPr>
              <p:nvPr/>
            </p:nvSpPr>
            <p:spPr bwMode="auto">
              <a:xfrm>
                <a:off x="3494088" y="1762126"/>
                <a:ext cx="23813" cy="73025"/>
              </a:xfrm>
              <a:custGeom>
                <a:avLst/>
                <a:gdLst>
                  <a:gd name="T0" fmla="*/ 15 w 30"/>
                  <a:gd name="T1" fmla="*/ 95 h 95"/>
                  <a:gd name="T2" fmla="*/ 0 w 30"/>
                  <a:gd name="T3" fmla="*/ 80 h 95"/>
                  <a:gd name="T4" fmla="*/ 0 w 30"/>
                  <a:gd name="T5" fmla="*/ 15 h 95"/>
                  <a:gd name="T6" fmla="*/ 15 w 30"/>
                  <a:gd name="T7" fmla="*/ 0 h 95"/>
                  <a:gd name="T8" fmla="*/ 30 w 30"/>
                  <a:gd name="T9" fmla="*/ 15 h 95"/>
                  <a:gd name="T10" fmla="*/ 30 w 30"/>
                  <a:gd name="T11" fmla="*/ 80 h 95"/>
                  <a:gd name="T12" fmla="*/ 15 w 30"/>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30" h="95">
                    <a:moveTo>
                      <a:pt x="15" y="95"/>
                    </a:moveTo>
                    <a:cubicBezTo>
                      <a:pt x="7" y="95"/>
                      <a:pt x="0" y="88"/>
                      <a:pt x="0" y="80"/>
                    </a:cubicBezTo>
                    <a:lnTo>
                      <a:pt x="0" y="15"/>
                    </a:lnTo>
                    <a:cubicBezTo>
                      <a:pt x="0" y="7"/>
                      <a:pt x="7" y="0"/>
                      <a:pt x="15" y="0"/>
                    </a:cubicBezTo>
                    <a:cubicBezTo>
                      <a:pt x="24" y="0"/>
                      <a:pt x="30" y="7"/>
                      <a:pt x="30" y="15"/>
                    </a:cubicBezTo>
                    <a:lnTo>
                      <a:pt x="30" y="80"/>
                    </a:lnTo>
                    <a:cubicBezTo>
                      <a:pt x="30" y="88"/>
                      <a:pt x="24" y="95"/>
                      <a:pt x="15" y="95"/>
                    </a:cubicBezTo>
                    <a:close/>
                  </a:path>
                </a:pathLst>
              </a:custGeom>
              <a:grpFill/>
              <a:ln>
                <a:noFill/>
              </a:ln>
              <a:extLst/>
            </p:spPr>
            <p:txBody>
              <a:bodyPr/>
              <a:lstStyle/>
              <a:p>
                <a:pPr defTabSz="914400" fontAlgn="auto">
                  <a:spcBef>
                    <a:spcPts val="0"/>
                  </a:spcBef>
                  <a:spcAft>
                    <a:spcPts val="0"/>
                  </a:spcAft>
                  <a:defRPr/>
                </a:pPr>
                <a:endParaRPr lang="en-US">
                  <a:latin typeface="+mn-lt"/>
                  <a:cs typeface="+mn-cs"/>
                </a:endParaRPr>
              </a:p>
            </p:txBody>
          </p:sp>
          <p:sp>
            <p:nvSpPr>
              <p:cNvPr id="165" name="Freeform 177">
                <a:extLst>
                  <a:ext uri="{FF2B5EF4-FFF2-40B4-BE49-F238E27FC236}"/>
                </a:extLst>
              </p:cNvPr>
              <p:cNvSpPr>
                <a:spLocks/>
              </p:cNvSpPr>
              <p:nvPr/>
            </p:nvSpPr>
            <p:spPr bwMode="auto">
              <a:xfrm>
                <a:off x="3613150" y="1800226"/>
                <a:ext cx="50800" cy="66675"/>
              </a:xfrm>
              <a:custGeom>
                <a:avLst/>
                <a:gdLst>
                  <a:gd name="T0" fmla="*/ 17 w 67"/>
                  <a:gd name="T1" fmla="*/ 88 h 88"/>
                  <a:gd name="T2" fmla="*/ 10 w 67"/>
                  <a:gd name="T3" fmla="*/ 86 h 88"/>
                  <a:gd name="T4" fmla="*/ 4 w 67"/>
                  <a:gd name="T5" fmla="*/ 66 h 88"/>
                  <a:gd name="T6" fmla="*/ 37 w 67"/>
                  <a:gd name="T7" fmla="*/ 9 h 88"/>
                  <a:gd name="T8" fmla="*/ 57 w 67"/>
                  <a:gd name="T9" fmla="*/ 4 h 88"/>
                  <a:gd name="T10" fmla="*/ 63 w 67"/>
                  <a:gd name="T11" fmla="*/ 24 h 88"/>
                  <a:gd name="T12" fmla="*/ 30 w 67"/>
                  <a:gd name="T13" fmla="*/ 81 h 88"/>
                  <a:gd name="T14" fmla="*/ 17 w 67"/>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8">
                    <a:moveTo>
                      <a:pt x="17" y="88"/>
                    </a:moveTo>
                    <a:cubicBezTo>
                      <a:pt x="15" y="88"/>
                      <a:pt x="12" y="88"/>
                      <a:pt x="10" y="86"/>
                    </a:cubicBezTo>
                    <a:cubicBezTo>
                      <a:pt x="3" y="82"/>
                      <a:pt x="0" y="73"/>
                      <a:pt x="4" y="66"/>
                    </a:cubicBezTo>
                    <a:lnTo>
                      <a:pt x="37" y="9"/>
                    </a:lnTo>
                    <a:cubicBezTo>
                      <a:pt x="41" y="2"/>
                      <a:pt x="50" y="0"/>
                      <a:pt x="57" y="4"/>
                    </a:cubicBezTo>
                    <a:cubicBezTo>
                      <a:pt x="65" y="8"/>
                      <a:pt x="67" y="17"/>
                      <a:pt x="63" y="24"/>
                    </a:cubicBezTo>
                    <a:lnTo>
                      <a:pt x="30" y="81"/>
                    </a:lnTo>
                    <a:cubicBezTo>
                      <a:pt x="28" y="85"/>
                      <a:pt x="23" y="88"/>
                      <a:pt x="17" y="88"/>
                    </a:cubicBezTo>
                    <a:close/>
                  </a:path>
                </a:pathLst>
              </a:custGeom>
              <a:grpFill/>
              <a:ln>
                <a:noFill/>
              </a:ln>
              <a:extLst/>
            </p:spPr>
            <p:txBody>
              <a:bodyPr/>
              <a:lstStyle/>
              <a:p>
                <a:pPr defTabSz="914400" fontAlgn="auto">
                  <a:spcBef>
                    <a:spcPts val="0"/>
                  </a:spcBef>
                  <a:spcAft>
                    <a:spcPts val="0"/>
                  </a:spcAft>
                  <a:defRPr/>
                </a:pPr>
                <a:endParaRPr lang="en-US">
                  <a:latin typeface="+mn-lt"/>
                  <a:cs typeface="+mn-cs"/>
                </a:endParaRPr>
              </a:p>
            </p:txBody>
          </p:sp>
          <p:sp>
            <p:nvSpPr>
              <p:cNvPr id="166" name="Freeform 178">
                <a:extLst>
                  <a:ext uri="{FF2B5EF4-FFF2-40B4-BE49-F238E27FC236}"/>
                </a:extLst>
              </p:cNvPr>
              <p:cNvSpPr>
                <a:spLocks/>
              </p:cNvSpPr>
              <p:nvPr/>
            </p:nvSpPr>
            <p:spPr bwMode="auto">
              <a:xfrm>
                <a:off x="3700463" y="1905001"/>
                <a:ext cx="69850" cy="49213"/>
              </a:xfrm>
              <a:custGeom>
                <a:avLst/>
                <a:gdLst>
                  <a:gd name="T0" fmla="*/ 17 w 91"/>
                  <a:gd name="T1" fmla="*/ 65 h 65"/>
                  <a:gd name="T2" fmla="*/ 4 w 91"/>
                  <a:gd name="T3" fmla="*/ 58 h 65"/>
                  <a:gd name="T4" fmla="*/ 10 w 91"/>
                  <a:gd name="T5" fmla="*/ 37 h 65"/>
                  <a:gd name="T6" fmla="*/ 66 w 91"/>
                  <a:gd name="T7" fmla="*/ 5 h 65"/>
                  <a:gd name="T8" fmla="*/ 87 w 91"/>
                  <a:gd name="T9" fmla="*/ 10 h 65"/>
                  <a:gd name="T10" fmla="*/ 81 w 91"/>
                  <a:gd name="T11" fmla="*/ 31 h 65"/>
                  <a:gd name="T12" fmla="*/ 25 w 91"/>
                  <a:gd name="T13" fmla="*/ 63 h 65"/>
                  <a:gd name="T14" fmla="*/ 17 w 91"/>
                  <a:gd name="T15" fmla="*/ 6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65">
                    <a:moveTo>
                      <a:pt x="17" y="65"/>
                    </a:moveTo>
                    <a:cubicBezTo>
                      <a:pt x="12" y="65"/>
                      <a:pt x="7" y="62"/>
                      <a:pt x="4" y="58"/>
                    </a:cubicBezTo>
                    <a:cubicBezTo>
                      <a:pt x="0" y="50"/>
                      <a:pt x="3" y="41"/>
                      <a:pt x="10" y="37"/>
                    </a:cubicBezTo>
                    <a:lnTo>
                      <a:pt x="66" y="5"/>
                    </a:lnTo>
                    <a:cubicBezTo>
                      <a:pt x="73" y="0"/>
                      <a:pt x="82" y="3"/>
                      <a:pt x="87" y="10"/>
                    </a:cubicBezTo>
                    <a:cubicBezTo>
                      <a:pt x="91" y="17"/>
                      <a:pt x="88" y="26"/>
                      <a:pt x="81" y="31"/>
                    </a:cubicBezTo>
                    <a:lnTo>
                      <a:pt x="25" y="63"/>
                    </a:lnTo>
                    <a:cubicBezTo>
                      <a:pt x="22" y="64"/>
                      <a:pt x="20" y="65"/>
                      <a:pt x="17" y="65"/>
                    </a:cubicBezTo>
                  </a:path>
                </a:pathLst>
              </a:custGeom>
              <a:grpFill/>
              <a:ln>
                <a:noFill/>
              </a:ln>
              <a:extLst/>
            </p:spPr>
            <p:txBody>
              <a:bodyPr/>
              <a:lstStyle/>
              <a:p>
                <a:pPr defTabSz="914400" fontAlgn="auto">
                  <a:spcBef>
                    <a:spcPts val="0"/>
                  </a:spcBef>
                  <a:spcAft>
                    <a:spcPts val="0"/>
                  </a:spcAft>
                  <a:defRPr/>
                </a:pPr>
                <a:endParaRPr lang="en-US">
                  <a:latin typeface="+mn-lt"/>
                  <a:cs typeface="+mn-cs"/>
                </a:endParaRPr>
              </a:p>
            </p:txBody>
          </p:sp>
          <p:sp>
            <p:nvSpPr>
              <p:cNvPr id="167" name="Freeform 179">
                <a:extLst>
                  <a:ext uri="{FF2B5EF4-FFF2-40B4-BE49-F238E27FC236}"/>
                </a:extLst>
              </p:cNvPr>
              <p:cNvSpPr>
                <a:spLocks/>
              </p:cNvSpPr>
              <p:nvPr/>
            </p:nvSpPr>
            <p:spPr bwMode="auto">
              <a:xfrm>
                <a:off x="3733800" y="2051051"/>
                <a:ext cx="73025" cy="23813"/>
              </a:xfrm>
              <a:custGeom>
                <a:avLst/>
                <a:gdLst>
                  <a:gd name="T0" fmla="*/ 80 w 95"/>
                  <a:gd name="T1" fmla="*/ 30 h 30"/>
                  <a:gd name="T2" fmla="*/ 15 w 95"/>
                  <a:gd name="T3" fmla="*/ 30 h 30"/>
                  <a:gd name="T4" fmla="*/ 0 w 95"/>
                  <a:gd name="T5" fmla="*/ 15 h 30"/>
                  <a:gd name="T6" fmla="*/ 15 w 95"/>
                  <a:gd name="T7" fmla="*/ 0 h 30"/>
                  <a:gd name="T8" fmla="*/ 80 w 95"/>
                  <a:gd name="T9" fmla="*/ 0 h 30"/>
                  <a:gd name="T10" fmla="*/ 95 w 95"/>
                  <a:gd name="T11" fmla="*/ 15 h 30"/>
                  <a:gd name="T12" fmla="*/ 80 w 95"/>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95" h="30">
                    <a:moveTo>
                      <a:pt x="80" y="30"/>
                    </a:moveTo>
                    <a:lnTo>
                      <a:pt x="15" y="30"/>
                    </a:lnTo>
                    <a:cubicBezTo>
                      <a:pt x="7" y="30"/>
                      <a:pt x="0" y="23"/>
                      <a:pt x="0" y="15"/>
                    </a:cubicBezTo>
                    <a:cubicBezTo>
                      <a:pt x="0" y="7"/>
                      <a:pt x="7" y="0"/>
                      <a:pt x="15" y="0"/>
                    </a:cubicBezTo>
                    <a:lnTo>
                      <a:pt x="80" y="0"/>
                    </a:lnTo>
                    <a:cubicBezTo>
                      <a:pt x="89" y="0"/>
                      <a:pt x="95" y="7"/>
                      <a:pt x="95" y="15"/>
                    </a:cubicBezTo>
                    <a:cubicBezTo>
                      <a:pt x="95" y="23"/>
                      <a:pt x="89" y="30"/>
                      <a:pt x="80" y="30"/>
                    </a:cubicBezTo>
                    <a:close/>
                  </a:path>
                </a:pathLst>
              </a:custGeom>
              <a:grpFill/>
              <a:ln>
                <a:noFill/>
              </a:ln>
              <a:extLst/>
            </p:spPr>
            <p:txBody>
              <a:bodyPr/>
              <a:lstStyle/>
              <a:p>
                <a:pPr defTabSz="914400" fontAlgn="auto">
                  <a:spcBef>
                    <a:spcPts val="0"/>
                  </a:spcBef>
                  <a:spcAft>
                    <a:spcPts val="0"/>
                  </a:spcAft>
                  <a:defRPr/>
                </a:pPr>
                <a:endParaRPr lang="en-US">
                  <a:latin typeface="+mn-lt"/>
                  <a:cs typeface="+mn-cs"/>
                </a:endParaRPr>
              </a:p>
            </p:txBody>
          </p:sp>
          <p:sp>
            <p:nvSpPr>
              <p:cNvPr id="168" name="Freeform 180">
                <a:extLst>
                  <a:ext uri="{FF2B5EF4-FFF2-40B4-BE49-F238E27FC236}"/>
                </a:extLst>
              </p:cNvPr>
              <p:cNvSpPr>
                <a:spLocks/>
              </p:cNvSpPr>
              <p:nvPr/>
            </p:nvSpPr>
            <p:spPr bwMode="auto">
              <a:xfrm>
                <a:off x="3700463" y="2170113"/>
                <a:ext cx="69850" cy="49213"/>
              </a:xfrm>
              <a:custGeom>
                <a:avLst/>
                <a:gdLst>
                  <a:gd name="T0" fmla="*/ 73 w 91"/>
                  <a:gd name="T1" fmla="*/ 65 h 65"/>
                  <a:gd name="T2" fmla="*/ 66 w 91"/>
                  <a:gd name="T3" fmla="*/ 62 h 65"/>
                  <a:gd name="T4" fmla="*/ 10 w 91"/>
                  <a:gd name="T5" fmla="*/ 30 h 65"/>
                  <a:gd name="T6" fmla="*/ 4 w 91"/>
                  <a:gd name="T7" fmla="*/ 9 h 65"/>
                  <a:gd name="T8" fmla="*/ 25 w 91"/>
                  <a:gd name="T9" fmla="*/ 4 h 65"/>
                  <a:gd name="T10" fmla="*/ 81 w 91"/>
                  <a:gd name="T11" fmla="*/ 36 h 65"/>
                  <a:gd name="T12" fmla="*/ 87 w 91"/>
                  <a:gd name="T13" fmla="*/ 57 h 65"/>
                  <a:gd name="T14" fmla="*/ 73 w 91"/>
                  <a:gd name="T15" fmla="*/ 6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65">
                    <a:moveTo>
                      <a:pt x="73" y="65"/>
                    </a:moveTo>
                    <a:cubicBezTo>
                      <a:pt x="71" y="65"/>
                      <a:pt x="68" y="64"/>
                      <a:pt x="66" y="62"/>
                    </a:cubicBezTo>
                    <a:lnTo>
                      <a:pt x="10" y="30"/>
                    </a:lnTo>
                    <a:cubicBezTo>
                      <a:pt x="3" y="26"/>
                      <a:pt x="0" y="17"/>
                      <a:pt x="4" y="9"/>
                    </a:cubicBezTo>
                    <a:cubicBezTo>
                      <a:pt x="8" y="2"/>
                      <a:pt x="18" y="0"/>
                      <a:pt x="25" y="4"/>
                    </a:cubicBezTo>
                    <a:lnTo>
                      <a:pt x="81" y="36"/>
                    </a:lnTo>
                    <a:cubicBezTo>
                      <a:pt x="88" y="41"/>
                      <a:pt x="91" y="50"/>
                      <a:pt x="87" y="57"/>
                    </a:cubicBezTo>
                    <a:cubicBezTo>
                      <a:pt x="84" y="62"/>
                      <a:pt x="79" y="65"/>
                      <a:pt x="73" y="65"/>
                    </a:cubicBezTo>
                  </a:path>
                </a:pathLst>
              </a:custGeom>
              <a:grpFill/>
              <a:ln>
                <a:noFill/>
              </a:ln>
              <a:extLst/>
            </p:spPr>
            <p:txBody>
              <a:bodyPr/>
              <a:lstStyle/>
              <a:p>
                <a:pPr defTabSz="914400" fontAlgn="auto">
                  <a:spcBef>
                    <a:spcPts val="0"/>
                  </a:spcBef>
                  <a:spcAft>
                    <a:spcPts val="0"/>
                  </a:spcAft>
                  <a:defRPr/>
                </a:pPr>
                <a:endParaRPr lang="en-US">
                  <a:latin typeface="+mn-lt"/>
                  <a:cs typeface="+mn-cs"/>
                </a:endParaRPr>
              </a:p>
            </p:txBody>
          </p:sp>
          <p:sp>
            <p:nvSpPr>
              <p:cNvPr id="169" name="Freeform 181">
                <a:extLst>
                  <a:ext uri="{FF2B5EF4-FFF2-40B4-BE49-F238E27FC236}"/>
                </a:extLst>
              </p:cNvPr>
              <p:cNvSpPr>
                <a:spLocks/>
              </p:cNvSpPr>
              <p:nvPr/>
            </p:nvSpPr>
            <p:spPr bwMode="auto">
              <a:xfrm>
                <a:off x="3613150" y="2257426"/>
                <a:ext cx="50800" cy="66675"/>
              </a:xfrm>
              <a:custGeom>
                <a:avLst/>
                <a:gdLst>
                  <a:gd name="T0" fmla="*/ 50 w 67"/>
                  <a:gd name="T1" fmla="*/ 88 h 88"/>
                  <a:gd name="T2" fmla="*/ 37 w 67"/>
                  <a:gd name="T3" fmla="*/ 81 h 88"/>
                  <a:gd name="T4" fmla="*/ 4 w 67"/>
                  <a:gd name="T5" fmla="*/ 24 h 88"/>
                  <a:gd name="T6" fmla="*/ 10 w 67"/>
                  <a:gd name="T7" fmla="*/ 4 h 88"/>
                  <a:gd name="T8" fmla="*/ 30 w 67"/>
                  <a:gd name="T9" fmla="*/ 9 h 88"/>
                  <a:gd name="T10" fmla="*/ 63 w 67"/>
                  <a:gd name="T11" fmla="*/ 66 h 88"/>
                  <a:gd name="T12" fmla="*/ 57 w 67"/>
                  <a:gd name="T13" fmla="*/ 86 h 88"/>
                  <a:gd name="T14" fmla="*/ 50 w 67"/>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8">
                    <a:moveTo>
                      <a:pt x="50" y="88"/>
                    </a:moveTo>
                    <a:cubicBezTo>
                      <a:pt x="45" y="88"/>
                      <a:pt x="40" y="85"/>
                      <a:pt x="37" y="81"/>
                    </a:cubicBezTo>
                    <a:lnTo>
                      <a:pt x="4" y="24"/>
                    </a:lnTo>
                    <a:cubicBezTo>
                      <a:pt x="0" y="17"/>
                      <a:pt x="3" y="8"/>
                      <a:pt x="10" y="4"/>
                    </a:cubicBezTo>
                    <a:cubicBezTo>
                      <a:pt x="17" y="0"/>
                      <a:pt x="26" y="2"/>
                      <a:pt x="30" y="9"/>
                    </a:cubicBezTo>
                    <a:lnTo>
                      <a:pt x="63" y="66"/>
                    </a:lnTo>
                    <a:cubicBezTo>
                      <a:pt x="67" y="73"/>
                      <a:pt x="65" y="82"/>
                      <a:pt x="57" y="86"/>
                    </a:cubicBezTo>
                    <a:cubicBezTo>
                      <a:pt x="55" y="88"/>
                      <a:pt x="52" y="88"/>
                      <a:pt x="50" y="88"/>
                    </a:cubicBezTo>
                    <a:close/>
                  </a:path>
                </a:pathLst>
              </a:custGeom>
              <a:grpFill/>
              <a:ln>
                <a:noFill/>
              </a:ln>
              <a:extLst/>
            </p:spPr>
            <p:txBody>
              <a:bodyPr/>
              <a:lstStyle/>
              <a:p>
                <a:pPr defTabSz="914400" fontAlgn="auto">
                  <a:spcBef>
                    <a:spcPts val="0"/>
                  </a:spcBef>
                  <a:spcAft>
                    <a:spcPts val="0"/>
                  </a:spcAft>
                  <a:defRPr/>
                </a:pPr>
                <a:endParaRPr lang="en-US">
                  <a:latin typeface="+mn-lt"/>
                  <a:cs typeface="+mn-cs"/>
                </a:endParaRPr>
              </a:p>
            </p:txBody>
          </p:sp>
          <p:sp>
            <p:nvSpPr>
              <p:cNvPr id="170" name="Freeform 182">
                <a:extLst>
                  <a:ext uri="{FF2B5EF4-FFF2-40B4-BE49-F238E27FC236}"/>
                </a:extLst>
              </p:cNvPr>
              <p:cNvSpPr>
                <a:spLocks/>
              </p:cNvSpPr>
              <p:nvPr/>
            </p:nvSpPr>
            <p:spPr bwMode="auto">
              <a:xfrm>
                <a:off x="3494088" y="2290763"/>
                <a:ext cx="23813" cy="73025"/>
              </a:xfrm>
              <a:custGeom>
                <a:avLst/>
                <a:gdLst>
                  <a:gd name="T0" fmla="*/ 15 w 30"/>
                  <a:gd name="T1" fmla="*/ 95 h 95"/>
                  <a:gd name="T2" fmla="*/ 0 w 30"/>
                  <a:gd name="T3" fmla="*/ 80 h 95"/>
                  <a:gd name="T4" fmla="*/ 0 w 30"/>
                  <a:gd name="T5" fmla="*/ 15 h 95"/>
                  <a:gd name="T6" fmla="*/ 15 w 30"/>
                  <a:gd name="T7" fmla="*/ 0 h 95"/>
                  <a:gd name="T8" fmla="*/ 30 w 30"/>
                  <a:gd name="T9" fmla="*/ 15 h 95"/>
                  <a:gd name="T10" fmla="*/ 30 w 30"/>
                  <a:gd name="T11" fmla="*/ 80 h 95"/>
                  <a:gd name="T12" fmla="*/ 15 w 30"/>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30" h="95">
                    <a:moveTo>
                      <a:pt x="15" y="95"/>
                    </a:moveTo>
                    <a:cubicBezTo>
                      <a:pt x="7" y="95"/>
                      <a:pt x="0" y="88"/>
                      <a:pt x="0" y="80"/>
                    </a:cubicBezTo>
                    <a:lnTo>
                      <a:pt x="0" y="15"/>
                    </a:lnTo>
                    <a:cubicBezTo>
                      <a:pt x="0" y="7"/>
                      <a:pt x="7" y="0"/>
                      <a:pt x="15" y="0"/>
                    </a:cubicBezTo>
                    <a:cubicBezTo>
                      <a:pt x="24" y="0"/>
                      <a:pt x="30" y="7"/>
                      <a:pt x="30" y="15"/>
                    </a:cubicBezTo>
                    <a:lnTo>
                      <a:pt x="30" y="80"/>
                    </a:lnTo>
                    <a:cubicBezTo>
                      <a:pt x="30" y="88"/>
                      <a:pt x="24" y="95"/>
                      <a:pt x="15" y="95"/>
                    </a:cubicBezTo>
                    <a:close/>
                  </a:path>
                </a:pathLst>
              </a:custGeom>
              <a:grpFill/>
              <a:ln>
                <a:noFill/>
              </a:ln>
              <a:extLst/>
            </p:spPr>
            <p:txBody>
              <a:bodyPr/>
              <a:lstStyle/>
              <a:p>
                <a:pPr defTabSz="914400" fontAlgn="auto">
                  <a:spcBef>
                    <a:spcPts val="0"/>
                  </a:spcBef>
                  <a:spcAft>
                    <a:spcPts val="0"/>
                  </a:spcAft>
                  <a:defRPr/>
                </a:pPr>
                <a:endParaRPr lang="en-US">
                  <a:latin typeface="+mn-lt"/>
                  <a:cs typeface="+mn-cs"/>
                </a:endParaRPr>
              </a:p>
            </p:txBody>
          </p:sp>
          <p:sp>
            <p:nvSpPr>
              <p:cNvPr id="171" name="Freeform 183">
                <a:extLst>
                  <a:ext uri="{FF2B5EF4-FFF2-40B4-BE49-F238E27FC236}"/>
                </a:extLst>
              </p:cNvPr>
              <p:cNvSpPr>
                <a:spLocks/>
              </p:cNvSpPr>
              <p:nvPr/>
            </p:nvSpPr>
            <p:spPr bwMode="auto">
              <a:xfrm>
                <a:off x="3349625" y="2257426"/>
                <a:ext cx="50800" cy="66675"/>
              </a:xfrm>
              <a:custGeom>
                <a:avLst/>
                <a:gdLst>
                  <a:gd name="T0" fmla="*/ 17 w 67"/>
                  <a:gd name="T1" fmla="*/ 88 h 88"/>
                  <a:gd name="T2" fmla="*/ 9 w 67"/>
                  <a:gd name="T3" fmla="*/ 86 h 88"/>
                  <a:gd name="T4" fmla="*/ 4 w 67"/>
                  <a:gd name="T5" fmla="*/ 66 h 88"/>
                  <a:gd name="T6" fmla="*/ 36 w 67"/>
                  <a:gd name="T7" fmla="*/ 9 h 88"/>
                  <a:gd name="T8" fmla="*/ 57 w 67"/>
                  <a:gd name="T9" fmla="*/ 4 h 88"/>
                  <a:gd name="T10" fmla="*/ 62 w 67"/>
                  <a:gd name="T11" fmla="*/ 24 h 88"/>
                  <a:gd name="T12" fmla="*/ 30 w 67"/>
                  <a:gd name="T13" fmla="*/ 81 h 88"/>
                  <a:gd name="T14" fmla="*/ 17 w 67"/>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8">
                    <a:moveTo>
                      <a:pt x="17" y="88"/>
                    </a:moveTo>
                    <a:cubicBezTo>
                      <a:pt x="14" y="88"/>
                      <a:pt x="12" y="88"/>
                      <a:pt x="9" y="86"/>
                    </a:cubicBezTo>
                    <a:cubicBezTo>
                      <a:pt x="2" y="82"/>
                      <a:pt x="0" y="73"/>
                      <a:pt x="4" y="66"/>
                    </a:cubicBezTo>
                    <a:lnTo>
                      <a:pt x="36" y="9"/>
                    </a:lnTo>
                    <a:cubicBezTo>
                      <a:pt x="41" y="2"/>
                      <a:pt x="50" y="0"/>
                      <a:pt x="57" y="4"/>
                    </a:cubicBezTo>
                    <a:cubicBezTo>
                      <a:pt x="64" y="8"/>
                      <a:pt x="67" y="17"/>
                      <a:pt x="62" y="24"/>
                    </a:cubicBezTo>
                    <a:lnTo>
                      <a:pt x="30" y="81"/>
                    </a:lnTo>
                    <a:cubicBezTo>
                      <a:pt x="27" y="85"/>
                      <a:pt x="22" y="88"/>
                      <a:pt x="17" y="88"/>
                    </a:cubicBezTo>
                    <a:close/>
                  </a:path>
                </a:pathLst>
              </a:custGeom>
              <a:grpFill/>
              <a:ln>
                <a:noFill/>
              </a:ln>
              <a:extLst/>
            </p:spPr>
            <p:txBody>
              <a:bodyPr/>
              <a:lstStyle/>
              <a:p>
                <a:pPr defTabSz="914400" fontAlgn="auto">
                  <a:spcBef>
                    <a:spcPts val="0"/>
                  </a:spcBef>
                  <a:spcAft>
                    <a:spcPts val="0"/>
                  </a:spcAft>
                  <a:defRPr/>
                </a:pPr>
                <a:endParaRPr lang="en-US">
                  <a:latin typeface="+mn-lt"/>
                  <a:cs typeface="+mn-cs"/>
                </a:endParaRPr>
              </a:p>
            </p:txBody>
          </p:sp>
          <p:sp>
            <p:nvSpPr>
              <p:cNvPr id="172" name="Freeform 184">
                <a:extLst>
                  <a:ext uri="{FF2B5EF4-FFF2-40B4-BE49-F238E27FC236}"/>
                </a:extLst>
              </p:cNvPr>
              <p:cNvSpPr>
                <a:spLocks/>
              </p:cNvSpPr>
              <p:nvPr/>
            </p:nvSpPr>
            <p:spPr bwMode="auto">
              <a:xfrm>
                <a:off x="3243263" y="2170113"/>
                <a:ext cx="69850" cy="49213"/>
              </a:xfrm>
              <a:custGeom>
                <a:avLst/>
                <a:gdLst>
                  <a:gd name="T0" fmla="*/ 17 w 91"/>
                  <a:gd name="T1" fmla="*/ 65 h 65"/>
                  <a:gd name="T2" fmla="*/ 4 w 91"/>
                  <a:gd name="T3" fmla="*/ 57 h 65"/>
                  <a:gd name="T4" fmla="*/ 10 w 91"/>
                  <a:gd name="T5" fmla="*/ 36 h 65"/>
                  <a:gd name="T6" fmla="*/ 66 w 91"/>
                  <a:gd name="T7" fmla="*/ 4 h 65"/>
                  <a:gd name="T8" fmla="*/ 87 w 91"/>
                  <a:gd name="T9" fmla="*/ 9 h 65"/>
                  <a:gd name="T10" fmla="*/ 81 w 91"/>
                  <a:gd name="T11" fmla="*/ 30 h 65"/>
                  <a:gd name="T12" fmla="*/ 25 w 91"/>
                  <a:gd name="T13" fmla="*/ 62 h 65"/>
                  <a:gd name="T14" fmla="*/ 17 w 91"/>
                  <a:gd name="T15" fmla="*/ 6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65">
                    <a:moveTo>
                      <a:pt x="17" y="65"/>
                    </a:moveTo>
                    <a:cubicBezTo>
                      <a:pt x="12" y="65"/>
                      <a:pt x="7" y="62"/>
                      <a:pt x="4" y="57"/>
                    </a:cubicBezTo>
                    <a:cubicBezTo>
                      <a:pt x="0" y="50"/>
                      <a:pt x="3" y="41"/>
                      <a:pt x="10" y="36"/>
                    </a:cubicBezTo>
                    <a:lnTo>
                      <a:pt x="66" y="4"/>
                    </a:lnTo>
                    <a:cubicBezTo>
                      <a:pt x="73" y="0"/>
                      <a:pt x="82" y="2"/>
                      <a:pt x="87" y="9"/>
                    </a:cubicBezTo>
                    <a:cubicBezTo>
                      <a:pt x="91" y="17"/>
                      <a:pt x="88" y="26"/>
                      <a:pt x="81" y="30"/>
                    </a:cubicBezTo>
                    <a:lnTo>
                      <a:pt x="25" y="62"/>
                    </a:lnTo>
                    <a:cubicBezTo>
                      <a:pt x="22" y="64"/>
                      <a:pt x="20" y="65"/>
                      <a:pt x="17" y="65"/>
                    </a:cubicBezTo>
                  </a:path>
                </a:pathLst>
              </a:custGeom>
              <a:grpFill/>
              <a:ln>
                <a:noFill/>
              </a:ln>
              <a:extLst/>
            </p:spPr>
            <p:txBody>
              <a:bodyPr/>
              <a:lstStyle/>
              <a:p>
                <a:pPr defTabSz="914400" fontAlgn="auto">
                  <a:spcBef>
                    <a:spcPts val="0"/>
                  </a:spcBef>
                  <a:spcAft>
                    <a:spcPts val="0"/>
                  </a:spcAft>
                  <a:defRPr/>
                </a:pPr>
                <a:endParaRPr lang="en-US">
                  <a:latin typeface="+mn-lt"/>
                  <a:cs typeface="+mn-cs"/>
                </a:endParaRPr>
              </a:p>
            </p:txBody>
          </p:sp>
          <p:sp>
            <p:nvSpPr>
              <p:cNvPr id="173" name="Freeform 185">
                <a:extLst>
                  <a:ext uri="{FF2B5EF4-FFF2-40B4-BE49-F238E27FC236}"/>
                </a:extLst>
              </p:cNvPr>
              <p:cNvSpPr>
                <a:spLocks/>
              </p:cNvSpPr>
              <p:nvPr/>
            </p:nvSpPr>
            <p:spPr bwMode="auto">
              <a:xfrm>
                <a:off x="3205163" y="2051051"/>
                <a:ext cx="73025" cy="23813"/>
              </a:xfrm>
              <a:custGeom>
                <a:avLst/>
                <a:gdLst>
                  <a:gd name="T0" fmla="*/ 80 w 96"/>
                  <a:gd name="T1" fmla="*/ 30 h 30"/>
                  <a:gd name="T2" fmla="*/ 16 w 96"/>
                  <a:gd name="T3" fmla="*/ 30 h 30"/>
                  <a:gd name="T4" fmla="*/ 0 w 96"/>
                  <a:gd name="T5" fmla="*/ 15 h 30"/>
                  <a:gd name="T6" fmla="*/ 16 w 96"/>
                  <a:gd name="T7" fmla="*/ 0 h 30"/>
                  <a:gd name="T8" fmla="*/ 80 w 96"/>
                  <a:gd name="T9" fmla="*/ 0 h 30"/>
                  <a:gd name="T10" fmla="*/ 96 w 96"/>
                  <a:gd name="T11" fmla="*/ 15 h 30"/>
                  <a:gd name="T12" fmla="*/ 80 w 96"/>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96" h="30">
                    <a:moveTo>
                      <a:pt x="80" y="30"/>
                    </a:moveTo>
                    <a:lnTo>
                      <a:pt x="16" y="30"/>
                    </a:lnTo>
                    <a:cubicBezTo>
                      <a:pt x="7" y="30"/>
                      <a:pt x="0" y="23"/>
                      <a:pt x="0" y="15"/>
                    </a:cubicBezTo>
                    <a:cubicBezTo>
                      <a:pt x="0" y="7"/>
                      <a:pt x="7" y="0"/>
                      <a:pt x="16" y="0"/>
                    </a:cubicBezTo>
                    <a:lnTo>
                      <a:pt x="80" y="0"/>
                    </a:lnTo>
                    <a:cubicBezTo>
                      <a:pt x="89" y="0"/>
                      <a:pt x="96" y="7"/>
                      <a:pt x="96" y="15"/>
                    </a:cubicBezTo>
                    <a:cubicBezTo>
                      <a:pt x="96" y="23"/>
                      <a:pt x="89" y="30"/>
                      <a:pt x="80" y="30"/>
                    </a:cubicBezTo>
                    <a:close/>
                  </a:path>
                </a:pathLst>
              </a:custGeom>
              <a:grpFill/>
              <a:ln>
                <a:noFill/>
              </a:ln>
              <a:extLst/>
            </p:spPr>
            <p:txBody>
              <a:bodyPr/>
              <a:lstStyle/>
              <a:p>
                <a:pPr defTabSz="914400" fontAlgn="auto">
                  <a:spcBef>
                    <a:spcPts val="0"/>
                  </a:spcBef>
                  <a:spcAft>
                    <a:spcPts val="0"/>
                  </a:spcAft>
                  <a:defRPr/>
                </a:pPr>
                <a:endParaRPr lang="en-US">
                  <a:latin typeface="+mn-lt"/>
                  <a:cs typeface="+mn-cs"/>
                </a:endParaRPr>
              </a:p>
            </p:txBody>
          </p:sp>
          <p:sp>
            <p:nvSpPr>
              <p:cNvPr id="174" name="Freeform 186">
                <a:extLst>
                  <a:ext uri="{FF2B5EF4-FFF2-40B4-BE49-F238E27FC236}"/>
                </a:extLst>
              </p:cNvPr>
              <p:cNvSpPr>
                <a:spLocks/>
              </p:cNvSpPr>
              <p:nvPr/>
            </p:nvSpPr>
            <p:spPr bwMode="auto">
              <a:xfrm>
                <a:off x="3243263" y="1905001"/>
                <a:ext cx="69850" cy="49213"/>
              </a:xfrm>
              <a:custGeom>
                <a:avLst/>
                <a:gdLst>
                  <a:gd name="T0" fmla="*/ 73 w 91"/>
                  <a:gd name="T1" fmla="*/ 65 h 65"/>
                  <a:gd name="T2" fmla="*/ 66 w 91"/>
                  <a:gd name="T3" fmla="*/ 63 h 65"/>
                  <a:gd name="T4" fmla="*/ 10 w 91"/>
                  <a:gd name="T5" fmla="*/ 31 h 65"/>
                  <a:gd name="T6" fmla="*/ 4 w 91"/>
                  <a:gd name="T7" fmla="*/ 10 h 65"/>
                  <a:gd name="T8" fmla="*/ 25 w 91"/>
                  <a:gd name="T9" fmla="*/ 5 h 65"/>
                  <a:gd name="T10" fmla="*/ 81 w 91"/>
                  <a:gd name="T11" fmla="*/ 37 h 65"/>
                  <a:gd name="T12" fmla="*/ 87 w 91"/>
                  <a:gd name="T13" fmla="*/ 58 h 65"/>
                  <a:gd name="T14" fmla="*/ 73 w 91"/>
                  <a:gd name="T15" fmla="*/ 6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65">
                    <a:moveTo>
                      <a:pt x="73" y="65"/>
                    </a:moveTo>
                    <a:cubicBezTo>
                      <a:pt x="71" y="65"/>
                      <a:pt x="68" y="64"/>
                      <a:pt x="66" y="63"/>
                    </a:cubicBezTo>
                    <a:lnTo>
                      <a:pt x="10" y="31"/>
                    </a:lnTo>
                    <a:cubicBezTo>
                      <a:pt x="3" y="26"/>
                      <a:pt x="0" y="17"/>
                      <a:pt x="4" y="10"/>
                    </a:cubicBezTo>
                    <a:cubicBezTo>
                      <a:pt x="8" y="3"/>
                      <a:pt x="18" y="0"/>
                      <a:pt x="25" y="5"/>
                    </a:cubicBezTo>
                    <a:lnTo>
                      <a:pt x="81" y="37"/>
                    </a:lnTo>
                    <a:cubicBezTo>
                      <a:pt x="88" y="41"/>
                      <a:pt x="91" y="50"/>
                      <a:pt x="87" y="58"/>
                    </a:cubicBezTo>
                    <a:cubicBezTo>
                      <a:pt x="84" y="62"/>
                      <a:pt x="79" y="65"/>
                      <a:pt x="73" y="65"/>
                    </a:cubicBezTo>
                    <a:close/>
                  </a:path>
                </a:pathLst>
              </a:custGeom>
              <a:grpFill/>
              <a:ln>
                <a:noFill/>
              </a:ln>
              <a:extLst/>
            </p:spPr>
            <p:txBody>
              <a:bodyPr/>
              <a:lstStyle/>
              <a:p>
                <a:pPr defTabSz="914400" fontAlgn="auto">
                  <a:spcBef>
                    <a:spcPts val="0"/>
                  </a:spcBef>
                  <a:spcAft>
                    <a:spcPts val="0"/>
                  </a:spcAft>
                  <a:defRPr/>
                </a:pPr>
                <a:endParaRPr lang="en-US">
                  <a:latin typeface="+mn-lt"/>
                  <a:cs typeface="+mn-cs"/>
                </a:endParaRPr>
              </a:p>
            </p:txBody>
          </p:sp>
          <p:sp>
            <p:nvSpPr>
              <p:cNvPr id="175" name="Freeform 187">
                <a:extLst>
                  <a:ext uri="{FF2B5EF4-FFF2-40B4-BE49-F238E27FC236}"/>
                </a:extLst>
              </p:cNvPr>
              <p:cNvSpPr>
                <a:spLocks/>
              </p:cNvSpPr>
              <p:nvPr/>
            </p:nvSpPr>
            <p:spPr bwMode="auto">
              <a:xfrm>
                <a:off x="3349625" y="1800226"/>
                <a:ext cx="50800" cy="66675"/>
              </a:xfrm>
              <a:custGeom>
                <a:avLst/>
                <a:gdLst>
                  <a:gd name="T0" fmla="*/ 49 w 67"/>
                  <a:gd name="T1" fmla="*/ 88 h 88"/>
                  <a:gd name="T2" fmla="*/ 36 w 67"/>
                  <a:gd name="T3" fmla="*/ 81 h 88"/>
                  <a:gd name="T4" fmla="*/ 4 w 67"/>
                  <a:gd name="T5" fmla="*/ 24 h 88"/>
                  <a:gd name="T6" fmla="*/ 9 w 67"/>
                  <a:gd name="T7" fmla="*/ 4 h 88"/>
                  <a:gd name="T8" fmla="*/ 30 w 67"/>
                  <a:gd name="T9" fmla="*/ 9 h 88"/>
                  <a:gd name="T10" fmla="*/ 62 w 67"/>
                  <a:gd name="T11" fmla="*/ 66 h 88"/>
                  <a:gd name="T12" fmla="*/ 57 w 67"/>
                  <a:gd name="T13" fmla="*/ 86 h 88"/>
                  <a:gd name="T14" fmla="*/ 49 w 67"/>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8">
                    <a:moveTo>
                      <a:pt x="49" y="88"/>
                    </a:moveTo>
                    <a:cubicBezTo>
                      <a:pt x="44" y="88"/>
                      <a:pt x="39" y="85"/>
                      <a:pt x="36" y="81"/>
                    </a:cubicBezTo>
                    <a:lnTo>
                      <a:pt x="4" y="24"/>
                    </a:lnTo>
                    <a:cubicBezTo>
                      <a:pt x="0" y="17"/>
                      <a:pt x="2" y="8"/>
                      <a:pt x="9" y="4"/>
                    </a:cubicBezTo>
                    <a:cubicBezTo>
                      <a:pt x="17" y="0"/>
                      <a:pt x="26" y="2"/>
                      <a:pt x="30" y="9"/>
                    </a:cubicBezTo>
                    <a:lnTo>
                      <a:pt x="62" y="66"/>
                    </a:lnTo>
                    <a:cubicBezTo>
                      <a:pt x="67" y="73"/>
                      <a:pt x="64" y="82"/>
                      <a:pt x="57" y="86"/>
                    </a:cubicBezTo>
                    <a:cubicBezTo>
                      <a:pt x="55" y="88"/>
                      <a:pt x="52" y="88"/>
                      <a:pt x="49" y="88"/>
                    </a:cubicBezTo>
                    <a:close/>
                  </a:path>
                </a:pathLst>
              </a:custGeom>
              <a:grpFill/>
              <a:ln>
                <a:noFill/>
              </a:ln>
              <a:extLst/>
            </p:spPr>
            <p:txBody>
              <a:bodyPr/>
              <a:lstStyle/>
              <a:p>
                <a:pPr defTabSz="914400" fontAlgn="auto">
                  <a:spcBef>
                    <a:spcPts val="0"/>
                  </a:spcBef>
                  <a:spcAft>
                    <a:spcPts val="0"/>
                  </a:spcAft>
                  <a:defRPr/>
                </a:pPr>
                <a:endParaRPr lang="en-US">
                  <a:latin typeface="+mn-lt"/>
                  <a:cs typeface="+mn-cs"/>
                </a:endParaRPr>
              </a:p>
            </p:txBody>
          </p:sp>
        </p:grpSp>
        <p:sp>
          <p:nvSpPr>
            <p:cNvPr id="160" name="Circle: Hollow 159">
              <a:extLst>
                <a:ext uri="{FF2B5EF4-FFF2-40B4-BE49-F238E27FC236}"/>
              </a:extLst>
            </p:cNvPr>
            <p:cNvSpPr/>
            <p:nvPr/>
          </p:nvSpPr>
          <p:spPr>
            <a:xfrm>
              <a:off x="4995674" y="4044712"/>
              <a:ext cx="848364" cy="848364"/>
            </a:xfrm>
            <a:prstGeom prst="donut">
              <a:avLst>
                <a:gd name="adj" fmla="val 394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schemeClr val="tx1"/>
                </a:solidFill>
              </a:endParaRPr>
            </a:p>
          </p:txBody>
        </p:sp>
        <p:sp>
          <p:nvSpPr>
            <p:cNvPr id="161" name="Circle: Hollow 160">
              <a:extLst>
                <a:ext uri="{FF2B5EF4-FFF2-40B4-BE49-F238E27FC236}"/>
              </a:extLst>
            </p:cNvPr>
            <p:cNvSpPr/>
            <p:nvPr/>
          </p:nvSpPr>
          <p:spPr>
            <a:xfrm>
              <a:off x="5348489" y="4397528"/>
              <a:ext cx="142736" cy="142734"/>
            </a:xfrm>
            <a:prstGeom prst="donut">
              <a:avLst>
                <a:gd name="adj" fmla="val 2263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dirty="0">
                <a:solidFill>
                  <a:schemeClr val="tx1"/>
                </a:solidFill>
              </a:endParaRPr>
            </a:p>
          </p:txBody>
        </p:sp>
        <p:sp>
          <p:nvSpPr>
            <p:cNvPr id="162" name="Rectangle: Top Corners Rounded 161">
              <a:extLst>
                <a:ext uri="{FF2B5EF4-FFF2-40B4-BE49-F238E27FC236}"/>
              </a:extLst>
            </p:cNvPr>
            <p:cNvSpPr/>
            <p:nvPr/>
          </p:nvSpPr>
          <p:spPr>
            <a:xfrm rot="14339270">
              <a:off x="5285405" y="4456369"/>
              <a:ext cx="36576" cy="17365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p>
          </p:txBody>
        </p:sp>
        <p:sp>
          <p:nvSpPr>
            <p:cNvPr id="163" name="Rectangle: Top Corners Rounded 162">
              <a:extLst>
                <a:ext uri="{FF2B5EF4-FFF2-40B4-BE49-F238E27FC236}"/>
              </a:extLst>
            </p:cNvPr>
            <p:cNvSpPr/>
            <p:nvPr/>
          </p:nvSpPr>
          <p:spPr>
            <a:xfrm>
              <a:off x="5400584" y="4207394"/>
              <a:ext cx="36576" cy="20441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p>
          </p:txBody>
        </p:sp>
      </p:grpSp>
      <p:sp>
        <p:nvSpPr>
          <p:cNvPr id="47110" name="Rectangle 6"/>
          <p:cNvSpPr>
            <a:spLocks noChangeArrowheads="1"/>
          </p:cNvSpPr>
          <p:nvPr/>
        </p:nvSpPr>
        <p:spPr bwMode="auto">
          <a:xfrm>
            <a:off x="3568700" y="2292350"/>
            <a:ext cx="7954963" cy="1333500"/>
          </a:xfrm>
          <a:prstGeom prst="rect">
            <a:avLst/>
          </a:prstGeom>
          <a:noFill/>
          <a:ln w="22225">
            <a:solidFill>
              <a:srgbClr val="3333CC"/>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8000">
                <a:solidFill>
                  <a:srgbClr val="3333CC"/>
                </a:solidFill>
                <a:latin typeface="Arial Unicode MS" pitchFamily="34" charset="-128"/>
                <a:ea typeface="Arial Unicode MS" pitchFamily="34" charset="-128"/>
              </a:rPr>
              <a:t>LUYỆN TẬP</a:t>
            </a:r>
          </a:p>
        </p:txBody>
      </p:sp>
    </p:spTree>
    <p:extLst>
      <p:ext uri="{BB962C8B-B14F-4D97-AF65-F5344CB8AC3E}">
        <p14:creationId xmlns:p14="http://schemas.microsoft.com/office/powerpoint/2010/main" val="3825421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p:cTn id="7" dur="500" fill="hold"/>
                                        <p:tgtEl>
                                          <p:spTgt spid="155"/>
                                        </p:tgtEl>
                                        <p:attrNameLst>
                                          <p:attrName>ppt_w</p:attrName>
                                        </p:attrNameLst>
                                      </p:cBhvr>
                                      <p:tavLst>
                                        <p:tav tm="0">
                                          <p:val>
                                            <p:fltVal val="0"/>
                                          </p:val>
                                        </p:tav>
                                        <p:tav tm="100000">
                                          <p:val>
                                            <p:strVal val="#ppt_w"/>
                                          </p:val>
                                        </p:tav>
                                      </p:tavLst>
                                    </p:anim>
                                    <p:anim calcmode="lin" valueType="num">
                                      <p:cBhvr>
                                        <p:cTn id="8" dur="500" fill="hold"/>
                                        <p:tgtEl>
                                          <p:spTgt spid="155"/>
                                        </p:tgtEl>
                                        <p:attrNameLst>
                                          <p:attrName>ppt_h</p:attrName>
                                        </p:attrNameLst>
                                      </p:cBhvr>
                                      <p:tavLst>
                                        <p:tav tm="0">
                                          <p:val>
                                            <p:fltVal val="0"/>
                                          </p:val>
                                        </p:tav>
                                        <p:tav tm="100000">
                                          <p:val>
                                            <p:strVal val="#ppt_h"/>
                                          </p:val>
                                        </p:tav>
                                      </p:tavLst>
                                    </p:anim>
                                    <p:animEffect transition="in" filter="fade">
                                      <p:cBhvr>
                                        <p:cTn id="9" dur="500"/>
                                        <p:tgtEl>
                                          <p:spTgt spid="15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56"/>
                                        </p:tgtEl>
                                        <p:attrNameLst>
                                          <p:attrName>style.visibility</p:attrName>
                                        </p:attrNameLst>
                                      </p:cBhvr>
                                      <p:to>
                                        <p:strVal val="visible"/>
                                      </p:to>
                                    </p:set>
                                    <p:anim calcmode="lin" valueType="num">
                                      <p:cBhvr>
                                        <p:cTn id="12" dur="500" fill="hold"/>
                                        <p:tgtEl>
                                          <p:spTgt spid="156"/>
                                        </p:tgtEl>
                                        <p:attrNameLst>
                                          <p:attrName>ppt_w</p:attrName>
                                        </p:attrNameLst>
                                      </p:cBhvr>
                                      <p:tavLst>
                                        <p:tav tm="0">
                                          <p:val>
                                            <p:fltVal val="0"/>
                                          </p:val>
                                        </p:tav>
                                        <p:tav tm="100000">
                                          <p:val>
                                            <p:strVal val="#ppt_w"/>
                                          </p:val>
                                        </p:tav>
                                      </p:tavLst>
                                    </p:anim>
                                    <p:anim calcmode="lin" valueType="num">
                                      <p:cBhvr>
                                        <p:cTn id="13" dur="500" fill="hold"/>
                                        <p:tgtEl>
                                          <p:spTgt spid="156"/>
                                        </p:tgtEl>
                                        <p:attrNameLst>
                                          <p:attrName>ppt_h</p:attrName>
                                        </p:attrNameLst>
                                      </p:cBhvr>
                                      <p:tavLst>
                                        <p:tav tm="0">
                                          <p:val>
                                            <p:fltVal val="0"/>
                                          </p:val>
                                        </p:tav>
                                        <p:tav tm="100000">
                                          <p:val>
                                            <p:strVal val="#ppt_h"/>
                                          </p:val>
                                        </p:tav>
                                      </p:tavLst>
                                    </p:anim>
                                    <p:animEffect transition="in" filter="fade">
                                      <p:cBhvr>
                                        <p:cTn id="14" dur="500"/>
                                        <p:tgtEl>
                                          <p:spTgt spid="156"/>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57"/>
                                        </p:tgtEl>
                                        <p:attrNameLst>
                                          <p:attrName>style.visibility</p:attrName>
                                        </p:attrNameLst>
                                      </p:cBhvr>
                                      <p:to>
                                        <p:strVal val="visible"/>
                                      </p:to>
                                    </p:set>
                                    <p:anim calcmode="lin" valueType="num">
                                      <p:cBhvr>
                                        <p:cTn id="17" dur="500" fill="hold"/>
                                        <p:tgtEl>
                                          <p:spTgt spid="157"/>
                                        </p:tgtEl>
                                        <p:attrNameLst>
                                          <p:attrName>ppt_w</p:attrName>
                                        </p:attrNameLst>
                                      </p:cBhvr>
                                      <p:tavLst>
                                        <p:tav tm="0">
                                          <p:val>
                                            <p:fltVal val="0"/>
                                          </p:val>
                                        </p:tav>
                                        <p:tav tm="100000">
                                          <p:val>
                                            <p:strVal val="#ppt_w"/>
                                          </p:val>
                                        </p:tav>
                                      </p:tavLst>
                                    </p:anim>
                                    <p:anim calcmode="lin" valueType="num">
                                      <p:cBhvr>
                                        <p:cTn id="18" dur="500" fill="hold"/>
                                        <p:tgtEl>
                                          <p:spTgt spid="157"/>
                                        </p:tgtEl>
                                        <p:attrNameLst>
                                          <p:attrName>ppt_h</p:attrName>
                                        </p:attrNameLst>
                                      </p:cBhvr>
                                      <p:tavLst>
                                        <p:tav tm="0">
                                          <p:val>
                                            <p:fltVal val="0"/>
                                          </p:val>
                                        </p:tav>
                                        <p:tav tm="100000">
                                          <p:val>
                                            <p:strVal val="#ppt_h"/>
                                          </p:val>
                                        </p:tav>
                                      </p:tavLst>
                                    </p:anim>
                                    <p:animEffect transition="in" filter="fade">
                                      <p:cBhvr>
                                        <p:cTn id="19" dur="500"/>
                                        <p:tgtEl>
                                          <p:spTgt spid="157"/>
                                        </p:tgtEl>
                                      </p:cBhvr>
                                    </p:animEffect>
                                  </p:childTnLst>
                                </p:cTn>
                              </p:par>
                              <p:par>
                                <p:cTn id="20" presetID="53" presetClass="entr" presetSubtype="16" fill="hold" nodeType="withEffect">
                                  <p:stCondLst>
                                    <p:cond delay="750"/>
                                  </p:stCondLst>
                                  <p:childTnLst>
                                    <p:set>
                                      <p:cBhvr>
                                        <p:cTn id="21" dur="1" fill="hold">
                                          <p:stCondLst>
                                            <p:cond delay="0"/>
                                          </p:stCondLst>
                                        </p:cTn>
                                        <p:tgtEl>
                                          <p:spTgt spid="158"/>
                                        </p:tgtEl>
                                        <p:attrNameLst>
                                          <p:attrName>style.visibility</p:attrName>
                                        </p:attrNameLst>
                                      </p:cBhvr>
                                      <p:to>
                                        <p:strVal val="visible"/>
                                      </p:to>
                                    </p:set>
                                    <p:anim calcmode="lin" valueType="num">
                                      <p:cBhvr>
                                        <p:cTn id="22" dur="500" fill="hold"/>
                                        <p:tgtEl>
                                          <p:spTgt spid="158"/>
                                        </p:tgtEl>
                                        <p:attrNameLst>
                                          <p:attrName>ppt_w</p:attrName>
                                        </p:attrNameLst>
                                      </p:cBhvr>
                                      <p:tavLst>
                                        <p:tav tm="0">
                                          <p:val>
                                            <p:fltVal val="0"/>
                                          </p:val>
                                        </p:tav>
                                        <p:tav tm="100000">
                                          <p:val>
                                            <p:strVal val="#ppt_w"/>
                                          </p:val>
                                        </p:tav>
                                      </p:tavLst>
                                    </p:anim>
                                    <p:anim calcmode="lin" valueType="num">
                                      <p:cBhvr>
                                        <p:cTn id="23" dur="500" fill="hold"/>
                                        <p:tgtEl>
                                          <p:spTgt spid="158"/>
                                        </p:tgtEl>
                                        <p:attrNameLst>
                                          <p:attrName>ppt_h</p:attrName>
                                        </p:attrNameLst>
                                      </p:cBhvr>
                                      <p:tavLst>
                                        <p:tav tm="0">
                                          <p:val>
                                            <p:fltVal val="0"/>
                                          </p:val>
                                        </p:tav>
                                        <p:tav tm="100000">
                                          <p:val>
                                            <p:strVal val="#ppt_h"/>
                                          </p:val>
                                        </p:tav>
                                      </p:tavLst>
                                    </p:anim>
                                    <p:animEffect transition="in" filter="fade">
                                      <p:cBhvr>
                                        <p:cTn id="24"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56" grpId="0" animBg="1"/>
      <p:bldP spid="15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extLst>
          </p:cNvPr>
          <p:cNvSpPr/>
          <p:nvPr/>
        </p:nvSpPr>
        <p:spPr>
          <a:xfrm>
            <a:off x="1123950" y="971550"/>
            <a:ext cx="1895475" cy="3148013"/>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Top Corners Rounded 3">
            <a:extLst>
              <a:ext uri="{FF2B5EF4-FFF2-40B4-BE49-F238E27FC236}"/>
            </a:extLst>
          </p:cNvPr>
          <p:cNvSpPr/>
          <p:nvPr/>
        </p:nvSpPr>
        <p:spPr>
          <a:xfrm>
            <a:off x="3806825" y="971550"/>
            <a:ext cx="1895475" cy="3148013"/>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Top Corners Rounded 4">
            <a:extLst>
              <a:ext uri="{FF2B5EF4-FFF2-40B4-BE49-F238E27FC236}"/>
            </a:extLst>
          </p:cNvPr>
          <p:cNvSpPr/>
          <p:nvPr/>
        </p:nvSpPr>
        <p:spPr>
          <a:xfrm>
            <a:off x="6489700" y="971550"/>
            <a:ext cx="1895475" cy="3148013"/>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Top Corners Rounded 5">
            <a:extLst>
              <a:ext uri="{FF2B5EF4-FFF2-40B4-BE49-F238E27FC236}"/>
            </a:extLst>
          </p:cNvPr>
          <p:cNvSpPr/>
          <p:nvPr/>
        </p:nvSpPr>
        <p:spPr>
          <a:xfrm>
            <a:off x="9172575" y="971550"/>
            <a:ext cx="1895475" cy="3148013"/>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947" name="TextBox 15"/>
          <p:cNvSpPr txBox="1">
            <a:spLocks noChangeArrowheads="1"/>
          </p:cNvSpPr>
          <p:nvPr/>
        </p:nvSpPr>
        <p:spPr bwMode="auto">
          <a:xfrm>
            <a:off x="1787525" y="1146175"/>
            <a:ext cx="5683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altLang="ko-KR" sz="4800" b="1">
                <a:solidFill>
                  <a:schemeClr val="bg1"/>
                </a:solidFill>
                <a:latin typeface="Arial" pitchFamily="34" charset="0"/>
              </a:rPr>
              <a:t>A</a:t>
            </a:r>
            <a:endParaRPr lang="ko-KR" altLang="en-US" sz="4800" b="1">
              <a:solidFill>
                <a:schemeClr val="bg1"/>
              </a:solidFill>
              <a:latin typeface="Arial" pitchFamily="34" charset="0"/>
            </a:endParaRPr>
          </a:p>
        </p:txBody>
      </p:sp>
      <p:sp>
        <p:nvSpPr>
          <p:cNvPr id="39948" name="TextBox 16"/>
          <p:cNvSpPr txBox="1">
            <a:spLocks noChangeArrowheads="1"/>
          </p:cNvSpPr>
          <p:nvPr/>
        </p:nvSpPr>
        <p:spPr bwMode="auto">
          <a:xfrm>
            <a:off x="4470400" y="1146175"/>
            <a:ext cx="5683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altLang="ko-KR" sz="4800" b="1">
                <a:solidFill>
                  <a:schemeClr val="bg1"/>
                </a:solidFill>
                <a:latin typeface="Arial" pitchFamily="34" charset="0"/>
              </a:rPr>
              <a:t>B</a:t>
            </a:r>
            <a:endParaRPr lang="ko-KR" altLang="en-US" sz="4800" b="1">
              <a:solidFill>
                <a:schemeClr val="bg1"/>
              </a:solidFill>
              <a:latin typeface="Arial" pitchFamily="34" charset="0"/>
            </a:endParaRPr>
          </a:p>
        </p:txBody>
      </p:sp>
      <p:sp>
        <p:nvSpPr>
          <p:cNvPr id="39949" name="TextBox 18"/>
          <p:cNvSpPr txBox="1">
            <a:spLocks noChangeArrowheads="1"/>
          </p:cNvSpPr>
          <p:nvPr/>
        </p:nvSpPr>
        <p:spPr bwMode="auto">
          <a:xfrm>
            <a:off x="7153275" y="1146175"/>
            <a:ext cx="5683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altLang="ko-KR" sz="4800" b="1">
                <a:solidFill>
                  <a:schemeClr val="bg1"/>
                </a:solidFill>
                <a:latin typeface="Arial" pitchFamily="34" charset="0"/>
              </a:rPr>
              <a:t>C</a:t>
            </a:r>
            <a:endParaRPr lang="ko-KR" altLang="en-US" sz="4800" b="1">
              <a:solidFill>
                <a:schemeClr val="bg1"/>
              </a:solidFill>
              <a:latin typeface="Arial" pitchFamily="34" charset="0"/>
            </a:endParaRPr>
          </a:p>
        </p:txBody>
      </p:sp>
      <p:sp>
        <p:nvSpPr>
          <p:cNvPr id="39950" name="TextBox 19"/>
          <p:cNvSpPr txBox="1">
            <a:spLocks noChangeArrowheads="1"/>
          </p:cNvSpPr>
          <p:nvPr/>
        </p:nvSpPr>
        <p:spPr bwMode="auto">
          <a:xfrm>
            <a:off x="9836150" y="1146175"/>
            <a:ext cx="5683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altLang="ko-KR" sz="4800" b="1">
                <a:solidFill>
                  <a:schemeClr val="bg1"/>
                </a:solidFill>
                <a:latin typeface="Arial" pitchFamily="34" charset="0"/>
              </a:rPr>
              <a:t>D</a:t>
            </a:r>
            <a:endParaRPr lang="ko-KR" altLang="en-US" sz="4800" b="1">
              <a:solidFill>
                <a:schemeClr val="bg1"/>
              </a:solidFill>
              <a:latin typeface="Arial" pitchFamily="34" charset="0"/>
            </a:endParaRPr>
          </a:p>
        </p:txBody>
      </p:sp>
      <p:sp>
        <p:nvSpPr>
          <p:cNvPr id="39968" name="Rectangle 32"/>
          <p:cNvSpPr>
            <a:spLocks noChangeArrowheads="1"/>
          </p:cNvSpPr>
          <p:nvPr/>
        </p:nvSpPr>
        <p:spPr bwMode="auto">
          <a:xfrm>
            <a:off x="0" y="-3850"/>
            <a:ext cx="12192000" cy="861774"/>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500" b="1" dirty="0" err="1">
                <a:latin typeface="Arial Unicode MS" pitchFamily="34" charset="-128"/>
              </a:rPr>
              <a:t>Câu</a:t>
            </a:r>
            <a:r>
              <a:rPr lang="en-US" sz="2500" b="1" dirty="0">
                <a:latin typeface="Arial Unicode MS" pitchFamily="34" charset="-128"/>
              </a:rPr>
              <a:t> 1.</a:t>
            </a:r>
            <a:r>
              <a:rPr lang="en-US" sz="2500" dirty="0">
                <a:latin typeface="Arial Unicode MS" pitchFamily="34" charset="-128"/>
              </a:rPr>
              <a:t> </a:t>
            </a:r>
            <a:r>
              <a:rPr lang="en-US" sz="2500" dirty="0" err="1" smtClean="0">
                <a:latin typeface="Arial Unicode MS" pitchFamily="34" charset="-128"/>
              </a:rPr>
              <a:t>hành</a:t>
            </a:r>
            <a:r>
              <a:rPr lang="en-US" sz="2500" dirty="0" smtClean="0">
                <a:latin typeface="Arial Unicode MS" pitchFamily="34" charset="-128"/>
              </a:rPr>
              <a:t> vi </a:t>
            </a:r>
            <a:r>
              <a:rPr lang="en-US" sz="2500" dirty="0" err="1" smtClean="0">
                <a:latin typeface="Arial Unicode MS" pitchFamily="34" charset="-128"/>
              </a:rPr>
              <a:t>nào</a:t>
            </a:r>
            <a:r>
              <a:rPr lang="en-US" sz="2500" dirty="0" smtClean="0">
                <a:latin typeface="Arial Unicode MS" pitchFamily="34" charset="-128"/>
              </a:rPr>
              <a:t> </a:t>
            </a:r>
            <a:r>
              <a:rPr lang="en-US" sz="2500" dirty="0" err="1" smtClean="0">
                <a:latin typeface="Arial Unicode MS" pitchFamily="34" charset="-128"/>
              </a:rPr>
              <a:t>dưới</a:t>
            </a:r>
            <a:r>
              <a:rPr lang="en-US" sz="2500" dirty="0" smtClean="0">
                <a:latin typeface="Arial Unicode MS" pitchFamily="34" charset="-128"/>
              </a:rPr>
              <a:t> </a:t>
            </a:r>
            <a:r>
              <a:rPr lang="en-US" sz="2500" dirty="0" err="1" smtClean="0">
                <a:latin typeface="Arial Unicode MS" pitchFamily="34" charset="-128"/>
              </a:rPr>
              <a:t>đây</a:t>
            </a:r>
            <a:r>
              <a:rPr lang="en-US" sz="2500" dirty="0" smtClean="0">
                <a:latin typeface="Arial Unicode MS" pitchFamily="34" charset="-128"/>
              </a:rPr>
              <a:t> </a:t>
            </a:r>
            <a:r>
              <a:rPr lang="en-US" sz="2500" dirty="0" err="1" smtClean="0">
                <a:latin typeface="Arial Unicode MS" pitchFamily="34" charset="-128"/>
              </a:rPr>
              <a:t>xâm</a:t>
            </a:r>
            <a:r>
              <a:rPr lang="en-US" sz="2500" dirty="0" smtClean="0">
                <a:latin typeface="Arial Unicode MS" pitchFamily="34" charset="-128"/>
              </a:rPr>
              <a:t> </a:t>
            </a:r>
            <a:r>
              <a:rPr lang="en-US" sz="2500" dirty="0" err="1" smtClean="0">
                <a:latin typeface="Arial Unicode MS" pitchFamily="34" charset="-128"/>
              </a:rPr>
              <a:t>phạm</a:t>
            </a:r>
            <a:r>
              <a:rPr lang="en-US" sz="2500" dirty="0" smtClean="0">
                <a:latin typeface="Arial Unicode MS" pitchFamily="34" charset="-128"/>
              </a:rPr>
              <a:t> </a:t>
            </a:r>
            <a:r>
              <a:rPr lang="en-US" sz="2500" dirty="0" err="1" smtClean="0">
                <a:latin typeface="Arial Unicode MS" pitchFamily="34" charset="-128"/>
              </a:rPr>
              <a:t>quyền</a:t>
            </a:r>
            <a:r>
              <a:rPr lang="en-US" sz="2500" dirty="0" smtClean="0">
                <a:latin typeface="Arial Unicode MS" pitchFamily="34" charset="-128"/>
              </a:rPr>
              <a:t> </a:t>
            </a:r>
            <a:r>
              <a:rPr lang="en-US" sz="2500" dirty="0" err="1" smtClean="0">
                <a:latin typeface="Arial Unicode MS" pitchFamily="34" charset="-128"/>
              </a:rPr>
              <a:t>được</a:t>
            </a:r>
            <a:r>
              <a:rPr lang="en-US" sz="2500" dirty="0" smtClean="0">
                <a:latin typeface="Arial Unicode MS" pitchFamily="34" charset="-128"/>
              </a:rPr>
              <a:t> </a:t>
            </a:r>
            <a:r>
              <a:rPr lang="en-US" sz="2500" dirty="0" err="1" smtClean="0">
                <a:latin typeface="Arial Unicode MS" pitchFamily="34" charset="-128"/>
              </a:rPr>
              <a:t>bảo</a:t>
            </a:r>
            <a:r>
              <a:rPr lang="en-US" sz="2500" dirty="0" smtClean="0">
                <a:latin typeface="Arial Unicode MS" pitchFamily="34" charset="-128"/>
              </a:rPr>
              <a:t> </a:t>
            </a:r>
            <a:r>
              <a:rPr lang="en-US" sz="2500" dirty="0" err="1" smtClean="0">
                <a:latin typeface="Arial Unicode MS" pitchFamily="34" charset="-128"/>
              </a:rPr>
              <a:t>đảm</a:t>
            </a:r>
            <a:r>
              <a:rPr lang="en-US" sz="2500" dirty="0" smtClean="0">
                <a:latin typeface="Arial Unicode MS" pitchFamily="34" charset="-128"/>
              </a:rPr>
              <a:t> an </a:t>
            </a:r>
            <a:r>
              <a:rPr lang="en-US" sz="2500" dirty="0" err="1" smtClean="0">
                <a:latin typeface="Arial Unicode MS" pitchFamily="34" charset="-128"/>
              </a:rPr>
              <a:t>toàn</a:t>
            </a:r>
            <a:r>
              <a:rPr lang="en-US" sz="2500" dirty="0" smtClean="0">
                <a:latin typeface="Arial Unicode MS" pitchFamily="34" charset="-128"/>
              </a:rPr>
              <a:t> </a:t>
            </a:r>
            <a:r>
              <a:rPr lang="en-US" sz="2500" dirty="0" err="1" smtClean="0">
                <a:latin typeface="Arial Unicode MS" pitchFamily="34" charset="-128"/>
              </a:rPr>
              <a:t>và</a:t>
            </a:r>
            <a:r>
              <a:rPr lang="en-US" sz="2500" dirty="0" smtClean="0">
                <a:latin typeface="Arial Unicode MS" pitchFamily="34" charset="-128"/>
              </a:rPr>
              <a:t> </a:t>
            </a:r>
            <a:r>
              <a:rPr lang="en-US" sz="2500" dirty="0" err="1" smtClean="0">
                <a:latin typeface="Arial Unicode MS" pitchFamily="34" charset="-128"/>
              </a:rPr>
              <a:t>bí</a:t>
            </a:r>
            <a:r>
              <a:rPr lang="en-US" sz="2500" dirty="0" smtClean="0">
                <a:latin typeface="Arial Unicode MS" pitchFamily="34" charset="-128"/>
              </a:rPr>
              <a:t> </a:t>
            </a:r>
            <a:r>
              <a:rPr lang="en-US" sz="2500" dirty="0" err="1" smtClean="0">
                <a:latin typeface="Arial Unicode MS" pitchFamily="34" charset="-128"/>
              </a:rPr>
              <a:t>mật</a:t>
            </a:r>
            <a:r>
              <a:rPr lang="en-US" sz="2500" dirty="0" smtClean="0">
                <a:latin typeface="Arial Unicode MS" pitchFamily="34" charset="-128"/>
              </a:rPr>
              <a:t> </a:t>
            </a:r>
            <a:r>
              <a:rPr lang="en-US" sz="2500" dirty="0" err="1" smtClean="0">
                <a:latin typeface="Arial Unicode MS" pitchFamily="34" charset="-128"/>
              </a:rPr>
              <a:t>thư</a:t>
            </a:r>
            <a:r>
              <a:rPr lang="en-US" sz="2500" dirty="0" smtClean="0">
                <a:latin typeface="Arial Unicode MS" pitchFamily="34" charset="-128"/>
              </a:rPr>
              <a:t> </a:t>
            </a:r>
            <a:r>
              <a:rPr lang="en-US" sz="2500" dirty="0" err="1" smtClean="0">
                <a:latin typeface="Arial Unicode MS" pitchFamily="34" charset="-128"/>
              </a:rPr>
              <a:t>tín</a:t>
            </a:r>
            <a:r>
              <a:rPr lang="en-US" sz="2500" dirty="0" smtClean="0">
                <a:latin typeface="Arial Unicode MS" pitchFamily="34" charset="-128"/>
              </a:rPr>
              <a:t>, </a:t>
            </a:r>
            <a:r>
              <a:rPr lang="en-US" sz="2500" dirty="0" err="1" smtClean="0">
                <a:latin typeface="Arial Unicode MS" pitchFamily="34" charset="-128"/>
              </a:rPr>
              <a:t>điện</a:t>
            </a:r>
            <a:r>
              <a:rPr lang="en-US" sz="2500" dirty="0" smtClean="0">
                <a:latin typeface="Arial Unicode MS" pitchFamily="34" charset="-128"/>
              </a:rPr>
              <a:t> </a:t>
            </a:r>
            <a:r>
              <a:rPr lang="en-US" sz="2500" dirty="0" err="1" smtClean="0">
                <a:latin typeface="Arial Unicode MS" pitchFamily="34" charset="-128"/>
              </a:rPr>
              <a:t>thoại</a:t>
            </a:r>
            <a:r>
              <a:rPr lang="en-US" sz="2500" dirty="0" smtClean="0">
                <a:latin typeface="Arial Unicode MS" pitchFamily="34" charset="-128"/>
              </a:rPr>
              <a:t>, </a:t>
            </a:r>
            <a:r>
              <a:rPr lang="en-US" sz="2500" dirty="0" err="1" smtClean="0">
                <a:latin typeface="Arial Unicode MS" pitchFamily="34" charset="-128"/>
              </a:rPr>
              <a:t>điện</a:t>
            </a:r>
            <a:r>
              <a:rPr lang="en-US" sz="2500" dirty="0" smtClean="0">
                <a:latin typeface="Arial Unicode MS" pitchFamily="34" charset="-128"/>
              </a:rPr>
              <a:t> </a:t>
            </a:r>
            <a:r>
              <a:rPr lang="en-US" sz="2500" dirty="0" err="1" smtClean="0">
                <a:latin typeface="Arial Unicode MS" pitchFamily="34" charset="-128"/>
              </a:rPr>
              <a:t>tín</a:t>
            </a:r>
            <a:r>
              <a:rPr lang="en-US" sz="2500" dirty="0" smtClean="0">
                <a:latin typeface="Arial Unicode MS" pitchFamily="34" charset="-128"/>
              </a:rPr>
              <a:t> </a:t>
            </a:r>
            <a:r>
              <a:rPr lang="en-US" sz="2500" dirty="0" err="1" smtClean="0">
                <a:latin typeface="Arial Unicode MS" pitchFamily="34" charset="-128"/>
              </a:rPr>
              <a:t>của</a:t>
            </a:r>
            <a:r>
              <a:rPr lang="en-US" sz="2500" dirty="0" smtClean="0">
                <a:latin typeface="Arial Unicode MS" pitchFamily="34" charset="-128"/>
              </a:rPr>
              <a:t> </a:t>
            </a:r>
            <a:r>
              <a:rPr lang="en-US" sz="2500" dirty="0" err="1" smtClean="0">
                <a:latin typeface="Arial Unicode MS" pitchFamily="34" charset="-128"/>
              </a:rPr>
              <a:t>công</a:t>
            </a:r>
            <a:r>
              <a:rPr lang="en-US" sz="2500" dirty="0" smtClean="0">
                <a:latin typeface="Arial Unicode MS" pitchFamily="34" charset="-128"/>
              </a:rPr>
              <a:t> </a:t>
            </a:r>
            <a:r>
              <a:rPr lang="en-US" sz="2500" dirty="0" err="1" smtClean="0">
                <a:latin typeface="Arial Unicode MS" pitchFamily="34" charset="-128"/>
              </a:rPr>
              <a:t>dân</a:t>
            </a:r>
            <a:r>
              <a:rPr lang="en-US" sz="2500" dirty="0" smtClean="0">
                <a:latin typeface="Arial Unicode MS" pitchFamily="34" charset="-128"/>
              </a:rPr>
              <a:t>? </a:t>
            </a:r>
            <a:r>
              <a:rPr lang="en-US" sz="2500" dirty="0" err="1">
                <a:latin typeface="Arial Unicode MS" pitchFamily="34" charset="-128"/>
              </a:rPr>
              <a:t>Vì</a:t>
            </a:r>
            <a:r>
              <a:rPr lang="en-US" sz="2500" dirty="0">
                <a:latin typeface="Arial Unicode MS" pitchFamily="34" charset="-128"/>
              </a:rPr>
              <a:t> </a:t>
            </a:r>
            <a:r>
              <a:rPr lang="en-US" sz="2500" dirty="0" err="1">
                <a:latin typeface="Arial Unicode MS" pitchFamily="34" charset="-128"/>
              </a:rPr>
              <a:t>sao</a:t>
            </a:r>
            <a:r>
              <a:rPr lang="en-US" sz="2500" dirty="0">
                <a:latin typeface="Arial Unicode MS" pitchFamily="34" charset="-128"/>
              </a:rPr>
              <a:t>? </a:t>
            </a:r>
          </a:p>
        </p:txBody>
      </p:sp>
      <p:sp>
        <p:nvSpPr>
          <p:cNvPr id="39969" name="Rectangle 33"/>
          <p:cNvSpPr>
            <a:spLocks noChangeArrowheads="1"/>
          </p:cNvSpPr>
          <p:nvPr/>
        </p:nvSpPr>
        <p:spPr bwMode="auto">
          <a:xfrm>
            <a:off x="1250950" y="1917083"/>
            <a:ext cx="169227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400" dirty="0" smtClean="0">
                <a:solidFill>
                  <a:schemeClr val="bg1"/>
                </a:solidFill>
                <a:latin typeface="Arial Unicode MS" pitchFamily="34" charset="-128"/>
              </a:rPr>
              <a:t>Tung tin </a:t>
            </a:r>
            <a:r>
              <a:rPr lang="en-US" sz="2400" dirty="0" err="1" smtClean="0">
                <a:solidFill>
                  <a:schemeClr val="bg1"/>
                </a:solidFill>
                <a:latin typeface="Arial Unicode MS" pitchFamily="34" charset="-128"/>
              </a:rPr>
              <a:t>nói</a:t>
            </a:r>
            <a:r>
              <a:rPr lang="en-US" sz="2400" dirty="0" smtClean="0">
                <a:solidFill>
                  <a:schemeClr val="bg1"/>
                </a:solidFill>
                <a:latin typeface="Arial Unicode MS" pitchFamily="34" charset="-128"/>
              </a:rPr>
              <a:t> </a:t>
            </a:r>
            <a:r>
              <a:rPr lang="en-US" sz="2400" dirty="0" err="1" smtClean="0">
                <a:solidFill>
                  <a:schemeClr val="bg1"/>
                </a:solidFill>
                <a:latin typeface="Arial Unicode MS" pitchFamily="34" charset="-128"/>
              </a:rPr>
              <a:t>xấu</a:t>
            </a:r>
            <a:r>
              <a:rPr lang="en-US" sz="2400" dirty="0" smtClean="0">
                <a:solidFill>
                  <a:schemeClr val="bg1"/>
                </a:solidFill>
                <a:latin typeface="Arial Unicode MS" pitchFamily="34" charset="-128"/>
              </a:rPr>
              <a:t> </a:t>
            </a:r>
            <a:r>
              <a:rPr lang="en-US" sz="2400" dirty="0" err="1" smtClean="0">
                <a:solidFill>
                  <a:schemeClr val="bg1"/>
                </a:solidFill>
                <a:latin typeface="Arial Unicode MS" pitchFamily="34" charset="-128"/>
              </a:rPr>
              <a:t>người</a:t>
            </a:r>
            <a:r>
              <a:rPr lang="en-US" sz="2400" dirty="0" smtClean="0">
                <a:solidFill>
                  <a:schemeClr val="bg1"/>
                </a:solidFill>
                <a:latin typeface="Arial Unicode MS" pitchFamily="34" charset="-128"/>
              </a:rPr>
              <a:t> </a:t>
            </a:r>
            <a:r>
              <a:rPr lang="en-US" sz="2400" dirty="0" err="1" smtClean="0">
                <a:solidFill>
                  <a:schemeClr val="bg1"/>
                </a:solidFill>
                <a:latin typeface="Arial Unicode MS" pitchFamily="34" charset="-128"/>
              </a:rPr>
              <a:t>khác</a:t>
            </a:r>
            <a:r>
              <a:rPr lang="en-US" sz="2400" dirty="0" smtClean="0">
                <a:solidFill>
                  <a:schemeClr val="bg1"/>
                </a:solidFill>
                <a:latin typeface="Arial Unicode MS" pitchFamily="34" charset="-128"/>
              </a:rPr>
              <a:t> </a:t>
            </a:r>
            <a:r>
              <a:rPr lang="en-US" sz="2400" dirty="0" err="1" smtClean="0">
                <a:solidFill>
                  <a:schemeClr val="bg1"/>
                </a:solidFill>
                <a:latin typeface="Arial Unicode MS" pitchFamily="34" charset="-128"/>
              </a:rPr>
              <a:t>trên</a:t>
            </a:r>
            <a:r>
              <a:rPr lang="en-US" sz="2400" dirty="0" smtClean="0">
                <a:solidFill>
                  <a:schemeClr val="bg1"/>
                </a:solidFill>
                <a:latin typeface="Arial Unicode MS" pitchFamily="34" charset="-128"/>
              </a:rPr>
              <a:t> </a:t>
            </a:r>
            <a:r>
              <a:rPr lang="en-US" sz="2400" dirty="0" err="1" smtClean="0">
                <a:solidFill>
                  <a:schemeClr val="bg1"/>
                </a:solidFill>
                <a:latin typeface="Arial Unicode MS" pitchFamily="34" charset="-128"/>
              </a:rPr>
              <a:t>mạng</a:t>
            </a:r>
            <a:r>
              <a:rPr lang="en-US" sz="2400" dirty="0" smtClean="0">
                <a:solidFill>
                  <a:schemeClr val="bg1"/>
                </a:solidFill>
                <a:latin typeface="Arial Unicode MS" pitchFamily="34" charset="-128"/>
              </a:rPr>
              <a:t> </a:t>
            </a:r>
            <a:r>
              <a:rPr lang="en-US" sz="2400" dirty="0" err="1" smtClean="0">
                <a:solidFill>
                  <a:schemeClr val="bg1"/>
                </a:solidFill>
                <a:latin typeface="Arial Unicode MS" pitchFamily="34" charset="-128"/>
              </a:rPr>
              <a:t>xã</a:t>
            </a:r>
            <a:r>
              <a:rPr lang="en-US" sz="2400" dirty="0" smtClean="0">
                <a:solidFill>
                  <a:schemeClr val="bg1"/>
                </a:solidFill>
                <a:latin typeface="Arial Unicode MS" pitchFamily="34" charset="-128"/>
              </a:rPr>
              <a:t> </a:t>
            </a:r>
            <a:r>
              <a:rPr lang="en-US" sz="2400" dirty="0" err="1" smtClean="0">
                <a:solidFill>
                  <a:schemeClr val="bg1"/>
                </a:solidFill>
                <a:latin typeface="Arial Unicode MS" pitchFamily="34" charset="-128"/>
              </a:rPr>
              <a:t>hội</a:t>
            </a:r>
            <a:r>
              <a:rPr lang="en-US" sz="2400" dirty="0" smtClean="0">
                <a:solidFill>
                  <a:schemeClr val="bg1"/>
                </a:solidFill>
                <a:latin typeface="Arial Unicode MS" pitchFamily="34" charset="-128"/>
              </a:rPr>
              <a:t> </a:t>
            </a:r>
            <a:endParaRPr lang="en-US" sz="2400" dirty="0">
              <a:solidFill>
                <a:schemeClr val="bg1"/>
              </a:solidFill>
              <a:latin typeface="Arial Unicode MS" pitchFamily="34" charset="-128"/>
            </a:endParaRPr>
          </a:p>
        </p:txBody>
      </p:sp>
      <p:sp>
        <p:nvSpPr>
          <p:cNvPr id="39971" name="Rectangle 35"/>
          <p:cNvSpPr>
            <a:spLocks noChangeArrowheads="1"/>
          </p:cNvSpPr>
          <p:nvPr/>
        </p:nvSpPr>
        <p:spPr bwMode="auto">
          <a:xfrm>
            <a:off x="3863975" y="2032466"/>
            <a:ext cx="183197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sz="2400" dirty="0" err="1" smtClean="0">
                <a:latin typeface="Arial Unicode MS" pitchFamily="34" charset="-128"/>
              </a:rPr>
              <a:t>Tự</a:t>
            </a:r>
            <a:r>
              <a:rPr lang="en-US" sz="2400" dirty="0" smtClean="0">
                <a:latin typeface="Arial Unicode MS" pitchFamily="34" charset="-128"/>
              </a:rPr>
              <a:t> </a:t>
            </a:r>
            <a:r>
              <a:rPr lang="en-US" sz="2400" dirty="0" err="1" smtClean="0">
                <a:latin typeface="Arial Unicode MS" pitchFamily="34" charset="-128"/>
              </a:rPr>
              <a:t>tiện</a:t>
            </a:r>
            <a:r>
              <a:rPr lang="en-US" sz="2400" dirty="0" smtClean="0">
                <a:latin typeface="Arial Unicode MS" pitchFamily="34" charset="-128"/>
              </a:rPr>
              <a:t> </a:t>
            </a:r>
            <a:r>
              <a:rPr lang="en-US" sz="2400" dirty="0" err="1" smtClean="0">
                <a:latin typeface="Arial Unicode MS" pitchFamily="34" charset="-128"/>
              </a:rPr>
              <a:t>xem</a:t>
            </a:r>
            <a:r>
              <a:rPr lang="en-US" sz="2400" dirty="0" smtClean="0">
                <a:latin typeface="Arial Unicode MS" pitchFamily="34" charset="-128"/>
              </a:rPr>
              <a:t> tin </a:t>
            </a:r>
            <a:r>
              <a:rPr lang="en-US" sz="2400" dirty="0" err="1" smtClean="0">
                <a:latin typeface="Arial Unicode MS" pitchFamily="34" charset="-128"/>
              </a:rPr>
              <a:t>nhắn</a:t>
            </a:r>
            <a:r>
              <a:rPr lang="en-US" sz="2400" dirty="0" smtClean="0">
                <a:latin typeface="Arial Unicode MS" pitchFamily="34" charset="-128"/>
              </a:rPr>
              <a:t> </a:t>
            </a:r>
            <a:r>
              <a:rPr lang="en-US" sz="2400" dirty="0" err="1" smtClean="0">
                <a:latin typeface="Arial Unicode MS" pitchFamily="34" charset="-128"/>
              </a:rPr>
              <a:t>trên</a:t>
            </a:r>
            <a:r>
              <a:rPr lang="en-US" sz="2400" dirty="0" smtClean="0">
                <a:latin typeface="Arial Unicode MS" pitchFamily="34" charset="-128"/>
              </a:rPr>
              <a:t> </a:t>
            </a:r>
            <a:r>
              <a:rPr lang="en-US" sz="2400" dirty="0" err="1" smtClean="0">
                <a:latin typeface="Arial Unicode MS" pitchFamily="34" charset="-128"/>
              </a:rPr>
              <a:t>điện</a:t>
            </a:r>
            <a:r>
              <a:rPr lang="en-US" sz="2400" dirty="0" smtClean="0">
                <a:latin typeface="Arial Unicode MS" pitchFamily="34" charset="-128"/>
              </a:rPr>
              <a:t> </a:t>
            </a:r>
            <a:r>
              <a:rPr lang="en-US" sz="2400" dirty="0" err="1" smtClean="0">
                <a:latin typeface="Arial Unicode MS" pitchFamily="34" charset="-128"/>
              </a:rPr>
              <a:t>thoại</a:t>
            </a:r>
            <a:r>
              <a:rPr lang="en-US" sz="2400" dirty="0" smtClean="0">
                <a:latin typeface="Arial Unicode MS" pitchFamily="34" charset="-128"/>
              </a:rPr>
              <a:t> </a:t>
            </a:r>
            <a:r>
              <a:rPr lang="en-US" sz="2400" dirty="0" err="1" smtClean="0">
                <a:latin typeface="Arial Unicode MS" pitchFamily="34" charset="-128"/>
              </a:rPr>
              <a:t>của</a:t>
            </a:r>
            <a:r>
              <a:rPr lang="en-US" sz="2400" dirty="0" smtClean="0">
                <a:latin typeface="Arial Unicode MS" pitchFamily="34" charset="-128"/>
              </a:rPr>
              <a:t> </a:t>
            </a:r>
            <a:r>
              <a:rPr lang="en-US" sz="2400" dirty="0" err="1" smtClean="0">
                <a:latin typeface="Arial Unicode MS" pitchFamily="34" charset="-128"/>
              </a:rPr>
              <a:t>người</a:t>
            </a:r>
            <a:r>
              <a:rPr lang="en-US" sz="2400" dirty="0" smtClean="0">
                <a:latin typeface="Arial Unicode MS" pitchFamily="34" charset="-128"/>
              </a:rPr>
              <a:t> </a:t>
            </a:r>
            <a:r>
              <a:rPr lang="en-US" sz="2400" dirty="0" err="1" smtClean="0">
                <a:latin typeface="Arial Unicode MS" pitchFamily="34" charset="-128"/>
              </a:rPr>
              <a:t>khác</a:t>
            </a:r>
            <a:r>
              <a:rPr lang="vi-VN" sz="2400" dirty="0" smtClean="0">
                <a:latin typeface="Arial Unicode MS" pitchFamily="34" charset="-128"/>
              </a:rPr>
              <a:t> </a:t>
            </a:r>
            <a:endParaRPr lang="en-US" sz="2400" dirty="0">
              <a:latin typeface="Arial Unicode MS" pitchFamily="34" charset="-128"/>
            </a:endParaRPr>
          </a:p>
        </p:txBody>
      </p:sp>
      <p:sp>
        <p:nvSpPr>
          <p:cNvPr id="39972" name="Rectangle 36"/>
          <p:cNvSpPr>
            <a:spLocks noChangeArrowheads="1"/>
          </p:cNvSpPr>
          <p:nvPr/>
        </p:nvSpPr>
        <p:spPr bwMode="auto">
          <a:xfrm>
            <a:off x="6637338" y="2074486"/>
            <a:ext cx="1692275"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200" dirty="0" err="1" smtClean="0">
                <a:solidFill>
                  <a:schemeClr val="bg1"/>
                </a:solidFill>
                <a:latin typeface="Arial Unicode MS" pitchFamily="34" charset="-128"/>
              </a:rPr>
              <a:t>Trao</a:t>
            </a:r>
            <a:r>
              <a:rPr lang="en-US" sz="2200" dirty="0" smtClean="0">
                <a:solidFill>
                  <a:schemeClr val="bg1"/>
                </a:solidFill>
                <a:latin typeface="Arial Unicode MS" pitchFamily="34" charset="-128"/>
              </a:rPr>
              <a:t> </a:t>
            </a:r>
            <a:r>
              <a:rPr lang="en-US" sz="2200" dirty="0" err="1" smtClean="0">
                <a:solidFill>
                  <a:schemeClr val="bg1"/>
                </a:solidFill>
                <a:latin typeface="Arial Unicode MS" pitchFamily="34" charset="-128"/>
              </a:rPr>
              <a:t>đổi</a:t>
            </a:r>
            <a:r>
              <a:rPr lang="en-US" sz="2200" dirty="0" smtClean="0">
                <a:solidFill>
                  <a:schemeClr val="bg1"/>
                </a:solidFill>
                <a:latin typeface="Arial Unicode MS" pitchFamily="34" charset="-128"/>
              </a:rPr>
              <a:t> </a:t>
            </a:r>
            <a:r>
              <a:rPr lang="en-US" sz="2200" dirty="0" err="1" smtClean="0">
                <a:solidFill>
                  <a:schemeClr val="bg1"/>
                </a:solidFill>
                <a:latin typeface="Arial Unicode MS" pitchFamily="34" charset="-128"/>
              </a:rPr>
              <a:t>thông</a:t>
            </a:r>
            <a:r>
              <a:rPr lang="en-US" sz="2200" dirty="0" smtClean="0">
                <a:solidFill>
                  <a:schemeClr val="bg1"/>
                </a:solidFill>
                <a:latin typeface="Arial Unicode MS" pitchFamily="34" charset="-128"/>
              </a:rPr>
              <a:t> tin </a:t>
            </a:r>
            <a:r>
              <a:rPr lang="en-US" sz="2200" dirty="0" err="1" smtClean="0">
                <a:solidFill>
                  <a:schemeClr val="bg1"/>
                </a:solidFill>
                <a:latin typeface="Arial Unicode MS" pitchFamily="34" charset="-128"/>
              </a:rPr>
              <a:t>với</a:t>
            </a:r>
            <a:r>
              <a:rPr lang="en-US" sz="2200" dirty="0" smtClean="0">
                <a:solidFill>
                  <a:schemeClr val="bg1"/>
                </a:solidFill>
                <a:latin typeface="Arial Unicode MS" pitchFamily="34" charset="-128"/>
              </a:rPr>
              <a:t> </a:t>
            </a:r>
            <a:r>
              <a:rPr lang="en-US" sz="2200" dirty="0" err="1" smtClean="0">
                <a:solidFill>
                  <a:schemeClr val="bg1"/>
                </a:solidFill>
                <a:latin typeface="Arial Unicode MS" pitchFamily="34" charset="-128"/>
              </a:rPr>
              <a:t>người</a:t>
            </a:r>
            <a:r>
              <a:rPr lang="en-US" sz="2200" dirty="0" smtClean="0">
                <a:solidFill>
                  <a:schemeClr val="bg1"/>
                </a:solidFill>
                <a:latin typeface="Arial Unicode MS" pitchFamily="34" charset="-128"/>
              </a:rPr>
              <a:t> </a:t>
            </a:r>
            <a:r>
              <a:rPr lang="en-US" sz="2200" dirty="0" err="1" smtClean="0">
                <a:solidFill>
                  <a:schemeClr val="bg1"/>
                </a:solidFill>
                <a:latin typeface="Arial Unicode MS" pitchFamily="34" charset="-128"/>
              </a:rPr>
              <a:t>khác</a:t>
            </a:r>
            <a:r>
              <a:rPr lang="en-US" sz="2200" dirty="0" smtClean="0">
                <a:solidFill>
                  <a:schemeClr val="bg1"/>
                </a:solidFill>
                <a:latin typeface="Arial Unicode MS" pitchFamily="34" charset="-128"/>
              </a:rPr>
              <a:t> </a:t>
            </a:r>
            <a:r>
              <a:rPr lang="en-US" sz="2200" dirty="0" err="1" smtClean="0">
                <a:solidFill>
                  <a:schemeClr val="bg1"/>
                </a:solidFill>
                <a:latin typeface="Arial Unicode MS" pitchFamily="34" charset="-128"/>
              </a:rPr>
              <a:t>trên</a:t>
            </a:r>
            <a:r>
              <a:rPr lang="en-US" sz="2200" dirty="0" smtClean="0">
                <a:solidFill>
                  <a:schemeClr val="bg1"/>
                </a:solidFill>
                <a:latin typeface="Arial Unicode MS" pitchFamily="34" charset="-128"/>
              </a:rPr>
              <a:t> </a:t>
            </a:r>
            <a:r>
              <a:rPr lang="en-US" sz="2200" dirty="0" err="1" smtClean="0">
                <a:solidFill>
                  <a:schemeClr val="bg1"/>
                </a:solidFill>
                <a:latin typeface="Arial Unicode MS" pitchFamily="34" charset="-128"/>
              </a:rPr>
              <a:t>facebook</a:t>
            </a:r>
            <a:r>
              <a:rPr lang="vi-VN" sz="2200" dirty="0" smtClean="0">
                <a:solidFill>
                  <a:schemeClr val="bg1"/>
                </a:solidFill>
                <a:latin typeface="Arial Unicode MS" pitchFamily="34" charset="-128"/>
              </a:rPr>
              <a:t> </a:t>
            </a:r>
            <a:endParaRPr lang="en-US" sz="2200" dirty="0">
              <a:solidFill>
                <a:schemeClr val="bg1"/>
              </a:solidFill>
              <a:latin typeface="Arial Unicode MS" pitchFamily="34" charset="-128"/>
            </a:endParaRPr>
          </a:p>
        </p:txBody>
      </p:sp>
      <p:sp>
        <p:nvSpPr>
          <p:cNvPr id="39973" name="Rectangle 37"/>
          <p:cNvSpPr>
            <a:spLocks noChangeArrowheads="1"/>
          </p:cNvSpPr>
          <p:nvPr/>
        </p:nvSpPr>
        <p:spPr bwMode="auto">
          <a:xfrm>
            <a:off x="9213850" y="2265987"/>
            <a:ext cx="177958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200" dirty="0" smtClean="0">
                <a:solidFill>
                  <a:schemeClr val="bg1"/>
                </a:solidFill>
                <a:latin typeface="Arial Unicode MS" pitchFamily="34" charset="-128"/>
              </a:rPr>
              <a:t>Vu </a:t>
            </a:r>
            <a:r>
              <a:rPr lang="en-US" sz="2200" dirty="0" err="1" smtClean="0">
                <a:solidFill>
                  <a:schemeClr val="bg1"/>
                </a:solidFill>
                <a:latin typeface="Arial Unicode MS" pitchFamily="34" charset="-128"/>
              </a:rPr>
              <a:t>khống</a:t>
            </a:r>
            <a:r>
              <a:rPr lang="en-US" sz="2200" dirty="0" smtClean="0">
                <a:solidFill>
                  <a:schemeClr val="bg1"/>
                </a:solidFill>
                <a:latin typeface="Arial Unicode MS" pitchFamily="34" charset="-128"/>
              </a:rPr>
              <a:t> </a:t>
            </a:r>
            <a:r>
              <a:rPr lang="en-US" sz="2200" dirty="0" err="1" smtClean="0">
                <a:solidFill>
                  <a:schemeClr val="bg1"/>
                </a:solidFill>
                <a:latin typeface="Arial Unicode MS" pitchFamily="34" charset="-128"/>
              </a:rPr>
              <a:t>người</a:t>
            </a:r>
            <a:r>
              <a:rPr lang="en-US" sz="2200" dirty="0" smtClean="0">
                <a:solidFill>
                  <a:schemeClr val="bg1"/>
                </a:solidFill>
                <a:latin typeface="Arial Unicode MS" pitchFamily="34" charset="-128"/>
              </a:rPr>
              <a:t> </a:t>
            </a:r>
            <a:r>
              <a:rPr lang="en-US" sz="2200" dirty="0" err="1" smtClean="0">
                <a:solidFill>
                  <a:schemeClr val="bg1"/>
                </a:solidFill>
                <a:latin typeface="Arial Unicode MS" pitchFamily="34" charset="-128"/>
              </a:rPr>
              <a:t>khác</a:t>
            </a:r>
            <a:r>
              <a:rPr lang="en-US" sz="2200" dirty="0" smtClean="0">
                <a:solidFill>
                  <a:schemeClr val="bg1"/>
                </a:solidFill>
                <a:latin typeface="Arial Unicode MS" pitchFamily="34" charset="-128"/>
              </a:rPr>
              <a:t> </a:t>
            </a:r>
            <a:r>
              <a:rPr lang="en-US" sz="2200" dirty="0" err="1" smtClean="0">
                <a:solidFill>
                  <a:schemeClr val="bg1"/>
                </a:solidFill>
                <a:latin typeface="Arial Unicode MS" pitchFamily="34" charset="-128"/>
              </a:rPr>
              <a:t>trên</a:t>
            </a:r>
            <a:r>
              <a:rPr lang="en-US" sz="2200" dirty="0" smtClean="0">
                <a:solidFill>
                  <a:schemeClr val="bg1"/>
                </a:solidFill>
                <a:latin typeface="Arial Unicode MS" pitchFamily="34" charset="-128"/>
              </a:rPr>
              <a:t> </a:t>
            </a:r>
            <a:r>
              <a:rPr lang="en-US" sz="2200" dirty="0" err="1" smtClean="0">
                <a:solidFill>
                  <a:schemeClr val="bg1"/>
                </a:solidFill>
                <a:latin typeface="Arial Unicode MS" pitchFamily="34" charset="-128"/>
              </a:rPr>
              <a:t>mạng</a:t>
            </a:r>
            <a:r>
              <a:rPr lang="en-US" sz="2200" dirty="0" smtClean="0">
                <a:solidFill>
                  <a:schemeClr val="bg1"/>
                </a:solidFill>
                <a:latin typeface="Arial Unicode MS" pitchFamily="34" charset="-128"/>
              </a:rPr>
              <a:t> </a:t>
            </a:r>
            <a:r>
              <a:rPr lang="en-US" sz="2200" dirty="0" err="1" smtClean="0">
                <a:solidFill>
                  <a:schemeClr val="bg1"/>
                </a:solidFill>
                <a:latin typeface="Arial Unicode MS" pitchFamily="34" charset="-128"/>
              </a:rPr>
              <a:t>xã</a:t>
            </a:r>
            <a:r>
              <a:rPr lang="en-US" sz="2200" dirty="0" smtClean="0">
                <a:solidFill>
                  <a:schemeClr val="bg1"/>
                </a:solidFill>
                <a:latin typeface="Arial Unicode MS" pitchFamily="34" charset="-128"/>
              </a:rPr>
              <a:t> </a:t>
            </a:r>
            <a:r>
              <a:rPr lang="en-US" sz="2200" dirty="0" err="1" smtClean="0">
                <a:solidFill>
                  <a:schemeClr val="bg1"/>
                </a:solidFill>
                <a:latin typeface="Arial Unicode MS" pitchFamily="34" charset="-128"/>
              </a:rPr>
              <a:t>hội</a:t>
            </a:r>
            <a:endParaRPr lang="en-US" sz="2200" dirty="0">
              <a:solidFill>
                <a:schemeClr val="bg1"/>
              </a:solidFill>
              <a:latin typeface="Arial Unicode MS" pitchFamily="34" charset="-128"/>
            </a:endParaRPr>
          </a:p>
        </p:txBody>
      </p:sp>
      <p:sp>
        <p:nvSpPr>
          <p:cNvPr id="39978" name="Rectangle 42"/>
          <p:cNvSpPr>
            <a:spLocks noChangeArrowheads="1"/>
          </p:cNvSpPr>
          <p:nvPr/>
        </p:nvSpPr>
        <p:spPr bwMode="auto">
          <a:xfrm>
            <a:off x="1445379" y="4347368"/>
            <a:ext cx="184731"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vi-VN" sz="2500" b="1" dirty="0">
              <a:latin typeface="Arial Unicode MS" pitchFamily="34" charset="-128"/>
            </a:endParaRPr>
          </a:p>
        </p:txBody>
      </p:sp>
      <p:sp>
        <p:nvSpPr>
          <p:cNvPr id="39979" name="Rectangle 43"/>
          <p:cNvSpPr>
            <a:spLocks noChangeArrowheads="1"/>
          </p:cNvSpPr>
          <p:nvPr/>
        </p:nvSpPr>
        <p:spPr bwMode="auto">
          <a:xfrm>
            <a:off x="4392613" y="4318000"/>
            <a:ext cx="184731"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vi-VN" sz="2500" b="1" dirty="0">
              <a:latin typeface="Arial Unicode MS" pitchFamily="34" charset="-128"/>
            </a:endParaRPr>
          </a:p>
        </p:txBody>
      </p:sp>
      <p:sp>
        <p:nvSpPr>
          <p:cNvPr id="39983" name="Rectangle 47"/>
          <p:cNvSpPr>
            <a:spLocks noChangeArrowheads="1"/>
          </p:cNvSpPr>
          <p:nvPr/>
        </p:nvSpPr>
        <p:spPr bwMode="auto">
          <a:xfrm>
            <a:off x="3870325" y="4567985"/>
            <a:ext cx="1831975" cy="1631216"/>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vi-VN" sz="2000" dirty="0" smtClean="0"/>
              <a:t>Đây l</a:t>
            </a:r>
            <a:r>
              <a:rPr lang="en-US" sz="2000" dirty="0"/>
              <a:t>à</a:t>
            </a:r>
            <a:r>
              <a:rPr lang="vi-VN" sz="2000" dirty="0" smtClean="0"/>
              <a:t> </a:t>
            </a:r>
            <a:r>
              <a:rPr lang="vi-VN" sz="2000" dirty="0"/>
              <a:t>trường hợp kiểm soát trái pháp luật thư tín của người khác.</a:t>
            </a:r>
            <a:r>
              <a:rPr lang="en-US" sz="2000" dirty="0" smtClean="0">
                <a:latin typeface="Arial Unicode MS" pitchFamily="34" charset="-128"/>
              </a:rPr>
              <a:t> </a:t>
            </a:r>
            <a:endParaRPr lang="en-US" sz="2000" dirty="0">
              <a:latin typeface="Arial Unicode MS" pitchFamily="34" charset="-128"/>
            </a:endParaRPr>
          </a:p>
        </p:txBody>
      </p:sp>
      <p:sp>
        <p:nvSpPr>
          <p:cNvPr id="39985" name="Rectangle 49"/>
          <p:cNvSpPr>
            <a:spLocks noChangeArrowheads="1"/>
          </p:cNvSpPr>
          <p:nvPr/>
        </p:nvSpPr>
        <p:spPr bwMode="auto">
          <a:xfrm>
            <a:off x="7056438" y="4324350"/>
            <a:ext cx="184731"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vi-VN" sz="2500" b="1" dirty="0">
              <a:latin typeface="Arial Unicode MS" pitchFamily="34" charset="-128"/>
            </a:endParaRPr>
          </a:p>
        </p:txBody>
      </p:sp>
    </p:spTree>
    <p:extLst>
      <p:ext uri="{BB962C8B-B14F-4D97-AF65-F5344CB8AC3E}">
        <p14:creationId xmlns:p14="http://schemas.microsoft.com/office/powerpoint/2010/main" val="734142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68"/>
                                        </p:tgtEl>
                                        <p:attrNameLst>
                                          <p:attrName>style.visibility</p:attrName>
                                        </p:attrNameLst>
                                      </p:cBhvr>
                                      <p:to>
                                        <p:strVal val="visible"/>
                                      </p:to>
                                    </p:set>
                                    <p:animEffect transition="in" filter="blinds(horizontal)">
                                      <p:cBhvr>
                                        <p:cTn id="7" dur="500"/>
                                        <p:tgtEl>
                                          <p:spTgt spid="399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9947"/>
                                        </p:tgtEl>
                                        <p:attrNameLst>
                                          <p:attrName>style.visibility</p:attrName>
                                        </p:attrNameLst>
                                      </p:cBhvr>
                                      <p:to>
                                        <p:strVal val="visible"/>
                                      </p:to>
                                    </p:set>
                                    <p:animEffect transition="in" filter="blinds(horizontal)">
                                      <p:cBhvr>
                                        <p:cTn id="15" dur="500"/>
                                        <p:tgtEl>
                                          <p:spTgt spid="3994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9969"/>
                                        </p:tgtEl>
                                        <p:attrNameLst>
                                          <p:attrName>style.visibility</p:attrName>
                                        </p:attrNameLst>
                                      </p:cBhvr>
                                      <p:to>
                                        <p:strVal val="visible"/>
                                      </p:to>
                                    </p:set>
                                    <p:animEffect transition="in" filter="blinds(horizontal)">
                                      <p:cBhvr>
                                        <p:cTn id="18" dur="500"/>
                                        <p:tgtEl>
                                          <p:spTgt spid="3996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9948"/>
                                        </p:tgtEl>
                                        <p:attrNameLst>
                                          <p:attrName>style.visibility</p:attrName>
                                        </p:attrNameLst>
                                      </p:cBhvr>
                                      <p:to>
                                        <p:strVal val="visible"/>
                                      </p:to>
                                    </p:set>
                                    <p:animEffect transition="in" filter="blinds(horizontal)">
                                      <p:cBhvr>
                                        <p:cTn id="26" dur="500"/>
                                        <p:tgtEl>
                                          <p:spTgt spid="3994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9971"/>
                                        </p:tgtEl>
                                        <p:attrNameLst>
                                          <p:attrName>style.visibility</p:attrName>
                                        </p:attrNameLst>
                                      </p:cBhvr>
                                      <p:to>
                                        <p:strVal val="visible"/>
                                      </p:to>
                                    </p:set>
                                    <p:animEffect transition="in" filter="blinds(horizontal)">
                                      <p:cBhvr>
                                        <p:cTn id="29" dur="500"/>
                                        <p:tgtEl>
                                          <p:spTgt spid="3997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linds(horizontal)">
                                      <p:cBhvr>
                                        <p:cTn id="34" dur="500"/>
                                        <p:tgtEl>
                                          <p:spTgt spid="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9949"/>
                                        </p:tgtEl>
                                        <p:attrNameLst>
                                          <p:attrName>style.visibility</p:attrName>
                                        </p:attrNameLst>
                                      </p:cBhvr>
                                      <p:to>
                                        <p:strVal val="visible"/>
                                      </p:to>
                                    </p:set>
                                    <p:animEffect transition="in" filter="blinds(horizontal)">
                                      <p:cBhvr>
                                        <p:cTn id="37" dur="500"/>
                                        <p:tgtEl>
                                          <p:spTgt spid="39949"/>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9972"/>
                                        </p:tgtEl>
                                        <p:attrNameLst>
                                          <p:attrName>style.visibility</p:attrName>
                                        </p:attrNameLst>
                                      </p:cBhvr>
                                      <p:to>
                                        <p:strVal val="visible"/>
                                      </p:to>
                                    </p:set>
                                    <p:animEffect transition="in" filter="blinds(horizontal)">
                                      <p:cBhvr>
                                        <p:cTn id="40" dur="500"/>
                                        <p:tgtEl>
                                          <p:spTgt spid="3997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linds(horizontal)">
                                      <p:cBhvr>
                                        <p:cTn id="45" dur="500"/>
                                        <p:tgtEl>
                                          <p:spTgt spid="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39950"/>
                                        </p:tgtEl>
                                        <p:attrNameLst>
                                          <p:attrName>style.visibility</p:attrName>
                                        </p:attrNameLst>
                                      </p:cBhvr>
                                      <p:to>
                                        <p:strVal val="visible"/>
                                      </p:to>
                                    </p:set>
                                    <p:animEffect transition="in" filter="blinds(horizontal)">
                                      <p:cBhvr>
                                        <p:cTn id="48" dur="500"/>
                                        <p:tgtEl>
                                          <p:spTgt spid="39950"/>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39973"/>
                                        </p:tgtEl>
                                        <p:attrNameLst>
                                          <p:attrName>style.visibility</p:attrName>
                                        </p:attrNameLst>
                                      </p:cBhvr>
                                      <p:to>
                                        <p:strVal val="visible"/>
                                      </p:to>
                                    </p:set>
                                    <p:animEffect transition="in" filter="blinds(horizontal)">
                                      <p:cBhvr>
                                        <p:cTn id="51" dur="500"/>
                                        <p:tgtEl>
                                          <p:spTgt spid="39973"/>
                                        </p:tgtEl>
                                      </p:cBhvr>
                                    </p:animEffect>
                                  </p:childTnLst>
                                </p:cTn>
                              </p:par>
                              <p:par>
                                <p:cTn id="52" presetID="3" presetClass="entr" presetSubtype="10" fill="hold" grpId="0" nodeType="withEffect" nodePh="1">
                                  <p:stCondLst>
                                    <p:cond delay="0"/>
                                  </p:stCondLst>
                                  <p:endCondLst>
                                    <p:cond evt="begin" delay="0">
                                      <p:tn val="52"/>
                                    </p:cond>
                                  </p:endCondLst>
                                  <p:childTnLst>
                                    <p:set>
                                      <p:cBhvr>
                                        <p:cTn id="53" dur="1" fill="hold">
                                          <p:stCondLst>
                                            <p:cond delay="0"/>
                                          </p:stCondLst>
                                        </p:cTn>
                                        <p:tgtEl>
                                          <p:spTgt spid="39979"/>
                                        </p:tgtEl>
                                        <p:attrNameLst>
                                          <p:attrName>style.visibility</p:attrName>
                                        </p:attrNameLst>
                                      </p:cBhvr>
                                      <p:to>
                                        <p:strVal val="visible"/>
                                      </p:to>
                                    </p:set>
                                    <p:animEffect transition="in" filter="blinds(horizontal)">
                                      <p:cBhvr>
                                        <p:cTn id="54" dur="500"/>
                                        <p:tgtEl>
                                          <p:spTgt spid="3997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39983"/>
                                        </p:tgtEl>
                                        <p:attrNameLst>
                                          <p:attrName>style.visibility</p:attrName>
                                        </p:attrNameLst>
                                      </p:cBhvr>
                                      <p:to>
                                        <p:strVal val="visible"/>
                                      </p:to>
                                    </p:set>
                                    <p:animEffect transition="in" filter="blinds(horizontal)">
                                      <p:cBhvr>
                                        <p:cTn id="59" dur="500"/>
                                        <p:tgtEl>
                                          <p:spTgt spid="39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7" grpId="0"/>
      <p:bldP spid="39948" grpId="0"/>
      <p:bldP spid="39949" grpId="0"/>
      <p:bldP spid="39950" grpId="0"/>
      <p:bldP spid="39968" grpId="0" animBg="1"/>
      <p:bldP spid="39969" grpId="0"/>
      <p:bldP spid="39971" grpId="0"/>
      <p:bldP spid="39972" grpId="0"/>
      <p:bldP spid="39973" grpId="0"/>
      <p:bldP spid="39979" grpId="0"/>
      <p:bldP spid="3998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0" y="0"/>
            <a:ext cx="12192000" cy="723900"/>
          </a:xfrm>
          <a:prstGeom prst="rect">
            <a:avLst/>
          </a:prstGeom>
          <a:solidFill>
            <a:srgbClr val="FFCC99"/>
          </a:solidFill>
          <a:ln/>
        </p:spPr>
        <p:txBody>
          <a:bodyPr anchor="ctr"/>
          <a:lstStyle/>
          <a:p>
            <a:pPr marL="0" indent="0" algn="ctr">
              <a:buFont typeface="Arial" pitchFamily="34" charset="0"/>
              <a:buNone/>
            </a:pPr>
            <a:r>
              <a:rPr lang="en-US" sz="4500" b="1" dirty="0" smtClean="0">
                <a:solidFill>
                  <a:srgbClr val="262626"/>
                </a:solidFill>
                <a:latin typeface="Arial Unicode MS" pitchFamily="34" charset="-128"/>
                <a:ea typeface="Arial Unicode MS" pitchFamily="34" charset="-128"/>
                <a:cs typeface="Arial" pitchFamily="34" charset="0"/>
              </a:rPr>
              <a:t>XỬ LÝ TÌNH HUỐNG</a:t>
            </a:r>
          </a:p>
        </p:txBody>
      </p:sp>
      <p:sp>
        <p:nvSpPr>
          <p:cNvPr id="48199" name="Rectangle 71"/>
          <p:cNvSpPr>
            <a:spLocks noChangeArrowheads="1"/>
          </p:cNvSpPr>
          <p:nvPr/>
        </p:nvSpPr>
        <p:spPr bwMode="auto">
          <a:xfrm>
            <a:off x="219075" y="1044670"/>
            <a:ext cx="6706826"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3333CC"/>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500" dirty="0">
                <a:latin typeface="Arial Unicode MS" pitchFamily="34" charset="-128"/>
                <a:ea typeface="Arial Unicode MS" pitchFamily="34" charset="-128"/>
              </a:rPr>
              <a:t> 	</a:t>
            </a:r>
            <a:r>
              <a:rPr lang="en-US" sz="2500" dirty="0" err="1" smtClean="0">
                <a:latin typeface="+mj-lt"/>
                <a:ea typeface="Arial Unicode MS" pitchFamily="34" charset="-128"/>
              </a:rPr>
              <a:t>Vì</a:t>
            </a:r>
            <a:r>
              <a:rPr lang="en-US" sz="2500" dirty="0" smtClean="0">
                <a:latin typeface="+mj-lt"/>
                <a:ea typeface="Arial Unicode MS" pitchFamily="34" charset="-128"/>
              </a:rPr>
              <a:t> </a:t>
            </a:r>
            <a:r>
              <a:rPr lang="en-US" sz="2500" dirty="0" err="1" smtClean="0">
                <a:latin typeface="+mj-lt"/>
                <a:ea typeface="Arial Unicode MS" pitchFamily="34" charset="-128"/>
              </a:rPr>
              <a:t>muốn</a:t>
            </a:r>
            <a:r>
              <a:rPr lang="en-US" sz="2500" dirty="0" smtClean="0">
                <a:latin typeface="+mj-lt"/>
                <a:ea typeface="Arial Unicode MS" pitchFamily="34" charset="-128"/>
              </a:rPr>
              <a:t> </a:t>
            </a:r>
            <a:r>
              <a:rPr lang="en-US" sz="2500" dirty="0" err="1" smtClean="0">
                <a:latin typeface="+mj-lt"/>
                <a:ea typeface="Arial Unicode MS" pitchFamily="34" charset="-128"/>
              </a:rPr>
              <a:t>biết</a:t>
            </a:r>
            <a:r>
              <a:rPr lang="en-US" sz="2500" dirty="0" smtClean="0">
                <a:latin typeface="+mj-lt"/>
                <a:ea typeface="Arial Unicode MS" pitchFamily="34" charset="-128"/>
              </a:rPr>
              <a:t> </a:t>
            </a:r>
            <a:r>
              <a:rPr lang="en-US" sz="2500" dirty="0" err="1" smtClean="0">
                <a:latin typeface="+mj-lt"/>
                <a:ea typeface="Arial Unicode MS" pitchFamily="34" charset="-128"/>
              </a:rPr>
              <a:t>quan</a:t>
            </a:r>
            <a:r>
              <a:rPr lang="en-US" sz="2500" dirty="0" smtClean="0">
                <a:latin typeface="+mj-lt"/>
                <a:ea typeface="Arial Unicode MS" pitchFamily="34" charset="-128"/>
              </a:rPr>
              <a:t> </a:t>
            </a:r>
            <a:r>
              <a:rPr lang="en-US" sz="2500" dirty="0" err="1" smtClean="0">
                <a:latin typeface="+mj-lt"/>
                <a:ea typeface="Arial Unicode MS" pitchFamily="34" charset="-128"/>
              </a:rPr>
              <a:t>hệ</a:t>
            </a:r>
            <a:r>
              <a:rPr lang="en-US" sz="2500" dirty="0" smtClean="0">
                <a:latin typeface="+mj-lt"/>
                <a:ea typeface="Arial Unicode MS" pitchFamily="34" charset="-128"/>
              </a:rPr>
              <a:t> </a:t>
            </a:r>
            <a:r>
              <a:rPr lang="en-US" sz="2500" dirty="0" err="1" smtClean="0">
                <a:latin typeface="+mj-lt"/>
                <a:ea typeface="Arial Unicode MS" pitchFamily="34" charset="-128"/>
              </a:rPr>
              <a:t>giữa</a:t>
            </a:r>
            <a:r>
              <a:rPr lang="en-US" sz="2500" dirty="0" smtClean="0">
                <a:latin typeface="+mj-lt"/>
                <a:ea typeface="Arial Unicode MS" pitchFamily="34" charset="-128"/>
              </a:rPr>
              <a:t> </a:t>
            </a:r>
            <a:r>
              <a:rPr lang="en-US" sz="2500" dirty="0" err="1" smtClean="0">
                <a:latin typeface="+mj-lt"/>
                <a:ea typeface="Arial Unicode MS" pitchFamily="34" charset="-128"/>
              </a:rPr>
              <a:t>bạn</a:t>
            </a:r>
            <a:r>
              <a:rPr lang="en-US" sz="2500" dirty="0" smtClean="0">
                <a:latin typeface="+mj-lt"/>
                <a:ea typeface="Arial Unicode MS" pitchFamily="34" charset="-128"/>
              </a:rPr>
              <a:t> </a:t>
            </a:r>
            <a:r>
              <a:rPr lang="en-US" sz="2500" dirty="0" err="1" smtClean="0">
                <a:latin typeface="+mj-lt"/>
                <a:ea typeface="Arial Unicode MS" pitchFamily="34" charset="-128"/>
              </a:rPr>
              <a:t>mình</a:t>
            </a:r>
            <a:r>
              <a:rPr lang="en-US" sz="2500" dirty="0" smtClean="0">
                <a:latin typeface="+mj-lt"/>
                <a:ea typeface="Arial Unicode MS" pitchFamily="34" charset="-128"/>
              </a:rPr>
              <a:t> </a:t>
            </a:r>
            <a:r>
              <a:rPr lang="en-US" sz="2500" dirty="0" err="1" smtClean="0">
                <a:latin typeface="+mj-lt"/>
                <a:ea typeface="Arial Unicode MS" pitchFamily="34" charset="-128"/>
              </a:rPr>
              <a:t>là</a:t>
            </a:r>
            <a:r>
              <a:rPr lang="en-US" sz="2500" dirty="0" smtClean="0">
                <a:latin typeface="+mj-lt"/>
                <a:ea typeface="Arial Unicode MS" pitchFamily="34" charset="-128"/>
              </a:rPr>
              <a:t> L </a:t>
            </a:r>
            <a:r>
              <a:rPr lang="en-US" sz="2500" dirty="0" err="1" smtClean="0">
                <a:latin typeface="+mj-lt"/>
                <a:ea typeface="Arial Unicode MS" pitchFamily="34" charset="-128"/>
              </a:rPr>
              <a:t>với</a:t>
            </a:r>
            <a:r>
              <a:rPr lang="en-US" sz="2500" dirty="0" smtClean="0">
                <a:latin typeface="+mj-lt"/>
                <a:ea typeface="Arial Unicode MS" pitchFamily="34" charset="-128"/>
              </a:rPr>
              <a:t> </a:t>
            </a:r>
            <a:r>
              <a:rPr lang="en-US" sz="2500" dirty="0" err="1" smtClean="0">
                <a:latin typeface="+mj-lt"/>
                <a:ea typeface="Arial Unicode MS" pitchFamily="34" charset="-128"/>
              </a:rPr>
              <a:t>một</a:t>
            </a:r>
            <a:r>
              <a:rPr lang="en-US" sz="2500" dirty="0" smtClean="0">
                <a:latin typeface="+mj-lt"/>
                <a:ea typeface="Arial Unicode MS" pitchFamily="34" charset="-128"/>
              </a:rPr>
              <a:t> </a:t>
            </a:r>
            <a:r>
              <a:rPr lang="en-US" sz="2500" dirty="0" err="1" smtClean="0">
                <a:latin typeface="+mj-lt"/>
                <a:ea typeface="Arial Unicode MS" pitchFamily="34" charset="-128"/>
              </a:rPr>
              <a:t>bạn</a:t>
            </a:r>
            <a:r>
              <a:rPr lang="en-US" sz="2500" dirty="0" smtClean="0">
                <a:latin typeface="+mj-lt"/>
                <a:ea typeface="Arial Unicode MS" pitchFamily="34" charset="-128"/>
              </a:rPr>
              <a:t> </a:t>
            </a:r>
            <a:r>
              <a:rPr lang="en-US" sz="2500" dirty="0" err="1" smtClean="0">
                <a:latin typeface="+mj-lt"/>
                <a:ea typeface="Arial Unicode MS" pitchFamily="34" charset="-128"/>
              </a:rPr>
              <a:t>trai</a:t>
            </a:r>
            <a:r>
              <a:rPr lang="en-US" sz="2500" dirty="0" smtClean="0">
                <a:latin typeface="+mj-lt"/>
                <a:ea typeface="Arial Unicode MS" pitchFamily="34" charset="-128"/>
              </a:rPr>
              <a:t> </a:t>
            </a:r>
            <a:r>
              <a:rPr lang="en-US" sz="2500" dirty="0" err="1" smtClean="0">
                <a:latin typeface="+mj-lt"/>
                <a:ea typeface="Arial Unicode MS" pitchFamily="34" charset="-128"/>
              </a:rPr>
              <a:t>khác</a:t>
            </a:r>
            <a:r>
              <a:rPr lang="en-US" sz="2500" dirty="0" smtClean="0">
                <a:latin typeface="+mj-lt"/>
                <a:ea typeface="Arial Unicode MS" pitchFamily="34" charset="-128"/>
              </a:rPr>
              <a:t>, </a:t>
            </a:r>
            <a:r>
              <a:rPr lang="en-US" sz="2500" dirty="0" err="1" smtClean="0">
                <a:latin typeface="+mj-lt"/>
                <a:ea typeface="Arial Unicode MS" pitchFamily="34" charset="-128"/>
              </a:rPr>
              <a:t>nên</a:t>
            </a:r>
            <a:r>
              <a:rPr lang="en-US" sz="2500" dirty="0" smtClean="0">
                <a:latin typeface="+mj-lt"/>
                <a:ea typeface="Arial Unicode MS" pitchFamily="34" charset="-128"/>
              </a:rPr>
              <a:t> </a:t>
            </a:r>
            <a:r>
              <a:rPr lang="en-US" sz="2500" dirty="0" err="1" smtClean="0">
                <a:latin typeface="+mj-lt"/>
                <a:ea typeface="Arial Unicode MS" pitchFamily="34" charset="-128"/>
              </a:rPr>
              <a:t>mỗi</a:t>
            </a:r>
            <a:r>
              <a:rPr lang="en-US" sz="2500" dirty="0" smtClean="0">
                <a:latin typeface="+mj-lt"/>
                <a:ea typeface="Arial Unicode MS" pitchFamily="34" charset="-128"/>
              </a:rPr>
              <a:t> </a:t>
            </a:r>
            <a:r>
              <a:rPr lang="en-US" sz="2500" dirty="0" err="1" smtClean="0">
                <a:latin typeface="+mj-lt"/>
                <a:ea typeface="Arial Unicode MS" pitchFamily="34" charset="-128"/>
              </a:rPr>
              <a:t>lần</a:t>
            </a:r>
            <a:r>
              <a:rPr lang="en-US" sz="2500" dirty="0" smtClean="0">
                <a:latin typeface="+mj-lt"/>
                <a:ea typeface="Arial Unicode MS" pitchFamily="34" charset="-128"/>
              </a:rPr>
              <a:t> </a:t>
            </a:r>
            <a:r>
              <a:rPr lang="en-US" sz="2500" dirty="0" err="1" smtClean="0">
                <a:latin typeface="+mj-lt"/>
                <a:ea typeface="Arial Unicode MS" pitchFamily="34" charset="-128"/>
              </a:rPr>
              <a:t>thấy</a:t>
            </a:r>
            <a:r>
              <a:rPr lang="en-US" sz="2500" dirty="0" smtClean="0">
                <a:latin typeface="+mj-lt"/>
                <a:ea typeface="Arial Unicode MS" pitchFamily="34" charset="-128"/>
              </a:rPr>
              <a:t> L </a:t>
            </a:r>
            <a:r>
              <a:rPr lang="en-US" sz="2500" dirty="0" err="1" smtClean="0">
                <a:latin typeface="+mj-lt"/>
                <a:ea typeface="Arial Unicode MS" pitchFamily="34" charset="-128"/>
              </a:rPr>
              <a:t>nói</a:t>
            </a:r>
            <a:r>
              <a:rPr lang="en-US" sz="2500" dirty="0" smtClean="0">
                <a:latin typeface="+mj-lt"/>
                <a:ea typeface="Arial Unicode MS" pitchFamily="34" charset="-128"/>
              </a:rPr>
              <a:t> </a:t>
            </a:r>
            <a:r>
              <a:rPr lang="en-US" sz="2500" dirty="0" err="1" smtClean="0">
                <a:latin typeface="+mj-lt"/>
                <a:ea typeface="Arial Unicode MS" pitchFamily="34" charset="-128"/>
              </a:rPr>
              <a:t>chuyện</a:t>
            </a:r>
            <a:r>
              <a:rPr lang="en-US" sz="2500" dirty="0" smtClean="0">
                <a:latin typeface="+mj-lt"/>
                <a:ea typeface="Arial Unicode MS" pitchFamily="34" charset="-128"/>
              </a:rPr>
              <a:t> qua </a:t>
            </a:r>
            <a:r>
              <a:rPr lang="en-US" sz="2500" dirty="0" err="1" smtClean="0">
                <a:latin typeface="+mj-lt"/>
                <a:ea typeface="Arial Unicode MS" pitchFamily="34" charset="-128"/>
              </a:rPr>
              <a:t>điện</a:t>
            </a:r>
            <a:r>
              <a:rPr lang="en-US" sz="2500" dirty="0" smtClean="0">
                <a:latin typeface="+mj-lt"/>
                <a:ea typeface="Arial Unicode MS" pitchFamily="34" charset="-128"/>
              </a:rPr>
              <a:t> </a:t>
            </a:r>
            <a:r>
              <a:rPr lang="en-US" sz="2500" dirty="0" err="1" smtClean="0">
                <a:latin typeface="+mj-lt"/>
                <a:ea typeface="Arial Unicode MS" pitchFamily="34" charset="-128"/>
              </a:rPr>
              <a:t>thoại</a:t>
            </a:r>
            <a:r>
              <a:rPr lang="en-US" sz="2500" dirty="0" smtClean="0">
                <a:latin typeface="+mj-lt"/>
                <a:ea typeface="Arial Unicode MS" pitchFamily="34" charset="-128"/>
              </a:rPr>
              <a:t>, M </a:t>
            </a:r>
            <a:r>
              <a:rPr lang="en-US" sz="2500" dirty="0" err="1" smtClean="0">
                <a:latin typeface="+mj-lt"/>
                <a:ea typeface="Arial Unicode MS" pitchFamily="34" charset="-128"/>
              </a:rPr>
              <a:t>lại</a:t>
            </a:r>
            <a:r>
              <a:rPr lang="en-US" sz="2500" dirty="0" smtClean="0">
                <a:latin typeface="+mj-lt"/>
                <a:ea typeface="Arial Unicode MS" pitchFamily="34" charset="-128"/>
              </a:rPr>
              <a:t> </a:t>
            </a:r>
            <a:r>
              <a:rPr lang="en-US" sz="2500" dirty="0" err="1" smtClean="0">
                <a:latin typeface="+mj-lt"/>
                <a:ea typeface="Arial Unicode MS" pitchFamily="34" charset="-128"/>
              </a:rPr>
              <a:t>tìm</a:t>
            </a:r>
            <a:r>
              <a:rPr lang="en-US" sz="2500" dirty="0" smtClean="0">
                <a:latin typeface="+mj-lt"/>
                <a:ea typeface="Arial Unicode MS" pitchFamily="34" charset="-128"/>
              </a:rPr>
              <a:t> </a:t>
            </a:r>
            <a:r>
              <a:rPr lang="en-US" sz="2500" dirty="0" err="1" smtClean="0">
                <a:latin typeface="+mj-lt"/>
                <a:ea typeface="Arial Unicode MS" pitchFamily="34" charset="-128"/>
              </a:rPr>
              <a:t>cách</a:t>
            </a:r>
            <a:r>
              <a:rPr lang="en-US" sz="2500" dirty="0" smtClean="0">
                <a:latin typeface="+mj-lt"/>
                <a:ea typeface="Arial Unicode MS" pitchFamily="34" charset="-128"/>
              </a:rPr>
              <a:t> </a:t>
            </a:r>
            <a:r>
              <a:rPr lang="en-US" sz="2500" dirty="0" err="1" smtClean="0">
                <a:latin typeface="+mj-lt"/>
                <a:ea typeface="Arial Unicode MS" pitchFamily="34" charset="-128"/>
              </a:rPr>
              <a:t>tiếp</a:t>
            </a:r>
            <a:r>
              <a:rPr lang="en-US" sz="2500" dirty="0" smtClean="0">
                <a:latin typeface="+mj-lt"/>
                <a:ea typeface="Arial Unicode MS" pitchFamily="34" charset="-128"/>
              </a:rPr>
              <a:t> </a:t>
            </a:r>
            <a:r>
              <a:rPr lang="en-US" sz="2500" dirty="0" err="1" smtClean="0">
                <a:latin typeface="+mj-lt"/>
                <a:ea typeface="Arial Unicode MS" pitchFamily="34" charset="-128"/>
              </a:rPr>
              <a:t>cận</a:t>
            </a:r>
            <a:r>
              <a:rPr lang="en-US" sz="2500" dirty="0" smtClean="0">
                <a:latin typeface="+mj-lt"/>
                <a:ea typeface="Arial Unicode MS" pitchFamily="34" charset="-128"/>
              </a:rPr>
              <a:t> </a:t>
            </a:r>
            <a:r>
              <a:rPr lang="en-US" sz="2500" dirty="0" err="1" smtClean="0">
                <a:latin typeface="+mj-lt"/>
                <a:ea typeface="Arial Unicode MS" pitchFamily="34" charset="-128"/>
              </a:rPr>
              <a:t>để</a:t>
            </a:r>
            <a:r>
              <a:rPr lang="en-US" sz="2500" dirty="0" smtClean="0">
                <a:latin typeface="+mj-lt"/>
                <a:ea typeface="Arial Unicode MS" pitchFamily="34" charset="-128"/>
              </a:rPr>
              <a:t> </a:t>
            </a:r>
            <a:r>
              <a:rPr lang="en-US" sz="2500" dirty="0" err="1" smtClean="0">
                <a:latin typeface="+mj-lt"/>
                <a:ea typeface="Arial Unicode MS" pitchFamily="34" charset="-128"/>
              </a:rPr>
              <a:t>nghe</a:t>
            </a:r>
            <a:r>
              <a:rPr lang="en-US" sz="2500" dirty="0" smtClean="0">
                <a:latin typeface="+mj-lt"/>
                <a:ea typeface="Arial Unicode MS" pitchFamily="34" charset="-128"/>
              </a:rPr>
              <a:t> </a:t>
            </a:r>
            <a:r>
              <a:rPr lang="en-US" sz="2500" dirty="0" err="1" smtClean="0">
                <a:latin typeface="+mj-lt"/>
                <a:ea typeface="Arial Unicode MS" pitchFamily="34" charset="-128"/>
              </a:rPr>
              <a:t>trộm</a:t>
            </a:r>
            <a:r>
              <a:rPr lang="en-US" sz="2500" dirty="0" smtClean="0">
                <a:latin typeface="+mj-lt"/>
                <a:ea typeface="Arial Unicode MS" pitchFamily="34" charset="-128"/>
              </a:rPr>
              <a:t>. </a:t>
            </a:r>
            <a:r>
              <a:rPr lang="en-US" sz="2500" dirty="0" err="1" smtClean="0">
                <a:latin typeface="+mj-lt"/>
                <a:ea typeface="Arial Unicode MS" pitchFamily="34" charset="-128"/>
              </a:rPr>
              <a:t>Biết</a:t>
            </a:r>
            <a:r>
              <a:rPr lang="en-US" sz="2500" dirty="0" smtClean="0">
                <a:latin typeface="+mj-lt"/>
                <a:ea typeface="Arial Unicode MS" pitchFamily="34" charset="-128"/>
              </a:rPr>
              <a:t> </a:t>
            </a:r>
            <a:r>
              <a:rPr lang="en-US" sz="2500" dirty="0" err="1" smtClean="0">
                <a:latin typeface="+mj-lt"/>
                <a:ea typeface="Arial Unicode MS" pitchFamily="34" charset="-128"/>
              </a:rPr>
              <a:t>chuyện</a:t>
            </a:r>
            <a:r>
              <a:rPr lang="en-US" sz="2500" dirty="0" smtClean="0">
                <a:latin typeface="+mj-lt"/>
                <a:ea typeface="Arial Unicode MS" pitchFamily="34" charset="-128"/>
              </a:rPr>
              <a:t>, L </a:t>
            </a:r>
            <a:r>
              <a:rPr lang="en-US" sz="2500" dirty="0" err="1" smtClean="0">
                <a:latin typeface="+mj-lt"/>
                <a:ea typeface="Arial Unicode MS" pitchFamily="34" charset="-128"/>
              </a:rPr>
              <a:t>không</a:t>
            </a:r>
            <a:r>
              <a:rPr lang="en-US" sz="2500" dirty="0" smtClean="0">
                <a:latin typeface="+mj-lt"/>
                <a:ea typeface="Arial Unicode MS" pitchFamily="34" charset="-128"/>
              </a:rPr>
              <a:t> </a:t>
            </a:r>
            <a:r>
              <a:rPr lang="en-US" sz="2500" dirty="0" err="1" smtClean="0">
                <a:latin typeface="+mj-lt"/>
                <a:ea typeface="Arial Unicode MS" pitchFamily="34" charset="-128"/>
              </a:rPr>
              <a:t>hài</a:t>
            </a:r>
            <a:r>
              <a:rPr lang="en-US" sz="2500" dirty="0" smtClean="0">
                <a:latin typeface="+mj-lt"/>
                <a:ea typeface="Arial Unicode MS" pitchFamily="34" charset="-128"/>
              </a:rPr>
              <a:t> </a:t>
            </a:r>
            <a:r>
              <a:rPr lang="en-US" sz="2500" dirty="0" err="1" smtClean="0">
                <a:latin typeface="+mj-lt"/>
                <a:ea typeface="Arial Unicode MS" pitchFamily="34" charset="-128"/>
              </a:rPr>
              <a:t>lòng</a:t>
            </a:r>
            <a:r>
              <a:rPr lang="en-US" sz="2500" dirty="0" smtClean="0">
                <a:latin typeface="+mj-lt"/>
                <a:ea typeface="Arial Unicode MS" pitchFamily="34" charset="-128"/>
              </a:rPr>
              <a:t> </a:t>
            </a:r>
            <a:r>
              <a:rPr lang="en-US" sz="2500" dirty="0" err="1" smtClean="0">
                <a:latin typeface="+mj-lt"/>
                <a:ea typeface="Arial Unicode MS" pitchFamily="34" charset="-128"/>
              </a:rPr>
              <a:t>về</a:t>
            </a:r>
            <a:r>
              <a:rPr lang="en-US" sz="2500" dirty="0" smtClean="0">
                <a:latin typeface="+mj-lt"/>
                <a:ea typeface="Arial Unicode MS" pitchFamily="34" charset="-128"/>
              </a:rPr>
              <a:t> </a:t>
            </a:r>
            <a:r>
              <a:rPr lang="en-US" sz="2500" dirty="0" err="1" smtClean="0">
                <a:latin typeface="+mj-lt"/>
                <a:ea typeface="Arial Unicode MS" pitchFamily="34" charset="-128"/>
              </a:rPr>
              <a:t>hành</a:t>
            </a:r>
            <a:r>
              <a:rPr lang="en-US" sz="2500" dirty="0" smtClean="0">
                <a:latin typeface="+mj-lt"/>
                <a:ea typeface="Arial Unicode MS" pitchFamily="34" charset="-128"/>
              </a:rPr>
              <a:t> vi </a:t>
            </a:r>
            <a:r>
              <a:rPr lang="en-US" sz="2500" dirty="0" err="1" smtClean="0">
                <a:latin typeface="+mj-lt"/>
                <a:ea typeface="Arial Unicode MS" pitchFamily="34" charset="-128"/>
              </a:rPr>
              <a:t>của</a:t>
            </a:r>
            <a:r>
              <a:rPr lang="en-US" sz="2500" dirty="0" smtClean="0">
                <a:latin typeface="+mj-lt"/>
                <a:ea typeface="Arial Unicode MS" pitchFamily="34" charset="-128"/>
              </a:rPr>
              <a:t> M</a:t>
            </a:r>
            <a:endParaRPr lang="en-US" sz="2500" dirty="0">
              <a:latin typeface="+mj-lt"/>
              <a:ea typeface="Arial Unicode MS" pitchFamily="34" charset="-128"/>
            </a:endParaRPr>
          </a:p>
        </p:txBody>
      </p:sp>
      <p:sp>
        <p:nvSpPr>
          <p:cNvPr id="17" name="직사각형 4">
            <a:extLst>
              <a:ext uri="{FF2B5EF4-FFF2-40B4-BE49-F238E27FC236}"/>
            </a:extLst>
          </p:cNvPr>
          <p:cNvSpPr/>
          <p:nvPr/>
        </p:nvSpPr>
        <p:spPr>
          <a:xfrm>
            <a:off x="0" y="3473450"/>
            <a:ext cx="12192000" cy="1428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ko-KR" altLang="en-US" sz="2700"/>
          </a:p>
        </p:txBody>
      </p:sp>
      <p:sp>
        <p:nvSpPr>
          <p:cNvPr id="48201" name="Rectangle 73"/>
          <p:cNvSpPr>
            <a:spLocks noChangeArrowheads="1"/>
          </p:cNvSpPr>
          <p:nvPr/>
        </p:nvSpPr>
        <p:spPr bwMode="auto">
          <a:xfrm>
            <a:off x="361950" y="4186705"/>
            <a:ext cx="451786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400" dirty="0">
                <a:latin typeface="Arial Unicode MS" pitchFamily="34" charset="-128"/>
                <a:ea typeface="Arial Unicode MS" pitchFamily="34" charset="-128"/>
              </a:rPr>
              <a:t>a) </a:t>
            </a:r>
            <a:r>
              <a:rPr lang="en-US" sz="2400" dirty="0" err="1" smtClean="0">
                <a:latin typeface="Arial Unicode MS" pitchFamily="34" charset="-128"/>
                <a:ea typeface="Arial Unicode MS" pitchFamily="34" charset="-128"/>
              </a:rPr>
              <a:t>Hành</a:t>
            </a:r>
            <a:r>
              <a:rPr lang="en-US" sz="2400" dirty="0" smtClean="0">
                <a:latin typeface="Arial Unicode MS" pitchFamily="34" charset="-128"/>
                <a:ea typeface="Arial Unicode MS" pitchFamily="34" charset="-128"/>
              </a:rPr>
              <a:t> vi </a:t>
            </a:r>
            <a:r>
              <a:rPr lang="en-US" sz="2400" dirty="0" err="1" smtClean="0">
                <a:latin typeface="Arial Unicode MS" pitchFamily="34" charset="-128"/>
                <a:ea typeface="Arial Unicode MS" pitchFamily="34" charset="-128"/>
              </a:rPr>
              <a:t>của</a:t>
            </a:r>
            <a:r>
              <a:rPr lang="en-US" sz="2400" dirty="0" smtClean="0">
                <a:latin typeface="Arial Unicode MS" pitchFamily="34" charset="-128"/>
                <a:ea typeface="Arial Unicode MS" pitchFamily="34" charset="-128"/>
              </a:rPr>
              <a:t> M </a:t>
            </a:r>
            <a:r>
              <a:rPr lang="en-US" sz="2400" dirty="0" err="1" smtClean="0">
                <a:latin typeface="Arial Unicode MS" pitchFamily="34" charset="-128"/>
                <a:ea typeface="Arial Unicode MS" pitchFamily="34" charset="-128"/>
              </a:rPr>
              <a:t>đã</a:t>
            </a:r>
            <a:r>
              <a:rPr lang="en-US" sz="2400" dirty="0" smtClean="0">
                <a:latin typeface="Arial Unicode MS" pitchFamily="34" charset="-128"/>
                <a:ea typeface="Arial Unicode MS" pitchFamily="34" charset="-128"/>
              </a:rPr>
              <a:t> </a:t>
            </a:r>
            <a:r>
              <a:rPr lang="en-US" sz="2400" dirty="0" err="1" smtClean="0">
                <a:latin typeface="Arial Unicode MS" pitchFamily="34" charset="-128"/>
                <a:ea typeface="Arial Unicode MS" pitchFamily="34" charset="-128"/>
              </a:rPr>
              <a:t>xâm</a:t>
            </a:r>
            <a:r>
              <a:rPr lang="en-US" sz="2400" dirty="0" smtClean="0">
                <a:latin typeface="Arial Unicode MS" pitchFamily="34" charset="-128"/>
                <a:ea typeface="Arial Unicode MS" pitchFamily="34" charset="-128"/>
              </a:rPr>
              <a:t> </a:t>
            </a:r>
            <a:r>
              <a:rPr lang="en-US" sz="2400" dirty="0" err="1" smtClean="0">
                <a:latin typeface="Arial Unicode MS" pitchFamily="34" charset="-128"/>
                <a:ea typeface="Arial Unicode MS" pitchFamily="34" charset="-128"/>
              </a:rPr>
              <a:t>phạm</a:t>
            </a:r>
            <a:r>
              <a:rPr lang="en-US" sz="2400" dirty="0" smtClean="0">
                <a:latin typeface="Arial Unicode MS" pitchFamily="34" charset="-128"/>
                <a:ea typeface="Arial Unicode MS" pitchFamily="34" charset="-128"/>
              </a:rPr>
              <a:t> </a:t>
            </a:r>
            <a:r>
              <a:rPr lang="en-US" sz="2400" dirty="0" err="1" smtClean="0">
                <a:latin typeface="Arial Unicode MS" pitchFamily="34" charset="-128"/>
                <a:ea typeface="Arial Unicode MS" pitchFamily="34" charset="-128"/>
              </a:rPr>
              <a:t>đến</a:t>
            </a:r>
            <a:r>
              <a:rPr lang="en-US" sz="2400" dirty="0" smtClean="0">
                <a:latin typeface="Arial Unicode MS" pitchFamily="34" charset="-128"/>
                <a:ea typeface="Arial Unicode MS" pitchFamily="34" charset="-128"/>
              </a:rPr>
              <a:t> </a:t>
            </a:r>
            <a:r>
              <a:rPr lang="en-US" sz="2400" dirty="0" err="1" smtClean="0">
                <a:latin typeface="Arial Unicode MS" pitchFamily="34" charset="-128"/>
                <a:ea typeface="Arial Unicode MS" pitchFamily="34" charset="-128"/>
              </a:rPr>
              <a:t>quyền</a:t>
            </a:r>
            <a:r>
              <a:rPr lang="en-US" sz="2400" dirty="0" smtClean="0">
                <a:latin typeface="Arial Unicode MS" pitchFamily="34" charset="-128"/>
                <a:ea typeface="Arial Unicode MS" pitchFamily="34" charset="-128"/>
              </a:rPr>
              <a:t> </a:t>
            </a:r>
            <a:r>
              <a:rPr lang="en-US" sz="2400" dirty="0" err="1" smtClean="0">
                <a:latin typeface="Arial Unicode MS" pitchFamily="34" charset="-128"/>
                <a:ea typeface="Arial Unicode MS" pitchFamily="34" charset="-128"/>
              </a:rPr>
              <a:t>nào</a:t>
            </a:r>
            <a:r>
              <a:rPr lang="en-US" sz="2400" dirty="0" smtClean="0">
                <a:latin typeface="Arial Unicode MS" pitchFamily="34" charset="-128"/>
                <a:ea typeface="Arial Unicode MS" pitchFamily="34" charset="-128"/>
              </a:rPr>
              <a:t> </a:t>
            </a:r>
            <a:r>
              <a:rPr lang="en-US" sz="2400" dirty="0" err="1" smtClean="0">
                <a:latin typeface="Arial Unicode MS" pitchFamily="34" charset="-128"/>
                <a:ea typeface="Arial Unicode MS" pitchFamily="34" charset="-128"/>
              </a:rPr>
              <a:t>của</a:t>
            </a:r>
            <a:r>
              <a:rPr lang="en-US" sz="2400" dirty="0" smtClean="0">
                <a:latin typeface="Arial Unicode MS" pitchFamily="34" charset="-128"/>
                <a:ea typeface="Arial Unicode MS" pitchFamily="34" charset="-128"/>
              </a:rPr>
              <a:t> L? </a:t>
            </a:r>
            <a:r>
              <a:rPr lang="en-US" sz="2400" dirty="0" err="1" smtClean="0">
                <a:latin typeface="Arial Unicode MS" pitchFamily="34" charset="-128"/>
                <a:ea typeface="Arial Unicode MS" pitchFamily="34" charset="-128"/>
              </a:rPr>
              <a:t>Vì</a:t>
            </a:r>
            <a:r>
              <a:rPr lang="en-US" sz="2400" dirty="0" smtClean="0">
                <a:latin typeface="Arial Unicode MS" pitchFamily="34" charset="-128"/>
                <a:ea typeface="Arial Unicode MS" pitchFamily="34" charset="-128"/>
              </a:rPr>
              <a:t> </a:t>
            </a:r>
            <a:r>
              <a:rPr lang="en-US" sz="2400" dirty="0" err="1" smtClean="0">
                <a:latin typeface="Arial Unicode MS" pitchFamily="34" charset="-128"/>
                <a:ea typeface="Arial Unicode MS" pitchFamily="34" charset="-128"/>
              </a:rPr>
              <a:t>sao</a:t>
            </a:r>
            <a:r>
              <a:rPr lang="en-US" sz="2400" dirty="0" smtClean="0">
                <a:latin typeface="Arial Unicode MS" pitchFamily="34" charset="-128"/>
                <a:ea typeface="Arial Unicode MS" pitchFamily="34" charset="-128"/>
              </a:rPr>
              <a:t>?</a:t>
            </a:r>
            <a:endParaRPr lang="en-US" sz="2400" dirty="0">
              <a:latin typeface="Arial Unicode MS" pitchFamily="34" charset="-128"/>
              <a:ea typeface="Arial Unicode MS" pitchFamily="34" charset="-128"/>
            </a:endParaRPr>
          </a:p>
          <a:p>
            <a:r>
              <a:rPr lang="en-US" sz="2400" dirty="0">
                <a:latin typeface="Arial Unicode MS" pitchFamily="34" charset="-128"/>
                <a:ea typeface="Arial Unicode MS" pitchFamily="34" charset="-128"/>
              </a:rPr>
              <a:t>b) </a:t>
            </a:r>
            <a:r>
              <a:rPr lang="en-US" sz="2400" dirty="0" smtClean="0">
                <a:latin typeface="Arial Unicode MS" pitchFamily="34" charset="-128"/>
                <a:ea typeface="Arial Unicode MS" pitchFamily="34" charset="-128"/>
              </a:rPr>
              <a:t>Theo </a:t>
            </a:r>
            <a:r>
              <a:rPr lang="en-US" sz="2400" dirty="0" err="1" smtClean="0">
                <a:latin typeface="Arial Unicode MS" pitchFamily="34" charset="-128"/>
                <a:ea typeface="Arial Unicode MS" pitchFamily="34" charset="-128"/>
              </a:rPr>
              <a:t>em</a:t>
            </a:r>
            <a:r>
              <a:rPr lang="en-US" sz="2400" dirty="0" smtClean="0">
                <a:latin typeface="Arial Unicode MS" pitchFamily="34" charset="-128"/>
                <a:ea typeface="Arial Unicode MS" pitchFamily="34" charset="-128"/>
              </a:rPr>
              <a:t>, L </a:t>
            </a:r>
            <a:r>
              <a:rPr lang="en-US" sz="2400" dirty="0" err="1" smtClean="0">
                <a:latin typeface="Arial Unicode MS" pitchFamily="34" charset="-128"/>
                <a:ea typeface="Arial Unicode MS" pitchFamily="34" charset="-128"/>
              </a:rPr>
              <a:t>cần</a:t>
            </a:r>
            <a:r>
              <a:rPr lang="en-US" sz="2400" dirty="0" smtClean="0">
                <a:latin typeface="Arial Unicode MS" pitchFamily="34" charset="-128"/>
                <a:ea typeface="Arial Unicode MS" pitchFamily="34" charset="-128"/>
              </a:rPr>
              <a:t> </a:t>
            </a:r>
            <a:r>
              <a:rPr lang="en-US" sz="2400" dirty="0" err="1" smtClean="0">
                <a:latin typeface="Arial Unicode MS" pitchFamily="34" charset="-128"/>
                <a:ea typeface="Arial Unicode MS" pitchFamily="34" charset="-128"/>
              </a:rPr>
              <a:t>làm</a:t>
            </a:r>
            <a:r>
              <a:rPr lang="en-US" sz="2400" dirty="0" smtClean="0">
                <a:latin typeface="Arial Unicode MS" pitchFamily="34" charset="-128"/>
                <a:ea typeface="Arial Unicode MS" pitchFamily="34" charset="-128"/>
              </a:rPr>
              <a:t> </a:t>
            </a:r>
            <a:r>
              <a:rPr lang="en-US" sz="2400" dirty="0" err="1" smtClean="0">
                <a:latin typeface="Arial Unicode MS" pitchFamily="34" charset="-128"/>
                <a:ea typeface="Arial Unicode MS" pitchFamily="34" charset="-128"/>
              </a:rPr>
              <a:t>gì</a:t>
            </a:r>
            <a:r>
              <a:rPr lang="en-US" sz="2400" dirty="0" smtClean="0">
                <a:latin typeface="Arial Unicode MS" pitchFamily="34" charset="-128"/>
                <a:ea typeface="Arial Unicode MS" pitchFamily="34" charset="-128"/>
              </a:rPr>
              <a:t> </a:t>
            </a:r>
            <a:r>
              <a:rPr lang="en-US" sz="2400" dirty="0" err="1" smtClean="0">
                <a:latin typeface="Arial Unicode MS" pitchFamily="34" charset="-128"/>
                <a:ea typeface="Arial Unicode MS" pitchFamily="34" charset="-128"/>
              </a:rPr>
              <a:t>để</a:t>
            </a:r>
            <a:r>
              <a:rPr lang="en-US" sz="2400" dirty="0" smtClean="0">
                <a:latin typeface="Arial Unicode MS" pitchFamily="34" charset="-128"/>
                <a:ea typeface="Arial Unicode MS" pitchFamily="34" charset="-128"/>
              </a:rPr>
              <a:t> </a:t>
            </a:r>
            <a:r>
              <a:rPr lang="en-US" sz="2400" dirty="0" err="1" smtClean="0">
                <a:latin typeface="Arial Unicode MS" pitchFamily="34" charset="-128"/>
                <a:ea typeface="Arial Unicode MS" pitchFamily="34" charset="-128"/>
              </a:rPr>
              <a:t>bảo</a:t>
            </a:r>
            <a:r>
              <a:rPr lang="en-US" sz="2400" dirty="0" smtClean="0">
                <a:latin typeface="Arial Unicode MS" pitchFamily="34" charset="-128"/>
                <a:ea typeface="Arial Unicode MS" pitchFamily="34" charset="-128"/>
              </a:rPr>
              <a:t> </a:t>
            </a:r>
            <a:r>
              <a:rPr lang="en-US" sz="2400" dirty="0" err="1" smtClean="0">
                <a:latin typeface="Arial Unicode MS" pitchFamily="34" charset="-128"/>
                <a:ea typeface="Arial Unicode MS" pitchFamily="34" charset="-128"/>
              </a:rPr>
              <a:t>vệ</a:t>
            </a:r>
            <a:r>
              <a:rPr lang="en-US" sz="2400" dirty="0" smtClean="0">
                <a:latin typeface="Arial Unicode MS" pitchFamily="34" charset="-128"/>
                <a:ea typeface="Arial Unicode MS" pitchFamily="34" charset="-128"/>
              </a:rPr>
              <a:t> </a:t>
            </a:r>
            <a:r>
              <a:rPr lang="en-US" sz="2400" dirty="0" err="1" smtClean="0">
                <a:latin typeface="Arial Unicode MS" pitchFamily="34" charset="-128"/>
                <a:ea typeface="Arial Unicode MS" pitchFamily="34" charset="-128"/>
              </a:rPr>
              <a:t>quyền</a:t>
            </a:r>
            <a:r>
              <a:rPr lang="en-US" sz="2400" dirty="0" smtClean="0">
                <a:latin typeface="Arial Unicode MS" pitchFamily="34" charset="-128"/>
                <a:ea typeface="Arial Unicode MS" pitchFamily="34" charset="-128"/>
              </a:rPr>
              <a:t> </a:t>
            </a:r>
            <a:r>
              <a:rPr lang="en-US" sz="2400" dirty="0" err="1" smtClean="0">
                <a:latin typeface="Arial Unicode MS" pitchFamily="34" charset="-128"/>
                <a:ea typeface="Arial Unicode MS" pitchFamily="34" charset="-128"/>
              </a:rPr>
              <a:t>của</a:t>
            </a:r>
            <a:r>
              <a:rPr lang="en-US" sz="2400" dirty="0" smtClean="0">
                <a:latin typeface="Arial Unicode MS" pitchFamily="34" charset="-128"/>
                <a:ea typeface="Arial Unicode MS" pitchFamily="34" charset="-128"/>
              </a:rPr>
              <a:t> </a:t>
            </a:r>
            <a:r>
              <a:rPr lang="en-US" sz="2400" dirty="0" err="1" smtClean="0">
                <a:latin typeface="Arial Unicode MS" pitchFamily="34" charset="-128"/>
                <a:ea typeface="Arial Unicode MS" pitchFamily="34" charset="-128"/>
              </a:rPr>
              <a:t>mình</a:t>
            </a:r>
            <a:r>
              <a:rPr lang="en-US" sz="2400" dirty="0" smtClean="0">
                <a:latin typeface="Arial Unicode MS" pitchFamily="34" charset="-128"/>
                <a:ea typeface="Arial Unicode MS" pitchFamily="34" charset="-128"/>
              </a:rPr>
              <a:t> </a:t>
            </a:r>
            <a:r>
              <a:rPr lang="en-US" sz="2400" dirty="0" err="1" smtClean="0">
                <a:latin typeface="Arial Unicode MS" pitchFamily="34" charset="-128"/>
                <a:ea typeface="Arial Unicode MS" pitchFamily="34" charset="-128"/>
              </a:rPr>
              <a:t>khi</a:t>
            </a:r>
            <a:r>
              <a:rPr lang="en-US" sz="2400" dirty="0" smtClean="0">
                <a:latin typeface="Arial Unicode MS" pitchFamily="34" charset="-128"/>
                <a:ea typeface="Arial Unicode MS" pitchFamily="34" charset="-128"/>
              </a:rPr>
              <a:t> </a:t>
            </a:r>
            <a:r>
              <a:rPr lang="en-US" sz="2400" dirty="0" err="1" smtClean="0">
                <a:latin typeface="Arial Unicode MS" pitchFamily="34" charset="-128"/>
                <a:ea typeface="Arial Unicode MS" pitchFamily="34" charset="-128"/>
              </a:rPr>
              <a:t>bị</a:t>
            </a:r>
            <a:r>
              <a:rPr lang="en-US" sz="2400" dirty="0" smtClean="0">
                <a:latin typeface="Arial Unicode MS" pitchFamily="34" charset="-128"/>
                <a:ea typeface="Arial Unicode MS" pitchFamily="34" charset="-128"/>
              </a:rPr>
              <a:t> </a:t>
            </a:r>
            <a:r>
              <a:rPr lang="en-US" sz="2400" dirty="0" err="1" smtClean="0">
                <a:latin typeface="Arial Unicode MS" pitchFamily="34" charset="-128"/>
                <a:ea typeface="Arial Unicode MS" pitchFamily="34" charset="-128"/>
              </a:rPr>
              <a:t>xâm</a:t>
            </a:r>
            <a:r>
              <a:rPr lang="en-US" sz="2400" dirty="0" smtClean="0">
                <a:latin typeface="Arial Unicode MS" pitchFamily="34" charset="-128"/>
                <a:ea typeface="Arial Unicode MS" pitchFamily="34" charset="-128"/>
              </a:rPr>
              <a:t> </a:t>
            </a:r>
            <a:r>
              <a:rPr lang="en-US" sz="2400" dirty="0" err="1" smtClean="0">
                <a:latin typeface="Arial Unicode MS" pitchFamily="34" charset="-128"/>
                <a:ea typeface="Arial Unicode MS" pitchFamily="34" charset="-128"/>
              </a:rPr>
              <a:t>phạm</a:t>
            </a:r>
            <a:endParaRPr lang="en-US" sz="2400" dirty="0">
              <a:latin typeface="Arial Unicode MS" pitchFamily="34" charset="-128"/>
              <a:ea typeface="Arial Unicode MS" pitchFamily="34" charset="-128"/>
            </a:endParaRPr>
          </a:p>
        </p:txBody>
      </p:sp>
      <p:sp>
        <p:nvSpPr>
          <p:cNvPr id="3" name="직사각형 4"/>
          <p:cNvSpPr>
            <a:spLocks noChangeArrowheads="1"/>
          </p:cNvSpPr>
          <p:nvPr/>
        </p:nvSpPr>
        <p:spPr bwMode="auto">
          <a:xfrm rot="5400000">
            <a:off x="3701257" y="5153818"/>
            <a:ext cx="3308350" cy="100013"/>
          </a:xfrm>
          <a:prstGeom prst="rect">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vert="eaVert" anchor="ctr"/>
          <a:lstStyle/>
          <a:p>
            <a:pPr algn="ctr" defTabSz="914400" fontAlgn="auto">
              <a:spcBef>
                <a:spcPts val="0"/>
              </a:spcBef>
              <a:spcAft>
                <a:spcPts val="0"/>
              </a:spcAft>
              <a:defRPr/>
            </a:pPr>
            <a:endParaRPr lang="ko-KR" altLang="en-US" sz="2700">
              <a:solidFill>
                <a:schemeClr val="lt1"/>
              </a:solidFill>
              <a:latin typeface="+mn-lt"/>
              <a:cs typeface="+mn-cs"/>
            </a:endParaRPr>
          </a:p>
        </p:txBody>
      </p:sp>
      <p:sp>
        <p:nvSpPr>
          <p:cNvPr id="48203" name="Rectangle 75"/>
          <p:cNvSpPr>
            <a:spLocks noChangeArrowheads="1"/>
          </p:cNvSpPr>
          <p:nvPr/>
        </p:nvSpPr>
        <p:spPr bwMode="auto">
          <a:xfrm>
            <a:off x="5459413" y="4109016"/>
            <a:ext cx="673258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457200" indent="-457200">
              <a:buAutoNum type="alphaLcParenR"/>
            </a:pPr>
            <a:r>
              <a:rPr lang="vi-VN" sz="2000" dirty="0" smtClean="0"/>
              <a:t>Hành </a:t>
            </a:r>
            <a:r>
              <a:rPr lang="vi-VN" sz="2000" dirty="0"/>
              <a:t>vi của M đã xâm phạm quyền được bảo đảm an toàn và bí mật điện thoại của L</a:t>
            </a:r>
            <a:r>
              <a:rPr lang="vi-VN" sz="2000" dirty="0" smtClean="0"/>
              <a:t>.</a:t>
            </a:r>
            <a:r>
              <a:rPr lang="en-US" sz="2000" dirty="0" smtClean="0"/>
              <a:t> </a:t>
            </a:r>
            <a:r>
              <a:rPr lang="en-US" sz="2000" dirty="0" err="1" smtClean="0"/>
              <a:t>Vì</a:t>
            </a:r>
            <a:r>
              <a:rPr lang="en-US" sz="2000" dirty="0" smtClean="0"/>
              <a:t> M </a:t>
            </a:r>
            <a:r>
              <a:rPr lang="en-US" sz="2000" dirty="0" err="1" smtClean="0"/>
              <a:t>đã</a:t>
            </a:r>
            <a:r>
              <a:rPr lang="en-US" sz="2000" dirty="0" smtClean="0"/>
              <a:t> </a:t>
            </a:r>
            <a:r>
              <a:rPr lang="en-US" sz="2000" dirty="0" err="1" smtClean="0"/>
              <a:t>tự</a:t>
            </a:r>
            <a:r>
              <a:rPr lang="en-US" sz="2000" dirty="0" smtClean="0"/>
              <a:t> ý </a:t>
            </a:r>
            <a:r>
              <a:rPr lang="en-US" sz="2000" dirty="0" err="1" smtClean="0"/>
              <a:t>nghe</a:t>
            </a:r>
            <a:r>
              <a:rPr lang="en-US" sz="2000" dirty="0" smtClean="0"/>
              <a:t> </a:t>
            </a:r>
            <a:r>
              <a:rPr lang="en-US" sz="2000" dirty="0" err="1" smtClean="0"/>
              <a:t>trộm</a:t>
            </a:r>
            <a:r>
              <a:rPr lang="en-US" sz="2000" dirty="0" smtClean="0"/>
              <a:t> </a:t>
            </a:r>
            <a:r>
              <a:rPr lang="en-US" sz="2000" dirty="0" err="1" smtClean="0"/>
              <a:t>khi</a:t>
            </a:r>
            <a:r>
              <a:rPr lang="en-US" sz="2000" dirty="0" smtClean="0"/>
              <a:t> L </a:t>
            </a:r>
            <a:r>
              <a:rPr lang="en-US" sz="2000" dirty="0" err="1" smtClean="0"/>
              <a:t>nói</a:t>
            </a:r>
            <a:r>
              <a:rPr lang="en-US" sz="2000" dirty="0" smtClean="0"/>
              <a:t> </a:t>
            </a:r>
            <a:r>
              <a:rPr lang="en-US" sz="2000" dirty="0" err="1" smtClean="0"/>
              <a:t>chuyện</a:t>
            </a:r>
            <a:r>
              <a:rPr lang="en-US" sz="2000" dirty="0" smtClean="0"/>
              <a:t> qua </a:t>
            </a:r>
            <a:r>
              <a:rPr lang="en-US" sz="2000" dirty="0" err="1" smtClean="0"/>
              <a:t>điện</a:t>
            </a:r>
            <a:r>
              <a:rPr lang="en-US" sz="2000" dirty="0" smtClean="0"/>
              <a:t> </a:t>
            </a:r>
            <a:r>
              <a:rPr lang="en-US" sz="2000" dirty="0" err="1" smtClean="0"/>
              <a:t>thoại</a:t>
            </a:r>
            <a:r>
              <a:rPr lang="en-US" sz="2000" dirty="0" smtClean="0"/>
              <a:t>, </a:t>
            </a:r>
            <a:r>
              <a:rPr lang="en-US" sz="2000" dirty="0" err="1" smtClean="0"/>
              <a:t>đây</a:t>
            </a:r>
            <a:r>
              <a:rPr lang="en-US" sz="2000" dirty="0" smtClean="0"/>
              <a:t> </a:t>
            </a:r>
            <a:r>
              <a:rPr lang="en-US" sz="2000" dirty="0" err="1" smtClean="0"/>
              <a:t>là</a:t>
            </a:r>
            <a:r>
              <a:rPr lang="en-US" sz="2000" dirty="0" smtClean="0"/>
              <a:t> </a:t>
            </a:r>
            <a:r>
              <a:rPr lang="en-US" sz="2000" dirty="0" err="1" smtClean="0"/>
              <a:t>hành</a:t>
            </a:r>
            <a:r>
              <a:rPr lang="en-US" sz="2000" dirty="0" smtClean="0"/>
              <a:t> vi </a:t>
            </a:r>
            <a:r>
              <a:rPr lang="en-US" sz="2000" dirty="0" err="1" smtClean="0"/>
              <a:t>trái</a:t>
            </a:r>
            <a:r>
              <a:rPr lang="en-US" sz="2000" dirty="0" smtClean="0"/>
              <a:t> </a:t>
            </a:r>
            <a:r>
              <a:rPr lang="en-US" sz="2000" dirty="0" err="1" smtClean="0"/>
              <a:t>pháp</a:t>
            </a:r>
            <a:r>
              <a:rPr lang="en-US" sz="2000" dirty="0" smtClean="0"/>
              <a:t> </a:t>
            </a:r>
            <a:r>
              <a:rPr lang="en-US" sz="2000" dirty="0" err="1" smtClean="0"/>
              <a:t>luật</a:t>
            </a:r>
            <a:endParaRPr lang="en-US" sz="2000" dirty="0" smtClean="0"/>
          </a:p>
          <a:p>
            <a:pPr marL="457200" indent="-457200">
              <a:buAutoNum type="alphaLcParenR"/>
            </a:pPr>
            <a:r>
              <a:rPr lang="vi-VN" sz="2000" dirty="0"/>
              <a:t>Để bảo vệ quyền của mình bị xâm phạm, L cần nói thẳng với M về hành vi không được phép và đề nghị M dừng hành vi xâm phạm này.</a:t>
            </a:r>
            <a:endParaRPr lang="en-US" sz="20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7624" y="796422"/>
            <a:ext cx="4037971" cy="2480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73142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201"/>
                                        </p:tgtEl>
                                        <p:attrNameLst>
                                          <p:attrName>style.visibility</p:attrName>
                                        </p:attrNameLst>
                                      </p:cBhvr>
                                      <p:to>
                                        <p:strVal val="visible"/>
                                      </p:to>
                                    </p:set>
                                    <p:animEffect transition="in" filter="blinds(horizontal)">
                                      <p:cBhvr>
                                        <p:cTn id="12" dur="500"/>
                                        <p:tgtEl>
                                          <p:spTgt spid="482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8203"/>
                                        </p:tgtEl>
                                        <p:attrNameLst>
                                          <p:attrName>style.visibility</p:attrName>
                                        </p:attrNameLst>
                                      </p:cBhvr>
                                      <p:to>
                                        <p:strVal val="visible"/>
                                      </p:to>
                                    </p:set>
                                    <p:animEffect transition="in" filter="blinds(horizontal)">
                                      <p:cBhvr>
                                        <p:cTn id="22" dur="500"/>
                                        <p:tgtEl>
                                          <p:spTgt spid="48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8201" grpId="0"/>
      <p:bldP spid="3" grpId="0" animBg="1"/>
      <p:bldP spid="4820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22" name="Group 26"/>
          <p:cNvGrpSpPr>
            <a:grpSpLocks/>
          </p:cNvGrpSpPr>
          <p:nvPr/>
        </p:nvGrpSpPr>
        <p:grpSpPr bwMode="auto">
          <a:xfrm>
            <a:off x="249238" y="445703"/>
            <a:ext cx="6359525" cy="4435475"/>
            <a:chOff x="1219200" y="1433286"/>
            <a:chExt cx="6853058" cy="4710912"/>
          </a:xfrm>
        </p:grpSpPr>
        <p:sp>
          <p:nvSpPr>
            <p:cNvPr id="28" name="Rounded Rectangle 27"/>
            <p:cNvSpPr/>
            <p:nvPr/>
          </p:nvSpPr>
          <p:spPr>
            <a:xfrm>
              <a:off x="1219200" y="2081907"/>
              <a:ext cx="6853058" cy="4062291"/>
            </a:xfrm>
            <a:prstGeom prst="roundRect">
              <a:avLst>
                <a:gd name="adj" fmla="val 6629"/>
              </a:avLst>
            </a:prstGeom>
            <a:solidFill>
              <a:schemeClr val="accent1"/>
            </a:solidFill>
            <a:ln w="25400" cap="flat" cmpd="sng" algn="ctr">
              <a:noFill/>
              <a:prstDash val="solid"/>
            </a:ln>
            <a:effectLst>
              <a:innerShdw blurRad="101600">
                <a:prstClr val="black"/>
              </a:innerShdw>
            </a:effectLst>
          </p:spPr>
          <p:txBody>
            <a:bodyPr anchor="ctr"/>
            <a:lstStyle/>
            <a:p>
              <a:pPr algn="ctr" fontAlgn="auto">
                <a:spcBef>
                  <a:spcPts val="0"/>
                </a:spcBef>
                <a:spcAft>
                  <a:spcPts val="0"/>
                </a:spcAft>
                <a:defRPr/>
              </a:pPr>
              <a:endParaRPr lang="en-US" kern="0">
                <a:solidFill>
                  <a:srgbClr val="000000">
                    <a:lumMod val="75000"/>
                    <a:lumOff val="25000"/>
                  </a:srgbClr>
                </a:solidFill>
                <a:latin typeface="+mn-lt"/>
                <a:cs typeface="Arial" charset="0"/>
              </a:endParaRPr>
            </a:p>
          </p:txBody>
        </p:sp>
        <p:sp>
          <p:nvSpPr>
            <p:cNvPr id="29" name="Rounded Rectangle 28"/>
            <p:cNvSpPr/>
            <p:nvPr/>
          </p:nvSpPr>
          <p:spPr>
            <a:xfrm>
              <a:off x="1395034" y="2245169"/>
              <a:ext cx="6501390" cy="3629374"/>
            </a:xfrm>
            <a:prstGeom prst="roundRect">
              <a:avLst>
                <a:gd name="adj" fmla="val 5426"/>
              </a:avLst>
            </a:prstGeom>
            <a:solidFill>
              <a:srgbClr val="FFFFFF">
                <a:lumMod val="95000"/>
              </a:srgbClr>
            </a:solidFill>
            <a:ln w="25400" cap="flat" cmpd="sng" algn="ctr">
              <a:noFill/>
              <a:prstDash val="solid"/>
            </a:ln>
            <a:effectLst>
              <a:innerShdw blurRad="101600">
                <a:prstClr val="black"/>
              </a:innerShdw>
            </a:effectLst>
          </p:spPr>
          <p:txBody>
            <a:bodyPr anchor="ctr"/>
            <a:lstStyle/>
            <a:p>
              <a:pPr algn="ctr" fontAlgn="auto">
                <a:spcBef>
                  <a:spcPts val="0"/>
                </a:spcBef>
                <a:spcAft>
                  <a:spcPts val="0"/>
                </a:spcAft>
                <a:defRPr/>
              </a:pPr>
              <a:endParaRPr lang="en-US" kern="0">
                <a:solidFill>
                  <a:srgbClr val="000000">
                    <a:lumMod val="75000"/>
                    <a:lumOff val="25000"/>
                  </a:srgbClr>
                </a:solidFill>
                <a:latin typeface="+mn-lt"/>
                <a:cs typeface="Arial" charset="0"/>
              </a:endParaRPr>
            </a:p>
          </p:txBody>
        </p:sp>
        <p:grpSp>
          <p:nvGrpSpPr>
            <p:cNvPr id="107529" name="Group 7177"/>
            <p:cNvGrpSpPr>
              <a:grpSpLocks/>
            </p:cNvGrpSpPr>
            <p:nvPr/>
          </p:nvGrpSpPr>
          <p:grpSpPr bwMode="auto">
            <a:xfrm>
              <a:off x="2892533" y="1433286"/>
              <a:ext cx="3717799" cy="1092200"/>
              <a:chOff x="3371850" y="1509486"/>
              <a:chExt cx="2480086" cy="730346"/>
            </a:xfrm>
          </p:grpSpPr>
          <p:sp>
            <p:nvSpPr>
              <p:cNvPr id="34" name="Oval 33"/>
              <p:cNvSpPr/>
              <p:nvPr/>
            </p:nvSpPr>
            <p:spPr>
              <a:xfrm>
                <a:off x="5748749" y="2136360"/>
                <a:ext cx="102706" cy="103727"/>
              </a:xfrm>
              <a:prstGeom prst="ellipse">
                <a:avLst/>
              </a:prstGeom>
              <a:solidFill>
                <a:schemeClr val="accent1">
                  <a:lumMod val="50000"/>
                </a:schemeClr>
              </a:solidFill>
              <a:ln w="25400" cap="flat" cmpd="sng" algn="ctr">
                <a:noFill/>
                <a:prstDash val="solid"/>
              </a:ln>
              <a:effectLst/>
            </p:spPr>
            <p:txBody>
              <a:bodyPr anchor="ctr"/>
              <a:lstStyle/>
              <a:p>
                <a:pPr algn="ctr" fontAlgn="auto">
                  <a:spcBef>
                    <a:spcPts val="0"/>
                  </a:spcBef>
                  <a:spcAft>
                    <a:spcPts val="0"/>
                  </a:spcAft>
                  <a:defRPr/>
                </a:pPr>
                <a:endParaRPr lang="en-US" kern="0">
                  <a:solidFill>
                    <a:srgbClr val="000000">
                      <a:lumMod val="75000"/>
                      <a:lumOff val="25000"/>
                    </a:srgbClr>
                  </a:solidFill>
                  <a:latin typeface="+mn-lt"/>
                  <a:cs typeface="Arial" charset="0"/>
                </a:endParaRPr>
              </a:p>
            </p:txBody>
          </p:sp>
          <p:sp>
            <p:nvSpPr>
              <p:cNvPr id="35" name="Oval 34"/>
              <p:cNvSpPr/>
              <p:nvPr/>
            </p:nvSpPr>
            <p:spPr>
              <a:xfrm>
                <a:off x="3371670" y="2136360"/>
                <a:ext cx="102706" cy="103727"/>
              </a:xfrm>
              <a:prstGeom prst="ellipse">
                <a:avLst/>
              </a:prstGeom>
              <a:solidFill>
                <a:schemeClr val="accent1">
                  <a:lumMod val="50000"/>
                </a:schemeClr>
              </a:solidFill>
              <a:ln w="25400" cap="flat" cmpd="sng" algn="ctr">
                <a:noFill/>
                <a:prstDash val="solid"/>
              </a:ln>
              <a:effectLst/>
            </p:spPr>
            <p:txBody>
              <a:bodyPr anchor="ctr"/>
              <a:lstStyle/>
              <a:p>
                <a:pPr algn="ctr" fontAlgn="auto">
                  <a:spcBef>
                    <a:spcPts val="0"/>
                  </a:spcBef>
                  <a:spcAft>
                    <a:spcPts val="0"/>
                  </a:spcAft>
                  <a:defRPr/>
                </a:pPr>
                <a:endParaRPr lang="en-US" kern="0">
                  <a:solidFill>
                    <a:srgbClr val="000000">
                      <a:lumMod val="75000"/>
                      <a:lumOff val="25000"/>
                    </a:srgbClr>
                  </a:solidFill>
                  <a:latin typeface="+mn-lt"/>
                  <a:cs typeface="Arial" charset="0"/>
                </a:endParaRPr>
              </a:p>
            </p:txBody>
          </p:sp>
          <p:sp>
            <p:nvSpPr>
              <p:cNvPr id="36" name="Oval 35"/>
              <p:cNvSpPr/>
              <p:nvPr/>
            </p:nvSpPr>
            <p:spPr>
              <a:xfrm>
                <a:off x="4466997" y="1509486"/>
                <a:ext cx="276225" cy="276225"/>
              </a:xfrm>
              <a:prstGeom prst="ellipse">
                <a:avLst/>
              </a:prstGeom>
              <a:gradFill flip="none" rotWithShape="1">
                <a:gsLst>
                  <a:gs pos="0">
                    <a:srgbClr val="FFFFFF">
                      <a:lumMod val="95000"/>
                      <a:shade val="30000"/>
                      <a:satMod val="115000"/>
                    </a:srgbClr>
                  </a:gs>
                  <a:gs pos="50000">
                    <a:srgbClr val="FFFFFF">
                      <a:lumMod val="95000"/>
                      <a:shade val="67500"/>
                      <a:satMod val="115000"/>
                    </a:srgbClr>
                  </a:gs>
                  <a:gs pos="100000">
                    <a:srgbClr val="FFFFFF">
                      <a:lumMod val="95000"/>
                      <a:shade val="100000"/>
                      <a:satMod val="115000"/>
                    </a:srgbClr>
                  </a:gs>
                </a:gsLst>
                <a:lin ang="16200000" scaled="1"/>
                <a:tileRect/>
              </a:gradFill>
              <a:ln w="25400" cap="flat" cmpd="sng" algn="ctr">
                <a:noFill/>
                <a:prstDash val="solid"/>
              </a:ln>
              <a:effectLst>
                <a:glow rad="25400">
                  <a:srgbClr val="DADADA">
                    <a:lumMod val="50000"/>
                    <a:alpha val="64000"/>
                  </a:srgbClr>
                </a:glow>
              </a:effectLst>
            </p:spPr>
            <p:txBody>
              <a:bodyPr anchor="ctr"/>
              <a:lstStyle/>
              <a:p>
                <a:pPr algn="ctr" fontAlgn="auto">
                  <a:spcBef>
                    <a:spcPts val="0"/>
                  </a:spcBef>
                  <a:spcAft>
                    <a:spcPts val="0"/>
                  </a:spcAft>
                  <a:defRPr/>
                </a:pPr>
                <a:endParaRPr lang="en-US" kern="0">
                  <a:solidFill>
                    <a:srgbClr val="000000">
                      <a:lumMod val="75000"/>
                      <a:lumOff val="25000"/>
                    </a:srgbClr>
                  </a:solidFill>
                  <a:latin typeface="+mn-lt"/>
                  <a:cs typeface="Arial" charset="0"/>
                </a:endParaRPr>
              </a:p>
            </p:txBody>
          </p:sp>
          <p:cxnSp>
            <p:nvCxnSpPr>
              <p:cNvPr id="37" name="Straight Connector 36"/>
              <p:cNvCxnSpPr>
                <a:cxnSpLocks noChangeShapeType="1"/>
              </p:cNvCxnSpPr>
              <p:nvPr/>
            </p:nvCxnSpPr>
            <p:spPr bwMode="auto">
              <a:xfrm>
                <a:off x="4605286" y="1612085"/>
                <a:ext cx="1194816" cy="561480"/>
              </a:xfrm>
              <a:prstGeom prst="line">
                <a:avLst/>
              </a:prstGeom>
              <a:noFill/>
              <a:ln w="28575" algn="ctr">
                <a:solidFill>
                  <a:schemeClr val="accent1">
                    <a:lumMod val="75000"/>
                  </a:schemeClr>
                </a:solidFill>
                <a:round/>
                <a:headEnd/>
                <a:tailEnd/>
              </a:ln>
              <a:extLst/>
            </p:spPr>
          </p:cxnSp>
          <p:cxnSp>
            <p:nvCxnSpPr>
              <p:cNvPr id="38" name="Straight Connector 37"/>
              <p:cNvCxnSpPr>
                <a:cxnSpLocks noChangeShapeType="1"/>
              </p:cNvCxnSpPr>
              <p:nvPr/>
            </p:nvCxnSpPr>
            <p:spPr bwMode="auto">
              <a:xfrm flipH="1">
                <a:off x="3413894" y="1612085"/>
                <a:ext cx="1195957" cy="561480"/>
              </a:xfrm>
              <a:prstGeom prst="line">
                <a:avLst/>
              </a:prstGeom>
              <a:noFill/>
              <a:ln w="28575" algn="ctr">
                <a:solidFill>
                  <a:schemeClr val="accent1">
                    <a:lumMod val="75000"/>
                  </a:schemeClr>
                </a:solidFill>
                <a:round/>
                <a:headEnd/>
                <a:tailEnd/>
              </a:ln>
              <a:extLst/>
            </p:spPr>
          </p:cxnSp>
          <p:sp>
            <p:nvSpPr>
              <p:cNvPr id="39" name="Oval 38"/>
              <p:cNvSpPr/>
              <p:nvPr/>
            </p:nvSpPr>
            <p:spPr>
              <a:xfrm>
                <a:off x="4551283" y="1585985"/>
                <a:ext cx="107651" cy="107651"/>
              </a:xfrm>
              <a:prstGeom prst="ellipse">
                <a:avLst/>
              </a:prstGeom>
              <a:solidFill>
                <a:srgbClr val="FFFFFF">
                  <a:lumMod val="85000"/>
                  <a:alpha val="85000"/>
                </a:srgbClr>
              </a:solidFill>
              <a:ln w="9525" cap="flat" cmpd="sng" algn="ctr">
                <a:solidFill>
                  <a:srgbClr val="DADADA">
                    <a:lumMod val="25000"/>
                    <a:alpha val="64000"/>
                  </a:srgbClr>
                </a:solidFill>
                <a:prstDash val="solid"/>
              </a:ln>
              <a:effectLst/>
              <a:scene3d>
                <a:camera prst="orthographicFront"/>
                <a:lightRig rig="threePt" dir="t"/>
              </a:scene3d>
              <a:sp3d>
                <a:bevelT w="114300" prst="hardEdge"/>
              </a:sp3d>
            </p:spPr>
            <p:txBody>
              <a:bodyPr anchor="ctr"/>
              <a:lstStyle/>
              <a:p>
                <a:pPr algn="ctr" fontAlgn="auto">
                  <a:spcBef>
                    <a:spcPts val="0"/>
                  </a:spcBef>
                  <a:spcAft>
                    <a:spcPts val="0"/>
                  </a:spcAft>
                  <a:defRPr/>
                </a:pPr>
                <a:endParaRPr lang="en-US" kern="0">
                  <a:solidFill>
                    <a:srgbClr val="000000">
                      <a:lumMod val="75000"/>
                      <a:lumOff val="25000"/>
                    </a:srgbClr>
                  </a:solidFill>
                  <a:latin typeface="+mn-lt"/>
                  <a:cs typeface="Arial" charset="0"/>
                </a:endParaRPr>
              </a:p>
            </p:txBody>
          </p:sp>
        </p:grpSp>
        <p:grpSp>
          <p:nvGrpSpPr>
            <p:cNvPr id="107540" name="Group 30"/>
            <p:cNvGrpSpPr>
              <a:grpSpLocks/>
            </p:cNvGrpSpPr>
            <p:nvPr/>
          </p:nvGrpSpPr>
          <p:grpSpPr bwMode="auto">
            <a:xfrm>
              <a:off x="1423458" y="2642113"/>
              <a:ext cx="6485683" cy="3064341"/>
              <a:chOff x="905025" y="918386"/>
              <a:chExt cx="7451425" cy="3519640"/>
            </a:xfrm>
          </p:grpSpPr>
          <p:pic>
            <p:nvPicPr>
              <p:cNvPr id="107541" name="Picture 345" descr="shadow_1_m"/>
              <p:cNvPicPr>
                <a:picLocks noChangeAspect="1" noChangeArrowheads="1"/>
              </p:cNvPicPr>
              <p:nvPr/>
            </p:nvPicPr>
            <p:blipFill>
              <a:blip r:embed="rId2">
                <a:extLst>
                  <a:ext uri="{28A0092B-C50C-407E-A947-70E740481C1C}">
                    <a14:useLocalDpi xmlns:a14="http://schemas.microsoft.com/office/drawing/2010/main" val="0"/>
                  </a:ext>
                </a:extLst>
              </a:blip>
              <a:srcRect t="61411"/>
              <a:stretch>
                <a:fillRect/>
              </a:stretch>
            </p:blipFill>
            <p:spPr bwMode="gray">
              <a:xfrm>
                <a:off x="905025" y="4332913"/>
                <a:ext cx="7451425" cy="1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32"/>
              <p:cNvSpPr/>
              <p:nvPr/>
            </p:nvSpPr>
            <p:spPr>
              <a:xfrm>
                <a:off x="1161709" y="918493"/>
                <a:ext cx="6898651" cy="3410351"/>
              </a:xfrm>
              <a:prstGeom prst="roundRect">
                <a:avLst>
                  <a:gd name="adj" fmla="val 6758"/>
                </a:avLst>
              </a:prstGeom>
              <a:solidFill>
                <a:srgbClr val="FFFFFF"/>
              </a:solidFill>
              <a:ln w="25400" cap="flat" cmpd="sng" algn="ctr">
                <a:noFill/>
                <a:prstDash val="solid"/>
              </a:ln>
              <a:effectLst>
                <a:outerShdw blurRad="63500" sx="102000" sy="102000" algn="ctr" rotWithShape="0">
                  <a:prstClr val="black">
                    <a:alpha val="7000"/>
                  </a:prstClr>
                </a:outerShdw>
              </a:effectLst>
            </p:spPr>
            <p:txBody>
              <a:bodyPr anchor="ctr"/>
              <a:lstStyle/>
              <a:p>
                <a:pPr algn="ctr" fontAlgn="auto">
                  <a:spcBef>
                    <a:spcPts val="0"/>
                  </a:spcBef>
                  <a:spcAft>
                    <a:spcPts val="0"/>
                  </a:spcAft>
                  <a:defRPr/>
                </a:pPr>
                <a:endParaRPr lang="en-US" kern="0">
                  <a:solidFill>
                    <a:srgbClr val="000000">
                      <a:lumMod val="75000"/>
                      <a:lumOff val="25000"/>
                    </a:srgbClr>
                  </a:solidFill>
                  <a:latin typeface="+mn-lt"/>
                  <a:cs typeface="Arial" charset="0"/>
                </a:endParaRPr>
              </a:p>
            </p:txBody>
          </p:sp>
        </p:grpSp>
      </p:grpSp>
      <p:sp>
        <p:nvSpPr>
          <p:cNvPr id="107544" name="Rectangle 24"/>
          <p:cNvSpPr>
            <a:spLocks noChangeArrowheads="1"/>
          </p:cNvSpPr>
          <p:nvPr/>
        </p:nvSpPr>
        <p:spPr bwMode="auto">
          <a:xfrm>
            <a:off x="0" y="59210"/>
            <a:ext cx="12192000" cy="47307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500" b="1" dirty="0" err="1">
                <a:latin typeface="Arial Unicode MS" pitchFamily="34" charset="-128"/>
              </a:rPr>
              <a:t>Câu</a:t>
            </a:r>
            <a:r>
              <a:rPr lang="en-US" sz="2500" b="1" dirty="0">
                <a:latin typeface="Arial Unicode MS" pitchFamily="34" charset="-128"/>
              </a:rPr>
              <a:t> </a:t>
            </a:r>
            <a:r>
              <a:rPr lang="en-US" sz="2500" b="1" dirty="0" smtClean="0">
                <a:latin typeface="Arial Unicode MS" pitchFamily="34" charset="-128"/>
              </a:rPr>
              <a:t>3.</a:t>
            </a:r>
            <a:r>
              <a:rPr lang="en-US" sz="2500" dirty="0">
                <a:latin typeface="Arial Unicode MS" pitchFamily="34" charset="-128"/>
              </a:rPr>
              <a:t> </a:t>
            </a:r>
            <a:r>
              <a:rPr lang="en-US" sz="2500" dirty="0" err="1">
                <a:latin typeface="Arial Unicode MS" pitchFamily="34" charset="-128"/>
              </a:rPr>
              <a:t>Xử</a:t>
            </a:r>
            <a:r>
              <a:rPr lang="en-US" sz="2500" dirty="0">
                <a:latin typeface="Arial Unicode MS" pitchFamily="34" charset="-128"/>
              </a:rPr>
              <a:t> </a:t>
            </a:r>
            <a:r>
              <a:rPr lang="en-US" sz="2500" dirty="0" err="1">
                <a:latin typeface="Arial Unicode MS" pitchFamily="34" charset="-128"/>
              </a:rPr>
              <a:t>lý</a:t>
            </a:r>
            <a:r>
              <a:rPr lang="en-US" sz="2500" dirty="0">
                <a:latin typeface="Arial Unicode MS" pitchFamily="34" charset="-128"/>
              </a:rPr>
              <a:t> </a:t>
            </a:r>
            <a:r>
              <a:rPr lang="en-US" sz="2500" dirty="0" err="1">
                <a:latin typeface="Arial Unicode MS" pitchFamily="34" charset="-128"/>
              </a:rPr>
              <a:t>tình</a:t>
            </a:r>
            <a:r>
              <a:rPr lang="en-US" sz="2500" dirty="0">
                <a:latin typeface="Arial Unicode MS" pitchFamily="34" charset="-128"/>
              </a:rPr>
              <a:t> </a:t>
            </a:r>
            <a:r>
              <a:rPr lang="en-US" sz="2500" dirty="0" err="1">
                <a:latin typeface="Arial Unicode MS" pitchFamily="34" charset="-128"/>
              </a:rPr>
              <a:t>huống</a:t>
            </a:r>
            <a:endParaRPr lang="en-US" sz="2500" dirty="0">
              <a:latin typeface="Arial Unicode MS" pitchFamily="34" charset="-128"/>
            </a:endParaRPr>
          </a:p>
        </p:txBody>
      </p:sp>
      <p:sp>
        <p:nvSpPr>
          <p:cNvPr id="107546" name="Rectangle 26"/>
          <p:cNvSpPr>
            <a:spLocks noChangeArrowheads="1"/>
          </p:cNvSpPr>
          <p:nvPr/>
        </p:nvSpPr>
        <p:spPr bwMode="auto">
          <a:xfrm>
            <a:off x="6854825" y="1172292"/>
            <a:ext cx="5077642" cy="517064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just"/>
            <a:r>
              <a:rPr lang="en-US" sz="2400" dirty="0">
                <a:latin typeface="+mj-lt"/>
              </a:rPr>
              <a:t> </a:t>
            </a:r>
            <a:r>
              <a:rPr lang="en-US" sz="2400" dirty="0" smtClean="0">
                <a:latin typeface="+mj-lt"/>
              </a:rPr>
              <a:t>     </a:t>
            </a:r>
            <a:r>
              <a:rPr lang="vi-VN" sz="2400" dirty="0" smtClean="0">
                <a:latin typeface="+mj-lt"/>
              </a:rPr>
              <a:t>a) Dù </a:t>
            </a:r>
            <a:r>
              <a:rPr lang="vi-VN" sz="2400" dirty="0">
                <a:latin typeface="+mj-lt"/>
              </a:rPr>
              <a:t>là bạn thân của T, K cũng không có quyền truy cập tài khoản để đọc tin nhắn của T, vì tin nhắn là thư tín của cá nhân, được bảo đảm an toàn và bí mật, không ai được bóc mở, kiểm soát nếu không được người đó cho phép</a:t>
            </a:r>
            <a:r>
              <a:rPr lang="vi-VN" sz="2400" dirty="0" smtClean="0">
                <a:latin typeface="+mj-lt"/>
              </a:rPr>
              <a:t>.</a:t>
            </a:r>
            <a:endParaRPr lang="en-US" sz="2400" dirty="0" smtClean="0">
              <a:latin typeface="+mj-lt"/>
            </a:endParaRPr>
          </a:p>
          <a:p>
            <a:pPr algn="just"/>
            <a:r>
              <a:rPr lang="en-US" sz="2400" dirty="0">
                <a:latin typeface="+mj-lt"/>
              </a:rPr>
              <a:t> </a:t>
            </a:r>
            <a:r>
              <a:rPr lang="en-US" sz="2400" dirty="0" smtClean="0">
                <a:latin typeface="+mj-lt"/>
              </a:rPr>
              <a:t>      </a:t>
            </a:r>
            <a:r>
              <a:rPr lang="vi-VN" sz="2400" dirty="0" smtClean="0">
                <a:latin typeface="+mj-lt"/>
              </a:rPr>
              <a:t>b)</a:t>
            </a:r>
            <a:r>
              <a:rPr lang="vi-VN" sz="2400" dirty="0">
                <a:latin typeface="+mj-lt"/>
              </a:rPr>
              <a:t> Hành vi của K để lại hậu quả:</a:t>
            </a:r>
          </a:p>
          <a:p>
            <a:pPr algn="just"/>
            <a:r>
              <a:rPr lang="vi-VN" sz="2400" dirty="0">
                <a:latin typeface="+mj-lt"/>
              </a:rPr>
              <a:t>+ Đối với K: Có thể phải chịu trách nhiệm pháp lí về hành vi vi phạm của mình.</a:t>
            </a:r>
          </a:p>
          <a:p>
            <a:pPr algn="just"/>
            <a:r>
              <a:rPr lang="vi-VN" sz="2400" dirty="0">
                <a:latin typeface="+mj-lt"/>
              </a:rPr>
              <a:t>+ Đối với T: Bí mật, an toàn thư tín đã bị xâm phạm.</a:t>
            </a:r>
          </a:p>
          <a:p>
            <a:endParaRPr lang="en-US" sz="2400" dirty="0">
              <a:latin typeface="+mj-lt"/>
            </a:endParaRPr>
          </a:p>
        </p:txBody>
      </p:sp>
      <p:sp>
        <p:nvSpPr>
          <p:cNvPr id="107548" name="Rectangle 28"/>
          <p:cNvSpPr>
            <a:spLocks noChangeArrowheads="1"/>
          </p:cNvSpPr>
          <p:nvPr/>
        </p:nvSpPr>
        <p:spPr bwMode="auto">
          <a:xfrm>
            <a:off x="470855" y="1503091"/>
            <a:ext cx="597473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err="1" smtClean="0">
                <a:latin typeface="+mj-lt"/>
              </a:rPr>
              <a:t>Là</a:t>
            </a:r>
            <a:r>
              <a:rPr lang="en-US" sz="2400" dirty="0" smtClean="0">
                <a:latin typeface="+mj-lt"/>
              </a:rPr>
              <a:t> </a:t>
            </a:r>
            <a:r>
              <a:rPr lang="en-US" sz="2400" dirty="0" err="1" smtClean="0">
                <a:latin typeface="+mj-lt"/>
              </a:rPr>
              <a:t>bạn</a:t>
            </a:r>
            <a:r>
              <a:rPr lang="en-US" sz="2400" dirty="0" smtClean="0">
                <a:latin typeface="+mj-lt"/>
              </a:rPr>
              <a:t> </a:t>
            </a:r>
            <a:r>
              <a:rPr lang="en-US" sz="2400" dirty="0" err="1" smtClean="0">
                <a:latin typeface="+mj-lt"/>
              </a:rPr>
              <a:t>thân</a:t>
            </a:r>
            <a:r>
              <a:rPr lang="en-US" sz="2400" dirty="0" smtClean="0">
                <a:latin typeface="+mj-lt"/>
              </a:rPr>
              <a:t> </a:t>
            </a:r>
            <a:r>
              <a:rPr lang="en-US" sz="2400" dirty="0" err="1" smtClean="0">
                <a:latin typeface="+mj-lt"/>
              </a:rPr>
              <a:t>của</a:t>
            </a:r>
            <a:r>
              <a:rPr lang="en-US" sz="2400" dirty="0" smtClean="0">
                <a:latin typeface="+mj-lt"/>
              </a:rPr>
              <a:t> </a:t>
            </a:r>
            <a:r>
              <a:rPr lang="en-US" sz="2400" dirty="0" err="1" smtClean="0">
                <a:latin typeface="+mj-lt"/>
              </a:rPr>
              <a:t>nhau</a:t>
            </a:r>
            <a:r>
              <a:rPr lang="en-US" sz="2400" dirty="0" smtClean="0">
                <a:latin typeface="+mj-lt"/>
              </a:rPr>
              <a:t>, </a:t>
            </a:r>
            <a:r>
              <a:rPr lang="en-US" sz="2400" dirty="0" err="1" smtClean="0">
                <a:latin typeface="+mj-lt"/>
              </a:rPr>
              <a:t>nhưng</a:t>
            </a:r>
            <a:r>
              <a:rPr lang="en-US" sz="2400" dirty="0" smtClean="0">
                <a:latin typeface="+mj-lt"/>
              </a:rPr>
              <a:t> K </a:t>
            </a:r>
            <a:r>
              <a:rPr lang="en-US" sz="2400" dirty="0" err="1" smtClean="0">
                <a:latin typeface="+mj-lt"/>
              </a:rPr>
              <a:t>thấy</a:t>
            </a:r>
            <a:r>
              <a:rPr lang="en-US" sz="2400" dirty="0" smtClean="0">
                <a:latin typeface="+mj-lt"/>
              </a:rPr>
              <a:t> </a:t>
            </a:r>
            <a:r>
              <a:rPr lang="en-US" sz="2400" dirty="0" err="1" smtClean="0">
                <a:latin typeface="+mj-lt"/>
              </a:rPr>
              <a:t>có</a:t>
            </a:r>
            <a:r>
              <a:rPr lang="en-US" sz="2400" dirty="0" smtClean="0">
                <a:latin typeface="+mj-lt"/>
              </a:rPr>
              <a:t> </a:t>
            </a:r>
            <a:r>
              <a:rPr lang="en-US" sz="2400" dirty="0" err="1" smtClean="0">
                <a:latin typeface="+mj-lt"/>
              </a:rPr>
              <a:t>một</a:t>
            </a:r>
            <a:r>
              <a:rPr lang="en-US" sz="2400" dirty="0" smtClean="0">
                <a:latin typeface="+mj-lt"/>
              </a:rPr>
              <a:t> </a:t>
            </a:r>
            <a:r>
              <a:rPr lang="en-US" sz="2400" dirty="0" err="1" smtClean="0">
                <a:latin typeface="+mj-lt"/>
              </a:rPr>
              <a:t>số</a:t>
            </a:r>
            <a:r>
              <a:rPr lang="en-US" sz="2400" dirty="0" smtClean="0">
                <a:latin typeface="+mj-lt"/>
              </a:rPr>
              <a:t> </a:t>
            </a:r>
            <a:r>
              <a:rPr lang="en-US" sz="2400" dirty="0" err="1" smtClean="0">
                <a:latin typeface="+mj-lt"/>
              </a:rPr>
              <a:t>chuyện</a:t>
            </a:r>
            <a:r>
              <a:rPr lang="en-US" sz="2400" dirty="0" smtClean="0">
                <a:latin typeface="+mj-lt"/>
              </a:rPr>
              <a:t> T </a:t>
            </a:r>
            <a:r>
              <a:rPr lang="en-US" sz="2400" dirty="0" err="1" smtClean="0">
                <a:latin typeface="+mj-lt"/>
              </a:rPr>
              <a:t>vẫn</a:t>
            </a:r>
            <a:r>
              <a:rPr lang="en-US" sz="2400" dirty="0" smtClean="0">
                <a:latin typeface="+mj-lt"/>
              </a:rPr>
              <a:t> </a:t>
            </a:r>
            <a:r>
              <a:rPr lang="en-US" sz="2400" dirty="0" err="1" smtClean="0">
                <a:latin typeface="+mj-lt"/>
              </a:rPr>
              <a:t>giữ</a:t>
            </a:r>
            <a:r>
              <a:rPr lang="en-US" sz="2400" dirty="0" smtClean="0">
                <a:latin typeface="+mj-lt"/>
              </a:rPr>
              <a:t>, </a:t>
            </a:r>
            <a:r>
              <a:rPr lang="en-US" sz="2400" dirty="0" err="1" smtClean="0">
                <a:latin typeface="+mj-lt"/>
              </a:rPr>
              <a:t>không</a:t>
            </a:r>
            <a:r>
              <a:rPr lang="en-US" sz="2400" dirty="0" smtClean="0">
                <a:latin typeface="+mj-lt"/>
              </a:rPr>
              <a:t> </a:t>
            </a:r>
            <a:r>
              <a:rPr lang="en-US" sz="2400" dirty="0" err="1" smtClean="0">
                <a:latin typeface="+mj-lt"/>
              </a:rPr>
              <a:t>kể</a:t>
            </a:r>
            <a:r>
              <a:rPr lang="en-US" sz="2400" dirty="0" smtClean="0">
                <a:latin typeface="+mj-lt"/>
              </a:rPr>
              <a:t> </a:t>
            </a:r>
            <a:r>
              <a:rPr lang="en-US" sz="2400" dirty="0" err="1" smtClean="0">
                <a:latin typeface="+mj-lt"/>
              </a:rPr>
              <a:t>lại</a:t>
            </a:r>
            <a:r>
              <a:rPr lang="en-US" sz="2400" dirty="0" smtClean="0">
                <a:latin typeface="+mj-lt"/>
              </a:rPr>
              <a:t> </a:t>
            </a:r>
            <a:r>
              <a:rPr lang="en-US" sz="2400" dirty="0" err="1" smtClean="0">
                <a:latin typeface="+mj-lt"/>
              </a:rPr>
              <a:t>cho</a:t>
            </a:r>
            <a:r>
              <a:rPr lang="en-US" sz="2400" dirty="0" smtClean="0">
                <a:latin typeface="+mj-lt"/>
              </a:rPr>
              <a:t> </a:t>
            </a:r>
            <a:r>
              <a:rPr lang="en-US" sz="2400" dirty="0" err="1" smtClean="0">
                <a:latin typeface="+mj-lt"/>
              </a:rPr>
              <a:t>mình</a:t>
            </a:r>
            <a:r>
              <a:rPr lang="en-US" sz="2400" dirty="0" smtClean="0">
                <a:latin typeface="+mj-lt"/>
              </a:rPr>
              <a:t> </a:t>
            </a:r>
            <a:r>
              <a:rPr lang="en-US" sz="2400" dirty="0" err="1" smtClean="0">
                <a:latin typeface="+mj-lt"/>
              </a:rPr>
              <a:t>nghe</a:t>
            </a:r>
            <a:r>
              <a:rPr lang="en-US" sz="2400" dirty="0" smtClean="0">
                <a:latin typeface="+mj-lt"/>
              </a:rPr>
              <a:t>. K </a:t>
            </a:r>
            <a:r>
              <a:rPr lang="en-US" sz="2400" dirty="0" err="1" smtClean="0">
                <a:latin typeface="+mj-lt"/>
              </a:rPr>
              <a:t>tìm</a:t>
            </a:r>
            <a:r>
              <a:rPr lang="en-US" sz="2400" dirty="0" smtClean="0">
                <a:latin typeface="+mj-lt"/>
              </a:rPr>
              <a:t> </a:t>
            </a:r>
            <a:r>
              <a:rPr lang="en-US" sz="2400" dirty="0" err="1" smtClean="0">
                <a:latin typeface="+mj-lt"/>
              </a:rPr>
              <a:t>cách</a:t>
            </a:r>
            <a:r>
              <a:rPr lang="en-US" sz="2400" dirty="0" smtClean="0">
                <a:latin typeface="+mj-lt"/>
              </a:rPr>
              <a:t> </a:t>
            </a:r>
            <a:r>
              <a:rPr lang="en-US" sz="2400" dirty="0" err="1" smtClean="0">
                <a:latin typeface="+mj-lt"/>
              </a:rPr>
              <a:t>đăng</a:t>
            </a:r>
            <a:r>
              <a:rPr lang="en-US" sz="2400" dirty="0" smtClean="0">
                <a:latin typeface="+mj-lt"/>
              </a:rPr>
              <a:t> </a:t>
            </a:r>
            <a:r>
              <a:rPr lang="en-US" sz="2400" dirty="0" err="1" smtClean="0">
                <a:latin typeface="+mj-lt"/>
              </a:rPr>
              <a:t>nhập</a:t>
            </a:r>
            <a:r>
              <a:rPr lang="en-US" sz="2400" dirty="0" smtClean="0">
                <a:latin typeface="+mj-lt"/>
              </a:rPr>
              <a:t> </a:t>
            </a:r>
            <a:r>
              <a:rPr lang="en-US" sz="2400" dirty="0" err="1" smtClean="0">
                <a:latin typeface="+mj-lt"/>
              </a:rPr>
              <a:t>vào</a:t>
            </a:r>
            <a:r>
              <a:rPr lang="en-US" sz="2400" dirty="0" smtClean="0">
                <a:latin typeface="+mj-lt"/>
              </a:rPr>
              <a:t> </a:t>
            </a:r>
            <a:r>
              <a:rPr lang="en-US" sz="2400" dirty="0" err="1" smtClean="0">
                <a:latin typeface="+mj-lt"/>
              </a:rPr>
              <a:t>tài</a:t>
            </a:r>
            <a:r>
              <a:rPr lang="en-US" sz="2400" dirty="0" smtClean="0">
                <a:latin typeface="+mj-lt"/>
              </a:rPr>
              <a:t> </a:t>
            </a:r>
            <a:r>
              <a:rPr lang="en-US" sz="2400" dirty="0" err="1" smtClean="0">
                <a:latin typeface="+mj-lt"/>
              </a:rPr>
              <a:t>khoản</a:t>
            </a:r>
            <a:r>
              <a:rPr lang="en-US" sz="2400" dirty="0" smtClean="0">
                <a:latin typeface="+mj-lt"/>
              </a:rPr>
              <a:t> </a:t>
            </a:r>
            <a:r>
              <a:rPr lang="en-US" sz="2400" dirty="0" err="1" smtClean="0">
                <a:latin typeface="+mj-lt"/>
              </a:rPr>
              <a:t>xã</a:t>
            </a:r>
            <a:r>
              <a:rPr lang="en-US" sz="2400" dirty="0" smtClean="0">
                <a:latin typeface="+mj-lt"/>
              </a:rPr>
              <a:t> </a:t>
            </a:r>
            <a:r>
              <a:rPr lang="en-US" sz="2400" dirty="0" err="1" smtClean="0">
                <a:latin typeface="+mj-lt"/>
              </a:rPr>
              <a:t>hội</a:t>
            </a:r>
            <a:r>
              <a:rPr lang="en-US" sz="2400" dirty="0" smtClean="0">
                <a:latin typeface="+mj-lt"/>
              </a:rPr>
              <a:t> </a:t>
            </a:r>
            <a:r>
              <a:rPr lang="en-US" sz="2400" dirty="0" err="1" smtClean="0">
                <a:latin typeface="+mj-lt"/>
              </a:rPr>
              <a:t>của</a:t>
            </a:r>
            <a:r>
              <a:rPr lang="en-US" sz="2400" dirty="0" smtClean="0">
                <a:latin typeface="+mj-lt"/>
              </a:rPr>
              <a:t> T </a:t>
            </a:r>
            <a:r>
              <a:rPr lang="en-US" sz="2400" dirty="0" err="1" smtClean="0">
                <a:latin typeface="+mj-lt"/>
              </a:rPr>
              <a:t>để</a:t>
            </a:r>
            <a:r>
              <a:rPr lang="en-US" sz="2400" dirty="0" smtClean="0">
                <a:latin typeface="+mj-lt"/>
              </a:rPr>
              <a:t> </a:t>
            </a:r>
            <a:r>
              <a:rPr lang="en-US" sz="2400" dirty="0" err="1" smtClean="0">
                <a:latin typeface="+mj-lt"/>
              </a:rPr>
              <a:t>đọc</a:t>
            </a:r>
            <a:r>
              <a:rPr lang="en-US" sz="2400" dirty="0">
                <a:latin typeface="+mj-lt"/>
              </a:rPr>
              <a:t> </a:t>
            </a:r>
            <a:r>
              <a:rPr lang="en-US" sz="2400" dirty="0" smtClean="0">
                <a:latin typeface="+mj-lt"/>
              </a:rPr>
              <a:t>tin </a:t>
            </a:r>
            <a:r>
              <a:rPr lang="en-US" sz="2400" dirty="0" err="1" smtClean="0">
                <a:latin typeface="+mj-lt"/>
              </a:rPr>
              <a:t>nhắn</a:t>
            </a:r>
            <a:r>
              <a:rPr lang="en-US" sz="2400" dirty="0" smtClean="0">
                <a:latin typeface="+mj-lt"/>
              </a:rPr>
              <a:t> T </a:t>
            </a:r>
            <a:r>
              <a:rPr lang="en-US" sz="2400" dirty="0" err="1" smtClean="0">
                <a:latin typeface="+mj-lt"/>
              </a:rPr>
              <a:t>trao</a:t>
            </a:r>
            <a:r>
              <a:rPr lang="en-US" sz="2400" dirty="0" smtClean="0">
                <a:latin typeface="+mj-lt"/>
              </a:rPr>
              <a:t> </a:t>
            </a:r>
            <a:r>
              <a:rPr lang="en-US" sz="2400" dirty="0" err="1" smtClean="0">
                <a:latin typeface="+mj-lt"/>
              </a:rPr>
              <a:t>đổi</a:t>
            </a:r>
            <a:r>
              <a:rPr lang="en-US" sz="2400" dirty="0" smtClean="0">
                <a:latin typeface="+mj-lt"/>
              </a:rPr>
              <a:t> </a:t>
            </a:r>
            <a:r>
              <a:rPr lang="en-US" sz="2400" dirty="0" err="1" smtClean="0">
                <a:latin typeface="+mj-lt"/>
              </a:rPr>
              <a:t>với</a:t>
            </a:r>
            <a:r>
              <a:rPr lang="en-US" sz="2400" dirty="0" smtClean="0">
                <a:latin typeface="+mj-lt"/>
              </a:rPr>
              <a:t> </a:t>
            </a:r>
            <a:r>
              <a:rPr lang="en-US" sz="2400" dirty="0" err="1" smtClean="0">
                <a:latin typeface="+mj-lt"/>
              </a:rPr>
              <a:t>mọi</a:t>
            </a:r>
            <a:r>
              <a:rPr lang="en-US" sz="2400" dirty="0" smtClean="0">
                <a:latin typeface="+mj-lt"/>
              </a:rPr>
              <a:t> </a:t>
            </a:r>
            <a:r>
              <a:rPr lang="en-US" sz="2400" dirty="0" err="1" smtClean="0">
                <a:latin typeface="+mj-lt"/>
              </a:rPr>
              <a:t>người</a:t>
            </a:r>
            <a:r>
              <a:rPr lang="en-US" sz="2400" dirty="0" smtClean="0">
                <a:latin typeface="+mj-lt"/>
              </a:rPr>
              <a:t>. </a:t>
            </a:r>
            <a:r>
              <a:rPr lang="en-US" sz="2400" dirty="0" err="1" smtClean="0">
                <a:latin typeface="+mj-lt"/>
              </a:rPr>
              <a:t>Biết</a:t>
            </a:r>
            <a:r>
              <a:rPr lang="en-US" sz="2400" dirty="0" smtClean="0">
                <a:latin typeface="+mj-lt"/>
              </a:rPr>
              <a:t> </a:t>
            </a:r>
            <a:r>
              <a:rPr lang="en-US" sz="2400" dirty="0" err="1" smtClean="0">
                <a:latin typeface="+mj-lt"/>
              </a:rPr>
              <a:t>chuyện</a:t>
            </a:r>
            <a:r>
              <a:rPr lang="en-US" sz="2400" dirty="0" smtClean="0">
                <a:latin typeface="+mj-lt"/>
              </a:rPr>
              <a:t>, t </a:t>
            </a:r>
            <a:r>
              <a:rPr lang="en-US" sz="2400" dirty="0" err="1" smtClean="0">
                <a:latin typeface="+mj-lt"/>
              </a:rPr>
              <a:t>rất</a:t>
            </a:r>
            <a:r>
              <a:rPr lang="en-US" sz="2400" dirty="0" smtClean="0">
                <a:latin typeface="+mj-lt"/>
              </a:rPr>
              <a:t> </a:t>
            </a:r>
            <a:r>
              <a:rPr lang="en-US" sz="2400" dirty="0" err="1" smtClean="0">
                <a:latin typeface="+mj-lt"/>
              </a:rPr>
              <a:t>buồn</a:t>
            </a:r>
            <a:r>
              <a:rPr lang="en-US" sz="2400" dirty="0" smtClean="0">
                <a:latin typeface="+mj-lt"/>
              </a:rPr>
              <a:t> </a:t>
            </a:r>
            <a:r>
              <a:rPr lang="en-US" sz="2400" dirty="0" err="1" smtClean="0">
                <a:latin typeface="+mj-lt"/>
              </a:rPr>
              <a:t>và</a:t>
            </a:r>
            <a:r>
              <a:rPr lang="en-US" sz="2400" dirty="0" smtClean="0">
                <a:latin typeface="+mj-lt"/>
              </a:rPr>
              <a:t> </a:t>
            </a:r>
            <a:r>
              <a:rPr lang="en-US" sz="2400" dirty="0" err="1" smtClean="0">
                <a:latin typeface="+mj-lt"/>
              </a:rPr>
              <a:t>cảm</a:t>
            </a:r>
            <a:r>
              <a:rPr lang="en-US" sz="2400" dirty="0" smtClean="0">
                <a:latin typeface="+mj-lt"/>
              </a:rPr>
              <a:t> </a:t>
            </a:r>
            <a:r>
              <a:rPr lang="en-US" sz="2400" dirty="0" err="1" smtClean="0">
                <a:latin typeface="+mj-lt"/>
              </a:rPr>
              <a:t>thấy</a:t>
            </a:r>
            <a:r>
              <a:rPr lang="en-US" sz="2400" dirty="0" smtClean="0">
                <a:latin typeface="+mj-lt"/>
              </a:rPr>
              <a:t> </a:t>
            </a:r>
            <a:r>
              <a:rPr lang="en-US" sz="2400" dirty="0" err="1" smtClean="0">
                <a:latin typeface="+mj-lt"/>
              </a:rPr>
              <a:t>bị</a:t>
            </a:r>
            <a:r>
              <a:rPr lang="en-US" sz="2400" dirty="0" smtClean="0">
                <a:latin typeface="+mj-lt"/>
              </a:rPr>
              <a:t> </a:t>
            </a:r>
            <a:r>
              <a:rPr lang="en-US" sz="2400" dirty="0" err="1" smtClean="0">
                <a:latin typeface="+mj-lt"/>
              </a:rPr>
              <a:t>tổn</a:t>
            </a:r>
            <a:r>
              <a:rPr lang="en-US" sz="2400" dirty="0" smtClean="0">
                <a:latin typeface="+mj-lt"/>
              </a:rPr>
              <a:t> </a:t>
            </a:r>
            <a:r>
              <a:rPr lang="en-US" sz="2400" dirty="0" err="1" smtClean="0">
                <a:latin typeface="+mj-lt"/>
              </a:rPr>
              <a:t>thương</a:t>
            </a:r>
            <a:r>
              <a:rPr lang="en-US" sz="2400" dirty="0" smtClean="0">
                <a:latin typeface="+mj-lt"/>
              </a:rPr>
              <a:t> </a:t>
            </a:r>
            <a:r>
              <a:rPr lang="en-US" sz="2400" dirty="0" err="1" smtClean="0">
                <a:latin typeface="+mj-lt"/>
              </a:rPr>
              <a:t>nên</a:t>
            </a:r>
            <a:r>
              <a:rPr lang="en-US" sz="2400" dirty="0" smtClean="0">
                <a:latin typeface="+mj-lt"/>
              </a:rPr>
              <a:t> </a:t>
            </a:r>
            <a:r>
              <a:rPr lang="en-US" sz="2400" dirty="0" err="1" smtClean="0">
                <a:latin typeface="+mj-lt"/>
              </a:rPr>
              <a:t>đã</a:t>
            </a:r>
            <a:r>
              <a:rPr lang="en-US" sz="2400" dirty="0" smtClean="0">
                <a:latin typeface="+mj-lt"/>
              </a:rPr>
              <a:t> </a:t>
            </a:r>
            <a:r>
              <a:rPr lang="en-US" sz="2400" dirty="0" err="1" smtClean="0">
                <a:latin typeface="+mj-lt"/>
              </a:rPr>
              <a:t>hạn</a:t>
            </a:r>
            <a:r>
              <a:rPr lang="en-US" sz="2400" dirty="0" smtClean="0">
                <a:latin typeface="+mj-lt"/>
              </a:rPr>
              <a:t> </a:t>
            </a:r>
            <a:r>
              <a:rPr lang="en-US" sz="2400" dirty="0" err="1" smtClean="0">
                <a:latin typeface="+mj-lt"/>
              </a:rPr>
              <a:t>chế</a:t>
            </a:r>
            <a:r>
              <a:rPr lang="en-US" sz="2400" dirty="0" smtClean="0">
                <a:latin typeface="+mj-lt"/>
              </a:rPr>
              <a:t> </a:t>
            </a:r>
            <a:r>
              <a:rPr lang="en-US" sz="2400" dirty="0" err="1" smtClean="0">
                <a:latin typeface="+mj-lt"/>
              </a:rPr>
              <a:t>tiếp</a:t>
            </a:r>
            <a:r>
              <a:rPr lang="en-US" sz="2400" dirty="0" smtClean="0">
                <a:latin typeface="+mj-lt"/>
              </a:rPr>
              <a:t> </a:t>
            </a:r>
            <a:r>
              <a:rPr lang="en-US" sz="2400" dirty="0" err="1" smtClean="0">
                <a:latin typeface="+mj-lt"/>
              </a:rPr>
              <a:t>xúc</a:t>
            </a:r>
            <a:r>
              <a:rPr lang="en-US" sz="2400" dirty="0" smtClean="0">
                <a:latin typeface="+mj-lt"/>
              </a:rPr>
              <a:t> </a:t>
            </a:r>
            <a:r>
              <a:rPr lang="en-US" sz="2400" dirty="0" err="1" smtClean="0">
                <a:latin typeface="+mj-lt"/>
              </a:rPr>
              <a:t>với</a:t>
            </a:r>
            <a:r>
              <a:rPr lang="en-US" sz="2400" dirty="0" smtClean="0">
                <a:latin typeface="+mj-lt"/>
              </a:rPr>
              <a:t> K. K </a:t>
            </a:r>
            <a:r>
              <a:rPr lang="en-US" sz="2400" dirty="0" err="1" smtClean="0">
                <a:latin typeface="+mj-lt"/>
              </a:rPr>
              <a:t>cũng</a:t>
            </a:r>
            <a:r>
              <a:rPr lang="en-US" sz="2400" dirty="0" smtClean="0">
                <a:latin typeface="+mj-lt"/>
              </a:rPr>
              <a:t> </a:t>
            </a:r>
            <a:r>
              <a:rPr lang="en-US" sz="2400" dirty="0" err="1" smtClean="0">
                <a:latin typeface="+mj-lt"/>
              </a:rPr>
              <a:t>không</a:t>
            </a:r>
            <a:r>
              <a:rPr lang="en-US" sz="2400" dirty="0" smtClean="0">
                <a:latin typeface="+mj-lt"/>
              </a:rPr>
              <a:t> </a:t>
            </a:r>
            <a:r>
              <a:rPr lang="en-US" sz="2400" dirty="0" err="1" smtClean="0">
                <a:latin typeface="+mj-lt"/>
              </a:rPr>
              <a:t>vui</a:t>
            </a:r>
            <a:r>
              <a:rPr lang="en-US" sz="2400" dirty="0" smtClean="0">
                <a:latin typeface="+mj-lt"/>
              </a:rPr>
              <a:t> </a:t>
            </a:r>
            <a:r>
              <a:rPr lang="en-US" sz="2400" dirty="0" err="1" smtClean="0">
                <a:latin typeface="+mj-lt"/>
              </a:rPr>
              <a:t>khi</a:t>
            </a:r>
            <a:r>
              <a:rPr lang="en-US" sz="2400" dirty="0" smtClean="0">
                <a:latin typeface="+mj-lt"/>
              </a:rPr>
              <a:t> T </a:t>
            </a:r>
            <a:r>
              <a:rPr lang="en-US" sz="2400" dirty="0" err="1" smtClean="0">
                <a:latin typeface="+mj-lt"/>
              </a:rPr>
              <a:t>lạnh</a:t>
            </a:r>
            <a:r>
              <a:rPr lang="en-US" sz="2400" dirty="0" smtClean="0">
                <a:latin typeface="+mj-lt"/>
              </a:rPr>
              <a:t> </a:t>
            </a:r>
            <a:r>
              <a:rPr lang="en-US" sz="2400" dirty="0" err="1" smtClean="0">
                <a:latin typeface="+mj-lt"/>
              </a:rPr>
              <a:t>nhạt</a:t>
            </a:r>
            <a:r>
              <a:rPr lang="en-US" sz="2400" dirty="0" smtClean="0">
                <a:latin typeface="+mj-lt"/>
              </a:rPr>
              <a:t> </a:t>
            </a:r>
            <a:r>
              <a:rPr lang="en-US" sz="2400" dirty="0" err="1" smtClean="0">
                <a:latin typeface="+mj-lt"/>
              </a:rPr>
              <a:t>đối</a:t>
            </a:r>
            <a:r>
              <a:rPr lang="en-US" sz="2400" dirty="0" smtClean="0">
                <a:latin typeface="+mj-lt"/>
              </a:rPr>
              <a:t> </a:t>
            </a:r>
            <a:r>
              <a:rPr lang="en-US" sz="2400" dirty="0" err="1" smtClean="0">
                <a:latin typeface="+mj-lt"/>
              </a:rPr>
              <a:t>với</a:t>
            </a:r>
            <a:r>
              <a:rPr lang="en-US" sz="2400" dirty="0" smtClean="0">
                <a:latin typeface="+mj-lt"/>
              </a:rPr>
              <a:t> </a:t>
            </a:r>
            <a:r>
              <a:rPr lang="en-US" sz="2400" dirty="0" err="1" smtClean="0">
                <a:latin typeface="+mj-lt"/>
              </a:rPr>
              <a:t>mình</a:t>
            </a:r>
            <a:r>
              <a:rPr lang="vi-VN" sz="2400" dirty="0" smtClean="0">
                <a:latin typeface="+mj-lt"/>
              </a:rPr>
              <a:t> </a:t>
            </a:r>
            <a:endParaRPr lang="en-US" sz="2400" dirty="0">
              <a:latin typeface="+mj-lt"/>
            </a:endParaRPr>
          </a:p>
        </p:txBody>
      </p:sp>
      <p:sp>
        <p:nvSpPr>
          <p:cNvPr id="107549" name="Rectangle 29"/>
          <p:cNvSpPr>
            <a:spLocks noChangeArrowheads="1"/>
          </p:cNvSpPr>
          <p:nvPr/>
        </p:nvSpPr>
        <p:spPr bwMode="auto">
          <a:xfrm>
            <a:off x="249238" y="4810166"/>
            <a:ext cx="6359524" cy="2015936"/>
          </a:xfrm>
          <a:prstGeom prst="rect">
            <a:avLst/>
          </a:prstGeom>
          <a:noFill/>
          <a:ln w="4127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400" dirty="0">
                <a:solidFill>
                  <a:srgbClr val="FF0000"/>
                </a:solidFill>
                <a:latin typeface="+mj-lt"/>
              </a:rPr>
              <a:t>a) </a:t>
            </a:r>
            <a:r>
              <a:rPr lang="en-US" sz="2400" dirty="0" err="1" smtClean="0">
                <a:solidFill>
                  <a:srgbClr val="FF0000"/>
                </a:solidFill>
                <a:latin typeface="+mj-lt"/>
              </a:rPr>
              <a:t>Là</a:t>
            </a:r>
            <a:r>
              <a:rPr lang="en-US" sz="2400" dirty="0" smtClean="0">
                <a:solidFill>
                  <a:srgbClr val="FF0000"/>
                </a:solidFill>
                <a:latin typeface="+mj-lt"/>
              </a:rPr>
              <a:t> </a:t>
            </a:r>
            <a:r>
              <a:rPr lang="en-US" sz="2400" dirty="0" err="1" smtClean="0">
                <a:solidFill>
                  <a:srgbClr val="FF0000"/>
                </a:solidFill>
                <a:latin typeface="+mj-lt"/>
              </a:rPr>
              <a:t>bạn</a:t>
            </a:r>
            <a:r>
              <a:rPr lang="en-US" sz="2400" dirty="0" smtClean="0">
                <a:solidFill>
                  <a:srgbClr val="FF0000"/>
                </a:solidFill>
                <a:latin typeface="+mj-lt"/>
              </a:rPr>
              <a:t> </a:t>
            </a:r>
            <a:r>
              <a:rPr lang="en-US" sz="2400" dirty="0" err="1" smtClean="0">
                <a:solidFill>
                  <a:srgbClr val="FF0000"/>
                </a:solidFill>
                <a:latin typeface="+mj-lt"/>
              </a:rPr>
              <a:t>thân</a:t>
            </a:r>
            <a:r>
              <a:rPr lang="en-US" sz="2400" dirty="0" smtClean="0">
                <a:solidFill>
                  <a:srgbClr val="FF0000"/>
                </a:solidFill>
                <a:latin typeface="+mj-lt"/>
              </a:rPr>
              <a:t> </a:t>
            </a:r>
            <a:r>
              <a:rPr lang="en-US" sz="2400" dirty="0" err="1" smtClean="0">
                <a:solidFill>
                  <a:srgbClr val="FF0000"/>
                </a:solidFill>
                <a:latin typeface="+mj-lt"/>
              </a:rPr>
              <a:t>của</a:t>
            </a:r>
            <a:r>
              <a:rPr lang="en-US" sz="2400" dirty="0" smtClean="0">
                <a:solidFill>
                  <a:srgbClr val="FF0000"/>
                </a:solidFill>
                <a:latin typeface="+mj-lt"/>
              </a:rPr>
              <a:t> </a:t>
            </a:r>
            <a:r>
              <a:rPr lang="en-US" sz="2400" dirty="0" err="1" smtClean="0">
                <a:solidFill>
                  <a:srgbClr val="FF0000"/>
                </a:solidFill>
                <a:latin typeface="+mj-lt"/>
              </a:rPr>
              <a:t>nhau</a:t>
            </a:r>
            <a:r>
              <a:rPr lang="en-US" sz="2400" dirty="0" smtClean="0">
                <a:solidFill>
                  <a:srgbClr val="FF0000"/>
                </a:solidFill>
                <a:latin typeface="+mj-lt"/>
              </a:rPr>
              <a:t>, K </a:t>
            </a:r>
            <a:r>
              <a:rPr lang="en-US" sz="2400" dirty="0" err="1" smtClean="0">
                <a:solidFill>
                  <a:srgbClr val="FF0000"/>
                </a:solidFill>
                <a:latin typeface="+mj-lt"/>
              </a:rPr>
              <a:t>có</a:t>
            </a:r>
            <a:r>
              <a:rPr lang="en-US" sz="2400" dirty="0" smtClean="0">
                <a:solidFill>
                  <a:srgbClr val="FF0000"/>
                </a:solidFill>
                <a:latin typeface="+mj-lt"/>
              </a:rPr>
              <a:t> </a:t>
            </a:r>
            <a:r>
              <a:rPr lang="en-US" sz="2400" dirty="0" err="1" smtClean="0">
                <a:solidFill>
                  <a:srgbClr val="FF0000"/>
                </a:solidFill>
                <a:latin typeface="+mj-lt"/>
              </a:rPr>
              <a:t>quyền</a:t>
            </a:r>
            <a:r>
              <a:rPr lang="en-US" sz="2400" dirty="0" smtClean="0">
                <a:solidFill>
                  <a:srgbClr val="FF0000"/>
                </a:solidFill>
                <a:latin typeface="+mj-lt"/>
              </a:rPr>
              <a:t> </a:t>
            </a:r>
            <a:r>
              <a:rPr lang="en-US" sz="2400" dirty="0" err="1" smtClean="0">
                <a:solidFill>
                  <a:srgbClr val="FF0000"/>
                </a:solidFill>
                <a:latin typeface="+mj-lt"/>
              </a:rPr>
              <a:t>truy</a:t>
            </a:r>
            <a:r>
              <a:rPr lang="en-US" sz="2400" dirty="0" smtClean="0">
                <a:solidFill>
                  <a:srgbClr val="FF0000"/>
                </a:solidFill>
                <a:latin typeface="+mj-lt"/>
              </a:rPr>
              <a:t> </a:t>
            </a:r>
            <a:r>
              <a:rPr lang="en-US" sz="2400" dirty="0" err="1" smtClean="0">
                <a:solidFill>
                  <a:srgbClr val="FF0000"/>
                </a:solidFill>
                <a:latin typeface="+mj-lt"/>
              </a:rPr>
              <a:t>cập</a:t>
            </a:r>
            <a:r>
              <a:rPr lang="en-US" sz="2400" dirty="0" smtClean="0">
                <a:solidFill>
                  <a:srgbClr val="FF0000"/>
                </a:solidFill>
                <a:latin typeface="+mj-lt"/>
              </a:rPr>
              <a:t> </a:t>
            </a:r>
            <a:r>
              <a:rPr lang="en-US" sz="2400" dirty="0" err="1" smtClean="0">
                <a:solidFill>
                  <a:srgbClr val="FF0000"/>
                </a:solidFill>
                <a:latin typeface="+mj-lt"/>
              </a:rPr>
              <a:t>tài</a:t>
            </a:r>
            <a:r>
              <a:rPr lang="en-US" sz="2400" dirty="0" smtClean="0">
                <a:solidFill>
                  <a:srgbClr val="FF0000"/>
                </a:solidFill>
                <a:latin typeface="+mj-lt"/>
              </a:rPr>
              <a:t> </a:t>
            </a:r>
            <a:r>
              <a:rPr lang="en-US" sz="2400" dirty="0" err="1" smtClean="0">
                <a:solidFill>
                  <a:srgbClr val="FF0000"/>
                </a:solidFill>
                <a:latin typeface="+mj-lt"/>
              </a:rPr>
              <a:t>khoản</a:t>
            </a:r>
            <a:r>
              <a:rPr lang="en-US" sz="2400" dirty="0" smtClean="0">
                <a:solidFill>
                  <a:srgbClr val="FF0000"/>
                </a:solidFill>
                <a:latin typeface="+mj-lt"/>
              </a:rPr>
              <a:t> </a:t>
            </a:r>
            <a:r>
              <a:rPr lang="en-US" sz="2400" dirty="0" err="1" smtClean="0">
                <a:solidFill>
                  <a:srgbClr val="FF0000"/>
                </a:solidFill>
                <a:latin typeface="+mj-lt"/>
              </a:rPr>
              <a:t>trên</a:t>
            </a:r>
            <a:r>
              <a:rPr lang="en-US" sz="2400" dirty="0" smtClean="0">
                <a:solidFill>
                  <a:srgbClr val="FF0000"/>
                </a:solidFill>
                <a:latin typeface="+mj-lt"/>
              </a:rPr>
              <a:t> </a:t>
            </a:r>
            <a:r>
              <a:rPr lang="en-US" sz="2400" dirty="0" err="1" smtClean="0">
                <a:solidFill>
                  <a:srgbClr val="FF0000"/>
                </a:solidFill>
                <a:latin typeface="+mj-lt"/>
              </a:rPr>
              <a:t>mạng</a:t>
            </a:r>
            <a:r>
              <a:rPr lang="en-US" sz="2400" dirty="0" smtClean="0">
                <a:solidFill>
                  <a:srgbClr val="FF0000"/>
                </a:solidFill>
                <a:latin typeface="+mj-lt"/>
              </a:rPr>
              <a:t> </a:t>
            </a:r>
            <a:r>
              <a:rPr lang="en-US" sz="2400" dirty="0" err="1" smtClean="0">
                <a:solidFill>
                  <a:srgbClr val="FF0000"/>
                </a:solidFill>
                <a:latin typeface="+mj-lt"/>
              </a:rPr>
              <a:t>xã</a:t>
            </a:r>
            <a:r>
              <a:rPr lang="en-US" sz="2400" dirty="0" smtClean="0">
                <a:solidFill>
                  <a:srgbClr val="FF0000"/>
                </a:solidFill>
                <a:latin typeface="+mj-lt"/>
              </a:rPr>
              <a:t> </a:t>
            </a:r>
            <a:r>
              <a:rPr lang="en-US" sz="2400" dirty="0" err="1" smtClean="0">
                <a:solidFill>
                  <a:srgbClr val="FF0000"/>
                </a:solidFill>
                <a:latin typeface="+mj-lt"/>
              </a:rPr>
              <a:t>hội</a:t>
            </a:r>
            <a:r>
              <a:rPr lang="en-US" sz="2400" dirty="0" smtClean="0">
                <a:solidFill>
                  <a:srgbClr val="FF0000"/>
                </a:solidFill>
                <a:latin typeface="+mj-lt"/>
              </a:rPr>
              <a:t> </a:t>
            </a:r>
            <a:r>
              <a:rPr lang="en-US" sz="2400" dirty="0" err="1" smtClean="0">
                <a:solidFill>
                  <a:srgbClr val="FF0000"/>
                </a:solidFill>
                <a:latin typeface="+mj-lt"/>
              </a:rPr>
              <a:t>để</a:t>
            </a:r>
            <a:r>
              <a:rPr lang="en-US" sz="2400" dirty="0" smtClean="0">
                <a:solidFill>
                  <a:srgbClr val="FF0000"/>
                </a:solidFill>
                <a:latin typeface="+mj-lt"/>
              </a:rPr>
              <a:t> </a:t>
            </a:r>
            <a:r>
              <a:rPr lang="en-US" sz="2400" dirty="0" err="1" smtClean="0">
                <a:solidFill>
                  <a:srgbClr val="FF0000"/>
                </a:solidFill>
                <a:latin typeface="+mj-lt"/>
              </a:rPr>
              <a:t>đọc</a:t>
            </a:r>
            <a:r>
              <a:rPr lang="en-US" sz="2400" dirty="0" smtClean="0">
                <a:solidFill>
                  <a:srgbClr val="FF0000"/>
                </a:solidFill>
                <a:latin typeface="+mj-lt"/>
              </a:rPr>
              <a:t> tin </a:t>
            </a:r>
            <a:r>
              <a:rPr lang="en-US" sz="2400" dirty="0" err="1" smtClean="0">
                <a:solidFill>
                  <a:srgbClr val="FF0000"/>
                </a:solidFill>
                <a:latin typeface="+mj-lt"/>
              </a:rPr>
              <a:t>nhắn</a:t>
            </a:r>
            <a:r>
              <a:rPr lang="en-US" sz="2400" dirty="0" smtClean="0">
                <a:solidFill>
                  <a:srgbClr val="FF0000"/>
                </a:solidFill>
                <a:latin typeface="+mj-lt"/>
              </a:rPr>
              <a:t> </a:t>
            </a:r>
            <a:r>
              <a:rPr lang="en-US" sz="2400" dirty="0" err="1" smtClean="0">
                <a:solidFill>
                  <a:srgbClr val="FF0000"/>
                </a:solidFill>
                <a:latin typeface="+mj-lt"/>
              </a:rPr>
              <a:t>của</a:t>
            </a:r>
            <a:r>
              <a:rPr lang="en-US" sz="2400" dirty="0" smtClean="0">
                <a:solidFill>
                  <a:srgbClr val="FF0000"/>
                </a:solidFill>
                <a:latin typeface="+mj-lt"/>
              </a:rPr>
              <a:t> T </a:t>
            </a:r>
            <a:r>
              <a:rPr lang="en-US" sz="2400" dirty="0" err="1" smtClean="0">
                <a:solidFill>
                  <a:srgbClr val="FF0000"/>
                </a:solidFill>
                <a:latin typeface="+mj-lt"/>
              </a:rPr>
              <a:t>không</a:t>
            </a:r>
            <a:r>
              <a:rPr lang="en-US" sz="2400" dirty="0" smtClean="0">
                <a:solidFill>
                  <a:srgbClr val="FF0000"/>
                </a:solidFill>
                <a:latin typeface="+mj-lt"/>
              </a:rPr>
              <a:t>? </a:t>
            </a:r>
            <a:r>
              <a:rPr lang="en-US" sz="2400" dirty="0" err="1" smtClean="0">
                <a:solidFill>
                  <a:srgbClr val="FF0000"/>
                </a:solidFill>
                <a:latin typeface="+mj-lt"/>
              </a:rPr>
              <a:t>Vì</a:t>
            </a:r>
            <a:r>
              <a:rPr lang="en-US" sz="2400" dirty="0" smtClean="0">
                <a:solidFill>
                  <a:srgbClr val="FF0000"/>
                </a:solidFill>
                <a:latin typeface="+mj-lt"/>
              </a:rPr>
              <a:t> </a:t>
            </a:r>
            <a:r>
              <a:rPr lang="en-US" sz="2400" dirty="0" err="1" smtClean="0">
                <a:solidFill>
                  <a:srgbClr val="FF0000"/>
                </a:solidFill>
                <a:latin typeface="+mj-lt"/>
              </a:rPr>
              <a:t>sao</a:t>
            </a:r>
            <a:r>
              <a:rPr lang="en-US" sz="2400" dirty="0" smtClean="0">
                <a:solidFill>
                  <a:srgbClr val="FF0000"/>
                </a:solidFill>
                <a:latin typeface="+mj-lt"/>
              </a:rPr>
              <a:t>?</a:t>
            </a:r>
            <a:endParaRPr lang="en-US" sz="2400" dirty="0">
              <a:solidFill>
                <a:srgbClr val="FF0000"/>
              </a:solidFill>
              <a:latin typeface="+mj-lt"/>
            </a:endParaRPr>
          </a:p>
          <a:p>
            <a:r>
              <a:rPr lang="en-US" sz="2400" dirty="0">
                <a:solidFill>
                  <a:srgbClr val="FF0000"/>
                </a:solidFill>
                <a:latin typeface="+mj-lt"/>
              </a:rPr>
              <a:t>b) </a:t>
            </a:r>
            <a:r>
              <a:rPr lang="en-US" sz="2400" dirty="0" err="1" smtClean="0">
                <a:solidFill>
                  <a:srgbClr val="FF0000"/>
                </a:solidFill>
                <a:latin typeface="+mj-lt"/>
              </a:rPr>
              <a:t>Hành</a:t>
            </a:r>
            <a:r>
              <a:rPr lang="en-US" sz="2400" dirty="0" smtClean="0">
                <a:solidFill>
                  <a:srgbClr val="FF0000"/>
                </a:solidFill>
                <a:latin typeface="+mj-lt"/>
              </a:rPr>
              <a:t> vi </a:t>
            </a:r>
            <a:r>
              <a:rPr lang="en-US" sz="2400" dirty="0" err="1" smtClean="0">
                <a:solidFill>
                  <a:srgbClr val="FF0000"/>
                </a:solidFill>
                <a:latin typeface="+mj-lt"/>
              </a:rPr>
              <a:t>của</a:t>
            </a:r>
            <a:r>
              <a:rPr lang="en-US" sz="2400" dirty="0" smtClean="0">
                <a:solidFill>
                  <a:srgbClr val="FF0000"/>
                </a:solidFill>
                <a:latin typeface="+mj-lt"/>
              </a:rPr>
              <a:t> K </a:t>
            </a:r>
            <a:r>
              <a:rPr lang="en-US" sz="2400" dirty="0" err="1" smtClean="0">
                <a:solidFill>
                  <a:srgbClr val="FF0000"/>
                </a:solidFill>
                <a:latin typeface="+mj-lt"/>
              </a:rPr>
              <a:t>đã</a:t>
            </a:r>
            <a:r>
              <a:rPr lang="en-US" sz="2400" dirty="0" smtClean="0">
                <a:solidFill>
                  <a:srgbClr val="FF0000"/>
                </a:solidFill>
                <a:latin typeface="+mj-lt"/>
              </a:rPr>
              <a:t> </a:t>
            </a:r>
            <a:r>
              <a:rPr lang="en-US" sz="2400" dirty="0" err="1" smtClean="0">
                <a:solidFill>
                  <a:srgbClr val="FF0000"/>
                </a:solidFill>
                <a:latin typeface="+mj-lt"/>
              </a:rPr>
              <a:t>để</a:t>
            </a:r>
            <a:r>
              <a:rPr lang="en-US" sz="2400" dirty="0" smtClean="0">
                <a:solidFill>
                  <a:srgbClr val="FF0000"/>
                </a:solidFill>
                <a:latin typeface="+mj-lt"/>
              </a:rPr>
              <a:t> </a:t>
            </a:r>
            <a:r>
              <a:rPr lang="en-US" sz="2400" dirty="0" err="1" smtClean="0">
                <a:solidFill>
                  <a:srgbClr val="FF0000"/>
                </a:solidFill>
                <a:latin typeface="+mj-lt"/>
              </a:rPr>
              <a:t>lại</a:t>
            </a:r>
            <a:r>
              <a:rPr lang="en-US" sz="2400" dirty="0" smtClean="0">
                <a:solidFill>
                  <a:srgbClr val="FF0000"/>
                </a:solidFill>
                <a:latin typeface="+mj-lt"/>
              </a:rPr>
              <a:t> </a:t>
            </a:r>
            <a:r>
              <a:rPr lang="en-US" sz="2400" dirty="0" err="1" smtClean="0">
                <a:solidFill>
                  <a:srgbClr val="FF0000"/>
                </a:solidFill>
                <a:latin typeface="+mj-lt"/>
              </a:rPr>
              <a:t>hậu</a:t>
            </a:r>
            <a:r>
              <a:rPr lang="en-US" sz="2400" dirty="0" smtClean="0">
                <a:solidFill>
                  <a:srgbClr val="FF0000"/>
                </a:solidFill>
                <a:latin typeface="+mj-lt"/>
              </a:rPr>
              <a:t> </a:t>
            </a:r>
            <a:r>
              <a:rPr lang="en-US" sz="2400" dirty="0" err="1" smtClean="0">
                <a:solidFill>
                  <a:srgbClr val="FF0000"/>
                </a:solidFill>
                <a:latin typeface="+mj-lt"/>
              </a:rPr>
              <a:t>quả</a:t>
            </a:r>
            <a:r>
              <a:rPr lang="en-US" sz="2400" dirty="0" smtClean="0">
                <a:solidFill>
                  <a:srgbClr val="FF0000"/>
                </a:solidFill>
                <a:latin typeface="+mj-lt"/>
              </a:rPr>
              <a:t> </a:t>
            </a:r>
            <a:r>
              <a:rPr lang="en-US" sz="2400" dirty="0" err="1" smtClean="0">
                <a:solidFill>
                  <a:srgbClr val="FF0000"/>
                </a:solidFill>
                <a:latin typeface="+mj-lt"/>
              </a:rPr>
              <a:t>gì</a:t>
            </a:r>
            <a:r>
              <a:rPr lang="en-US" sz="2400" dirty="0" smtClean="0">
                <a:solidFill>
                  <a:srgbClr val="FF0000"/>
                </a:solidFill>
                <a:latin typeface="+mj-lt"/>
              </a:rPr>
              <a:t> </a:t>
            </a:r>
            <a:r>
              <a:rPr lang="en-US" sz="2400" dirty="0" err="1" smtClean="0">
                <a:solidFill>
                  <a:srgbClr val="FF0000"/>
                </a:solidFill>
                <a:latin typeface="+mj-lt"/>
              </a:rPr>
              <a:t>cho</a:t>
            </a:r>
            <a:r>
              <a:rPr lang="en-US" sz="2400" dirty="0" smtClean="0">
                <a:solidFill>
                  <a:srgbClr val="FF0000"/>
                </a:solidFill>
                <a:latin typeface="+mj-lt"/>
              </a:rPr>
              <a:t> </a:t>
            </a:r>
            <a:r>
              <a:rPr lang="en-US" sz="2400" dirty="0" err="1" smtClean="0">
                <a:solidFill>
                  <a:srgbClr val="FF0000"/>
                </a:solidFill>
                <a:latin typeface="+mj-lt"/>
              </a:rPr>
              <a:t>cả</a:t>
            </a:r>
            <a:r>
              <a:rPr lang="en-US" sz="2400" dirty="0" smtClean="0">
                <a:solidFill>
                  <a:srgbClr val="FF0000"/>
                </a:solidFill>
                <a:latin typeface="+mj-lt"/>
              </a:rPr>
              <a:t> K </a:t>
            </a:r>
            <a:r>
              <a:rPr lang="en-US" sz="2400" dirty="0" err="1" smtClean="0">
                <a:solidFill>
                  <a:srgbClr val="FF0000"/>
                </a:solidFill>
                <a:latin typeface="+mj-lt"/>
              </a:rPr>
              <a:t>và</a:t>
            </a:r>
            <a:r>
              <a:rPr lang="en-US" sz="2400" dirty="0" smtClean="0">
                <a:solidFill>
                  <a:srgbClr val="FF0000"/>
                </a:solidFill>
                <a:latin typeface="+mj-lt"/>
              </a:rPr>
              <a:t> T</a:t>
            </a:r>
            <a:endParaRPr lang="en-US" sz="2400" dirty="0">
              <a:solidFill>
                <a:srgbClr val="FF0000"/>
              </a:solidFill>
              <a:latin typeface="+mj-lt"/>
            </a:endParaRPr>
          </a:p>
        </p:txBody>
      </p:sp>
    </p:spTree>
    <p:extLst>
      <p:ext uri="{BB962C8B-B14F-4D97-AF65-F5344CB8AC3E}">
        <p14:creationId xmlns:p14="http://schemas.microsoft.com/office/powerpoint/2010/main" val="3041344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7544"/>
                                        </p:tgtEl>
                                        <p:attrNameLst>
                                          <p:attrName>style.visibility</p:attrName>
                                        </p:attrNameLst>
                                      </p:cBhvr>
                                      <p:to>
                                        <p:strVal val="visible"/>
                                      </p:to>
                                    </p:set>
                                    <p:animEffect transition="in" filter="blinds(horizontal)">
                                      <p:cBhvr>
                                        <p:cTn id="7" dur="500"/>
                                        <p:tgtEl>
                                          <p:spTgt spid="1075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7548"/>
                                        </p:tgtEl>
                                        <p:attrNameLst>
                                          <p:attrName>style.visibility</p:attrName>
                                        </p:attrNameLst>
                                      </p:cBhvr>
                                      <p:to>
                                        <p:strVal val="visible"/>
                                      </p:to>
                                    </p:set>
                                    <p:animEffect transition="in" filter="blinds(horizontal)">
                                      <p:cBhvr>
                                        <p:cTn id="12" dur="500"/>
                                        <p:tgtEl>
                                          <p:spTgt spid="107548"/>
                                        </p:tgtEl>
                                      </p:cBhvr>
                                    </p:animEffect>
                                  </p:childTnLst>
                                </p:cTn>
                              </p:par>
                              <p:par>
                                <p:cTn id="13" presetID="3" presetClass="entr" presetSubtype="10" fill="hold" nodeType="withEffect">
                                  <p:stCondLst>
                                    <p:cond delay="0"/>
                                  </p:stCondLst>
                                  <p:childTnLst>
                                    <p:set>
                                      <p:cBhvr>
                                        <p:cTn id="14" dur="1" fill="hold">
                                          <p:stCondLst>
                                            <p:cond delay="0"/>
                                          </p:stCondLst>
                                        </p:cTn>
                                        <p:tgtEl>
                                          <p:spTgt spid="107522"/>
                                        </p:tgtEl>
                                        <p:attrNameLst>
                                          <p:attrName>style.visibility</p:attrName>
                                        </p:attrNameLst>
                                      </p:cBhvr>
                                      <p:to>
                                        <p:strVal val="visible"/>
                                      </p:to>
                                    </p:set>
                                    <p:animEffect transition="in" filter="blinds(horizontal)">
                                      <p:cBhvr>
                                        <p:cTn id="15" dur="500"/>
                                        <p:tgtEl>
                                          <p:spTgt spid="10752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7549"/>
                                        </p:tgtEl>
                                        <p:attrNameLst>
                                          <p:attrName>style.visibility</p:attrName>
                                        </p:attrNameLst>
                                      </p:cBhvr>
                                      <p:to>
                                        <p:strVal val="visible"/>
                                      </p:to>
                                    </p:set>
                                    <p:animEffect transition="in" filter="blinds(horizontal)">
                                      <p:cBhvr>
                                        <p:cTn id="20" dur="500"/>
                                        <p:tgtEl>
                                          <p:spTgt spid="10754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07546">
                                            <p:txEl>
                                              <p:pRg st="0" end="0"/>
                                            </p:txEl>
                                          </p:spTgt>
                                        </p:tgtEl>
                                        <p:attrNameLst>
                                          <p:attrName>style.visibility</p:attrName>
                                        </p:attrNameLst>
                                      </p:cBhvr>
                                      <p:to>
                                        <p:strVal val="visible"/>
                                      </p:to>
                                    </p:set>
                                    <p:animEffect transition="in" filter="blinds(horizontal)">
                                      <p:cBhvr>
                                        <p:cTn id="25" dur="500"/>
                                        <p:tgtEl>
                                          <p:spTgt spid="10754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7546">
                                            <p:txEl>
                                              <p:pRg st="1" end="1"/>
                                            </p:txEl>
                                          </p:spTgt>
                                        </p:tgtEl>
                                        <p:attrNameLst>
                                          <p:attrName>style.visibility</p:attrName>
                                        </p:attrNameLst>
                                      </p:cBhvr>
                                      <p:to>
                                        <p:strVal val="visible"/>
                                      </p:to>
                                    </p:set>
                                    <p:animEffect transition="in" filter="blinds(horizontal)">
                                      <p:cBhvr>
                                        <p:cTn id="30" dur="500"/>
                                        <p:tgtEl>
                                          <p:spTgt spid="10754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07546">
                                            <p:txEl>
                                              <p:pRg st="2" end="2"/>
                                            </p:txEl>
                                          </p:spTgt>
                                        </p:tgtEl>
                                        <p:attrNameLst>
                                          <p:attrName>style.visibility</p:attrName>
                                        </p:attrNameLst>
                                      </p:cBhvr>
                                      <p:to>
                                        <p:strVal val="visible"/>
                                      </p:to>
                                    </p:set>
                                    <p:animEffect transition="in" filter="blinds(horizontal)">
                                      <p:cBhvr>
                                        <p:cTn id="35" dur="500"/>
                                        <p:tgtEl>
                                          <p:spTgt spid="10754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07546">
                                            <p:txEl>
                                              <p:pRg st="3" end="3"/>
                                            </p:txEl>
                                          </p:spTgt>
                                        </p:tgtEl>
                                        <p:attrNameLst>
                                          <p:attrName>style.visibility</p:attrName>
                                        </p:attrNameLst>
                                      </p:cBhvr>
                                      <p:to>
                                        <p:strVal val="visible"/>
                                      </p:to>
                                    </p:set>
                                    <p:animEffect transition="in" filter="blinds(horizontal)">
                                      <p:cBhvr>
                                        <p:cTn id="40" dur="500"/>
                                        <p:tgtEl>
                                          <p:spTgt spid="1075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44" grpId="0" animBg="1"/>
      <p:bldP spid="107548" grpId="0"/>
      <p:bldP spid="10754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37" name="Rectangle 17"/>
          <p:cNvSpPr>
            <a:spLocks noChangeArrowheads="1"/>
          </p:cNvSpPr>
          <p:nvPr/>
        </p:nvSpPr>
        <p:spPr bwMode="auto">
          <a:xfrm>
            <a:off x="0" y="-1989"/>
            <a:ext cx="3393878" cy="4770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vi-VN" altLang="zh-CN" sz="2500" b="1" dirty="0">
                <a:solidFill>
                  <a:srgbClr val="FF0000"/>
                </a:solidFill>
                <a:latin typeface="Arial Unicode MS" pitchFamily="34" charset="-128"/>
              </a:rPr>
              <a:t>Câu </a:t>
            </a:r>
            <a:r>
              <a:rPr lang="en-US" altLang="zh-CN" sz="2500" b="1" dirty="0" smtClean="0">
                <a:solidFill>
                  <a:srgbClr val="FF0000"/>
                </a:solidFill>
                <a:latin typeface="Arial Unicode MS" pitchFamily="34" charset="-128"/>
              </a:rPr>
              <a:t>4</a:t>
            </a:r>
            <a:r>
              <a:rPr lang="vi-VN" altLang="zh-CN" sz="2500" b="1" dirty="0" smtClean="0">
                <a:solidFill>
                  <a:srgbClr val="FF0000"/>
                </a:solidFill>
                <a:latin typeface="Arial Unicode MS" pitchFamily="34" charset="-128"/>
              </a:rPr>
              <a:t>.</a:t>
            </a:r>
            <a:r>
              <a:rPr lang="vi-VN" altLang="zh-CN" sz="2500" dirty="0" smtClean="0">
                <a:solidFill>
                  <a:srgbClr val="FF0000"/>
                </a:solidFill>
                <a:latin typeface="Arial Unicode MS" pitchFamily="34" charset="-128"/>
              </a:rPr>
              <a:t> </a:t>
            </a:r>
            <a:r>
              <a:rPr lang="vi-VN" altLang="zh-CN" sz="2500" dirty="0">
                <a:solidFill>
                  <a:srgbClr val="FF0000"/>
                </a:solidFill>
                <a:latin typeface="Arial Unicode MS" pitchFamily="34" charset="-128"/>
              </a:rPr>
              <a:t>Xử lý tình huống</a:t>
            </a:r>
          </a:p>
        </p:txBody>
      </p:sp>
      <p:sp>
        <p:nvSpPr>
          <p:cNvPr id="158738" name="Rectangle 18"/>
          <p:cNvSpPr>
            <a:spLocks noChangeArrowheads="1"/>
          </p:cNvSpPr>
          <p:nvPr/>
        </p:nvSpPr>
        <p:spPr bwMode="auto">
          <a:xfrm>
            <a:off x="254000" y="436658"/>
            <a:ext cx="11682413" cy="2015936"/>
          </a:xfrm>
          <a:prstGeom prst="rect">
            <a:avLst/>
          </a:prstGeom>
          <a:noFill/>
          <a:ln w="222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zh-CN" sz="2500" dirty="0" err="1" smtClean="0"/>
              <a:t>Chị</a:t>
            </a:r>
            <a:r>
              <a:rPr lang="en-US" altLang="zh-CN" sz="2500" dirty="0" smtClean="0"/>
              <a:t> H </a:t>
            </a:r>
            <a:r>
              <a:rPr lang="en-US" altLang="zh-CN" sz="2500" dirty="0" err="1" smtClean="0"/>
              <a:t>là</a:t>
            </a:r>
            <a:r>
              <a:rPr lang="en-US" altLang="zh-CN" sz="2500" dirty="0" smtClean="0"/>
              <a:t> </a:t>
            </a:r>
            <a:r>
              <a:rPr lang="en-US" altLang="zh-CN" sz="2500" dirty="0" err="1" smtClean="0"/>
              <a:t>nhân</a:t>
            </a:r>
            <a:r>
              <a:rPr lang="en-US" altLang="zh-CN" sz="2500" dirty="0" smtClean="0"/>
              <a:t> </a:t>
            </a:r>
            <a:r>
              <a:rPr lang="en-US" altLang="zh-CN" sz="2500" dirty="0" err="1" smtClean="0"/>
              <a:t>viên</a:t>
            </a:r>
            <a:r>
              <a:rPr lang="en-US" altLang="zh-CN" sz="2500" dirty="0"/>
              <a:t> </a:t>
            </a:r>
            <a:r>
              <a:rPr lang="en-US" altLang="zh-CN" sz="2500" dirty="0" err="1" smtClean="0"/>
              <a:t>một</a:t>
            </a:r>
            <a:r>
              <a:rPr lang="en-US" altLang="zh-CN" sz="2500" dirty="0" smtClean="0"/>
              <a:t> </a:t>
            </a:r>
            <a:r>
              <a:rPr lang="en-US" altLang="zh-CN" sz="2500" dirty="0" err="1" smtClean="0"/>
              <a:t>công</a:t>
            </a:r>
            <a:r>
              <a:rPr lang="en-US" altLang="zh-CN" sz="2500" dirty="0" smtClean="0"/>
              <a:t> </a:t>
            </a:r>
            <a:r>
              <a:rPr lang="en-US" altLang="zh-CN" sz="2500" dirty="0" err="1" smtClean="0"/>
              <a:t>ty</a:t>
            </a:r>
            <a:r>
              <a:rPr lang="en-US" altLang="zh-CN" sz="2500" dirty="0" smtClean="0"/>
              <a:t> </a:t>
            </a:r>
            <a:r>
              <a:rPr lang="en-US" altLang="zh-CN" sz="2500" dirty="0" err="1" smtClean="0"/>
              <a:t>thương</a:t>
            </a:r>
            <a:r>
              <a:rPr lang="en-US" altLang="zh-CN" sz="2500" dirty="0" smtClean="0"/>
              <a:t> </a:t>
            </a:r>
            <a:r>
              <a:rPr lang="en-US" altLang="zh-CN" sz="2500" dirty="0" err="1" smtClean="0"/>
              <a:t>mại</a:t>
            </a:r>
            <a:r>
              <a:rPr lang="en-US" altLang="zh-CN" sz="2500" dirty="0" smtClean="0"/>
              <a:t>. </a:t>
            </a:r>
            <a:r>
              <a:rPr lang="en-US" altLang="zh-CN" sz="2500" dirty="0" err="1" smtClean="0"/>
              <a:t>Có</a:t>
            </a:r>
            <a:r>
              <a:rPr lang="en-US" altLang="zh-CN" sz="2500" dirty="0" smtClean="0"/>
              <a:t> </a:t>
            </a:r>
            <a:r>
              <a:rPr lang="en-US" altLang="zh-CN" sz="2500" dirty="0" err="1" smtClean="0"/>
              <a:t>lần</a:t>
            </a:r>
            <a:r>
              <a:rPr lang="en-US" altLang="zh-CN" sz="2500" dirty="0" smtClean="0"/>
              <a:t> </a:t>
            </a:r>
            <a:r>
              <a:rPr lang="en-US" altLang="zh-CN" sz="2500" dirty="0" err="1" smtClean="0"/>
              <a:t>chị</a:t>
            </a:r>
            <a:r>
              <a:rPr lang="en-US" altLang="zh-CN" sz="2500" dirty="0" smtClean="0"/>
              <a:t> </a:t>
            </a:r>
            <a:r>
              <a:rPr lang="en-US" altLang="zh-CN" sz="2500" dirty="0" err="1" smtClean="0"/>
              <a:t>đăng</a:t>
            </a:r>
            <a:r>
              <a:rPr lang="en-US" altLang="zh-CN" sz="2500" dirty="0" smtClean="0"/>
              <a:t> </a:t>
            </a:r>
            <a:r>
              <a:rPr lang="en-US" altLang="zh-CN" sz="2500" dirty="0" err="1" smtClean="0"/>
              <a:t>nhập</a:t>
            </a:r>
            <a:r>
              <a:rPr lang="en-US" altLang="zh-CN" sz="2500" dirty="0" smtClean="0"/>
              <a:t> </a:t>
            </a:r>
            <a:r>
              <a:rPr lang="en-US" altLang="zh-CN" sz="2500" dirty="0" err="1" smtClean="0"/>
              <a:t>facebook</a:t>
            </a:r>
            <a:r>
              <a:rPr lang="en-US" altLang="zh-CN" sz="2500" dirty="0" smtClean="0"/>
              <a:t> </a:t>
            </a:r>
            <a:r>
              <a:rPr lang="en-US" altLang="zh-CN" sz="2500" dirty="0" err="1" smtClean="0"/>
              <a:t>nhưng</a:t>
            </a:r>
            <a:r>
              <a:rPr lang="en-US" altLang="zh-CN" sz="2500" dirty="0" smtClean="0"/>
              <a:t> </a:t>
            </a:r>
            <a:r>
              <a:rPr lang="en-US" altLang="zh-CN" sz="2500" dirty="0" err="1" smtClean="0"/>
              <a:t>quên</a:t>
            </a:r>
            <a:r>
              <a:rPr lang="en-US" altLang="zh-CN" sz="2500" dirty="0" smtClean="0"/>
              <a:t> </a:t>
            </a:r>
            <a:r>
              <a:rPr lang="en-US" altLang="zh-CN" sz="2500" dirty="0" err="1" smtClean="0"/>
              <a:t>đăng</a:t>
            </a:r>
            <a:r>
              <a:rPr lang="en-US" altLang="zh-CN" sz="2500" dirty="0" smtClean="0"/>
              <a:t> </a:t>
            </a:r>
            <a:r>
              <a:rPr lang="en-US" altLang="zh-CN" sz="2500" dirty="0" err="1" smtClean="0"/>
              <a:t>suất</a:t>
            </a:r>
            <a:r>
              <a:rPr lang="en-US" altLang="zh-CN" sz="2500" dirty="0" smtClean="0"/>
              <a:t>. </a:t>
            </a:r>
            <a:r>
              <a:rPr lang="en-US" altLang="zh-CN" sz="2500" dirty="0" err="1" smtClean="0"/>
              <a:t>Lợi</a:t>
            </a:r>
            <a:r>
              <a:rPr lang="en-US" altLang="zh-CN" sz="2500" dirty="0" smtClean="0"/>
              <a:t> </a:t>
            </a:r>
            <a:r>
              <a:rPr lang="en-US" altLang="zh-CN" sz="2500" dirty="0" err="1" smtClean="0"/>
              <a:t>dụng</a:t>
            </a:r>
            <a:r>
              <a:rPr lang="en-US" altLang="zh-CN" sz="2500" dirty="0" smtClean="0"/>
              <a:t> </a:t>
            </a:r>
            <a:r>
              <a:rPr lang="en-US" altLang="zh-CN" sz="2500" dirty="0" err="1" smtClean="0"/>
              <a:t>tình</a:t>
            </a:r>
            <a:r>
              <a:rPr lang="en-US" altLang="zh-CN" sz="2500" dirty="0" smtClean="0"/>
              <a:t> </a:t>
            </a:r>
            <a:r>
              <a:rPr lang="en-US" altLang="zh-CN" sz="2500" dirty="0" err="1" smtClean="0"/>
              <a:t>trạng</a:t>
            </a:r>
            <a:r>
              <a:rPr lang="en-US" altLang="zh-CN" sz="2500" dirty="0" smtClean="0"/>
              <a:t> </a:t>
            </a:r>
            <a:r>
              <a:rPr lang="en-US" altLang="zh-CN" sz="2500" dirty="0" err="1" smtClean="0"/>
              <a:t>đó</a:t>
            </a:r>
            <a:r>
              <a:rPr lang="en-US" altLang="zh-CN" sz="2500" dirty="0" smtClean="0"/>
              <a:t>, </a:t>
            </a:r>
            <a:r>
              <a:rPr lang="en-US" altLang="zh-CN" sz="2500" dirty="0" err="1" smtClean="0"/>
              <a:t>có</a:t>
            </a:r>
            <a:r>
              <a:rPr lang="en-US" altLang="zh-CN" sz="2500" dirty="0" smtClean="0"/>
              <a:t> </a:t>
            </a:r>
            <a:r>
              <a:rPr lang="en-US" altLang="zh-CN" sz="2500" dirty="0" err="1" smtClean="0"/>
              <a:t>người</a:t>
            </a:r>
            <a:r>
              <a:rPr lang="en-US" altLang="zh-CN" sz="2500" dirty="0" smtClean="0"/>
              <a:t> </a:t>
            </a:r>
            <a:r>
              <a:rPr lang="en-US" altLang="zh-CN" sz="2500" dirty="0" err="1" smtClean="0"/>
              <a:t>đã</a:t>
            </a:r>
            <a:r>
              <a:rPr lang="en-US" altLang="zh-CN" sz="2500" dirty="0" smtClean="0"/>
              <a:t> </a:t>
            </a:r>
            <a:r>
              <a:rPr lang="en-US" altLang="zh-CN" sz="2500" dirty="0" err="1" smtClean="0"/>
              <a:t>tìm</a:t>
            </a:r>
            <a:r>
              <a:rPr lang="en-US" altLang="zh-CN" sz="2500" dirty="0" smtClean="0"/>
              <a:t> </a:t>
            </a:r>
            <a:r>
              <a:rPr lang="en-US" altLang="zh-CN" sz="2500" dirty="0" err="1" smtClean="0"/>
              <a:t>cách</a:t>
            </a:r>
            <a:r>
              <a:rPr lang="en-US" altLang="zh-CN" sz="2500" dirty="0" smtClean="0"/>
              <a:t> </a:t>
            </a:r>
            <a:r>
              <a:rPr lang="en-US" altLang="zh-CN" sz="2500" dirty="0" err="1" smtClean="0"/>
              <a:t>vào</a:t>
            </a:r>
            <a:r>
              <a:rPr lang="en-US" altLang="zh-CN" sz="2500" dirty="0" smtClean="0"/>
              <a:t> messenger </a:t>
            </a:r>
            <a:r>
              <a:rPr lang="en-US" altLang="zh-CN" sz="2500" dirty="0" err="1" smtClean="0"/>
              <a:t>của</a:t>
            </a:r>
            <a:r>
              <a:rPr lang="en-US" altLang="zh-CN" sz="2500" dirty="0" smtClean="0"/>
              <a:t> </a:t>
            </a:r>
            <a:r>
              <a:rPr lang="en-US" altLang="zh-CN" sz="2500" dirty="0" err="1" smtClean="0"/>
              <a:t>chị</a:t>
            </a:r>
            <a:r>
              <a:rPr lang="en-US" altLang="zh-CN" sz="2500" dirty="0" smtClean="0"/>
              <a:t> </a:t>
            </a:r>
            <a:r>
              <a:rPr lang="en-US" altLang="zh-CN" sz="2500" dirty="0" err="1" smtClean="0"/>
              <a:t>để</a:t>
            </a:r>
            <a:r>
              <a:rPr lang="en-US" altLang="zh-CN" sz="2500" dirty="0" smtClean="0"/>
              <a:t> </a:t>
            </a:r>
            <a:r>
              <a:rPr lang="en-US" altLang="zh-CN" sz="2500" dirty="0" err="1" smtClean="0"/>
              <a:t>đọc</a:t>
            </a:r>
            <a:r>
              <a:rPr lang="en-US" altLang="zh-CN" sz="2500" dirty="0" smtClean="0"/>
              <a:t> tin </a:t>
            </a:r>
            <a:r>
              <a:rPr lang="en-US" altLang="zh-CN" sz="2500" dirty="0" err="1" smtClean="0"/>
              <a:t>nhắn</a:t>
            </a:r>
            <a:r>
              <a:rPr lang="en-US" altLang="zh-CN" sz="2500" dirty="0" smtClean="0"/>
              <a:t> </a:t>
            </a:r>
            <a:r>
              <a:rPr lang="en-US" altLang="zh-CN" sz="2500" dirty="0" err="1" smtClean="0"/>
              <a:t>và</a:t>
            </a:r>
            <a:r>
              <a:rPr lang="en-US" altLang="zh-CN" sz="2500" dirty="0" smtClean="0"/>
              <a:t> </a:t>
            </a:r>
            <a:r>
              <a:rPr lang="en-US" altLang="zh-CN" sz="2500" dirty="0" err="1" smtClean="0"/>
              <a:t>chụp</a:t>
            </a:r>
            <a:r>
              <a:rPr lang="en-US" altLang="zh-CN" sz="2500" dirty="0" smtClean="0"/>
              <a:t> </a:t>
            </a:r>
            <a:r>
              <a:rPr lang="en-US" altLang="zh-CN" sz="2500" dirty="0" err="1" smtClean="0"/>
              <a:t>lại</a:t>
            </a:r>
            <a:r>
              <a:rPr lang="en-US" altLang="zh-CN" sz="2500" dirty="0" smtClean="0"/>
              <a:t> </a:t>
            </a:r>
            <a:r>
              <a:rPr lang="en-US" altLang="zh-CN" sz="2500" dirty="0" err="1" smtClean="0"/>
              <a:t>hình</a:t>
            </a:r>
            <a:r>
              <a:rPr lang="en-US" altLang="zh-CN" sz="2500" dirty="0" smtClean="0"/>
              <a:t> </a:t>
            </a:r>
            <a:r>
              <a:rPr lang="en-US" altLang="zh-CN" sz="2500" dirty="0" err="1" smtClean="0"/>
              <a:t>ảnh</a:t>
            </a:r>
            <a:r>
              <a:rPr lang="en-US" altLang="zh-CN" sz="2500" dirty="0" smtClean="0"/>
              <a:t> </a:t>
            </a:r>
            <a:r>
              <a:rPr lang="en-US" altLang="zh-CN" sz="2500" dirty="0" err="1" smtClean="0"/>
              <a:t>để</a:t>
            </a:r>
            <a:r>
              <a:rPr lang="en-US" altLang="zh-CN" sz="2500" dirty="0" smtClean="0"/>
              <a:t> </a:t>
            </a:r>
            <a:r>
              <a:rPr lang="en-US" altLang="zh-CN" sz="2500" dirty="0" err="1" smtClean="0"/>
              <a:t>gửi</a:t>
            </a:r>
            <a:r>
              <a:rPr lang="en-US" altLang="zh-CN" sz="2500" dirty="0" smtClean="0"/>
              <a:t> </a:t>
            </a:r>
            <a:r>
              <a:rPr lang="en-US" altLang="zh-CN" sz="2500" dirty="0" err="1" smtClean="0"/>
              <a:t>thêm</a:t>
            </a:r>
            <a:r>
              <a:rPr lang="en-US" altLang="zh-CN" sz="2500" dirty="0" smtClean="0"/>
              <a:t> </a:t>
            </a:r>
            <a:r>
              <a:rPr lang="en-US" altLang="zh-CN" sz="2500" dirty="0" err="1" smtClean="0"/>
              <a:t>cho</a:t>
            </a:r>
            <a:r>
              <a:rPr lang="en-US" altLang="zh-CN" sz="2500" dirty="0" smtClean="0"/>
              <a:t> </a:t>
            </a:r>
            <a:r>
              <a:rPr lang="en-US" altLang="zh-CN" sz="2500" dirty="0" err="1" smtClean="0"/>
              <a:t>người</a:t>
            </a:r>
            <a:r>
              <a:rPr lang="en-US" altLang="zh-CN" sz="2500" dirty="0" smtClean="0"/>
              <a:t> </a:t>
            </a:r>
            <a:r>
              <a:rPr lang="en-US" altLang="zh-CN" sz="2500" dirty="0" err="1" smtClean="0"/>
              <a:t>khác</a:t>
            </a:r>
            <a:r>
              <a:rPr lang="en-US" altLang="zh-CN" sz="2500" dirty="0" smtClean="0"/>
              <a:t>. </a:t>
            </a:r>
            <a:r>
              <a:rPr lang="en-US" altLang="zh-CN" sz="2500" dirty="0" err="1" smtClean="0"/>
              <a:t>Thấy</a:t>
            </a:r>
            <a:r>
              <a:rPr lang="en-US" altLang="zh-CN" sz="2500" dirty="0" smtClean="0"/>
              <a:t> </a:t>
            </a:r>
            <a:r>
              <a:rPr lang="en-US" altLang="zh-CN" sz="2500" dirty="0" err="1" smtClean="0"/>
              <a:t>quyền</a:t>
            </a:r>
            <a:r>
              <a:rPr lang="en-US" altLang="zh-CN" sz="2500" dirty="0" smtClean="0"/>
              <a:t> </a:t>
            </a:r>
            <a:r>
              <a:rPr lang="en-US" altLang="zh-CN" sz="2500" dirty="0" err="1" smtClean="0"/>
              <a:t>mình</a:t>
            </a:r>
            <a:r>
              <a:rPr lang="en-US" altLang="zh-CN" sz="2500" dirty="0" smtClean="0"/>
              <a:t> </a:t>
            </a:r>
            <a:r>
              <a:rPr lang="en-US" altLang="zh-CN" sz="2500" dirty="0" err="1" smtClean="0"/>
              <a:t>bị</a:t>
            </a:r>
            <a:r>
              <a:rPr lang="en-US" altLang="zh-CN" sz="2500" dirty="0" smtClean="0"/>
              <a:t> </a:t>
            </a:r>
            <a:r>
              <a:rPr lang="en-US" altLang="zh-CN" sz="2500" dirty="0" err="1" smtClean="0"/>
              <a:t>xâm</a:t>
            </a:r>
            <a:r>
              <a:rPr lang="en-US" altLang="zh-CN" sz="2500" dirty="0" smtClean="0"/>
              <a:t> </a:t>
            </a:r>
            <a:r>
              <a:rPr lang="en-US" altLang="zh-CN" sz="2500" dirty="0" err="1" smtClean="0"/>
              <a:t>phạm</a:t>
            </a:r>
            <a:r>
              <a:rPr lang="en-US" altLang="zh-CN" sz="2500" dirty="0" smtClean="0"/>
              <a:t>, </a:t>
            </a:r>
            <a:r>
              <a:rPr lang="en-US" altLang="zh-CN" sz="2500" dirty="0" err="1" smtClean="0"/>
              <a:t>chị</a:t>
            </a:r>
            <a:r>
              <a:rPr lang="en-US" altLang="zh-CN" sz="2500" dirty="0" smtClean="0"/>
              <a:t> H </a:t>
            </a:r>
            <a:r>
              <a:rPr lang="en-US" altLang="zh-CN" sz="2500" dirty="0" err="1" smtClean="0"/>
              <a:t>muốn</a:t>
            </a:r>
            <a:r>
              <a:rPr lang="en-US" altLang="zh-CN" sz="2500" dirty="0" smtClean="0"/>
              <a:t> </a:t>
            </a:r>
            <a:r>
              <a:rPr lang="en-US" altLang="zh-CN" sz="2500" dirty="0" err="1" smtClean="0"/>
              <a:t>tìm</a:t>
            </a:r>
            <a:r>
              <a:rPr lang="en-US" altLang="zh-CN" sz="2500" dirty="0" smtClean="0"/>
              <a:t> </a:t>
            </a:r>
            <a:r>
              <a:rPr lang="en-US" altLang="zh-CN" sz="2500" dirty="0" err="1" smtClean="0"/>
              <a:t>thụ</a:t>
            </a:r>
            <a:r>
              <a:rPr lang="en-US" altLang="zh-CN" sz="2500" dirty="0" smtClean="0"/>
              <a:t> </a:t>
            </a:r>
            <a:r>
              <a:rPr lang="en-US" altLang="zh-CN" sz="2500" dirty="0" err="1" smtClean="0"/>
              <a:t>phạm</a:t>
            </a:r>
            <a:r>
              <a:rPr lang="en-US" altLang="zh-CN" sz="2500" dirty="0" smtClean="0"/>
              <a:t> </a:t>
            </a:r>
            <a:r>
              <a:rPr lang="en-US" altLang="zh-CN" sz="2500" dirty="0" err="1" smtClean="0"/>
              <a:t>để</a:t>
            </a:r>
            <a:r>
              <a:rPr lang="en-US" altLang="zh-CN" sz="2500" dirty="0" smtClean="0"/>
              <a:t> </a:t>
            </a:r>
            <a:r>
              <a:rPr lang="en-US" altLang="zh-CN" sz="2500" dirty="0" err="1" smtClean="0"/>
              <a:t>bảo</a:t>
            </a:r>
            <a:r>
              <a:rPr lang="en-US" altLang="zh-CN" sz="2500" dirty="0" smtClean="0"/>
              <a:t> </a:t>
            </a:r>
            <a:r>
              <a:rPr lang="en-US" altLang="zh-CN" sz="2500" dirty="0" err="1" smtClean="0"/>
              <a:t>vệ</a:t>
            </a:r>
            <a:r>
              <a:rPr lang="en-US" altLang="zh-CN" sz="2500" dirty="0" smtClean="0"/>
              <a:t> </a:t>
            </a:r>
            <a:r>
              <a:rPr lang="en-US" altLang="zh-CN" sz="2500" dirty="0" err="1" smtClean="0"/>
              <a:t>quyền</a:t>
            </a:r>
            <a:r>
              <a:rPr lang="en-US" altLang="zh-CN" sz="2500" dirty="0" smtClean="0"/>
              <a:t> </a:t>
            </a:r>
            <a:r>
              <a:rPr lang="en-US" altLang="zh-CN" sz="2500" dirty="0" err="1" smtClean="0"/>
              <a:t>hợp</a:t>
            </a:r>
            <a:r>
              <a:rPr lang="en-US" altLang="zh-CN" sz="2500" dirty="0" smtClean="0"/>
              <a:t> </a:t>
            </a:r>
            <a:r>
              <a:rPr lang="en-US" altLang="zh-CN" sz="2500" dirty="0" err="1" smtClean="0"/>
              <a:t>pháp</a:t>
            </a:r>
            <a:r>
              <a:rPr lang="en-US" altLang="zh-CN" sz="2500" dirty="0" smtClean="0"/>
              <a:t> </a:t>
            </a:r>
            <a:r>
              <a:rPr lang="en-US" altLang="zh-CN" sz="2500" dirty="0" err="1" smtClean="0"/>
              <a:t>của</a:t>
            </a:r>
            <a:r>
              <a:rPr lang="en-US" altLang="zh-CN" sz="2500" dirty="0" smtClean="0"/>
              <a:t> </a:t>
            </a:r>
            <a:r>
              <a:rPr lang="en-US" altLang="zh-CN" sz="2500" dirty="0" err="1" smtClean="0"/>
              <a:t>minhg</a:t>
            </a:r>
            <a:r>
              <a:rPr lang="en-US" altLang="zh-CN" sz="2500" dirty="0" smtClean="0"/>
              <a:t>, </a:t>
            </a:r>
            <a:r>
              <a:rPr lang="en-US" altLang="zh-CN" sz="2500" dirty="0" err="1" smtClean="0"/>
              <a:t>mjiwmh</a:t>
            </a:r>
            <a:r>
              <a:rPr lang="en-US" altLang="zh-CN" sz="2500" dirty="0" smtClean="0"/>
              <a:t> </a:t>
            </a:r>
            <a:r>
              <a:rPr lang="en-US" altLang="zh-CN" sz="2500" dirty="0" err="1" smtClean="0"/>
              <a:t>chưa</a:t>
            </a:r>
            <a:r>
              <a:rPr lang="en-US" altLang="zh-CN" sz="2500" dirty="0" smtClean="0"/>
              <a:t> </a:t>
            </a:r>
            <a:r>
              <a:rPr lang="en-US" altLang="zh-CN" sz="2500" dirty="0" err="1" smtClean="0"/>
              <a:t>biết</a:t>
            </a:r>
            <a:r>
              <a:rPr lang="en-US" altLang="zh-CN" sz="2500" dirty="0" smtClean="0"/>
              <a:t> </a:t>
            </a:r>
            <a:r>
              <a:rPr lang="en-US" altLang="zh-CN" sz="2500" dirty="0" err="1" smtClean="0"/>
              <a:t>phải</a:t>
            </a:r>
            <a:r>
              <a:rPr lang="en-US" altLang="zh-CN" sz="2500" dirty="0" smtClean="0"/>
              <a:t> </a:t>
            </a:r>
            <a:r>
              <a:rPr lang="en-US" altLang="zh-CN" sz="2500" dirty="0" err="1" smtClean="0"/>
              <a:t>thế</a:t>
            </a:r>
            <a:r>
              <a:rPr lang="en-US" altLang="zh-CN" sz="2500" dirty="0" smtClean="0"/>
              <a:t> </a:t>
            </a:r>
            <a:r>
              <a:rPr lang="en-US" altLang="zh-CN" sz="2500" dirty="0" err="1" smtClean="0"/>
              <a:t>nào</a:t>
            </a:r>
            <a:r>
              <a:rPr lang="en-US" altLang="zh-CN" sz="2500" dirty="0" smtClean="0"/>
              <a:t>.</a:t>
            </a:r>
            <a:endParaRPr lang="vi-VN" altLang="zh-CN" sz="2500" dirty="0"/>
          </a:p>
        </p:txBody>
      </p:sp>
      <p:sp>
        <p:nvSpPr>
          <p:cNvPr id="158740" name="Rectangle 20"/>
          <p:cNvSpPr>
            <a:spLocks noChangeArrowheads="1"/>
          </p:cNvSpPr>
          <p:nvPr/>
        </p:nvSpPr>
        <p:spPr bwMode="auto">
          <a:xfrm>
            <a:off x="314325" y="2611686"/>
            <a:ext cx="11652250" cy="769441"/>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zh-CN" sz="2200" dirty="0">
                <a:latin typeface="+mj-lt"/>
              </a:rPr>
              <a:t>a) </a:t>
            </a:r>
            <a:r>
              <a:rPr lang="en-US" altLang="zh-CN" sz="2200" dirty="0" err="1" smtClean="0">
                <a:latin typeface="+mj-lt"/>
              </a:rPr>
              <a:t>Trong</a:t>
            </a:r>
            <a:r>
              <a:rPr lang="en-US" altLang="zh-CN" sz="2200" dirty="0" smtClean="0">
                <a:latin typeface="+mj-lt"/>
              </a:rPr>
              <a:t> </a:t>
            </a:r>
            <a:r>
              <a:rPr lang="en-US" altLang="zh-CN" sz="2200" dirty="0" err="1" smtClean="0">
                <a:latin typeface="+mj-lt"/>
              </a:rPr>
              <a:t>tình</a:t>
            </a:r>
            <a:r>
              <a:rPr lang="en-US" altLang="zh-CN" sz="2200" dirty="0" smtClean="0">
                <a:latin typeface="+mj-lt"/>
              </a:rPr>
              <a:t> </a:t>
            </a:r>
            <a:r>
              <a:rPr lang="en-US" altLang="zh-CN" sz="2200" dirty="0" err="1" smtClean="0">
                <a:latin typeface="+mj-lt"/>
              </a:rPr>
              <a:t>huống</a:t>
            </a:r>
            <a:r>
              <a:rPr lang="en-US" altLang="zh-CN" sz="2200" dirty="0" smtClean="0">
                <a:latin typeface="+mj-lt"/>
              </a:rPr>
              <a:t> </a:t>
            </a:r>
            <a:r>
              <a:rPr lang="en-US" altLang="zh-CN" sz="2200" dirty="0" err="1" smtClean="0">
                <a:latin typeface="+mj-lt"/>
              </a:rPr>
              <a:t>này</a:t>
            </a:r>
            <a:r>
              <a:rPr lang="en-US" altLang="zh-CN" sz="2200" dirty="0" smtClean="0">
                <a:latin typeface="+mj-lt"/>
              </a:rPr>
              <a:t>, </a:t>
            </a:r>
            <a:r>
              <a:rPr lang="en-US" altLang="zh-CN" sz="2200" dirty="0" err="1" smtClean="0">
                <a:latin typeface="+mj-lt"/>
              </a:rPr>
              <a:t>quyền</a:t>
            </a:r>
            <a:r>
              <a:rPr lang="en-US" altLang="zh-CN" sz="2200" dirty="0" smtClean="0">
                <a:latin typeface="+mj-lt"/>
              </a:rPr>
              <a:t> </a:t>
            </a:r>
            <a:r>
              <a:rPr lang="en-US" altLang="zh-CN" sz="2200" dirty="0" err="1" smtClean="0">
                <a:latin typeface="+mj-lt"/>
              </a:rPr>
              <a:t>nào</a:t>
            </a:r>
            <a:r>
              <a:rPr lang="en-US" altLang="zh-CN" sz="2200" dirty="0" smtClean="0">
                <a:latin typeface="+mj-lt"/>
              </a:rPr>
              <a:t> </a:t>
            </a:r>
            <a:r>
              <a:rPr lang="en-US" altLang="zh-CN" sz="2200" dirty="0" err="1" smtClean="0">
                <a:latin typeface="+mj-lt"/>
              </a:rPr>
              <a:t>của</a:t>
            </a:r>
            <a:r>
              <a:rPr lang="en-US" altLang="zh-CN" sz="2200" dirty="0" smtClean="0">
                <a:latin typeface="+mj-lt"/>
              </a:rPr>
              <a:t> </a:t>
            </a:r>
            <a:r>
              <a:rPr lang="en-US" altLang="zh-CN" sz="2200" dirty="0" err="1" smtClean="0">
                <a:latin typeface="+mj-lt"/>
              </a:rPr>
              <a:t>chị</a:t>
            </a:r>
            <a:r>
              <a:rPr lang="en-US" altLang="zh-CN" sz="2200" dirty="0" smtClean="0">
                <a:latin typeface="+mj-lt"/>
              </a:rPr>
              <a:t> H </a:t>
            </a:r>
            <a:r>
              <a:rPr lang="en-US" altLang="zh-CN" sz="2200" dirty="0" err="1" smtClean="0">
                <a:latin typeface="+mj-lt"/>
              </a:rPr>
              <a:t>đã</a:t>
            </a:r>
            <a:r>
              <a:rPr lang="en-US" altLang="zh-CN" sz="2200" dirty="0" smtClean="0">
                <a:latin typeface="+mj-lt"/>
              </a:rPr>
              <a:t> </a:t>
            </a:r>
            <a:r>
              <a:rPr lang="en-US" altLang="zh-CN" sz="2200" dirty="0" err="1" smtClean="0">
                <a:latin typeface="+mj-lt"/>
              </a:rPr>
              <a:t>bị</a:t>
            </a:r>
            <a:r>
              <a:rPr lang="en-US" altLang="zh-CN" sz="2200" dirty="0" smtClean="0">
                <a:latin typeface="+mj-lt"/>
              </a:rPr>
              <a:t> </a:t>
            </a:r>
            <a:r>
              <a:rPr lang="en-US" altLang="zh-CN" sz="2200" dirty="0" err="1" smtClean="0">
                <a:latin typeface="+mj-lt"/>
              </a:rPr>
              <a:t>xâm</a:t>
            </a:r>
            <a:r>
              <a:rPr lang="en-US" altLang="zh-CN" sz="2200" dirty="0" smtClean="0">
                <a:latin typeface="+mj-lt"/>
              </a:rPr>
              <a:t> </a:t>
            </a:r>
            <a:r>
              <a:rPr lang="en-US" altLang="zh-CN" sz="2200" dirty="0" err="1" smtClean="0">
                <a:latin typeface="+mj-lt"/>
              </a:rPr>
              <a:t>phạm</a:t>
            </a:r>
            <a:r>
              <a:rPr lang="en-US" altLang="zh-CN" sz="2200" dirty="0" smtClean="0">
                <a:latin typeface="+mj-lt"/>
              </a:rPr>
              <a:t>?</a:t>
            </a:r>
            <a:endParaRPr lang="vi-VN" altLang="zh-CN" sz="2200" dirty="0">
              <a:latin typeface="+mj-lt"/>
            </a:endParaRPr>
          </a:p>
          <a:p>
            <a:r>
              <a:rPr lang="vi-VN" altLang="zh-CN" sz="2200" dirty="0">
                <a:latin typeface="+mj-lt"/>
              </a:rPr>
              <a:t>b) Theo em, </a:t>
            </a:r>
            <a:r>
              <a:rPr lang="en-US" altLang="zh-CN" sz="2200" dirty="0" err="1" smtClean="0">
                <a:latin typeface="+mj-lt"/>
              </a:rPr>
              <a:t>Chị</a:t>
            </a:r>
            <a:r>
              <a:rPr lang="en-US" altLang="zh-CN" sz="2200" dirty="0" smtClean="0">
                <a:latin typeface="+mj-lt"/>
              </a:rPr>
              <a:t> H </a:t>
            </a:r>
            <a:r>
              <a:rPr lang="en-US" altLang="zh-CN" sz="2200" dirty="0" err="1" smtClean="0">
                <a:latin typeface="+mj-lt"/>
              </a:rPr>
              <a:t>cần</a:t>
            </a:r>
            <a:r>
              <a:rPr lang="en-US" altLang="zh-CN" sz="2200" dirty="0" smtClean="0">
                <a:latin typeface="+mj-lt"/>
              </a:rPr>
              <a:t> </a:t>
            </a:r>
            <a:r>
              <a:rPr lang="en-US" altLang="zh-CN" sz="2200" dirty="0" err="1" smtClean="0">
                <a:latin typeface="+mj-lt"/>
              </a:rPr>
              <a:t>làm</a:t>
            </a:r>
            <a:r>
              <a:rPr lang="en-US" altLang="zh-CN" sz="2200" dirty="0" smtClean="0">
                <a:latin typeface="+mj-lt"/>
              </a:rPr>
              <a:t> </a:t>
            </a:r>
            <a:r>
              <a:rPr lang="en-US" altLang="zh-CN" sz="2200" dirty="0" err="1" smtClean="0">
                <a:latin typeface="+mj-lt"/>
              </a:rPr>
              <a:t>gì</a:t>
            </a:r>
            <a:r>
              <a:rPr lang="en-US" altLang="zh-CN" sz="2200" dirty="0" smtClean="0">
                <a:latin typeface="+mj-lt"/>
              </a:rPr>
              <a:t> </a:t>
            </a:r>
            <a:r>
              <a:rPr lang="en-US" altLang="zh-CN" sz="2200" dirty="0" err="1" smtClean="0">
                <a:latin typeface="+mj-lt"/>
              </a:rPr>
              <a:t>để</a:t>
            </a:r>
            <a:r>
              <a:rPr lang="en-US" altLang="zh-CN" sz="2200" dirty="0" smtClean="0">
                <a:latin typeface="+mj-lt"/>
              </a:rPr>
              <a:t> </a:t>
            </a:r>
            <a:r>
              <a:rPr lang="en-US" altLang="zh-CN" sz="2200" dirty="0" err="1" smtClean="0">
                <a:latin typeface="+mj-lt"/>
              </a:rPr>
              <a:t>bảo</a:t>
            </a:r>
            <a:r>
              <a:rPr lang="en-US" altLang="zh-CN" sz="2200" dirty="0" smtClean="0">
                <a:latin typeface="+mj-lt"/>
              </a:rPr>
              <a:t> </a:t>
            </a:r>
            <a:r>
              <a:rPr lang="en-US" altLang="zh-CN" sz="2200" dirty="0" err="1" smtClean="0">
                <a:latin typeface="+mj-lt"/>
              </a:rPr>
              <a:t>vệ</a:t>
            </a:r>
            <a:r>
              <a:rPr lang="en-US" altLang="zh-CN" sz="2200" dirty="0" smtClean="0">
                <a:latin typeface="+mj-lt"/>
              </a:rPr>
              <a:t> </a:t>
            </a:r>
            <a:r>
              <a:rPr lang="en-US" altLang="zh-CN" sz="2200" dirty="0" err="1" smtClean="0">
                <a:latin typeface="+mj-lt"/>
              </a:rPr>
              <a:t>quyền</a:t>
            </a:r>
            <a:r>
              <a:rPr lang="en-US" altLang="zh-CN" sz="2200" dirty="0" smtClean="0">
                <a:latin typeface="+mj-lt"/>
              </a:rPr>
              <a:t> </a:t>
            </a:r>
            <a:r>
              <a:rPr lang="en-US" altLang="zh-CN" sz="2200" dirty="0" err="1" smtClean="0">
                <a:latin typeface="+mj-lt"/>
              </a:rPr>
              <a:t>thư</a:t>
            </a:r>
            <a:r>
              <a:rPr lang="en-US" altLang="zh-CN" sz="2200" dirty="0" smtClean="0">
                <a:latin typeface="+mj-lt"/>
              </a:rPr>
              <a:t> </a:t>
            </a:r>
            <a:r>
              <a:rPr lang="en-US" altLang="zh-CN" sz="2200" dirty="0" err="1" smtClean="0">
                <a:latin typeface="+mj-lt"/>
              </a:rPr>
              <a:t>tín</a:t>
            </a:r>
            <a:r>
              <a:rPr lang="en-US" altLang="zh-CN" sz="2200" dirty="0" smtClean="0">
                <a:latin typeface="+mj-lt"/>
              </a:rPr>
              <a:t> </a:t>
            </a:r>
            <a:r>
              <a:rPr lang="en-US" altLang="zh-CN" sz="2200" dirty="0" err="1" smtClean="0">
                <a:latin typeface="+mj-lt"/>
              </a:rPr>
              <a:t>của</a:t>
            </a:r>
            <a:r>
              <a:rPr lang="en-US" altLang="zh-CN" sz="2200" dirty="0" smtClean="0">
                <a:latin typeface="+mj-lt"/>
              </a:rPr>
              <a:t> </a:t>
            </a:r>
            <a:r>
              <a:rPr lang="en-US" altLang="zh-CN" sz="2200" dirty="0" err="1" smtClean="0">
                <a:latin typeface="+mj-lt"/>
              </a:rPr>
              <a:t>mình</a:t>
            </a:r>
            <a:r>
              <a:rPr lang="en-US" altLang="zh-CN" sz="2200" dirty="0" smtClean="0">
                <a:latin typeface="+mj-lt"/>
              </a:rPr>
              <a:t>?</a:t>
            </a:r>
            <a:endParaRPr lang="vi-VN" altLang="zh-CN" sz="2200" dirty="0">
              <a:latin typeface="+mj-lt"/>
            </a:endParaRPr>
          </a:p>
        </p:txBody>
      </p:sp>
      <p:sp>
        <p:nvSpPr>
          <p:cNvPr id="158742" name="Rectangle 22"/>
          <p:cNvSpPr>
            <a:spLocks noChangeArrowheads="1"/>
          </p:cNvSpPr>
          <p:nvPr/>
        </p:nvSpPr>
        <p:spPr bwMode="auto">
          <a:xfrm>
            <a:off x="254000" y="3748446"/>
            <a:ext cx="11595100" cy="2585323"/>
          </a:xfrm>
          <a:prstGeom prst="rect">
            <a:avLst/>
          </a:prstGeom>
          <a:solidFill>
            <a:srgbClr val="FFFFFF"/>
          </a:solidFill>
          <a:ln w="22225">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anchor="ctr">
            <a:spAutoFit/>
          </a:bodyPr>
          <a:lstStyle/>
          <a:p>
            <a:pPr marL="514350" indent="-514350">
              <a:buAutoNum type="alphaLcParenR"/>
            </a:pPr>
            <a:r>
              <a:rPr lang="vi-VN" sz="2800" dirty="0" smtClean="0"/>
              <a:t>Trong </a:t>
            </a:r>
            <a:r>
              <a:rPr lang="vi-VN" sz="2800" dirty="0"/>
              <a:t>tình huống, quyền được bảo đảm an toàn và bí mật thư tín của chị H đã bị xâm phạm</a:t>
            </a:r>
            <a:r>
              <a:rPr lang="vi-VN" sz="2800" dirty="0" smtClean="0"/>
              <a:t>.</a:t>
            </a:r>
            <a:endParaRPr lang="en-US" sz="2800" dirty="0" smtClean="0"/>
          </a:p>
          <a:p>
            <a:r>
              <a:rPr lang="en-US" sz="2800" dirty="0" smtClean="0"/>
              <a:t>b)   </a:t>
            </a:r>
            <a:r>
              <a:rPr lang="vi-VN" sz="2800" dirty="0" smtClean="0"/>
              <a:t>Để </a:t>
            </a:r>
            <a:r>
              <a:rPr lang="vi-VN" sz="2800" dirty="0"/>
              <a:t>bảo vệ quyền của mình bị xâm phạm, chị H có thể:</a:t>
            </a:r>
          </a:p>
          <a:p>
            <a:r>
              <a:rPr lang="en-US" sz="2800" dirty="0" smtClean="0"/>
              <a:t>      </a:t>
            </a:r>
            <a:r>
              <a:rPr lang="vi-VN" sz="2800" dirty="0" smtClean="0"/>
              <a:t>+ </a:t>
            </a:r>
            <a:r>
              <a:rPr lang="vi-VN" sz="2800" dirty="0"/>
              <a:t>Thu thập chứng cứ về hành vi vi phạm của người khác.</a:t>
            </a:r>
          </a:p>
          <a:p>
            <a:r>
              <a:rPr lang="en-US" sz="2800" dirty="0" smtClean="0"/>
              <a:t>      </a:t>
            </a:r>
            <a:r>
              <a:rPr lang="vi-VN" sz="2800" dirty="0" smtClean="0"/>
              <a:t>+ </a:t>
            </a:r>
            <a:r>
              <a:rPr lang="vi-VN" sz="2800" dirty="0"/>
              <a:t>Đề nghị cơ quan nhà nước có thẩm quyền xử lí hành vi vi phạm.</a:t>
            </a:r>
          </a:p>
          <a:p>
            <a:pPr marL="457200" indent="-457200">
              <a:buAutoNum type="alphaLcParenR"/>
            </a:pPr>
            <a:endParaRPr lang="vi-VN" altLang="zh-CN" sz="2500" dirty="0">
              <a:latin typeface="Arial Unicode MS" pitchFamily="34" charset="-128"/>
            </a:endParaRPr>
          </a:p>
        </p:txBody>
      </p:sp>
    </p:spTree>
    <p:extLst>
      <p:ext uri="{BB962C8B-B14F-4D97-AF65-F5344CB8AC3E}">
        <p14:creationId xmlns:p14="http://schemas.microsoft.com/office/powerpoint/2010/main" val="269367029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8737"/>
                                        </p:tgtEl>
                                        <p:attrNameLst>
                                          <p:attrName>style.visibility</p:attrName>
                                        </p:attrNameLst>
                                      </p:cBhvr>
                                      <p:to>
                                        <p:strVal val="visible"/>
                                      </p:to>
                                    </p:set>
                                    <p:animEffect transition="in" filter="blinds(horizontal)">
                                      <p:cBhvr>
                                        <p:cTn id="7" dur="500"/>
                                        <p:tgtEl>
                                          <p:spTgt spid="1587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8738"/>
                                        </p:tgtEl>
                                        <p:attrNameLst>
                                          <p:attrName>style.visibility</p:attrName>
                                        </p:attrNameLst>
                                      </p:cBhvr>
                                      <p:to>
                                        <p:strVal val="visible"/>
                                      </p:to>
                                    </p:set>
                                    <p:animEffect transition="in" filter="blinds(horizontal)">
                                      <p:cBhvr>
                                        <p:cTn id="12" dur="500"/>
                                        <p:tgtEl>
                                          <p:spTgt spid="1587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8740"/>
                                        </p:tgtEl>
                                        <p:attrNameLst>
                                          <p:attrName>style.visibility</p:attrName>
                                        </p:attrNameLst>
                                      </p:cBhvr>
                                      <p:to>
                                        <p:strVal val="visible"/>
                                      </p:to>
                                    </p:set>
                                    <p:animEffect transition="in" filter="blinds(horizontal)">
                                      <p:cBhvr>
                                        <p:cTn id="17" dur="500"/>
                                        <p:tgtEl>
                                          <p:spTgt spid="1587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8742"/>
                                        </p:tgtEl>
                                        <p:attrNameLst>
                                          <p:attrName>style.visibility</p:attrName>
                                        </p:attrNameLst>
                                      </p:cBhvr>
                                      <p:to>
                                        <p:strVal val="visible"/>
                                      </p:to>
                                    </p:set>
                                    <p:animEffect transition="in" filter="blinds(horizontal)">
                                      <p:cBhvr>
                                        <p:cTn id="22" dur="500"/>
                                        <p:tgtEl>
                                          <p:spTgt spid="158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37" grpId="0" animBg="1"/>
      <p:bldP spid="158738" grpId="0" animBg="1"/>
      <p:bldP spid="158740" grpId="0" animBg="1"/>
      <p:bldP spid="1587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a:xfrm>
            <a:off x="531191" y="2812345"/>
            <a:ext cx="11364981" cy="724247"/>
          </a:xfrm>
        </p:spPr>
        <p:txBody>
          <a:bodyPr/>
          <a:lstStyle/>
          <a:p>
            <a:endParaRPr lang="en-US" sz="3200" dirty="0" smtClean="0"/>
          </a:p>
          <a:p>
            <a:r>
              <a:rPr lang="en-US" sz="3200" b="1" dirty="0" err="1" smtClean="0">
                <a:solidFill>
                  <a:srgbClr val="FF0000"/>
                </a:solidFill>
              </a:rPr>
              <a:t>Bài</a:t>
            </a:r>
            <a:r>
              <a:rPr lang="en-US" sz="3200" b="1" dirty="0" smtClean="0">
                <a:solidFill>
                  <a:srgbClr val="FF0000"/>
                </a:solidFill>
              </a:rPr>
              <a:t> 19:</a:t>
            </a:r>
            <a:r>
              <a:rPr lang="en-US" sz="3200" b="1" dirty="0">
                <a:solidFill>
                  <a:srgbClr val="FF0000"/>
                </a:solidFill>
              </a:rPr>
              <a:t>QUYỀN ĐƯỢC ĐẢM BẢO AN TOÀN VÀ BÍ MẬT VỀ THƯ TÍN, ĐIÊN THOẠI, ĐIỆN TÍN</a:t>
            </a:r>
            <a:endParaRPr lang="vi-VN" sz="3200" b="1" dirty="0">
              <a:solidFill>
                <a:srgbClr val="FF0000"/>
              </a:solidFill>
            </a:endParaRPr>
          </a:p>
          <a:p>
            <a:r>
              <a:rPr lang="en-US" sz="3200" dirty="0" smtClean="0"/>
              <a:t> </a:t>
            </a:r>
            <a:endParaRPr lang="en-US" sz="3200" dirty="0"/>
          </a:p>
        </p:txBody>
      </p:sp>
      <p:grpSp>
        <p:nvGrpSpPr>
          <p:cNvPr id="15" name="Group 14">
            <a:extLst>
              <a:ext uri="{FF2B5EF4-FFF2-40B4-BE49-F238E27FC236}">
                <a16:creationId xmlns="" xmlns:a16="http://schemas.microsoft.com/office/drawing/2014/main" id="{56AFD430-C507-4E65-A562-893B4DF02BBA}"/>
              </a:ext>
            </a:extLst>
          </p:cNvPr>
          <p:cNvGrpSpPr/>
          <p:nvPr/>
        </p:nvGrpSpPr>
        <p:grpSpPr>
          <a:xfrm>
            <a:off x="243906" y="190205"/>
            <a:ext cx="2128101" cy="1873985"/>
            <a:chOff x="1214584" y="1822973"/>
            <a:chExt cx="1900460" cy="1614331"/>
          </a:xfrm>
        </p:grpSpPr>
        <p:grpSp>
          <p:nvGrpSpPr>
            <p:cNvPr id="4" name="Graphic 14">
              <a:extLst>
                <a:ext uri="{FF2B5EF4-FFF2-40B4-BE49-F238E27FC236}">
                  <a16:creationId xmlns="" xmlns:a16="http://schemas.microsoft.com/office/drawing/2014/main" id="{5A28FA8F-AFA9-46B1-8E88-897B4FA228A5}"/>
                </a:ext>
              </a:extLst>
            </p:cNvPr>
            <p:cNvGrpSpPr/>
            <p:nvPr/>
          </p:nvGrpSpPr>
          <p:grpSpPr>
            <a:xfrm>
              <a:off x="1214584" y="1822973"/>
              <a:ext cx="1900460" cy="1494744"/>
              <a:chOff x="2444748" y="555045"/>
              <a:chExt cx="7282048" cy="5727454"/>
            </a:xfrm>
          </p:grpSpPr>
          <p:sp>
            <p:nvSpPr>
              <p:cNvPr id="5" name="Freeform: Shape 4">
                <a:extLst>
                  <a:ext uri="{FF2B5EF4-FFF2-40B4-BE49-F238E27FC236}">
                    <a16:creationId xmlns="" xmlns:a16="http://schemas.microsoft.com/office/drawing/2014/main" id="{04DE993C-2583-4A85-9B0B-346091C8D5C1}"/>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6" name="Freeform: Shape 5">
                <a:extLst>
                  <a:ext uri="{FF2B5EF4-FFF2-40B4-BE49-F238E27FC236}">
                    <a16:creationId xmlns="" xmlns:a16="http://schemas.microsoft.com/office/drawing/2014/main" id="{6E710218-7FC8-44BB-9F2A-FE17F5C7DB25}"/>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7" name="Freeform: Shape 6">
                <a:extLst>
                  <a:ext uri="{FF2B5EF4-FFF2-40B4-BE49-F238E27FC236}">
                    <a16:creationId xmlns="" xmlns:a16="http://schemas.microsoft.com/office/drawing/2014/main" id="{9AFF0A64-F3E8-4D81-8188-6E735C3B26AF}"/>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3EB983A1-E176-4A98-8290-C4E1AA999544}"/>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chemeClr val="tx1">
                  <a:lumMod val="85000"/>
                  <a:lumOff val="15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BE631FBE-C19E-449C-9FEB-4BF4CA273F0B}"/>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0" name="Freeform: Shape 9">
                <a:extLst>
                  <a:ext uri="{FF2B5EF4-FFF2-40B4-BE49-F238E27FC236}">
                    <a16:creationId xmlns="" xmlns:a16="http://schemas.microsoft.com/office/drawing/2014/main" id="{EDF7DC08-B858-4820-AC09-48BF9D826BF1}"/>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1" name="Freeform: Shape 10">
                <a:extLst>
                  <a:ext uri="{FF2B5EF4-FFF2-40B4-BE49-F238E27FC236}">
                    <a16:creationId xmlns="" xmlns:a16="http://schemas.microsoft.com/office/drawing/2014/main" id="{E91EB5A3-07D9-4872-84E1-60C692524F97}"/>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D73E63BD-5FDE-4922-9C31-C42247DD131C}"/>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41" name="Group 40">
              <a:extLst>
                <a:ext uri="{FF2B5EF4-FFF2-40B4-BE49-F238E27FC236}">
                  <a16:creationId xmlns="" xmlns:a16="http://schemas.microsoft.com/office/drawing/2014/main" id="{332FA401-FC78-413A-AA75-6137A6C655A0}"/>
                </a:ext>
              </a:extLst>
            </p:cNvPr>
            <p:cNvGrpSpPr/>
            <p:nvPr/>
          </p:nvGrpSpPr>
          <p:grpSpPr>
            <a:xfrm>
              <a:off x="2507562" y="2504723"/>
              <a:ext cx="469354" cy="932581"/>
              <a:chOff x="9402815" y="2468916"/>
              <a:chExt cx="1110707" cy="2206915"/>
            </a:xfrm>
          </p:grpSpPr>
          <p:sp>
            <p:nvSpPr>
              <p:cNvPr id="35" name="Freeform: Shape 34">
                <a:extLst>
                  <a:ext uri="{FF2B5EF4-FFF2-40B4-BE49-F238E27FC236}">
                    <a16:creationId xmlns="" xmlns:a16="http://schemas.microsoft.com/office/drawing/2014/main" id="{3A1FF4DD-F3D7-4901-BCBA-BCA738414FA5}"/>
                  </a:ext>
                </a:extLst>
              </p:cNvPr>
              <p:cNvSpPr/>
              <p:nvPr/>
            </p:nvSpPr>
            <p:spPr>
              <a:xfrm>
                <a:off x="9413151" y="2468916"/>
                <a:ext cx="1100371" cy="2206915"/>
              </a:xfrm>
              <a:custGeom>
                <a:avLst/>
                <a:gdLst>
                  <a:gd name="connsiteX0" fmla="*/ 2735492 w 3163276"/>
                  <a:gd name="connsiteY0" fmla="*/ 6344296 h 6344296"/>
                  <a:gd name="connsiteX1" fmla="*/ 427705 w 3163276"/>
                  <a:gd name="connsiteY1" fmla="*/ 6344296 h 6344296"/>
                  <a:gd name="connsiteX2" fmla="*/ 0 w 3163276"/>
                  <a:gd name="connsiteY2" fmla="*/ 5916591 h 6344296"/>
                  <a:gd name="connsiteX3" fmla="*/ 0 w 3163276"/>
                  <a:gd name="connsiteY3" fmla="*/ 427705 h 6344296"/>
                  <a:gd name="connsiteX4" fmla="*/ 427705 w 3163276"/>
                  <a:gd name="connsiteY4" fmla="*/ 0 h 6344296"/>
                  <a:gd name="connsiteX5" fmla="*/ 2735571 w 3163276"/>
                  <a:gd name="connsiteY5" fmla="*/ 0 h 6344296"/>
                  <a:gd name="connsiteX6" fmla="*/ 3163277 w 3163276"/>
                  <a:gd name="connsiteY6" fmla="*/ 427705 h 6344296"/>
                  <a:gd name="connsiteX7" fmla="*/ 3163277 w 3163276"/>
                  <a:gd name="connsiteY7" fmla="*/ 5916591 h 6344296"/>
                  <a:gd name="connsiteX8" fmla="*/ 2735492 w 3163276"/>
                  <a:gd name="connsiteY8" fmla="*/ 6344296 h 634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3276" h="6344296">
                    <a:moveTo>
                      <a:pt x="2735492" y="6344296"/>
                    </a:moveTo>
                    <a:lnTo>
                      <a:pt x="427705" y="6344296"/>
                    </a:lnTo>
                    <a:cubicBezTo>
                      <a:pt x="191517" y="6344296"/>
                      <a:pt x="0" y="6152779"/>
                      <a:pt x="0" y="5916591"/>
                    </a:cubicBezTo>
                    <a:lnTo>
                      <a:pt x="0" y="427705"/>
                    </a:lnTo>
                    <a:cubicBezTo>
                      <a:pt x="0" y="191517"/>
                      <a:pt x="191517" y="0"/>
                      <a:pt x="427705" y="0"/>
                    </a:cubicBezTo>
                    <a:lnTo>
                      <a:pt x="2735571" y="0"/>
                    </a:lnTo>
                    <a:cubicBezTo>
                      <a:pt x="2971760" y="0"/>
                      <a:pt x="3163277" y="191517"/>
                      <a:pt x="3163277" y="427705"/>
                    </a:cubicBezTo>
                    <a:lnTo>
                      <a:pt x="3163277" y="5916591"/>
                    </a:lnTo>
                    <a:cubicBezTo>
                      <a:pt x="3163197" y="6152779"/>
                      <a:pt x="2971680" y="6344296"/>
                      <a:pt x="2735492" y="6344296"/>
                    </a:cubicBezTo>
                    <a:close/>
                  </a:path>
                </a:pathLst>
              </a:custGeom>
              <a:solidFill>
                <a:schemeClr val="tx1">
                  <a:lumMod val="50000"/>
                  <a:lumOff val="50000"/>
                </a:schemeClr>
              </a:solidFill>
              <a:ln w="7898" cap="flat">
                <a:no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4F11F2FA-2523-4ECF-BD29-52CD2962919F}"/>
                  </a:ext>
                </a:extLst>
              </p:cNvPr>
              <p:cNvSpPr/>
              <p:nvPr/>
            </p:nvSpPr>
            <p:spPr>
              <a:xfrm>
                <a:off x="9419191" y="2481029"/>
                <a:ext cx="1088292" cy="2182689"/>
              </a:xfrm>
              <a:custGeom>
                <a:avLst/>
                <a:gdLst>
                  <a:gd name="connsiteX0" fmla="*/ 2735492 w 3163276"/>
                  <a:gd name="connsiteY0" fmla="*/ 6344296 h 6344296"/>
                  <a:gd name="connsiteX1" fmla="*/ 427705 w 3163276"/>
                  <a:gd name="connsiteY1" fmla="*/ 6344296 h 6344296"/>
                  <a:gd name="connsiteX2" fmla="*/ 0 w 3163276"/>
                  <a:gd name="connsiteY2" fmla="*/ 5916591 h 6344296"/>
                  <a:gd name="connsiteX3" fmla="*/ 0 w 3163276"/>
                  <a:gd name="connsiteY3" fmla="*/ 427705 h 6344296"/>
                  <a:gd name="connsiteX4" fmla="*/ 427705 w 3163276"/>
                  <a:gd name="connsiteY4" fmla="*/ 0 h 6344296"/>
                  <a:gd name="connsiteX5" fmla="*/ 2735571 w 3163276"/>
                  <a:gd name="connsiteY5" fmla="*/ 0 h 6344296"/>
                  <a:gd name="connsiteX6" fmla="*/ 3163277 w 3163276"/>
                  <a:gd name="connsiteY6" fmla="*/ 427705 h 6344296"/>
                  <a:gd name="connsiteX7" fmla="*/ 3163277 w 3163276"/>
                  <a:gd name="connsiteY7" fmla="*/ 5916591 h 6344296"/>
                  <a:gd name="connsiteX8" fmla="*/ 2735492 w 3163276"/>
                  <a:gd name="connsiteY8" fmla="*/ 6344296 h 634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3276" h="6344296">
                    <a:moveTo>
                      <a:pt x="2735492" y="6344296"/>
                    </a:moveTo>
                    <a:lnTo>
                      <a:pt x="427705" y="6344296"/>
                    </a:lnTo>
                    <a:cubicBezTo>
                      <a:pt x="191517" y="6344296"/>
                      <a:pt x="0" y="6152779"/>
                      <a:pt x="0" y="5916591"/>
                    </a:cubicBezTo>
                    <a:lnTo>
                      <a:pt x="0" y="427705"/>
                    </a:lnTo>
                    <a:cubicBezTo>
                      <a:pt x="0" y="191517"/>
                      <a:pt x="191517" y="0"/>
                      <a:pt x="427705" y="0"/>
                    </a:cubicBezTo>
                    <a:lnTo>
                      <a:pt x="2735571" y="0"/>
                    </a:lnTo>
                    <a:cubicBezTo>
                      <a:pt x="2971760" y="0"/>
                      <a:pt x="3163277" y="191517"/>
                      <a:pt x="3163277" y="427705"/>
                    </a:cubicBezTo>
                    <a:lnTo>
                      <a:pt x="3163277" y="5916591"/>
                    </a:lnTo>
                    <a:cubicBezTo>
                      <a:pt x="3163197" y="6152779"/>
                      <a:pt x="2971680" y="6344296"/>
                      <a:pt x="2735492" y="6344296"/>
                    </a:cubicBezTo>
                    <a:close/>
                  </a:path>
                </a:pathLst>
              </a:custGeom>
              <a:solidFill>
                <a:schemeClr val="tx1"/>
              </a:solidFill>
              <a:ln w="7898" cap="flat">
                <a:no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C42DA21A-B085-4601-BD07-BF0E34DEEF6D}"/>
                  </a:ext>
                </a:extLst>
              </p:cNvPr>
              <p:cNvSpPr/>
              <p:nvPr/>
            </p:nvSpPr>
            <p:spPr>
              <a:xfrm>
                <a:off x="9477436" y="2538172"/>
                <a:ext cx="971800" cy="2068404"/>
              </a:xfrm>
              <a:custGeom>
                <a:avLst/>
                <a:gdLst>
                  <a:gd name="connsiteX0" fmla="*/ 2505165 w 2824676"/>
                  <a:gd name="connsiteY0" fmla="*/ 6012112 h 6012111"/>
                  <a:gd name="connsiteX1" fmla="*/ 319512 w 2824676"/>
                  <a:gd name="connsiteY1" fmla="*/ 6012112 h 6012111"/>
                  <a:gd name="connsiteX2" fmla="*/ 0 w 2824676"/>
                  <a:gd name="connsiteY2" fmla="*/ 5692600 h 6012111"/>
                  <a:gd name="connsiteX3" fmla="*/ 0 w 2824676"/>
                  <a:gd name="connsiteY3" fmla="*/ 319512 h 6012111"/>
                  <a:gd name="connsiteX4" fmla="*/ 319512 w 2824676"/>
                  <a:gd name="connsiteY4" fmla="*/ 0 h 6012111"/>
                  <a:gd name="connsiteX5" fmla="*/ 2505165 w 2824676"/>
                  <a:gd name="connsiteY5" fmla="*/ 0 h 6012111"/>
                  <a:gd name="connsiteX6" fmla="*/ 2824677 w 2824676"/>
                  <a:gd name="connsiteY6" fmla="*/ 319512 h 6012111"/>
                  <a:gd name="connsiteX7" fmla="*/ 2824677 w 2824676"/>
                  <a:gd name="connsiteY7" fmla="*/ 5692600 h 6012111"/>
                  <a:gd name="connsiteX8" fmla="*/ 2505165 w 2824676"/>
                  <a:gd name="connsiteY8" fmla="*/ 6012112 h 601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4676" h="6012111">
                    <a:moveTo>
                      <a:pt x="2505165" y="6012112"/>
                    </a:moveTo>
                    <a:lnTo>
                      <a:pt x="319512" y="6012112"/>
                    </a:lnTo>
                    <a:cubicBezTo>
                      <a:pt x="143044" y="6012112"/>
                      <a:pt x="0" y="5869068"/>
                      <a:pt x="0" y="5692600"/>
                    </a:cubicBezTo>
                    <a:lnTo>
                      <a:pt x="0" y="319512"/>
                    </a:lnTo>
                    <a:cubicBezTo>
                      <a:pt x="0" y="143044"/>
                      <a:pt x="143044" y="0"/>
                      <a:pt x="319512" y="0"/>
                    </a:cubicBezTo>
                    <a:lnTo>
                      <a:pt x="2505165" y="0"/>
                    </a:lnTo>
                    <a:cubicBezTo>
                      <a:pt x="2681633" y="0"/>
                      <a:pt x="2824677" y="143044"/>
                      <a:pt x="2824677" y="319512"/>
                    </a:cubicBezTo>
                    <a:lnTo>
                      <a:pt x="2824677" y="5692600"/>
                    </a:lnTo>
                    <a:cubicBezTo>
                      <a:pt x="2824677" y="5869068"/>
                      <a:pt x="2681633" y="6012112"/>
                      <a:pt x="2505165" y="6012112"/>
                    </a:cubicBezTo>
                    <a:close/>
                  </a:path>
                </a:pathLst>
              </a:custGeom>
              <a:solidFill>
                <a:srgbClr val="F2F2F2"/>
              </a:solidFill>
              <a:ln w="9525" cap="flat">
                <a:no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0AF1DD8E-29E6-4E86-998D-332DEF0775F5}"/>
                  </a:ext>
                </a:extLst>
              </p:cNvPr>
              <p:cNvSpPr/>
              <p:nvPr/>
            </p:nvSpPr>
            <p:spPr>
              <a:xfrm>
                <a:off x="9692544" y="2505831"/>
                <a:ext cx="541584" cy="98098"/>
              </a:xfrm>
              <a:custGeom>
                <a:avLst/>
                <a:gdLst>
                  <a:gd name="connsiteX0" fmla="*/ 1462039 w 1574192"/>
                  <a:gd name="connsiteY0" fmla="*/ 285137 h 285136"/>
                  <a:gd name="connsiteX1" fmla="*/ 112154 w 1574192"/>
                  <a:gd name="connsiteY1" fmla="*/ 285137 h 285136"/>
                  <a:gd name="connsiteX2" fmla="*/ 0 w 1574192"/>
                  <a:gd name="connsiteY2" fmla="*/ 172983 h 285136"/>
                  <a:gd name="connsiteX3" fmla="*/ 0 w 1574192"/>
                  <a:gd name="connsiteY3" fmla="*/ 4435 h 285136"/>
                  <a:gd name="connsiteX4" fmla="*/ 4435 w 1574192"/>
                  <a:gd name="connsiteY4" fmla="*/ 0 h 285136"/>
                  <a:gd name="connsiteX5" fmla="*/ 1569758 w 1574192"/>
                  <a:gd name="connsiteY5" fmla="*/ 0 h 285136"/>
                  <a:gd name="connsiteX6" fmla="*/ 1574193 w 1574192"/>
                  <a:gd name="connsiteY6" fmla="*/ 4435 h 285136"/>
                  <a:gd name="connsiteX7" fmla="*/ 1574193 w 1574192"/>
                  <a:gd name="connsiteY7" fmla="*/ 172983 h 285136"/>
                  <a:gd name="connsiteX8" fmla="*/ 1462039 w 1574192"/>
                  <a:gd name="connsiteY8" fmla="*/ 285137 h 28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4192" h="285136">
                    <a:moveTo>
                      <a:pt x="1462039" y="285137"/>
                    </a:moveTo>
                    <a:lnTo>
                      <a:pt x="112154" y="285137"/>
                    </a:lnTo>
                    <a:cubicBezTo>
                      <a:pt x="50216" y="285137"/>
                      <a:pt x="0" y="234921"/>
                      <a:pt x="0" y="172983"/>
                    </a:cubicBezTo>
                    <a:lnTo>
                      <a:pt x="0" y="4435"/>
                    </a:lnTo>
                    <a:cubicBezTo>
                      <a:pt x="0" y="1980"/>
                      <a:pt x="1980" y="0"/>
                      <a:pt x="4435" y="0"/>
                    </a:cubicBezTo>
                    <a:lnTo>
                      <a:pt x="1569758" y="0"/>
                    </a:lnTo>
                    <a:cubicBezTo>
                      <a:pt x="1572213" y="0"/>
                      <a:pt x="1574193" y="1980"/>
                      <a:pt x="1574193" y="4435"/>
                    </a:cubicBezTo>
                    <a:lnTo>
                      <a:pt x="1574193" y="172983"/>
                    </a:lnTo>
                    <a:cubicBezTo>
                      <a:pt x="1574193" y="234921"/>
                      <a:pt x="1523977" y="285137"/>
                      <a:pt x="1462039" y="285137"/>
                    </a:cubicBezTo>
                    <a:close/>
                  </a:path>
                </a:pathLst>
              </a:custGeom>
              <a:solidFill>
                <a:schemeClr val="tx1"/>
              </a:solidFill>
              <a:ln w="7898" cap="flat">
                <a:no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A4D2304C-C079-4AB8-B5F4-C9E15D1E400A}"/>
                  </a:ext>
                </a:extLst>
              </p:cNvPr>
              <p:cNvSpPr/>
              <p:nvPr/>
            </p:nvSpPr>
            <p:spPr>
              <a:xfrm>
                <a:off x="9402815" y="2755553"/>
                <a:ext cx="13379" cy="80849"/>
              </a:xfrm>
              <a:custGeom>
                <a:avLst/>
                <a:gdLst>
                  <a:gd name="connsiteX0" fmla="*/ 0 w 38889"/>
                  <a:gd name="connsiteY0" fmla="*/ 211793 h 235000"/>
                  <a:gd name="connsiteX1" fmla="*/ 0 w 38889"/>
                  <a:gd name="connsiteY1" fmla="*/ 23207 h 235000"/>
                  <a:gd name="connsiteX2" fmla="*/ 23207 w 38889"/>
                  <a:gd name="connsiteY2" fmla="*/ 0 h 235000"/>
                  <a:gd name="connsiteX3" fmla="*/ 31048 w 38889"/>
                  <a:gd name="connsiteY3" fmla="*/ 0 h 235000"/>
                  <a:gd name="connsiteX4" fmla="*/ 38889 w 38889"/>
                  <a:gd name="connsiteY4" fmla="*/ 7841 h 235000"/>
                  <a:gd name="connsiteX5" fmla="*/ 38889 w 38889"/>
                  <a:gd name="connsiteY5" fmla="*/ 227159 h 235000"/>
                  <a:gd name="connsiteX6" fmla="*/ 31048 w 38889"/>
                  <a:gd name="connsiteY6" fmla="*/ 235000 h 235000"/>
                  <a:gd name="connsiteX7" fmla="*/ 23207 w 38889"/>
                  <a:gd name="connsiteY7" fmla="*/ 235000 h 235000"/>
                  <a:gd name="connsiteX8" fmla="*/ 0 w 38889"/>
                  <a:gd name="connsiteY8" fmla="*/ 211793 h 2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89" h="235000">
                    <a:moveTo>
                      <a:pt x="0" y="211793"/>
                    </a:moveTo>
                    <a:lnTo>
                      <a:pt x="0" y="23207"/>
                    </a:lnTo>
                    <a:cubicBezTo>
                      <a:pt x="0" y="10376"/>
                      <a:pt x="10376" y="0"/>
                      <a:pt x="23207" y="0"/>
                    </a:cubicBezTo>
                    <a:lnTo>
                      <a:pt x="31048" y="0"/>
                    </a:lnTo>
                    <a:cubicBezTo>
                      <a:pt x="35404" y="0"/>
                      <a:pt x="38889" y="3485"/>
                      <a:pt x="38889" y="7841"/>
                    </a:cubicBezTo>
                    <a:lnTo>
                      <a:pt x="38889" y="227159"/>
                    </a:lnTo>
                    <a:cubicBezTo>
                      <a:pt x="38889" y="231515"/>
                      <a:pt x="35404" y="235000"/>
                      <a:pt x="31048" y="235000"/>
                    </a:cubicBezTo>
                    <a:lnTo>
                      <a:pt x="23207" y="235000"/>
                    </a:lnTo>
                    <a:cubicBezTo>
                      <a:pt x="10376" y="235000"/>
                      <a:pt x="0" y="224545"/>
                      <a:pt x="0" y="211793"/>
                    </a:cubicBezTo>
                    <a:close/>
                  </a:path>
                </a:pathLst>
              </a:custGeom>
              <a:solidFill>
                <a:schemeClr val="tx1">
                  <a:lumMod val="50000"/>
                  <a:lumOff val="50000"/>
                </a:schemeClr>
              </a:solidFill>
              <a:ln w="7898" cap="flat">
                <a:no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2F3DE4B3-C039-4314-BC46-F574C6D488CD}"/>
                  </a:ext>
                </a:extLst>
              </p:cNvPr>
              <p:cNvSpPr/>
              <p:nvPr/>
            </p:nvSpPr>
            <p:spPr>
              <a:xfrm>
                <a:off x="9402815" y="3116883"/>
                <a:ext cx="13352" cy="158401"/>
              </a:xfrm>
              <a:custGeom>
                <a:avLst/>
                <a:gdLst>
                  <a:gd name="connsiteX0" fmla="*/ 0 w 38810"/>
                  <a:gd name="connsiteY0" fmla="*/ 434755 h 460416"/>
                  <a:gd name="connsiteX1" fmla="*/ 0 w 38810"/>
                  <a:gd name="connsiteY1" fmla="*/ 25583 h 460416"/>
                  <a:gd name="connsiteX2" fmla="*/ 25583 w 38810"/>
                  <a:gd name="connsiteY2" fmla="*/ 0 h 460416"/>
                  <a:gd name="connsiteX3" fmla="*/ 28514 w 38810"/>
                  <a:gd name="connsiteY3" fmla="*/ 0 h 460416"/>
                  <a:gd name="connsiteX4" fmla="*/ 38810 w 38810"/>
                  <a:gd name="connsiteY4" fmla="*/ 10297 h 460416"/>
                  <a:gd name="connsiteX5" fmla="*/ 38810 w 38810"/>
                  <a:gd name="connsiteY5" fmla="*/ 450120 h 460416"/>
                  <a:gd name="connsiteX6" fmla="*/ 28514 w 38810"/>
                  <a:gd name="connsiteY6" fmla="*/ 460417 h 460416"/>
                  <a:gd name="connsiteX7" fmla="*/ 25583 w 38810"/>
                  <a:gd name="connsiteY7" fmla="*/ 460417 h 460416"/>
                  <a:gd name="connsiteX8" fmla="*/ 0 w 38810"/>
                  <a:gd name="connsiteY8" fmla="*/ 434755 h 4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10" h="460416">
                    <a:moveTo>
                      <a:pt x="0" y="434755"/>
                    </a:moveTo>
                    <a:lnTo>
                      <a:pt x="0" y="25583"/>
                    </a:lnTo>
                    <a:cubicBezTo>
                      <a:pt x="0" y="11405"/>
                      <a:pt x="11485" y="0"/>
                      <a:pt x="25583" y="0"/>
                    </a:cubicBezTo>
                    <a:lnTo>
                      <a:pt x="28514" y="0"/>
                    </a:lnTo>
                    <a:cubicBezTo>
                      <a:pt x="34216" y="0"/>
                      <a:pt x="38810" y="4594"/>
                      <a:pt x="38810" y="10297"/>
                    </a:cubicBezTo>
                    <a:lnTo>
                      <a:pt x="38810" y="450120"/>
                    </a:lnTo>
                    <a:cubicBezTo>
                      <a:pt x="38810" y="455823"/>
                      <a:pt x="34216" y="460417"/>
                      <a:pt x="28514" y="460417"/>
                    </a:cubicBezTo>
                    <a:lnTo>
                      <a:pt x="25583" y="460417"/>
                    </a:lnTo>
                    <a:cubicBezTo>
                      <a:pt x="11485" y="460417"/>
                      <a:pt x="0" y="448932"/>
                      <a:pt x="0" y="434755"/>
                    </a:cubicBezTo>
                    <a:close/>
                  </a:path>
                </a:pathLst>
              </a:custGeom>
              <a:solidFill>
                <a:schemeClr val="tx1">
                  <a:lumMod val="50000"/>
                  <a:lumOff val="50000"/>
                </a:schemeClr>
              </a:solidFill>
              <a:ln w="7898" cap="flat">
                <a:noFill/>
                <a:prstDash val="solid"/>
                <a:miter/>
              </a:ln>
            </p:spPr>
            <p:txBody>
              <a:bodyPr rtlCol="0" anchor="ctr"/>
              <a:lstStyle/>
              <a:p>
                <a:endParaRPr lang="en-US" dirty="0"/>
              </a:p>
            </p:txBody>
          </p:sp>
          <p:grpSp>
            <p:nvGrpSpPr>
              <p:cNvPr id="32" name="Group 31">
                <a:extLst>
                  <a:ext uri="{FF2B5EF4-FFF2-40B4-BE49-F238E27FC236}">
                    <a16:creationId xmlns="" xmlns:a16="http://schemas.microsoft.com/office/drawing/2014/main" id="{275ACC90-2D0A-44AA-8C38-64D91B25AFE7}"/>
                  </a:ext>
                </a:extLst>
              </p:cNvPr>
              <p:cNvGrpSpPr/>
              <p:nvPr/>
            </p:nvGrpSpPr>
            <p:grpSpPr>
              <a:xfrm>
                <a:off x="9855851" y="2545588"/>
                <a:ext cx="214971" cy="37659"/>
                <a:chOff x="9998875" y="524011"/>
                <a:chExt cx="624845" cy="109460"/>
              </a:xfrm>
            </p:grpSpPr>
            <p:sp>
              <p:nvSpPr>
                <p:cNvPr id="33" name="Freeform: Shape 32">
                  <a:extLst>
                    <a:ext uri="{FF2B5EF4-FFF2-40B4-BE49-F238E27FC236}">
                      <a16:creationId xmlns="" xmlns:a16="http://schemas.microsoft.com/office/drawing/2014/main" id="{885F000B-CB82-4FF0-B84E-68ABA9C0FA3A}"/>
                    </a:ext>
                  </a:extLst>
                </p:cNvPr>
                <p:cNvSpPr/>
                <p:nvPr/>
              </p:nvSpPr>
              <p:spPr>
                <a:xfrm>
                  <a:off x="9998875" y="555218"/>
                  <a:ext cx="442595" cy="47047"/>
                </a:xfrm>
                <a:custGeom>
                  <a:avLst/>
                  <a:gdLst>
                    <a:gd name="connsiteX0" fmla="*/ 419072 w 442595"/>
                    <a:gd name="connsiteY0" fmla="*/ 47048 h 47047"/>
                    <a:gd name="connsiteX1" fmla="*/ 23524 w 442595"/>
                    <a:gd name="connsiteY1" fmla="*/ 47048 h 47047"/>
                    <a:gd name="connsiteX2" fmla="*/ 0 w 442595"/>
                    <a:gd name="connsiteY2" fmla="*/ 23524 h 47047"/>
                    <a:gd name="connsiteX3" fmla="*/ 0 w 442595"/>
                    <a:gd name="connsiteY3" fmla="*/ 23524 h 47047"/>
                    <a:gd name="connsiteX4" fmla="*/ 23524 w 442595"/>
                    <a:gd name="connsiteY4" fmla="*/ 0 h 47047"/>
                    <a:gd name="connsiteX5" fmla="*/ 419072 w 442595"/>
                    <a:gd name="connsiteY5" fmla="*/ 0 h 47047"/>
                    <a:gd name="connsiteX6" fmla="*/ 442596 w 442595"/>
                    <a:gd name="connsiteY6" fmla="*/ 23524 h 47047"/>
                    <a:gd name="connsiteX7" fmla="*/ 442596 w 442595"/>
                    <a:gd name="connsiteY7" fmla="*/ 23524 h 47047"/>
                    <a:gd name="connsiteX8" fmla="*/ 419072 w 442595"/>
                    <a:gd name="connsiteY8" fmla="*/ 47048 h 4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595" h="47047">
                      <a:moveTo>
                        <a:pt x="419072" y="47048"/>
                      </a:moveTo>
                      <a:lnTo>
                        <a:pt x="23524" y="47048"/>
                      </a:lnTo>
                      <a:cubicBezTo>
                        <a:pt x="10534" y="47048"/>
                        <a:pt x="0" y="36513"/>
                        <a:pt x="0" y="23524"/>
                      </a:cubicBezTo>
                      <a:lnTo>
                        <a:pt x="0" y="23524"/>
                      </a:lnTo>
                      <a:cubicBezTo>
                        <a:pt x="0" y="10534"/>
                        <a:pt x="10534" y="0"/>
                        <a:pt x="23524" y="0"/>
                      </a:cubicBezTo>
                      <a:lnTo>
                        <a:pt x="419072" y="0"/>
                      </a:lnTo>
                      <a:cubicBezTo>
                        <a:pt x="432062" y="0"/>
                        <a:pt x="442596" y="10534"/>
                        <a:pt x="442596" y="23524"/>
                      </a:cubicBezTo>
                      <a:lnTo>
                        <a:pt x="442596" y="23524"/>
                      </a:lnTo>
                      <a:cubicBezTo>
                        <a:pt x="442596" y="36513"/>
                        <a:pt x="432062" y="47048"/>
                        <a:pt x="419072" y="47048"/>
                      </a:cubicBezTo>
                      <a:close/>
                    </a:path>
                  </a:pathLst>
                </a:custGeom>
                <a:solidFill>
                  <a:schemeClr val="tx1">
                    <a:lumMod val="50000"/>
                    <a:lumOff val="50000"/>
                  </a:schemeClr>
                </a:solidFill>
                <a:ln w="7898" cap="flat">
                  <a:noFill/>
                  <a:prstDash val="solid"/>
                  <a:miter/>
                </a:ln>
              </p:spPr>
              <p:txBody>
                <a:bodyPr rtlCol="0" anchor="ctr"/>
                <a:lstStyle/>
                <a:p>
                  <a:endParaRPr lang="en-US"/>
                </a:p>
              </p:txBody>
            </p:sp>
            <p:sp>
              <p:nvSpPr>
                <p:cNvPr id="34" name="Freeform: Shape 33">
                  <a:extLst>
                    <a:ext uri="{FF2B5EF4-FFF2-40B4-BE49-F238E27FC236}">
                      <a16:creationId xmlns="" xmlns:a16="http://schemas.microsoft.com/office/drawing/2014/main" id="{0AE3097D-01E0-43E1-BCAB-4492D3C0D27F}"/>
                    </a:ext>
                  </a:extLst>
                </p:cNvPr>
                <p:cNvSpPr/>
                <p:nvPr/>
              </p:nvSpPr>
              <p:spPr>
                <a:xfrm>
                  <a:off x="10514260" y="524011"/>
                  <a:ext cx="109460" cy="109460"/>
                </a:xfrm>
                <a:custGeom>
                  <a:avLst/>
                  <a:gdLst>
                    <a:gd name="connsiteX0" fmla="*/ 109461 w 109460"/>
                    <a:gd name="connsiteY0" fmla="*/ 54730 h 109460"/>
                    <a:gd name="connsiteX1" fmla="*/ 54730 w 109460"/>
                    <a:gd name="connsiteY1" fmla="*/ 109461 h 109460"/>
                    <a:gd name="connsiteX2" fmla="*/ 0 w 109460"/>
                    <a:gd name="connsiteY2" fmla="*/ 54730 h 109460"/>
                    <a:gd name="connsiteX3" fmla="*/ 54730 w 109460"/>
                    <a:gd name="connsiteY3" fmla="*/ 0 h 109460"/>
                    <a:gd name="connsiteX4" fmla="*/ 109461 w 109460"/>
                    <a:gd name="connsiteY4" fmla="*/ 54730 h 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60" h="109460">
                      <a:moveTo>
                        <a:pt x="109461" y="54730"/>
                      </a:moveTo>
                      <a:cubicBezTo>
                        <a:pt x="109461" y="84957"/>
                        <a:pt x="84957" y="109461"/>
                        <a:pt x="54730" y="109461"/>
                      </a:cubicBezTo>
                      <a:cubicBezTo>
                        <a:pt x="24504" y="109461"/>
                        <a:pt x="0" y="84957"/>
                        <a:pt x="0" y="54730"/>
                      </a:cubicBezTo>
                      <a:cubicBezTo>
                        <a:pt x="0" y="24504"/>
                        <a:pt x="24504" y="0"/>
                        <a:pt x="54730" y="0"/>
                      </a:cubicBezTo>
                      <a:cubicBezTo>
                        <a:pt x="84957" y="0"/>
                        <a:pt x="109461" y="24504"/>
                        <a:pt x="109461" y="54730"/>
                      </a:cubicBezTo>
                      <a:close/>
                    </a:path>
                  </a:pathLst>
                </a:custGeom>
                <a:solidFill>
                  <a:schemeClr val="tx1">
                    <a:lumMod val="50000"/>
                    <a:lumOff val="50000"/>
                  </a:schemeClr>
                </a:solidFill>
                <a:ln w="7898" cap="flat">
                  <a:noFill/>
                  <a:prstDash val="solid"/>
                  <a:miter/>
                </a:ln>
              </p:spPr>
              <p:txBody>
                <a:bodyPr rtlCol="0" anchor="ctr"/>
                <a:lstStyle/>
                <a:p>
                  <a:endParaRPr lang="en-US"/>
                </a:p>
              </p:txBody>
            </p:sp>
          </p:grpSp>
          <p:sp>
            <p:nvSpPr>
              <p:cNvPr id="40" name="Freeform: Shape 39">
                <a:extLst>
                  <a:ext uri="{FF2B5EF4-FFF2-40B4-BE49-F238E27FC236}">
                    <a16:creationId xmlns="" xmlns:a16="http://schemas.microsoft.com/office/drawing/2014/main" id="{34446AD3-13EB-4358-AD4D-907A22900668}"/>
                  </a:ext>
                </a:extLst>
              </p:cNvPr>
              <p:cNvSpPr/>
              <p:nvPr/>
            </p:nvSpPr>
            <p:spPr>
              <a:xfrm>
                <a:off x="9666098" y="2538172"/>
                <a:ext cx="783139" cy="2068405"/>
              </a:xfrm>
              <a:custGeom>
                <a:avLst/>
                <a:gdLst>
                  <a:gd name="connsiteX0" fmla="*/ 538137 w 783139"/>
                  <a:gd name="connsiteY0" fmla="*/ 0 h 2068405"/>
                  <a:gd name="connsiteX1" fmla="*/ 673215 w 783139"/>
                  <a:gd name="connsiteY1" fmla="*/ 0 h 2068405"/>
                  <a:gd name="connsiteX2" fmla="*/ 783139 w 783139"/>
                  <a:gd name="connsiteY2" fmla="*/ 109925 h 2068405"/>
                  <a:gd name="connsiteX3" fmla="*/ 783139 w 783139"/>
                  <a:gd name="connsiteY3" fmla="*/ 1958480 h 2068405"/>
                  <a:gd name="connsiteX4" fmla="*/ 673215 w 783139"/>
                  <a:gd name="connsiteY4" fmla="*/ 2068405 h 2068405"/>
                  <a:gd name="connsiteX5" fmla="*/ 0 w 783139"/>
                  <a:gd name="connsiteY5" fmla="*/ 2068405 h 206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139" h="2068405">
                    <a:moveTo>
                      <a:pt x="538137" y="0"/>
                    </a:moveTo>
                    <a:lnTo>
                      <a:pt x="673215" y="0"/>
                    </a:lnTo>
                    <a:cubicBezTo>
                      <a:pt x="733927" y="0"/>
                      <a:pt x="783139" y="49213"/>
                      <a:pt x="783139" y="109925"/>
                    </a:cubicBezTo>
                    <a:lnTo>
                      <a:pt x="783139" y="1958480"/>
                    </a:lnTo>
                    <a:cubicBezTo>
                      <a:pt x="783139" y="2019192"/>
                      <a:pt x="733927" y="2068405"/>
                      <a:pt x="673215" y="2068405"/>
                    </a:cubicBezTo>
                    <a:lnTo>
                      <a:pt x="0" y="2068405"/>
                    </a:lnTo>
                    <a:close/>
                  </a:path>
                </a:pathLst>
              </a:custGeom>
              <a:solidFill>
                <a:srgbClr val="999999">
                  <a:alpha val="10000"/>
                </a:srgbClr>
              </a:solidFill>
              <a:ln w="9525" cap="flat">
                <a:noFill/>
                <a:prstDash val="solid"/>
                <a:miter/>
              </a:ln>
            </p:spPr>
            <p:txBody>
              <a:bodyPr rtlCol="0" anchor="ctr"/>
              <a:lstStyle/>
              <a:p>
                <a:endParaRPr lang="en-US"/>
              </a:p>
            </p:txBody>
          </p:sp>
        </p:grpSp>
      </p:grpSp>
      <p:grpSp>
        <p:nvGrpSpPr>
          <p:cNvPr id="43" name="Group 42">
            <a:extLst>
              <a:ext uri="{FF2B5EF4-FFF2-40B4-BE49-F238E27FC236}">
                <a16:creationId xmlns="" xmlns:a16="http://schemas.microsoft.com/office/drawing/2014/main" id="{6594837B-8535-44E7-A88B-DA57FF47BB1F}"/>
              </a:ext>
            </a:extLst>
          </p:cNvPr>
          <p:cNvGrpSpPr/>
          <p:nvPr/>
        </p:nvGrpSpPr>
        <p:grpSpPr>
          <a:xfrm>
            <a:off x="531191" y="4676610"/>
            <a:ext cx="1224747" cy="1933827"/>
            <a:chOff x="8524981" y="0"/>
            <a:chExt cx="3556570" cy="5615682"/>
          </a:xfrm>
        </p:grpSpPr>
        <p:sp>
          <p:nvSpPr>
            <p:cNvPr id="44" name="Freeform: Shape 43">
              <a:extLst>
                <a:ext uri="{FF2B5EF4-FFF2-40B4-BE49-F238E27FC236}">
                  <a16:creationId xmlns="" xmlns:a16="http://schemas.microsoft.com/office/drawing/2014/main" id="{62F2FC99-E676-4473-B9A0-1A4EB05B1CEF}"/>
                </a:ext>
              </a:extLst>
            </p:cNvPr>
            <p:cNvSpPr/>
            <p:nvPr/>
          </p:nvSpPr>
          <p:spPr>
            <a:xfrm>
              <a:off x="8524981" y="45377"/>
              <a:ext cx="3556570" cy="4984678"/>
            </a:xfrm>
            <a:custGeom>
              <a:avLst/>
              <a:gdLst>
                <a:gd name="connsiteX0" fmla="*/ 3414445 w 3556570"/>
                <a:gd name="connsiteY0" fmla="*/ 4984679 h 4984678"/>
                <a:gd name="connsiteX1" fmla="*/ 142126 w 3556570"/>
                <a:gd name="connsiteY1" fmla="*/ 4984679 h 4984678"/>
                <a:gd name="connsiteX2" fmla="*/ 0 w 3556570"/>
                <a:gd name="connsiteY2" fmla="*/ 4842553 h 4984678"/>
                <a:gd name="connsiteX3" fmla="*/ 0 w 3556570"/>
                <a:gd name="connsiteY3" fmla="*/ 142126 h 4984678"/>
                <a:gd name="connsiteX4" fmla="*/ 142126 w 3556570"/>
                <a:gd name="connsiteY4" fmla="*/ 0 h 4984678"/>
                <a:gd name="connsiteX5" fmla="*/ 3414445 w 3556570"/>
                <a:gd name="connsiteY5" fmla="*/ 0 h 4984678"/>
                <a:gd name="connsiteX6" fmla="*/ 3556571 w 3556570"/>
                <a:gd name="connsiteY6" fmla="*/ 142126 h 4984678"/>
                <a:gd name="connsiteX7" fmla="*/ 3556571 w 3556570"/>
                <a:gd name="connsiteY7" fmla="*/ 4842553 h 4984678"/>
                <a:gd name="connsiteX8" fmla="*/ 3414445 w 3556570"/>
                <a:gd name="connsiteY8" fmla="*/ 4984679 h 498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6570" h="4984678">
                  <a:moveTo>
                    <a:pt x="3414445" y="4984679"/>
                  </a:moveTo>
                  <a:lnTo>
                    <a:pt x="142126" y="4984679"/>
                  </a:lnTo>
                  <a:cubicBezTo>
                    <a:pt x="63357" y="4984679"/>
                    <a:pt x="0" y="4921321"/>
                    <a:pt x="0" y="4842553"/>
                  </a:cubicBezTo>
                  <a:lnTo>
                    <a:pt x="0" y="142126"/>
                  </a:lnTo>
                  <a:cubicBezTo>
                    <a:pt x="0" y="63357"/>
                    <a:pt x="63357" y="0"/>
                    <a:pt x="142126" y="0"/>
                  </a:cubicBezTo>
                  <a:lnTo>
                    <a:pt x="3414445" y="0"/>
                  </a:lnTo>
                  <a:cubicBezTo>
                    <a:pt x="3493213" y="0"/>
                    <a:pt x="3556571" y="63357"/>
                    <a:pt x="3556571" y="142126"/>
                  </a:cubicBezTo>
                  <a:lnTo>
                    <a:pt x="3556571" y="4842553"/>
                  </a:lnTo>
                  <a:cubicBezTo>
                    <a:pt x="3556571" y="4920465"/>
                    <a:pt x="3493213" y="4984679"/>
                    <a:pt x="3414445" y="4984679"/>
                  </a:cubicBezTo>
                  <a:close/>
                </a:path>
              </a:pathLst>
            </a:custGeom>
            <a:solidFill>
              <a:srgbClr val="323241"/>
            </a:solidFill>
            <a:ln w="8558" cap="flat">
              <a:noFill/>
              <a:prstDash val="solid"/>
              <a:miter/>
            </a:ln>
          </p:spPr>
          <p:txBody>
            <a:bodyPr rtlCol="0" anchor="ctr"/>
            <a:lstStyle/>
            <a:p>
              <a:endParaRPr lang="en-US"/>
            </a:p>
          </p:txBody>
        </p:sp>
        <p:sp>
          <p:nvSpPr>
            <p:cNvPr id="45" name="Freeform: Shape 44">
              <a:extLst>
                <a:ext uri="{FF2B5EF4-FFF2-40B4-BE49-F238E27FC236}">
                  <a16:creationId xmlns="" xmlns:a16="http://schemas.microsoft.com/office/drawing/2014/main" id="{032F9EC2-5C1C-4582-98A3-91DC7D5AD29E}"/>
                </a:ext>
              </a:extLst>
            </p:cNvPr>
            <p:cNvSpPr/>
            <p:nvPr/>
          </p:nvSpPr>
          <p:spPr>
            <a:xfrm>
              <a:off x="8524981" y="136132"/>
              <a:ext cx="3556570" cy="4984678"/>
            </a:xfrm>
            <a:custGeom>
              <a:avLst/>
              <a:gdLst>
                <a:gd name="connsiteX0" fmla="*/ 3414445 w 3556570"/>
                <a:gd name="connsiteY0" fmla="*/ 4984679 h 4984678"/>
                <a:gd name="connsiteX1" fmla="*/ 142126 w 3556570"/>
                <a:gd name="connsiteY1" fmla="*/ 4984679 h 4984678"/>
                <a:gd name="connsiteX2" fmla="*/ 0 w 3556570"/>
                <a:gd name="connsiteY2" fmla="*/ 4842553 h 4984678"/>
                <a:gd name="connsiteX3" fmla="*/ 0 w 3556570"/>
                <a:gd name="connsiteY3" fmla="*/ 142126 h 4984678"/>
                <a:gd name="connsiteX4" fmla="*/ 142126 w 3556570"/>
                <a:gd name="connsiteY4" fmla="*/ 0 h 4984678"/>
                <a:gd name="connsiteX5" fmla="*/ 3414445 w 3556570"/>
                <a:gd name="connsiteY5" fmla="*/ 0 h 4984678"/>
                <a:gd name="connsiteX6" fmla="*/ 3556571 w 3556570"/>
                <a:gd name="connsiteY6" fmla="*/ 142126 h 4984678"/>
                <a:gd name="connsiteX7" fmla="*/ 3556571 w 3556570"/>
                <a:gd name="connsiteY7" fmla="*/ 4842553 h 4984678"/>
                <a:gd name="connsiteX8" fmla="*/ 3414445 w 3556570"/>
                <a:gd name="connsiteY8" fmla="*/ 4984679 h 498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6570" h="4984678">
                  <a:moveTo>
                    <a:pt x="3414445" y="4984679"/>
                  </a:moveTo>
                  <a:lnTo>
                    <a:pt x="142126" y="4984679"/>
                  </a:lnTo>
                  <a:cubicBezTo>
                    <a:pt x="63357" y="4984679"/>
                    <a:pt x="0" y="4921322"/>
                    <a:pt x="0" y="4842553"/>
                  </a:cubicBezTo>
                  <a:lnTo>
                    <a:pt x="0" y="142126"/>
                  </a:lnTo>
                  <a:cubicBezTo>
                    <a:pt x="0" y="63357"/>
                    <a:pt x="63357" y="0"/>
                    <a:pt x="142126" y="0"/>
                  </a:cubicBezTo>
                  <a:lnTo>
                    <a:pt x="3414445" y="0"/>
                  </a:lnTo>
                  <a:cubicBezTo>
                    <a:pt x="3493213" y="0"/>
                    <a:pt x="3556571" y="63357"/>
                    <a:pt x="3556571" y="142126"/>
                  </a:cubicBezTo>
                  <a:lnTo>
                    <a:pt x="3556571" y="4842553"/>
                  </a:lnTo>
                  <a:cubicBezTo>
                    <a:pt x="3556571" y="4920465"/>
                    <a:pt x="3493213" y="4984679"/>
                    <a:pt x="3414445" y="4984679"/>
                  </a:cubicBezTo>
                  <a:close/>
                </a:path>
              </a:pathLst>
            </a:custGeom>
            <a:solidFill>
              <a:srgbClr val="525074"/>
            </a:solidFill>
            <a:ln w="8558" cap="flat">
              <a:noFill/>
              <a:prstDash val="solid"/>
              <a:miter/>
            </a:ln>
          </p:spPr>
          <p:txBody>
            <a:bodyPr rtlCol="0" anchor="ctr"/>
            <a:lstStyle/>
            <a:p>
              <a:endParaRPr lang="en-US"/>
            </a:p>
          </p:txBody>
        </p:sp>
        <p:sp>
          <p:nvSpPr>
            <p:cNvPr id="46" name="Freeform: Shape 45">
              <a:extLst>
                <a:ext uri="{FF2B5EF4-FFF2-40B4-BE49-F238E27FC236}">
                  <a16:creationId xmlns="" xmlns:a16="http://schemas.microsoft.com/office/drawing/2014/main" id="{16BEEF06-C167-438D-BBB4-83978828395A}"/>
                </a:ext>
              </a:extLst>
            </p:cNvPr>
            <p:cNvSpPr/>
            <p:nvPr/>
          </p:nvSpPr>
          <p:spPr>
            <a:xfrm>
              <a:off x="8911119" y="5125091"/>
              <a:ext cx="2785152" cy="490591"/>
            </a:xfrm>
            <a:custGeom>
              <a:avLst/>
              <a:gdLst>
                <a:gd name="connsiteX0" fmla="*/ 2682411 w 2785152"/>
                <a:gd name="connsiteY0" fmla="*/ 490591 h 490591"/>
                <a:gd name="connsiteX1" fmla="*/ 101885 w 2785152"/>
                <a:gd name="connsiteY1" fmla="*/ 490591 h 490591"/>
                <a:gd name="connsiteX2" fmla="*/ 0 w 2785152"/>
                <a:gd name="connsiteY2" fmla="*/ 388706 h 490591"/>
                <a:gd name="connsiteX3" fmla="*/ 0 w 2785152"/>
                <a:gd name="connsiteY3" fmla="*/ 0 h 490591"/>
                <a:gd name="connsiteX4" fmla="*/ 2785152 w 2785152"/>
                <a:gd name="connsiteY4" fmla="*/ 0 h 490591"/>
                <a:gd name="connsiteX5" fmla="*/ 2785152 w 2785152"/>
                <a:gd name="connsiteY5" fmla="*/ 388706 h 490591"/>
                <a:gd name="connsiteX6" fmla="*/ 2682411 w 2785152"/>
                <a:gd name="connsiteY6" fmla="*/ 490591 h 490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5152" h="490591">
                  <a:moveTo>
                    <a:pt x="2682411" y="490591"/>
                  </a:moveTo>
                  <a:lnTo>
                    <a:pt x="101885" y="490591"/>
                  </a:lnTo>
                  <a:cubicBezTo>
                    <a:pt x="45377" y="490591"/>
                    <a:pt x="0" y="445213"/>
                    <a:pt x="0" y="388706"/>
                  </a:cubicBezTo>
                  <a:lnTo>
                    <a:pt x="0" y="0"/>
                  </a:lnTo>
                  <a:lnTo>
                    <a:pt x="2785152" y="0"/>
                  </a:lnTo>
                  <a:lnTo>
                    <a:pt x="2785152" y="388706"/>
                  </a:lnTo>
                  <a:cubicBezTo>
                    <a:pt x="2784296" y="445213"/>
                    <a:pt x="2738918" y="490591"/>
                    <a:pt x="2682411" y="490591"/>
                  </a:cubicBezTo>
                  <a:close/>
                </a:path>
              </a:pathLst>
            </a:custGeom>
            <a:solidFill>
              <a:srgbClr val="E2E7F4"/>
            </a:solidFill>
            <a:ln w="8558" cap="flat">
              <a:noFill/>
              <a:prstDash val="solid"/>
              <a:miter/>
            </a:ln>
          </p:spPr>
          <p:txBody>
            <a:bodyPr rtlCol="0" anchor="ctr"/>
            <a:lstStyle/>
            <a:p>
              <a:endParaRPr lang="en-US"/>
            </a:p>
          </p:txBody>
        </p:sp>
        <p:sp>
          <p:nvSpPr>
            <p:cNvPr id="47" name="Freeform: Shape 46">
              <a:extLst>
                <a:ext uri="{FF2B5EF4-FFF2-40B4-BE49-F238E27FC236}">
                  <a16:creationId xmlns="" xmlns:a16="http://schemas.microsoft.com/office/drawing/2014/main" id="{D00B8E18-C95C-4CD4-AEA6-58CE8D96B356}"/>
                </a:ext>
              </a:extLst>
            </p:cNvPr>
            <p:cNvSpPr/>
            <p:nvPr/>
          </p:nvSpPr>
          <p:spPr>
            <a:xfrm>
              <a:off x="9001017" y="0"/>
              <a:ext cx="2736350" cy="83905"/>
            </a:xfrm>
            <a:custGeom>
              <a:avLst/>
              <a:gdLst>
                <a:gd name="connsiteX0" fmla="*/ 0 w 2736350"/>
                <a:gd name="connsiteY0" fmla="*/ 0 h 83905"/>
                <a:gd name="connsiteX1" fmla="*/ 2736351 w 2736350"/>
                <a:gd name="connsiteY1" fmla="*/ 0 h 83905"/>
                <a:gd name="connsiteX2" fmla="*/ 2736351 w 2736350"/>
                <a:gd name="connsiteY2" fmla="*/ 83906 h 83905"/>
                <a:gd name="connsiteX3" fmla="*/ 0 w 2736350"/>
                <a:gd name="connsiteY3" fmla="*/ 83906 h 83905"/>
              </a:gdLst>
              <a:ahLst/>
              <a:cxnLst>
                <a:cxn ang="0">
                  <a:pos x="connsiteX0" y="connsiteY0"/>
                </a:cxn>
                <a:cxn ang="0">
                  <a:pos x="connsiteX1" y="connsiteY1"/>
                </a:cxn>
                <a:cxn ang="0">
                  <a:pos x="connsiteX2" y="connsiteY2"/>
                </a:cxn>
                <a:cxn ang="0">
                  <a:pos x="connsiteX3" y="connsiteY3"/>
                </a:cxn>
              </a:cxnLst>
              <a:rect l="l" t="t" r="r" b="b"/>
              <a:pathLst>
                <a:path w="2736350" h="83905">
                  <a:moveTo>
                    <a:pt x="0" y="0"/>
                  </a:moveTo>
                  <a:lnTo>
                    <a:pt x="2736351" y="0"/>
                  </a:lnTo>
                  <a:lnTo>
                    <a:pt x="2736351" y="83906"/>
                  </a:lnTo>
                  <a:lnTo>
                    <a:pt x="0" y="83906"/>
                  </a:lnTo>
                  <a:close/>
                </a:path>
              </a:pathLst>
            </a:custGeom>
            <a:solidFill>
              <a:srgbClr val="B1C0E0"/>
            </a:solidFill>
            <a:ln w="8558" cap="flat">
              <a:noFill/>
              <a:prstDash val="solid"/>
              <a:miter/>
            </a:ln>
          </p:spPr>
          <p:txBody>
            <a:bodyPr rtlCol="0" anchor="ctr"/>
            <a:lstStyle/>
            <a:p>
              <a:endParaRPr lang="en-US"/>
            </a:p>
          </p:txBody>
        </p:sp>
        <p:sp>
          <p:nvSpPr>
            <p:cNvPr id="48" name="Freeform: Shape 47">
              <a:extLst>
                <a:ext uri="{FF2B5EF4-FFF2-40B4-BE49-F238E27FC236}">
                  <a16:creationId xmlns="" xmlns:a16="http://schemas.microsoft.com/office/drawing/2014/main" id="{C41D2612-4276-4E83-860F-8F0BF2F7993A}"/>
                </a:ext>
              </a:extLst>
            </p:cNvPr>
            <p:cNvSpPr/>
            <p:nvPr/>
          </p:nvSpPr>
          <p:spPr>
            <a:xfrm>
              <a:off x="9124201" y="684943"/>
              <a:ext cx="2207490" cy="391654"/>
            </a:xfrm>
            <a:custGeom>
              <a:avLst/>
              <a:gdLst>
                <a:gd name="connsiteX0" fmla="*/ 112265 w 2207490"/>
                <a:gd name="connsiteY0" fmla="*/ 369013 h 391654"/>
                <a:gd name="connsiteX1" fmla="*/ 7811 w 2207490"/>
                <a:gd name="connsiteY1" fmla="*/ 139557 h 391654"/>
                <a:gd name="connsiteX2" fmla="*/ 174766 w 2207490"/>
                <a:gd name="connsiteY2" fmla="*/ 1712 h 391654"/>
                <a:gd name="connsiteX3" fmla="*/ 213294 w 2207490"/>
                <a:gd name="connsiteY3" fmla="*/ 0 h 391654"/>
                <a:gd name="connsiteX4" fmla="*/ 1997573 w 2207490"/>
                <a:gd name="connsiteY4" fmla="*/ 0 h 391654"/>
                <a:gd name="connsiteX5" fmla="*/ 2207337 w 2207490"/>
                <a:gd name="connsiteY5" fmla="*/ 201202 h 391654"/>
                <a:gd name="connsiteX6" fmla="*/ 2123431 w 2207490"/>
                <a:gd name="connsiteY6" fmla="*/ 353602 h 391654"/>
                <a:gd name="connsiteX7" fmla="*/ 2018121 w 2207490"/>
                <a:gd name="connsiteY7" fmla="*/ 391274 h 391654"/>
                <a:gd name="connsiteX8" fmla="*/ 197026 w 2207490"/>
                <a:gd name="connsiteY8" fmla="*/ 391274 h 391654"/>
                <a:gd name="connsiteX9" fmla="*/ 112265 w 2207490"/>
                <a:gd name="connsiteY9" fmla="*/ 369013 h 39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490" h="391654">
                  <a:moveTo>
                    <a:pt x="112265" y="369013"/>
                  </a:moveTo>
                  <a:cubicBezTo>
                    <a:pt x="17229" y="304800"/>
                    <a:pt x="-17019" y="231169"/>
                    <a:pt x="7811" y="139557"/>
                  </a:cubicBezTo>
                  <a:cubicBezTo>
                    <a:pt x="28359" y="63357"/>
                    <a:pt x="95998" y="7706"/>
                    <a:pt x="174766" y="1712"/>
                  </a:cubicBezTo>
                  <a:cubicBezTo>
                    <a:pt x="187609" y="856"/>
                    <a:pt x="200451" y="0"/>
                    <a:pt x="213294" y="0"/>
                  </a:cubicBezTo>
                  <a:cubicBezTo>
                    <a:pt x="808339" y="0"/>
                    <a:pt x="1402528" y="0"/>
                    <a:pt x="1997573" y="0"/>
                  </a:cubicBezTo>
                  <a:cubicBezTo>
                    <a:pt x="2126000" y="0"/>
                    <a:pt x="2211618" y="83049"/>
                    <a:pt x="2207337" y="201202"/>
                  </a:cubicBezTo>
                  <a:cubicBezTo>
                    <a:pt x="2204768" y="265416"/>
                    <a:pt x="2171378" y="313362"/>
                    <a:pt x="2123431" y="353602"/>
                  </a:cubicBezTo>
                  <a:cubicBezTo>
                    <a:pt x="2094322" y="382712"/>
                    <a:pt x="2056650" y="391274"/>
                    <a:pt x="2018121" y="391274"/>
                  </a:cubicBezTo>
                  <a:cubicBezTo>
                    <a:pt x="1411090" y="392130"/>
                    <a:pt x="804058" y="391274"/>
                    <a:pt x="197026" y="391274"/>
                  </a:cubicBezTo>
                  <a:cubicBezTo>
                    <a:pt x="167917" y="391274"/>
                    <a:pt x="137094" y="389562"/>
                    <a:pt x="112265" y="369013"/>
                  </a:cubicBezTo>
                  <a:close/>
                </a:path>
              </a:pathLst>
            </a:custGeom>
            <a:solidFill>
              <a:srgbClr val="E7EBF6"/>
            </a:solidFill>
            <a:ln w="8558" cap="flat">
              <a:noFill/>
              <a:prstDash val="solid"/>
              <a:miter/>
            </a:ln>
          </p:spPr>
          <p:txBody>
            <a:bodyPr rtlCol="0" anchor="ctr"/>
            <a:lstStyle/>
            <a:p>
              <a:endParaRPr lang="en-US"/>
            </a:p>
          </p:txBody>
        </p:sp>
        <p:sp>
          <p:nvSpPr>
            <p:cNvPr id="49" name="Freeform: Shape 48">
              <a:extLst>
                <a:ext uri="{FF2B5EF4-FFF2-40B4-BE49-F238E27FC236}">
                  <a16:creationId xmlns="" xmlns:a16="http://schemas.microsoft.com/office/drawing/2014/main" id="{C46F5428-92E5-4BFE-BF34-08A476C557F5}"/>
                </a:ext>
              </a:extLst>
            </p:cNvPr>
            <p:cNvSpPr/>
            <p:nvPr/>
          </p:nvSpPr>
          <p:spPr>
            <a:xfrm>
              <a:off x="8842596" y="540249"/>
              <a:ext cx="95091" cy="670388"/>
            </a:xfrm>
            <a:custGeom>
              <a:avLst/>
              <a:gdLst>
                <a:gd name="connsiteX0" fmla="*/ 93351 w 95091"/>
                <a:gd name="connsiteY0" fmla="*/ 339047 h 670388"/>
                <a:gd name="connsiteX1" fmla="*/ 94208 w 95091"/>
                <a:gd name="connsiteY1" fmla="*/ 629292 h 670388"/>
                <a:gd name="connsiteX2" fmla="*/ 47118 w 95091"/>
                <a:gd name="connsiteY2" fmla="*/ 670389 h 670388"/>
                <a:gd name="connsiteX3" fmla="*/ 28 w 95091"/>
                <a:gd name="connsiteY3" fmla="*/ 630148 h 670388"/>
                <a:gd name="connsiteX4" fmla="*/ 28 w 95091"/>
                <a:gd name="connsiteY4" fmla="*/ 41097 h 670388"/>
                <a:gd name="connsiteX5" fmla="*/ 47118 w 95091"/>
                <a:gd name="connsiteY5" fmla="*/ 0 h 670388"/>
                <a:gd name="connsiteX6" fmla="*/ 95064 w 95091"/>
                <a:gd name="connsiteY6" fmla="*/ 40240 h 670388"/>
                <a:gd name="connsiteX7" fmla="*/ 93351 w 95091"/>
                <a:gd name="connsiteY7" fmla="*/ 339047 h 67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091" h="670388">
                  <a:moveTo>
                    <a:pt x="93351" y="339047"/>
                  </a:moveTo>
                  <a:cubicBezTo>
                    <a:pt x="93351" y="435796"/>
                    <a:pt x="91639" y="532544"/>
                    <a:pt x="94208" y="629292"/>
                  </a:cubicBezTo>
                  <a:cubicBezTo>
                    <a:pt x="95064" y="666964"/>
                    <a:pt x="76228" y="670389"/>
                    <a:pt x="47118" y="670389"/>
                  </a:cubicBezTo>
                  <a:cubicBezTo>
                    <a:pt x="18008" y="670389"/>
                    <a:pt x="-828" y="668676"/>
                    <a:pt x="28" y="630148"/>
                  </a:cubicBezTo>
                  <a:cubicBezTo>
                    <a:pt x="1740" y="434083"/>
                    <a:pt x="1740" y="237162"/>
                    <a:pt x="28" y="41097"/>
                  </a:cubicBezTo>
                  <a:cubicBezTo>
                    <a:pt x="28" y="3425"/>
                    <a:pt x="16296" y="0"/>
                    <a:pt x="47118" y="0"/>
                  </a:cubicBezTo>
                  <a:cubicBezTo>
                    <a:pt x="76228" y="0"/>
                    <a:pt x="95920" y="1712"/>
                    <a:pt x="95064" y="40240"/>
                  </a:cubicBezTo>
                  <a:cubicBezTo>
                    <a:pt x="91639" y="139557"/>
                    <a:pt x="93351" y="239730"/>
                    <a:pt x="93351" y="339047"/>
                  </a:cubicBezTo>
                  <a:close/>
                </a:path>
              </a:pathLst>
            </a:custGeom>
            <a:solidFill>
              <a:srgbClr val="EEEDED"/>
            </a:solidFill>
            <a:ln w="8558" cap="flat">
              <a:noFill/>
              <a:prstDash val="solid"/>
              <a:miter/>
            </a:ln>
          </p:spPr>
          <p:txBody>
            <a:bodyPr rtlCol="0" anchor="ctr"/>
            <a:lstStyle/>
            <a:p>
              <a:endParaRPr lang="en-US"/>
            </a:p>
          </p:txBody>
        </p:sp>
        <p:sp>
          <p:nvSpPr>
            <p:cNvPr id="50" name="Freeform: Shape 49">
              <a:extLst>
                <a:ext uri="{FF2B5EF4-FFF2-40B4-BE49-F238E27FC236}">
                  <a16:creationId xmlns="" xmlns:a16="http://schemas.microsoft.com/office/drawing/2014/main" id="{69A7D470-F2FC-4424-9264-F2E7BF138EAE}"/>
                </a:ext>
              </a:extLst>
            </p:cNvPr>
            <p:cNvSpPr/>
            <p:nvPr/>
          </p:nvSpPr>
          <p:spPr>
            <a:xfrm>
              <a:off x="11470232" y="711485"/>
              <a:ext cx="345076" cy="345040"/>
            </a:xfrm>
            <a:custGeom>
              <a:avLst/>
              <a:gdLst>
                <a:gd name="connsiteX0" fmla="*/ 173812 w 345076"/>
                <a:gd name="connsiteY0" fmla="*/ 345040 h 345040"/>
                <a:gd name="connsiteX1" fmla="*/ 7 w 345076"/>
                <a:gd name="connsiteY1" fmla="*/ 177229 h 345040"/>
                <a:gd name="connsiteX2" fmla="*/ 172956 w 345076"/>
                <a:gd name="connsiteY2" fmla="*/ 0 h 345040"/>
                <a:gd name="connsiteX3" fmla="*/ 345048 w 345076"/>
                <a:gd name="connsiteY3" fmla="*/ 170380 h 345040"/>
                <a:gd name="connsiteX4" fmla="*/ 173812 w 345076"/>
                <a:gd name="connsiteY4" fmla="*/ 345040 h 34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076" h="345040">
                  <a:moveTo>
                    <a:pt x="173812" y="345040"/>
                  </a:moveTo>
                  <a:cubicBezTo>
                    <a:pt x="77064" y="345040"/>
                    <a:pt x="864" y="271409"/>
                    <a:pt x="7" y="177229"/>
                  </a:cubicBezTo>
                  <a:cubicBezTo>
                    <a:pt x="-849" y="75344"/>
                    <a:pt x="72783" y="856"/>
                    <a:pt x="172956" y="0"/>
                  </a:cubicBezTo>
                  <a:cubicBezTo>
                    <a:pt x="267992" y="0"/>
                    <a:pt x="344192" y="74488"/>
                    <a:pt x="345048" y="170380"/>
                  </a:cubicBezTo>
                  <a:cubicBezTo>
                    <a:pt x="346760" y="267128"/>
                    <a:pt x="269704" y="345040"/>
                    <a:pt x="173812" y="345040"/>
                  </a:cubicBezTo>
                  <a:close/>
                </a:path>
              </a:pathLst>
            </a:custGeom>
            <a:solidFill>
              <a:srgbClr val="D7E0F5"/>
            </a:solidFill>
            <a:ln w="8558" cap="flat">
              <a:noFill/>
              <a:prstDash val="solid"/>
              <a:miter/>
            </a:ln>
          </p:spPr>
          <p:txBody>
            <a:bodyPr rtlCol="0" anchor="ctr"/>
            <a:lstStyle/>
            <a:p>
              <a:endParaRPr lang="en-US"/>
            </a:p>
          </p:txBody>
        </p:sp>
        <p:sp>
          <p:nvSpPr>
            <p:cNvPr id="51" name="Freeform: Shape 50">
              <a:extLst>
                <a:ext uri="{FF2B5EF4-FFF2-40B4-BE49-F238E27FC236}">
                  <a16:creationId xmlns="" xmlns:a16="http://schemas.microsoft.com/office/drawing/2014/main" id="{5C5C1745-FE9B-4F04-9731-9A034F93E642}"/>
                </a:ext>
              </a:extLst>
            </p:cNvPr>
            <p:cNvSpPr/>
            <p:nvPr/>
          </p:nvSpPr>
          <p:spPr>
            <a:xfrm>
              <a:off x="9124201" y="1771435"/>
              <a:ext cx="2207490" cy="391654"/>
            </a:xfrm>
            <a:custGeom>
              <a:avLst/>
              <a:gdLst>
                <a:gd name="connsiteX0" fmla="*/ 112265 w 2207490"/>
                <a:gd name="connsiteY0" fmla="*/ 369014 h 391654"/>
                <a:gd name="connsiteX1" fmla="*/ 7811 w 2207490"/>
                <a:gd name="connsiteY1" fmla="*/ 139557 h 391654"/>
                <a:gd name="connsiteX2" fmla="*/ 174766 w 2207490"/>
                <a:gd name="connsiteY2" fmla="*/ 1712 h 391654"/>
                <a:gd name="connsiteX3" fmla="*/ 213294 w 2207490"/>
                <a:gd name="connsiteY3" fmla="*/ 0 h 391654"/>
                <a:gd name="connsiteX4" fmla="*/ 1997573 w 2207490"/>
                <a:gd name="connsiteY4" fmla="*/ 0 h 391654"/>
                <a:gd name="connsiteX5" fmla="*/ 2207337 w 2207490"/>
                <a:gd name="connsiteY5" fmla="*/ 201202 h 391654"/>
                <a:gd name="connsiteX6" fmla="*/ 2123431 w 2207490"/>
                <a:gd name="connsiteY6" fmla="*/ 353602 h 391654"/>
                <a:gd name="connsiteX7" fmla="*/ 2018121 w 2207490"/>
                <a:gd name="connsiteY7" fmla="*/ 391274 h 391654"/>
                <a:gd name="connsiteX8" fmla="*/ 197026 w 2207490"/>
                <a:gd name="connsiteY8" fmla="*/ 391274 h 391654"/>
                <a:gd name="connsiteX9" fmla="*/ 112265 w 2207490"/>
                <a:gd name="connsiteY9" fmla="*/ 369014 h 39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490" h="391654">
                  <a:moveTo>
                    <a:pt x="112265" y="369014"/>
                  </a:moveTo>
                  <a:cubicBezTo>
                    <a:pt x="17229" y="304800"/>
                    <a:pt x="-17019" y="231169"/>
                    <a:pt x="7811" y="139557"/>
                  </a:cubicBezTo>
                  <a:cubicBezTo>
                    <a:pt x="28359" y="63357"/>
                    <a:pt x="95998" y="7706"/>
                    <a:pt x="174766" y="1712"/>
                  </a:cubicBezTo>
                  <a:cubicBezTo>
                    <a:pt x="187609" y="856"/>
                    <a:pt x="200451" y="0"/>
                    <a:pt x="213294" y="0"/>
                  </a:cubicBezTo>
                  <a:cubicBezTo>
                    <a:pt x="808339" y="0"/>
                    <a:pt x="1402528" y="0"/>
                    <a:pt x="1997573" y="0"/>
                  </a:cubicBezTo>
                  <a:cubicBezTo>
                    <a:pt x="2126000" y="0"/>
                    <a:pt x="2211618" y="83050"/>
                    <a:pt x="2207337" y="201202"/>
                  </a:cubicBezTo>
                  <a:cubicBezTo>
                    <a:pt x="2204768" y="265416"/>
                    <a:pt x="2171378" y="313362"/>
                    <a:pt x="2123431" y="353602"/>
                  </a:cubicBezTo>
                  <a:cubicBezTo>
                    <a:pt x="2094322" y="382712"/>
                    <a:pt x="2056650" y="391274"/>
                    <a:pt x="2018121" y="391274"/>
                  </a:cubicBezTo>
                  <a:cubicBezTo>
                    <a:pt x="1411090" y="392130"/>
                    <a:pt x="804058" y="391274"/>
                    <a:pt x="197026" y="391274"/>
                  </a:cubicBezTo>
                  <a:cubicBezTo>
                    <a:pt x="167917" y="391274"/>
                    <a:pt x="137094" y="389562"/>
                    <a:pt x="112265" y="369014"/>
                  </a:cubicBezTo>
                  <a:close/>
                </a:path>
              </a:pathLst>
            </a:custGeom>
            <a:solidFill>
              <a:srgbClr val="E7EBF6"/>
            </a:solidFill>
            <a:ln w="8558" cap="flat">
              <a:noFill/>
              <a:prstDash val="solid"/>
              <a:miter/>
            </a:ln>
          </p:spPr>
          <p:txBody>
            <a:bodyPr rtlCol="0" anchor="ctr"/>
            <a:lstStyle/>
            <a:p>
              <a:endParaRPr lang="en-US"/>
            </a:p>
          </p:txBody>
        </p:sp>
        <p:sp>
          <p:nvSpPr>
            <p:cNvPr id="52" name="Freeform: Shape 51">
              <a:extLst>
                <a:ext uri="{FF2B5EF4-FFF2-40B4-BE49-F238E27FC236}">
                  <a16:creationId xmlns="" xmlns:a16="http://schemas.microsoft.com/office/drawing/2014/main" id="{AB72614E-0521-4584-ACEC-5058A0AFF285}"/>
                </a:ext>
              </a:extLst>
            </p:cNvPr>
            <p:cNvSpPr/>
            <p:nvPr/>
          </p:nvSpPr>
          <p:spPr>
            <a:xfrm>
              <a:off x="8842596" y="1626741"/>
              <a:ext cx="95091" cy="670388"/>
            </a:xfrm>
            <a:custGeom>
              <a:avLst/>
              <a:gdLst>
                <a:gd name="connsiteX0" fmla="*/ 93351 w 95091"/>
                <a:gd name="connsiteY0" fmla="*/ 339047 h 670388"/>
                <a:gd name="connsiteX1" fmla="*/ 94208 w 95091"/>
                <a:gd name="connsiteY1" fmla="*/ 629292 h 670388"/>
                <a:gd name="connsiteX2" fmla="*/ 47118 w 95091"/>
                <a:gd name="connsiteY2" fmla="*/ 670389 h 670388"/>
                <a:gd name="connsiteX3" fmla="*/ 28 w 95091"/>
                <a:gd name="connsiteY3" fmla="*/ 630148 h 670388"/>
                <a:gd name="connsiteX4" fmla="*/ 28 w 95091"/>
                <a:gd name="connsiteY4" fmla="*/ 41097 h 670388"/>
                <a:gd name="connsiteX5" fmla="*/ 47118 w 95091"/>
                <a:gd name="connsiteY5" fmla="*/ 0 h 670388"/>
                <a:gd name="connsiteX6" fmla="*/ 95064 w 95091"/>
                <a:gd name="connsiteY6" fmla="*/ 40240 h 670388"/>
                <a:gd name="connsiteX7" fmla="*/ 93351 w 95091"/>
                <a:gd name="connsiteY7" fmla="*/ 339047 h 67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091" h="670388">
                  <a:moveTo>
                    <a:pt x="93351" y="339047"/>
                  </a:moveTo>
                  <a:cubicBezTo>
                    <a:pt x="93351" y="435795"/>
                    <a:pt x="91639" y="532544"/>
                    <a:pt x="94208" y="629292"/>
                  </a:cubicBezTo>
                  <a:cubicBezTo>
                    <a:pt x="95064" y="666964"/>
                    <a:pt x="76228" y="670389"/>
                    <a:pt x="47118" y="670389"/>
                  </a:cubicBezTo>
                  <a:cubicBezTo>
                    <a:pt x="18008" y="670389"/>
                    <a:pt x="-828" y="668676"/>
                    <a:pt x="28" y="630148"/>
                  </a:cubicBezTo>
                  <a:cubicBezTo>
                    <a:pt x="1740" y="434083"/>
                    <a:pt x="1740" y="237162"/>
                    <a:pt x="28" y="41097"/>
                  </a:cubicBezTo>
                  <a:cubicBezTo>
                    <a:pt x="28" y="3425"/>
                    <a:pt x="16296" y="0"/>
                    <a:pt x="47118" y="0"/>
                  </a:cubicBezTo>
                  <a:cubicBezTo>
                    <a:pt x="76228" y="0"/>
                    <a:pt x="95920" y="1712"/>
                    <a:pt x="95064" y="40240"/>
                  </a:cubicBezTo>
                  <a:cubicBezTo>
                    <a:pt x="91639" y="139557"/>
                    <a:pt x="93351" y="239730"/>
                    <a:pt x="93351" y="339047"/>
                  </a:cubicBezTo>
                  <a:close/>
                </a:path>
              </a:pathLst>
            </a:custGeom>
            <a:solidFill>
              <a:srgbClr val="EEEDED"/>
            </a:solidFill>
            <a:ln w="8558" cap="flat">
              <a:noFill/>
              <a:prstDash val="solid"/>
              <a:miter/>
            </a:ln>
          </p:spPr>
          <p:txBody>
            <a:bodyPr rtlCol="0" anchor="ctr"/>
            <a:lstStyle/>
            <a:p>
              <a:endParaRPr lang="en-US"/>
            </a:p>
          </p:txBody>
        </p:sp>
        <p:sp>
          <p:nvSpPr>
            <p:cNvPr id="53" name="Freeform: Shape 52">
              <a:extLst>
                <a:ext uri="{FF2B5EF4-FFF2-40B4-BE49-F238E27FC236}">
                  <a16:creationId xmlns="" xmlns:a16="http://schemas.microsoft.com/office/drawing/2014/main" id="{63F95EC1-171E-43C8-9FBE-8171B9E943C7}"/>
                </a:ext>
              </a:extLst>
            </p:cNvPr>
            <p:cNvSpPr/>
            <p:nvPr/>
          </p:nvSpPr>
          <p:spPr>
            <a:xfrm>
              <a:off x="11470232" y="1798833"/>
              <a:ext cx="345076" cy="345040"/>
            </a:xfrm>
            <a:custGeom>
              <a:avLst/>
              <a:gdLst>
                <a:gd name="connsiteX0" fmla="*/ 173812 w 345076"/>
                <a:gd name="connsiteY0" fmla="*/ 345040 h 345040"/>
                <a:gd name="connsiteX1" fmla="*/ 7 w 345076"/>
                <a:gd name="connsiteY1" fmla="*/ 177229 h 345040"/>
                <a:gd name="connsiteX2" fmla="*/ 172956 w 345076"/>
                <a:gd name="connsiteY2" fmla="*/ 0 h 345040"/>
                <a:gd name="connsiteX3" fmla="*/ 345048 w 345076"/>
                <a:gd name="connsiteY3" fmla="*/ 170380 h 345040"/>
                <a:gd name="connsiteX4" fmla="*/ 173812 w 345076"/>
                <a:gd name="connsiteY4" fmla="*/ 345040 h 34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076" h="345040">
                  <a:moveTo>
                    <a:pt x="173812" y="345040"/>
                  </a:moveTo>
                  <a:cubicBezTo>
                    <a:pt x="77064" y="345040"/>
                    <a:pt x="864" y="271409"/>
                    <a:pt x="7" y="177229"/>
                  </a:cubicBezTo>
                  <a:cubicBezTo>
                    <a:pt x="-849" y="75344"/>
                    <a:pt x="72783" y="856"/>
                    <a:pt x="172956" y="0"/>
                  </a:cubicBezTo>
                  <a:cubicBezTo>
                    <a:pt x="267992" y="0"/>
                    <a:pt x="344192" y="74488"/>
                    <a:pt x="345048" y="170380"/>
                  </a:cubicBezTo>
                  <a:cubicBezTo>
                    <a:pt x="346760" y="266272"/>
                    <a:pt x="269704" y="344184"/>
                    <a:pt x="173812" y="345040"/>
                  </a:cubicBezTo>
                  <a:close/>
                </a:path>
              </a:pathLst>
            </a:custGeom>
            <a:solidFill>
              <a:srgbClr val="D7E0F5"/>
            </a:solidFill>
            <a:ln w="8558" cap="flat">
              <a:noFill/>
              <a:prstDash val="solid"/>
              <a:miter/>
            </a:ln>
          </p:spPr>
          <p:txBody>
            <a:bodyPr rtlCol="0" anchor="ctr"/>
            <a:lstStyle/>
            <a:p>
              <a:endParaRPr lang="en-US"/>
            </a:p>
          </p:txBody>
        </p:sp>
        <p:sp>
          <p:nvSpPr>
            <p:cNvPr id="54" name="Freeform: Shape 53">
              <a:extLst>
                <a:ext uri="{FF2B5EF4-FFF2-40B4-BE49-F238E27FC236}">
                  <a16:creationId xmlns="" xmlns:a16="http://schemas.microsoft.com/office/drawing/2014/main" id="{63B5D6DF-7BA4-4F8F-B949-9D804E80EBA8}"/>
                </a:ext>
              </a:extLst>
            </p:cNvPr>
            <p:cNvSpPr/>
            <p:nvPr/>
          </p:nvSpPr>
          <p:spPr>
            <a:xfrm>
              <a:off x="9165298" y="2988067"/>
              <a:ext cx="2207490" cy="391654"/>
            </a:xfrm>
            <a:custGeom>
              <a:avLst/>
              <a:gdLst>
                <a:gd name="connsiteX0" fmla="*/ 112264 w 2207490"/>
                <a:gd name="connsiteY0" fmla="*/ 369014 h 391654"/>
                <a:gd name="connsiteX1" fmla="*/ 7811 w 2207490"/>
                <a:gd name="connsiteY1" fmla="*/ 139557 h 391654"/>
                <a:gd name="connsiteX2" fmla="*/ 174766 w 2207490"/>
                <a:gd name="connsiteY2" fmla="*/ 1712 h 391654"/>
                <a:gd name="connsiteX3" fmla="*/ 213294 w 2207490"/>
                <a:gd name="connsiteY3" fmla="*/ 0 h 391654"/>
                <a:gd name="connsiteX4" fmla="*/ 1997573 w 2207490"/>
                <a:gd name="connsiteY4" fmla="*/ 0 h 391654"/>
                <a:gd name="connsiteX5" fmla="*/ 2207337 w 2207490"/>
                <a:gd name="connsiteY5" fmla="*/ 201202 h 391654"/>
                <a:gd name="connsiteX6" fmla="*/ 2123431 w 2207490"/>
                <a:gd name="connsiteY6" fmla="*/ 353602 h 391654"/>
                <a:gd name="connsiteX7" fmla="*/ 2018120 w 2207490"/>
                <a:gd name="connsiteY7" fmla="*/ 391274 h 391654"/>
                <a:gd name="connsiteX8" fmla="*/ 197026 w 2207490"/>
                <a:gd name="connsiteY8" fmla="*/ 391274 h 391654"/>
                <a:gd name="connsiteX9" fmla="*/ 112264 w 2207490"/>
                <a:gd name="connsiteY9" fmla="*/ 369014 h 39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490" h="391654">
                  <a:moveTo>
                    <a:pt x="112264" y="369014"/>
                  </a:moveTo>
                  <a:cubicBezTo>
                    <a:pt x="17229" y="304800"/>
                    <a:pt x="-17019" y="231169"/>
                    <a:pt x="7811" y="139557"/>
                  </a:cubicBezTo>
                  <a:cubicBezTo>
                    <a:pt x="28359" y="63357"/>
                    <a:pt x="95997" y="7706"/>
                    <a:pt x="174766" y="1712"/>
                  </a:cubicBezTo>
                  <a:cubicBezTo>
                    <a:pt x="187609" y="856"/>
                    <a:pt x="200451" y="0"/>
                    <a:pt x="213294" y="0"/>
                  </a:cubicBezTo>
                  <a:cubicBezTo>
                    <a:pt x="808339" y="0"/>
                    <a:pt x="1402528" y="0"/>
                    <a:pt x="1997573" y="0"/>
                  </a:cubicBezTo>
                  <a:cubicBezTo>
                    <a:pt x="2126000" y="0"/>
                    <a:pt x="2211618" y="83050"/>
                    <a:pt x="2207337" y="201202"/>
                  </a:cubicBezTo>
                  <a:cubicBezTo>
                    <a:pt x="2204768" y="265416"/>
                    <a:pt x="2171377" y="313362"/>
                    <a:pt x="2123431" y="353602"/>
                  </a:cubicBezTo>
                  <a:cubicBezTo>
                    <a:pt x="2094321" y="382712"/>
                    <a:pt x="2056649" y="391274"/>
                    <a:pt x="2018120" y="391274"/>
                  </a:cubicBezTo>
                  <a:cubicBezTo>
                    <a:pt x="1411090" y="392130"/>
                    <a:pt x="804058" y="391274"/>
                    <a:pt x="197026" y="391274"/>
                  </a:cubicBezTo>
                  <a:cubicBezTo>
                    <a:pt x="167060" y="391274"/>
                    <a:pt x="137094" y="389562"/>
                    <a:pt x="112264" y="369014"/>
                  </a:cubicBezTo>
                  <a:close/>
                </a:path>
              </a:pathLst>
            </a:custGeom>
            <a:solidFill>
              <a:srgbClr val="E7EBF6"/>
            </a:solidFill>
            <a:ln w="8558" cap="flat">
              <a:noFill/>
              <a:prstDash val="solid"/>
              <a:miter/>
            </a:ln>
          </p:spPr>
          <p:txBody>
            <a:bodyPr rtlCol="0" anchor="ctr"/>
            <a:lstStyle/>
            <a:p>
              <a:endParaRPr lang="en-US"/>
            </a:p>
          </p:txBody>
        </p:sp>
        <p:sp>
          <p:nvSpPr>
            <p:cNvPr id="55" name="Freeform: Shape 54">
              <a:extLst>
                <a:ext uri="{FF2B5EF4-FFF2-40B4-BE49-F238E27FC236}">
                  <a16:creationId xmlns="" xmlns:a16="http://schemas.microsoft.com/office/drawing/2014/main" id="{A0B07635-ECFD-43C1-90B7-841683367A48}"/>
                </a:ext>
              </a:extLst>
            </p:cNvPr>
            <p:cNvSpPr/>
            <p:nvPr/>
          </p:nvSpPr>
          <p:spPr>
            <a:xfrm>
              <a:off x="8882836" y="2843373"/>
              <a:ext cx="95090" cy="670388"/>
            </a:xfrm>
            <a:custGeom>
              <a:avLst/>
              <a:gdLst>
                <a:gd name="connsiteX0" fmla="*/ 93352 w 95090"/>
                <a:gd name="connsiteY0" fmla="*/ 339047 h 670388"/>
                <a:gd name="connsiteX1" fmla="*/ 94208 w 95090"/>
                <a:gd name="connsiteY1" fmla="*/ 629292 h 670388"/>
                <a:gd name="connsiteX2" fmla="*/ 47118 w 95090"/>
                <a:gd name="connsiteY2" fmla="*/ 670389 h 670388"/>
                <a:gd name="connsiteX3" fmla="*/ 28 w 95090"/>
                <a:gd name="connsiteY3" fmla="*/ 630148 h 670388"/>
                <a:gd name="connsiteX4" fmla="*/ 28 w 95090"/>
                <a:gd name="connsiteY4" fmla="*/ 41097 h 670388"/>
                <a:gd name="connsiteX5" fmla="*/ 47118 w 95090"/>
                <a:gd name="connsiteY5" fmla="*/ 0 h 670388"/>
                <a:gd name="connsiteX6" fmla="*/ 95064 w 95090"/>
                <a:gd name="connsiteY6" fmla="*/ 40240 h 670388"/>
                <a:gd name="connsiteX7" fmla="*/ 93352 w 95090"/>
                <a:gd name="connsiteY7" fmla="*/ 339047 h 67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090" h="670388">
                  <a:moveTo>
                    <a:pt x="93352" y="339047"/>
                  </a:moveTo>
                  <a:cubicBezTo>
                    <a:pt x="93352" y="435795"/>
                    <a:pt x="91639" y="532544"/>
                    <a:pt x="94208" y="629292"/>
                  </a:cubicBezTo>
                  <a:cubicBezTo>
                    <a:pt x="95064" y="666964"/>
                    <a:pt x="76228" y="670389"/>
                    <a:pt x="47118" y="670389"/>
                  </a:cubicBezTo>
                  <a:cubicBezTo>
                    <a:pt x="18008" y="670389"/>
                    <a:pt x="-828" y="668676"/>
                    <a:pt x="28" y="630148"/>
                  </a:cubicBezTo>
                  <a:cubicBezTo>
                    <a:pt x="1740" y="434083"/>
                    <a:pt x="1740" y="237162"/>
                    <a:pt x="28" y="41097"/>
                  </a:cubicBezTo>
                  <a:cubicBezTo>
                    <a:pt x="28" y="3425"/>
                    <a:pt x="16296" y="0"/>
                    <a:pt x="47118" y="0"/>
                  </a:cubicBezTo>
                  <a:cubicBezTo>
                    <a:pt x="76228" y="0"/>
                    <a:pt x="95920" y="1712"/>
                    <a:pt x="95064" y="40240"/>
                  </a:cubicBezTo>
                  <a:cubicBezTo>
                    <a:pt x="91639" y="140413"/>
                    <a:pt x="93352" y="239730"/>
                    <a:pt x="93352" y="339047"/>
                  </a:cubicBezTo>
                  <a:close/>
                </a:path>
              </a:pathLst>
            </a:custGeom>
            <a:solidFill>
              <a:srgbClr val="EEEDED"/>
            </a:solidFill>
            <a:ln w="8558" cap="flat">
              <a:noFill/>
              <a:prstDash val="solid"/>
              <a:miter/>
            </a:ln>
          </p:spPr>
          <p:txBody>
            <a:bodyPr rtlCol="0" anchor="ctr"/>
            <a:lstStyle/>
            <a:p>
              <a:endParaRPr lang="en-US"/>
            </a:p>
          </p:txBody>
        </p:sp>
        <p:sp>
          <p:nvSpPr>
            <p:cNvPr id="56" name="Freeform: Shape 55">
              <a:extLst>
                <a:ext uri="{FF2B5EF4-FFF2-40B4-BE49-F238E27FC236}">
                  <a16:creationId xmlns="" xmlns:a16="http://schemas.microsoft.com/office/drawing/2014/main" id="{26865319-82D1-42B1-BF41-DCEE233AC895}"/>
                </a:ext>
              </a:extLst>
            </p:cNvPr>
            <p:cNvSpPr/>
            <p:nvPr/>
          </p:nvSpPr>
          <p:spPr>
            <a:xfrm>
              <a:off x="11510473" y="3015465"/>
              <a:ext cx="345109" cy="345040"/>
            </a:xfrm>
            <a:custGeom>
              <a:avLst/>
              <a:gdLst>
                <a:gd name="connsiteX0" fmla="*/ 173811 w 345109"/>
                <a:gd name="connsiteY0" fmla="*/ 345040 h 345040"/>
                <a:gd name="connsiteX1" fmla="*/ 7 w 345109"/>
                <a:gd name="connsiteY1" fmla="*/ 177229 h 345040"/>
                <a:gd name="connsiteX2" fmla="*/ 172955 w 345109"/>
                <a:gd name="connsiteY2" fmla="*/ 0 h 345040"/>
                <a:gd name="connsiteX3" fmla="*/ 345047 w 345109"/>
                <a:gd name="connsiteY3" fmla="*/ 170380 h 345040"/>
                <a:gd name="connsiteX4" fmla="*/ 173811 w 345109"/>
                <a:gd name="connsiteY4" fmla="*/ 345040 h 34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109" h="345040">
                  <a:moveTo>
                    <a:pt x="173811" y="345040"/>
                  </a:moveTo>
                  <a:cubicBezTo>
                    <a:pt x="77064" y="345040"/>
                    <a:pt x="863" y="271409"/>
                    <a:pt x="7" y="177229"/>
                  </a:cubicBezTo>
                  <a:cubicBezTo>
                    <a:pt x="-849" y="75344"/>
                    <a:pt x="72783" y="856"/>
                    <a:pt x="172955" y="0"/>
                  </a:cubicBezTo>
                  <a:cubicBezTo>
                    <a:pt x="267991" y="0"/>
                    <a:pt x="344191" y="74487"/>
                    <a:pt x="345047" y="170380"/>
                  </a:cubicBezTo>
                  <a:cubicBezTo>
                    <a:pt x="347616" y="266272"/>
                    <a:pt x="270560" y="344184"/>
                    <a:pt x="173811" y="345040"/>
                  </a:cubicBezTo>
                  <a:close/>
                </a:path>
              </a:pathLst>
            </a:custGeom>
            <a:solidFill>
              <a:srgbClr val="D7E0F5"/>
            </a:solidFill>
            <a:ln w="8558" cap="flat">
              <a:noFill/>
              <a:prstDash val="solid"/>
              <a:miter/>
            </a:ln>
          </p:spPr>
          <p:txBody>
            <a:bodyPr rtlCol="0" anchor="ctr"/>
            <a:lstStyle/>
            <a:p>
              <a:endParaRPr lang="en-US"/>
            </a:p>
          </p:txBody>
        </p:sp>
        <p:sp>
          <p:nvSpPr>
            <p:cNvPr id="57" name="Freeform: Shape 56">
              <a:extLst>
                <a:ext uri="{FF2B5EF4-FFF2-40B4-BE49-F238E27FC236}">
                  <a16:creationId xmlns="" xmlns:a16="http://schemas.microsoft.com/office/drawing/2014/main" id="{FB3735A6-DCDA-409D-8B16-D380E96BEDF1}"/>
                </a:ext>
              </a:extLst>
            </p:cNvPr>
            <p:cNvSpPr/>
            <p:nvPr/>
          </p:nvSpPr>
          <p:spPr>
            <a:xfrm>
              <a:off x="9165298" y="4154184"/>
              <a:ext cx="2207490" cy="391654"/>
            </a:xfrm>
            <a:custGeom>
              <a:avLst/>
              <a:gdLst>
                <a:gd name="connsiteX0" fmla="*/ 112264 w 2207490"/>
                <a:gd name="connsiteY0" fmla="*/ 369013 h 391654"/>
                <a:gd name="connsiteX1" fmla="*/ 7811 w 2207490"/>
                <a:gd name="connsiteY1" fmla="*/ 139557 h 391654"/>
                <a:gd name="connsiteX2" fmla="*/ 174766 w 2207490"/>
                <a:gd name="connsiteY2" fmla="*/ 1712 h 391654"/>
                <a:gd name="connsiteX3" fmla="*/ 213294 w 2207490"/>
                <a:gd name="connsiteY3" fmla="*/ 0 h 391654"/>
                <a:gd name="connsiteX4" fmla="*/ 1997573 w 2207490"/>
                <a:gd name="connsiteY4" fmla="*/ 0 h 391654"/>
                <a:gd name="connsiteX5" fmla="*/ 2207337 w 2207490"/>
                <a:gd name="connsiteY5" fmla="*/ 201202 h 391654"/>
                <a:gd name="connsiteX6" fmla="*/ 2123431 w 2207490"/>
                <a:gd name="connsiteY6" fmla="*/ 353602 h 391654"/>
                <a:gd name="connsiteX7" fmla="*/ 2018120 w 2207490"/>
                <a:gd name="connsiteY7" fmla="*/ 391274 h 391654"/>
                <a:gd name="connsiteX8" fmla="*/ 197026 w 2207490"/>
                <a:gd name="connsiteY8" fmla="*/ 391274 h 391654"/>
                <a:gd name="connsiteX9" fmla="*/ 112264 w 2207490"/>
                <a:gd name="connsiteY9" fmla="*/ 369013 h 39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490" h="391654">
                  <a:moveTo>
                    <a:pt x="112264" y="369013"/>
                  </a:moveTo>
                  <a:cubicBezTo>
                    <a:pt x="17229" y="304800"/>
                    <a:pt x="-17019" y="231169"/>
                    <a:pt x="7811" y="139557"/>
                  </a:cubicBezTo>
                  <a:cubicBezTo>
                    <a:pt x="28359" y="63357"/>
                    <a:pt x="95997" y="7706"/>
                    <a:pt x="174766" y="1712"/>
                  </a:cubicBezTo>
                  <a:cubicBezTo>
                    <a:pt x="187609" y="856"/>
                    <a:pt x="200451" y="0"/>
                    <a:pt x="213294" y="0"/>
                  </a:cubicBezTo>
                  <a:cubicBezTo>
                    <a:pt x="808339" y="0"/>
                    <a:pt x="1402528" y="0"/>
                    <a:pt x="1997573" y="0"/>
                  </a:cubicBezTo>
                  <a:cubicBezTo>
                    <a:pt x="2126000" y="0"/>
                    <a:pt x="2211618" y="83049"/>
                    <a:pt x="2207337" y="201202"/>
                  </a:cubicBezTo>
                  <a:cubicBezTo>
                    <a:pt x="2204768" y="265416"/>
                    <a:pt x="2171377" y="313362"/>
                    <a:pt x="2123431" y="353602"/>
                  </a:cubicBezTo>
                  <a:cubicBezTo>
                    <a:pt x="2094321" y="382712"/>
                    <a:pt x="2056649" y="391274"/>
                    <a:pt x="2018120" y="391274"/>
                  </a:cubicBezTo>
                  <a:cubicBezTo>
                    <a:pt x="1411090" y="392130"/>
                    <a:pt x="804058" y="391274"/>
                    <a:pt x="197026" y="391274"/>
                  </a:cubicBezTo>
                  <a:cubicBezTo>
                    <a:pt x="167060" y="391274"/>
                    <a:pt x="137094" y="389562"/>
                    <a:pt x="112264" y="369013"/>
                  </a:cubicBezTo>
                  <a:close/>
                </a:path>
              </a:pathLst>
            </a:custGeom>
            <a:solidFill>
              <a:srgbClr val="E7EBF6"/>
            </a:solidFill>
            <a:ln w="8558" cap="flat">
              <a:noFill/>
              <a:prstDash val="solid"/>
              <a:miter/>
            </a:ln>
          </p:spPr>
          <p:txBody>
            <a:bodyPr rtlCol="0" anchor="ctr"/>
            <a:lstStyle/>
            <a:p>
              <a:endParaRPr lang="en-US"/>
            </a:p>
          </p:txBody>
        </p:sp>
        <p:sp>
          <p:nvSpPr>
            <p:cNvPr id="58" name="Freeform: Shape 57">
              <a:extLst>
                <a:ext uri="{FF2B5EF4-FFF2-40B4-BE49-F238E27FC236}">
                  <a16:creationId xmlns="" xmlns:a16="http://schemas.microsoft.com/office/drawing/2014/main" id="{44BEB774-FD83-4520-84FC-648A14B7271F}"/>
                </a:ext>
              </a:extLst>
            </p:cNvPr>
            <p:cNvSpPr/>
            <p:nvPr/>
          </p:nvSpPr>
          <p:spPr>
            <a:xfrm>
              <a:off x="8882836" y="4009489"/>
              <a:ext cx="95090" cy="670388"/>
            </a:xfrm>
            <a:custGeom>
              <a:avLst/>
              <a:gdLst>
                <a:gd name="connsiteX0" fmla="*/ 93352 w 95090"/>
                <a:gd name="connsiteY0" fmla="*/ 339047 h 670388"/>
                <a:gd name="connsiteX1" fmla="*/ 94208 w 95090"/>
                <a:gd name="connsiteY1" fmla="*/ 629292 h 670388"/>
                <a:gd name="connsiteX2" fmla="*/ 47118 w 95090"/>
                <a:gd name="connsiteY2" fmla="*/ 670389 h 670388"/>
                <a:gd name="connsiteX3" fmla="*/ 28 w 95090"/>
                <a:gd name="connsiteY3" fmla="*/ 630149 h 670388"/>
                <a:gd name="connsiteX4" fmla="*/ 28 w 95090"/>
                <a:gd name="connsiteY4" fmla="*/ 41097 h 670388"/>
                <a:gd name="connsiteX5" fmla="*/ 47118 w 95090"/>
                <a:gd name="connsiteY5" fmla="*/ 0 h 670388"/>
                <a:gd name="connsiteX6" fmla="*/ 95064 w 95090"/>
                <a:gd name="connsiteY6" fmla="*/ 40241 h 670388"/>
                <a:gd name="connsiteX7" fmla="*/ 93352 w 95090"/>
                <a:gd name="connsiteY7" fmla="*/ 339047 h 67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090" h="670388">
                  <a:moveTo>
                    <a:pt x="93352" y="339047"/>
                  </a:moveTo>
                  <a:cubicBezTo>
                    <a:pt x="93352" y="435796"/>
                    <a:pt x="91639" y="532544"/>
                    <a:pt x="94208" y="629292"/>
                  </a:cubicBezTo>
                  <a:cubicBezTo>
                    <a:pt x="95064" y="666964"/>
                    <a:pt x="76228" y="670389"/>
                    <a:pt x="47118" y="670389"/>
                  </a:cubicBezTo>
                  <a:cubicBezTo>
                    <a:pt x="18008" y="670389"/>
                    <a:pt x="-828" y="668677"/>
                    <a:pt x="28" y="630149"/>
                  </a:cubicBezTo>
                  <a:cubicBezTo>
                    <a:pt x="1740" y="434083"/>
                    <a:pt x="1740" y="237162"/>
                    <a:pt x="28" y="41097"/>
                  </a:cubicBezTo>
                  <a:cubicBezTo>
                    <a:pt x="28" y="3425"/>
                    <a:pt x="16296" y="0"/>
                    <a:pt x="47118" y="0"/>
                  </a:cubicBezTo>
                  <a:cubicBezTo>
                    <a:pt x="76228" y="0"/>
                    <a:pt x="95920" y="1712"/>
                    <a:pt x="95064" y="40241"/>
                  </a:cubicBezTo>
                  <a:cubicBezTo>
                    <a:pt x="91639" y="139557"/>
                    <a:pt x="93352" y="239730"/>
                    <a:pt x="93352" y="339047"/>
                  </a:cubicBezTo>
                  <a:close/>
                </a:path>
              </a:pathLst>
            </a:custGeom>
            <a:solidFill>
              <a:srgbClr val="EEEDED"/>
            </a:solidFill>
            <a:ln w="8558" cap="flat">
              <a:noFill/>
              <a:prstDash val="solid"/>
              <a:miter/>
            </a:ln>
          </p:spPr>
          <p:txBody>
            <a:bodyPr rtlCol="0" anchor="ctr"/>
            <a:lstStyle/>
            <a:p>
              <a:endParaRPr lang="en-US"/>
            </a:p>
          </p:txBody>
        </p:sp>
        <p:sp>
          <p:nvSpPr>
            <p:cNvPr id="59" name="Freeform: Shape 58">
              <a:extLst>
                <a:ext uri="{FF2B5EF4-FFF2-40B4-BE49-F238E27FC236}">
                  <a16:creationId xmlns="" xmlns:a16="http://schemas.microsoft.com/office/drawing/2014/main" id="{806B6178-B358-4A23-9693-B157C96B3D83}"/>
                </a:ext>
              </a:extLst>
            </p:cNvPr>
            <p:cNvSpPr/>
            <p:nvPr/>
          </p:nvSpPr>
          <p:spPr>
            <a:xfrm>
              <a:off x="11510473" y="4181581"/>
              <a:ext cx="345109" cy="345040"/>
            </a:xfrm>
            <a:custGeom>
              <a:avLst/>
              <a:gdLst>
                <a:gd name="connsiteX0" fmla="*/ 173811 w 345109"/>
                <a:gd name="connsiteY0" fmla="*/ 345041 h 345040"/>
                <a:gd name="connsiteX1" fmla="*/ 7 w 345109"/>
                <a:gd name="connsiteY1" fmla="*/ 177229 h 345040"/>
                <a:gd name="connsiteX2" fmla="*/ 172955 w 345109"/>
                <a:gd name="connsiteY2" fmla="*/ 0 h 345040"/>
                <a:gd name="connsiteX3" fmla="*/ 345047 w 345109"/>
                <a:gd name="connsiteY3" fmla="*/ 170380 h 345040"/>
                <a:gd name="connsiteX4" fmla="*/ 173811 w 345109"/>
                <a:gd name="connsiteY4" fmla="*/ 345041 h 345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109" h="345040">
                  <a:moveTo>
                    <a:pt x="173811" y="345041"/>
                  </a:moveTo>
                  <a:cubicBezTo>
                    <a:pt x="77064" y="345041"/>
                    <a:pt x="863" y="271409"/>
                    <a:pt x="7" y="177229"/>
                  </a:cubicBezTo>
                  <a:cubicBezTo>
                    <a:pt x="-849" y="75344"/>
                    <a:pt x="72783" y="856"/>
                    <a:pt x="172955" y="0"/>
                  </a:cubicBezTo>
                  <a:cubicBezTo>
                    <a:pt x="267991" y="0"/>
                    <a:pt x="344191" y="74488"/>
                    <a:pt x="345047" y="170380"/>
                  </a:cubicBezTo>
                  <a:cubicBezTo>
                    <a:pt x="347616" y="266272"/>
                    <a:pt x="270560" y="344184"/>
                    <a:pt x="173811" y="345041"/>
                  </a:cubicBezTo>
                  <a:close/>
                </a:path>
              </a:pathLst>
            </a:custGeom>
            <a:solidFill>
              <a:srgbClr val="D7E0F5"/>
            </a:solidFill>
            <a:ln w="8558" cap="flat">
              <a:noFill/>
              <a:prstDash val="solid"/>
              <a:miter/>
            </a:ln>
          </p:spPr>
          <p:txBody>
            <a:bodyPr rtlCol="0" anchor="ctr"/>
            <a:lstStyle/>
            <a:p>
              <a:endParaRPr lang="en-US"/>
            </a:p>
          </p:txBody>
        </p:sp>
      </p:grpSp>
      <p:grpSp>
        <p:nvGrpSpPr>
          <p:cNvPr id="14" name="Group 13">
            <a:extLst>
              <a:ext uri="{FF2B5EF4-FFF2-40B4-BE49-F238E27FC236}">
                <a16:creationId xmlns="" xmlns:a16="http://schemas.microsoft.com/office/drawing/2014/main" id="{21D385C7-5637-41F0-96F9-21C030B4D630}"/>
              </a:ext>
            </a:extLst>
          </p:cNvPr>
          <p:cNvGrpSpPr/>
          <p:nvPr/>
        </p:nvGrpSpPr>
        <p:grpSpPr>
          <a:xfrm>
            <a:off x="9632887" y="131624"/>
            <a:ext cx="2446647" cy="1462823"/>
            <a:chOff x="9075380" y="1703389"/>
            <a:chExt cx="2128669" cy="1146890"/>
          </a:xfrm>
        </p:grpSpPr>
        <p:sp>
          <p:nvSpPr>
            <p:cNvPr id="42" name="Freeform 5">
              <a:extLst>
                <a:ext uri="{FF2B5EF4-FFF2-40B4-BE49-F238E27FC236}">
                  <a16:creationId xmlns="" xmlns:a16="http://schemas.microsoft.com/office/drawing/2014/main" id="{5598CC0D-665C-4B58-8C7C-1A7D9BD7EF34}"/>
                </a:ext>
              </a:extLst>
            </p:cNvPr>
            <p:cNvSpPr>
              <a:spLocks noChangeAspect="1"/>
            </p:cNvSpPr>
            <p:nvPr/>
          </p:nvSpPr>
          <p:spPr>
            <a:xfrm flipH="1">
              <a:off x="9075380" y="1703389"/>
              <a:ext cx="2128669" cy="1146890"/>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86" name="Rounded Rectangle 8">
              <a:extLst>
                <a:ext uri="{FF2B5EF4-FFF2-40B4-BE49-F238E27FC236}">
                  <a16:creationId xmlns="" xmlns:a16="http://schemas.microsoft.com/office/drawing/2014/main" id="{C8E1FFDB-6C76-47D4-B14A-DEB4F20A631F}"/>
                </a:ext>
              </a:extLst>
            </p:cNvPr>
            <p:cNvSpPr/>
            <p:nvPr/>
          </p:nvSpPr>
          <p:spPr>
            <a:xfrm>
              <a:off x="10273479" y="1862350"/>
              <a:ext cx="306166" cy="306132"/>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87" name="Rounded Rectangle 2">
              <a:extLst>
                <a:ext uri="{FF2B5EF4-FFF2-40B4-BE49-F238E27FC236}">
                  <a16:creationId xmlns="" xmlns:a16="http://schemas.microsoft.com/office/drawing/2014/main" id="{B6882AE7-518B-49FD-A8CA-80559EB13717}"/>
                </a:ext>
              </a:extLst>
            </p:cNvPr>
            <p:cNvSpPr/>
            <p:nvPr/>
          </p:nvSpPr>
          <p:spPr>
            <a:xfrm>
              <a:off x="10592216" y="2460350"/>
              <a:ext cx="306132" cy="306132"/>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88" name="Rounded Rectangle 3">
              <a:extLst>
                <a:ext uri="{FF2B5EF4-FFF2-40B4-BE49-F238E27FC236}">
                  <a16:creationId xmlns="" xmlns:a16="http://schemas.microsoft.com/office/drawing/2014/main" id="{59A598C4-E2E9-46BA-B5D8-AD376777491E}"/>
                </a:ext>
              </a:extLst>
            </p:cNvPr>
            <p:cNvSpPr>
              <a:spLocks noChangeAspect="1"/>
            </p:cNvSpPr>
            <p:nvPr/>
          </p:nvSpPr>
          <p:spPr>
            <a:xfrm>
              <a:off x="9789933" y="2123768"/>
              <a:ext cx="306132" cy="306132"/>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89" name="TextBox 88">
              <a:extLst>
                <a:ext uri="{FF2B5EF4-FFF2-40B4-BE49-F238E27FC236}">
                  <a16:creationId xmlns="" xmlns:a16="http://schemas.microsoft.com/office/drawing/2014/main" id="{C47B91C5-2E1C-4C9F-A4A2-39C2DE83AE6F}"/>
                </a:ext>
              </a:extLst>
            </p:cNvPr>
            <p:cNvSpPr txBox="1"/>
            <p:nvPr/>
          </p:nvSpPr>
          <p:spPr>
            <a:xfrm>
              <a:off x="9330408" y="2441182"/>
              <a:ext cx="1147194" cy="369332"/>
            </a:xfrm>
            <a:prstGeom prst="rect">
              <a:avLst/>
            </a:prstGeom>
            <a:noFill/>
          </p:spPr>
          <p:txBody>
            <a:bodyPr wrap="square">
              <a:spAutoFit/>
            </a:bodyPr>
            <a:lstStyle/>
            <a:p>
              <a:pPr algn="ctr"/>
              <a:r>
                <a:rPr lang="en-US" b="1" dirty="0"/>
                <a:t>Internet</a:t>
              </a:r>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8258" y="133911"/>
            <a:ext cx="4590106" cy="21747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3156" y="4065006"/>
            <a:ext cx="5115208" cy="25454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2519" y="4241504"/>
            <a:ext cx="2915215" cy="22532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423133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6580" y="796705"/>
            <a:ext cx="11135763" cy="2308324"/>
          </a:xfrm>
          <a:prstGeom prst="rect">
            <a:avLst/>
          </a:prstGeom>
          <a:solidFill>
            <a:srgbClr val="F9A9FD"/>
          </a:solidFill>
        </p:spPr>
        <p:txBody>
          <a:bodyPr wrap="square" rtlCol="0">
            <a:spAutoFit/>
          </a:bodyPr>
          <a:lstStyle/>
          <a:p>
            <a:pPr algn="just"/>
            <a:r>
              <a:rPr lang="en-US" sz="2400" b="1" dirty="0" smtClean="0"/>
              <a:t>VẬN DỤNG</a:t>
            </a:r>
          </a:p>
          <a:p>
            <a:pPr marL="342900" indent="-342900" algn="just">
              <a:buAutoNum type="arabicPeriod"/>
            </a:pPr>
            <a:r>
              <a:rPr lang="en-US" sz="2400" b="1" dirty="0" err="1" smtClean="0"/>
              <a:t>Em</a:t>
            </a:r>
            <a:r>
              <a:rPr lang="en-US" sz="2400" b="1" dirty="0" smtClean="0"/>
              <a:t> </a:t>
            </a:r>
            <a:r>
              <a:rPr lang="en-US" sz="2400" b="1" dirty="0" err="1" smtClean="0"/>
              <a:t>hãy</a:t>
            </a:r>
            <a:r>
              <a:rPr lang="en-US" sz="2400" b="1" dirty="0" smtClean="0"/>
              <a:t> </a:t>
            </a:r>
            <a:r>
              <a:rPr lang="en-US" sz="2400" b="1" dirty="0" err="1" smtClean="0"/>
              <a:t>viết</a:t>
            </a:r>
            <a:r>
              <a:rPr lang="en-US" sz="2400" b="1" dirty="0" smtClean="0"/>
              <a:t> 1 </a:t>
            </a:r>
            <a:r>
              <a:rPr lang="en-US" sz="2400" b="1" dirty="0" err="1" smtClean="0"/>
              <a:t>thông</a:t>
            </a:r>
            <a:r>
              <a:rPr lang="en-US" sz="2400" b="1" dirty="0" smtClean="0"/>
              <a:t> </a:t>
            </a:r>
            <a:r>
              <a:rPr lang="en-US" sz="2400" b="1" dirty="0" err="1" smtClean="0"/>
              <a:t>điệp</a:t>
            </a:r>
            <a:r>
              <a:rPr lang="en-US" sz="2400" b="1" dirty="0" smtClean="0"/>
              <a:t> </a:t>
            </a:r>
            <a:r>
              <a:rPr lang="en-US" sz="2400" b="1" dirty="0" err="1" smtClean="0"/>
              <a:t>về</a:t>
            </a:r>
            <a:r>
              <a:rPr lang="en-US" sz="2400" b="1" dirty="0" smtClean="0"/>
              <a:t> </a:t>
            </a:r>
            <a:r>
              <a:rPr lang="en-US" sz="2400" b="1" dirty="0" err="1" smtClean="0"/>
              <a:t>quyền</a:t>
            </a:r>
            <a:r>
              <a:rPr lang="en-US" sz="2400" b="1" dirty="0" smtClean="0"/>
              <a:t> </a:t>
            </a:r>
            <a:r>
              <a:rPr lang="en-US" sz="2400" b="1" dirty="0" err="1" smtClean="0"/>
              <a:t>được</a:t>
            </a:r>
            <a:r>
              <a:rPr lang="en-US" sz="2400" b="1" dirty="0" smtClean="0"/>
              <a:t> </a:t>
            </a:r>
            <a:r>
              <a:rPr lang="en-US" sz="2400" b="1" dirty="0" err="1" smtClean="0"/>
              <a:t>đảm</a:t>
            </a:r>
            <a:r>
              <a:rPr lang="en-US" sz="2400" b="1" dirty="0" smtClean="0"/>
              <a:t> </a:t>
            </a:r>
            <a:r>
              <a:rPr lang="en-US" sz="2400" b="1" dirty="0" err="1" smtClean="0"/>
              <a:t>bảo</a:t>
            </a:r>
            <a:r>
              <a:rPr lang="en-US" sz="2400" b="1" dirty="0" smtClean="0"/>
              <a:t> an </a:t>
            </a:r>
            <a:r>
              <a:rPr lang="en-US" sz="2400" b="1" dirty="0" err="1" smtClean="0"/>
              <a:t>toàn</a:t>
            </a:r>
            <a:r>
              <a:rPr lang="en-US" sz="2400" b="1" dirty="0" smtClean="0"/>
              <a:t> </a:t>
            </a:r>
            <a:r>
              <a:rPr lang="en-US" sz="2400" b="1" dirty="0" err="1" smtClean="0"/>
              <a:t>và</a:t>
            </a:r>
            <a:r>
              <a:rPr lang="en-US" sz="2400" b="1" dirty="0" smtClean="0"/>
              <a:t> </a:t>
            </a:r>
            <a:r>
              <a:rPr lang="en-US" sz="2400" b="1" dirty="0" err="1" smtClean="0"/>
              <a:t>bí</a:t>
            </a:r>
            <a:r>
              <a:rPr lang="en-US" sz="2400" b="1" dirty="0" smtClean="0"/>
              <a:t> </a:t>
            </a:r>
            <a:r>
              <a:rPr lang="en-US" sz="2400" b="1" dirty="0" err="1" smtClean="0"/>
              <a:t>mật</a:t>
            </a:r>
            <a:r>
              <a:rPr lang="en-US" sz="2400" b="1" dirty="0" smtClean="0"/>
              <a:t> </a:t>
            </a:r>
            <a:r>
              <a:rPr lang="en-US" sz="2400" b="1" dirty="0" err="1" smtClean="0"/>
              <a:t>thư</a:t>
            </a:r>
            <a:r>
              <a:rPr lang="en-US" sz="2400" b="1" dirty="0" smtClean="0"/>
              <a:t> </a:t>
            </a:r>
            <a:r>
              <a:rPr lang="en-US" sz="2400" b="1" dirty="0" err="1" smtClean="0"/>
              <a:t>tín</a:t>
            </a:r>
            <a:r>
              <a:rPr lang="en-US" sz="2400" b="1" dirty="0" smtClean="0"/>
              <a:t>, </a:t>
            </a:r>
            <a:r>
              <a:rPr lang="en-US" sz="2400" b="1" dirty="0" err="1" smtClean="0"/>
              <a:t>điện</a:t>
            </a:r>
            <a:r>
              <a:rPr lang="en-US" sz="2400" b="1" dirty="0" smtClean="0"/>
              <a:t> </a:t>
            </a:r>
            <a:r>
              <a:rPr lang="en-US" sz="2400" b="1" dirty="0" err="1" smtClean="0"/>
              <a:t>thoại</a:t>
            </a:r>
            <a:r>
              <a:rPr lang="en-US" sz="2400" b="1" dirty="0" smtClean="0"/>
              <a:t>, </a:t>
            </a:r>
            <a:r>
              <a:rPr lang="en-US" sz="2400" b="1" dirty="0" err="1" smtClean="0"/>
              <a:t>điện</a:t>
            </a:r>
            <a:r>
              <a:rPr lang="en-US" sz="2400" b="1" dirty="0" smtClean="0"/>
              <a:t> </a:t>
            </a:r>
            <a:r>
              <a:rPr lang="en-US" sz="2400" b="1" dirty="0" err="1" smtClean="0"/>
              <a:t>tín</a:t>
            </a:r>
            <a:r>
              <a:rPr lang="en-US" sz="2400" b="1" dirty="0" smtClean="0"/>
              <a:t> </a:t>
            </a:r>
            <a:r>
              <a:rPr lang="en-US" sz="2400" b="1" dirty="0" err="1" smtClean="0"/>
              <a:t>của</a:t>
            </a:r>
            <a:r>
              <a:rPr lang="en-US" sz="2400" b="1" dirty="0" smtClean="0"/>
              <a:t> </a:t>
            </a:r>
            <a:r>
              <a:rPr lang="en-US" sz="2400" b="1" dirty="0" err="1" smtClean="0"/>
              <a:t>công</a:t>
            </a:r>
            <a:r>
              <a:rPr lang="en-US" sz="2400" b="1" dirty="0" smtClean="0"/>
              <a:t> </a:t>
            </a:r>
            <a:r>
              <a:rPr lang="en-US" sz="2400" b="1" dirty="0" err="1" smtClean="0"/>
              <a:t>dân</a:t>
            </a:r>
            <a:endParaRPr lang="en-US" sz="2400" b="1" dirty="0" smtClean="0"/>
          </a:p>
          <a:p>
            <a:pPr marL="342900" indent="-342900" algn="just">
              <a:buAutoNum type="arabicPeriod"/>
            </a:pPr>
            <a:r>
              <a:rPr lang="en-US" sz="2400" b="1" dirty="0" err="1" smtClean="0"/>
              <a:t>Em</a:t>
            </a:r>
            <a:r>
              <a:rPr lang="en-US" sz="2400" b="1" dirty="0" smtClean="0"/>
              <a:t> </a:t>
            </a:r>
            <a:r>
              <a:rPr lang="en-US" sz="2400" b="1" dirty="0" err="1" smtClean="0"/>
              <a:t>hãy</a:t>
            </a:r>
            <a:r>
              <a:rPr lang="en-US" sz="2400" b="1" dirty="0" smtClean="0"/>
              <a:t> </a:t>
            </a:r>
            <a:r>
              <a:rPr lang="en-US" sz="2400" b="1" dirty="0" err="1" smtClean="0"/>
              <a:t>cùng</a:t>
            </a:r>
            <a:r>
              <a:rPr lang="en-US" sz="2400" b="1" dirty="0" smtClean="0"/>
              <a:t> </a:t>
            </a:r>
            <a:r>
              <a:rPr lang="en-US" sz="2400" b="1" dirty="0" err="1" smtClean="0"/>
              <a:t>các</a:t>
            </a:r>
            <a:r>
              <a:rPr lang="en-US" sz="2400" b="1" dirty="0" smtClean="0"/>
              <a:t> </a:t>
            </a:r>
            <a:r>
              <a:rPr lang="en-US" sz="2400" b="1" dirty="0" err="1" smtClean="0"/>
              <a:t>bạn</a:t>
            </a:r>
            <a:r>
              <a:rPr lang="en-US" sz="2400" b="1" dirty="0" smtClean="0"/>
              <a:t> </a:t>
            </a:r>
            <a:r>
              <a:rPr lang="en-US" sz="2400" b="1" dirty="0" err="1" smtClean="0"/>
              <a:t>trong</a:t>
            </a:r>
            <a:r>
              <a:rPr lang="en-US" sz="2400" b="1" dirty="0" smtClean="0"/>
              <a:t> </a:t>
            </a:r>
            <a:r>
              <a:rPr lang="en-US" sz="2400" b="1" dirty="0" err="1" smtClean="0"/>
              <a:t>nhóm</a:t>
            </a:r>
            <a:r>
              <a:rPr lang="en-US" sz="2400" b="1" dirty="0" smtClean="0"/>
              <a:t> </a:t>
            </a:r>
            <a:r>
              <a:rPr lang="en-US" sz="2400" b="1" dirty="0" err="1" smtClean="0"/>
              <a:t>tìm</a:t>
            </a:r>
            <a:r>
              <a:rPr lang="en-US" sz="2400" b="1" dirty="0" smtClean="0"/>
              <a:t> </a:t>
            </a:r>
            <a:r>
              <a:rPr lang="en-US" sz="2400" b="1" dirty="0" err="1" smtClean="0"/>
              <a:t>hiểu</a:t>
            </a:r>
            <a:r>
              <a:rPr lang="en-US" sz="2400" b="1" dirty="0" smtClean="0"/>
              <a:t> </a:t>
            </a:r>
            <a:r>
              <a:rPr lang="en-US" sz="2400" b="1" dirty="0" err="1" smtClean="0"/>
              <a:t>về</a:t>
            </a:r>
            <a:r>
              <a:rPr lang="en-US" sz="2400" b="1" dirty="0" smtClean="0"/>
              <a:t> </a:t>
            </a:r>
            <a:r>
              <a:rPr lang="en-US" sz="2400" b="1" dirty="0" err="1" smtClean="0"/>
              <a:t>tình</a:t>
            </a:r>
            <a:r>
              <a:rPr lang="en-US" sz="2400" b="1" dirty="0" smtClean="0"/>
              <a:t> </a:t>
            </a:r>
            <a:r>
              <a:rPr lang="en-US" sz="2400" b="1" dirty="0" err="1" smtClean="0"/>
              <a:t>hình</a:t>
            </a:r>
            <a:r>
              <a:rPr lang="en-US" sz="2400" b="1" dirty="0" smtClean="0"/>
              <a:t> </a:t>
            </a:r>
            <a:r>
              <a:rPr lang="en-US" sz="2400" b="1" dirty="0" err="1" smtClean="0"/>
              <a:t>thực</a:t>
            </a:r>
            <a:r>
              <a:rPr lang="en-US" sz="2400" b="1" dirty="0" smtClean="0"/>
              <a:t> </a:t>
            </a:r>
            <a:r>
              <a:rPr lang="en-US" sz="2400" b="1" dirty="0" err="1" smtClean="0"/>
              <a:t>hiện</a:t>
            </a:r>
            <a:r>
              <a:rPr lang="en-US" sz="2400" b="1" dirty="0" smtClean="0"/>
              <a:t> </a:t>
            </a:r>
            <a:r>
              <a:rPr lang="en-US" sz="2400" b="1" dirty="0" err="1" smtClean="0"/>
              <a:t>pháp</a:t>
            </a:r>
            <a:r>
              <a:rPr lang="en-US" sz="2400" b="1" dirty="0" smtClean="0"/>
              <a:t> </a:t>
            </a:r>
            <a:r>
              <a:rPr lang="en-US" sz="2400" b="1" dirty="0" err="1" smtClean="0"/>
              <a:t>luật</a:t>
            </a:r>
            <a:r>
              <a:rPr lang="en-US" sz="2400" b="1" dirty="0" smtClean="0"/>
              <a:t> </a:t>
            </a:r>
            <a:r>
              <a:rPr lang="en-US" sz="2400" b="1" dirty="0" err="1" smtClean="0"/>
              <a:t>về</a:t>
            </a:r>
            <a:r>
              <a:rPr lang="en-US" sz="2400" b="1" dirty="0" smtClean="0"/>
              <a:t> </a:t>
            </a:r>
            <a:r>
              <a:rPr lang="en-US" sz="2400" b="1" dirty="0" err="1" smtClean="0"/>
              <a:t>quyền</a:t>
            </a:r>
            <a:r>
              <a:rPr lang="en-US" sz="2400" b="1" dirty="0" smtClean="0"/>
              <a:t> </a:t>
            </a:r>
            <a:r>
              <a:rPr lang="en-US" sz="2400" b="1" dirty="0" err="1" smtClean="0"/>
              <a:t>được</a:t>
            </a:r>
            <a:r>
              <a:rPr lang="en-US" sz="2400" b="1" dirty="0" smtClean="0"/>
              <a:t> </a:t>
            </a:r>
            <a:r>
              <a:rPr lang="en-US" sz="2400" b="1" dirty="0" err="1" smtClean="0"/>
              <a:t>đảm</a:t>
            </a:r>
            <a:r>
              <a:rPr lang="en-US" sz="2400" b="1" dirty="0" smtClean="0"/>
              <a:t> </a:t>
            </a:r>
            <a:r>
              <a:rPr lang="en-US" sz="2400" b="1" dirty="0" err="1" smtClean="0"/>
              <a:t>bảo</a:t>
            </a:r>
            <a:r>
              <a:rPr lang="en-US" sz="2400" b="1" dirty="0" smtClean="0"/>
              <a:t> an </a:t>
            </a:r>
            <a:r>
              <a:rPr lang="en-US" sz="2400" b="1" dirty="0" err="1" smtClean="0"/>
              <a:t>toàn</a:t>
            </a:r>
            <a:r>
              <a:rPr lang="en-US" sz="2400" b="1" dirty="0" smtClean="0"/>
              <a:t> </a:t>
            </a:r>
            <a:r>
              <a:rPr lang="en-US" sz="2400" b="1" dirty="0" err="1" smtClean="0"/>
              <a:t>và</a:t>
            </a:r>
            <a:r>
              <a:rPr lang="en-US" sz="2400" b="1" dirty="0" smtClean="0"/>
              <a:t> </a:t>
            </a:r>
            <a:r>
              <a:rPr lang="en-US" sz="2400" b="1" dirty="0" err="1" smtClean="0"/>
              <a:t>bí</a:t>
            </a:r>
            <a:r>
              <a:rPr lang="en-US" sz="2400" b="1" dirty="0" smtClean="0"/>
              <a:t> </a:t>
            </a:r>
            <a:r>
              <a:rPr lang="en-US" sz="2400" b="1" dirty="0" err="1" smtClean="0"/>
              <a:t>mật</a:t>
            </a:r>
            <a:r>
              <a:rPr lang="en-US" sz="2400" b="1" dirty="0" smtClean="0"/>
              <a:t> </a:t>
            </a:r>
            <a:r>
              <a:rPr lang="en-US" sz="2400" b="1" dirty="0" err="1" smtClean="0"/>
              <a:t>thư</a:t>
            </a:r>
            <a:r>
              <a:rPr lang="en-US" sz="2400" b="1" dirty="0" smtClean="0"/>
              <a:t> </a:t>
            </a:r>
            <a:r>
              <a:rPr lang="en-US" sz="2400" b="1" dirty="0" err="1" smtClean="0"/>
              <a:t>tín</a:t>
            </a:r>
            <a:r>
              <a:rPr lang="en-US" sz="2400" b="1" dirty="0" smtClean="0"/>
              <a:t>, </a:t>
            </a:r>
            <a:r>
              <a:rPr lang="en-US" sz="2400" b="1" dirty="0" err="1" smtClean="0"/>
              <a:t>điện</a:t>
            </a:r>
            <a:r>
              <a:rPr lang="en-US" sz="2400" b="1" dirty="0" smtClean="0"/>
              <a:t> </a:t>
            </a:r>
            <a:r>
              <a:rPr lang="en-US" sz="2400" b="1" dirty="0" err="1" smtClean="0"/>
              <a:t>thoại</a:t>
            </a:r>
            <a:r>
              <a:rPr lang="en-US" sz="2400" b="1" dirty="0" smtClean="0"/>
              <a:t>, </a:t>
            </a:r>
            <a:r>
              <a:rPr lang="en-US" sz="2400" b="1" dirty="0" err="1" smtClean="0"/>
              <a:t>điện</a:t>
            </a:r>
            <a:r>
              <a:rPr lang="en-US" sz="2400" b="1" dirty="0" smtClean="0"/>
              <a:t> </a:t>
            </a:r>
            <a:r>
              <a:rPr lang="en-US" sz="2400" b="1" dirty="0" err="1" smtClean="0"/>
              <a:t>tín</a:t>
            </a:r>
            <a:r>
              <a:rPr lang="en-US" sz="2400" b="1" dirty="0" smtClean="0"/>
              <a:t> ở </a:t>
            </a:r>
            <a:r>
              <a:rPr lang="en-US" sz="2400" b="1" dirty="0" err="1" smtClean="0"/>
              <a:t>trường</a:t>
            </a:r>
            <a:r>
              <a:rPr lang="en-US" sz="2400" b="1" dirty="0" smtClean="0"/>
              <a:t> </a:t>
            </a:r>
            <a:endParaRPr lang="en-US" sz="2400" b="1" dirty="0"/>
          </a:p>
        </p:txBody>
      </p:sp>
    </p:spTree>
    <p:extLst>
      <p:ext uri="{BB962C8B-B14F-4D97-AF65-F5344CB8AC3E}">
        <p14:creationId xmlns:p14="http://schemas.microsoft.com/office/powerpoint/2010/main" val="1228997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1BB3ACD-39D6-4B07-B165-F979837486AA}"/>
              </a:ext>
            </a:extLst>
          </p:cNvPr>
          <p:cNvSpPr>
            <a:spLocks noGrp="1"/>
          </p:cNvSpPr>
          <p:nvPr>
            <p:ph type="body" sz="quarter" idx="10"/>
          </p:nvPr>
        </p:nvSpPr>
        <p:spPr>
          <a:xfrm>
            <a:off x="987650" y="475311"/>
            <a:ext cx="10321423" cy="724247"/>
          </a:xfrm>
          <a:solidFill>
            <a:srgbClr val="FFC000"/>
          </a:solidFill>
        </p:spPr>
        <p:txBody>
          <a:bodyPr/>
          <a:lstStyle/>
          <a:p>
            <a:r>
              <a:rPr lang="en-US" sz="4400" dirty="0" smtClean="0"/>
              <a:t>THƯ TÍN – ĐIỆN THOẠI – ĐIỆN TÍN</a:t>
            </a:r>
            <a:endParaRPr lang="en-US" sz="4400" dirty="0"/>
          </a:p>
        </p:txBody>
      </p:sp>
      <p:sp>
        <p:nvSpPr>
          <p:cNvPr id="3" name="Rectangle 2">
            <a:extLst>
              <a:ext uri="{FF2B5EF4-FFF2-40B4-BE49-F238E27FC236}">
                <a16:creationId xmlns="" xmlns:a16="http://schemas.microsoft.com/office/drawing/2014/main" id="{643C3E9E-4EC3-4821-BCA4-B0D1D847EBF4}"/>
              </a:ext>
            </a:extLst>
          </p:cNvPr>
          <p:cNvSpPr/>
          <p:nvPr/>
        </p:nvSpPr>
        <p:spPr>
          <a:xfrm>
            <a:off x="896983" y="3869568"/>
            <a:ext cx="2124000" cy="50400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Rectangle 4">
            <a:extLst>
              <a:ext uri="{FF2B5EF4-FFF2-40B4-BE49-F238E27FC236}">
                <a16:creationId xmlns="" xmlns:a16="http://schemas.microsoft.com/office/drawing/2014/main" id="{4629CB70-36B2-402F-B95A-7CFC8B8BCAA4}"/>
              </a:ext>
            </a:extLst>
          </p:cNvPr>
          <p:cNvSpPr/>
          <p:nvPr/>
        </p:nvSpPr>
        <p:spPr>
          <a:xfrm>
            <a:off x="5089397" y="3894023"/>
            <a:ext cx="2124000" cy="504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Rectangle 5">
            <a:extLst>
              <a:ext uri="{FF2B5EF4-FFF2-40B4-BE49-F238E27FC236}">
                <a16:creationId xmlns="" xmlns:a16="http://schemas.microsoft.com/office/drawing/2014/main" id="{5AB4FE4B-0371-4E51-9700-9A6B0A19032F}"/>
              </a:ext>
            </a:extLst>
          </p:cNvPr>
          <p:cNvSpPr/>
          <p:nvPr/>
        </p:nvSpPr>
        <p:spPr>
          <a:xfrm>
            <a:off x="9156603" y="3869568"/>
            <a:ext cx="2124000" cy="504000"/>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ectangle 8">
            <a:extLst>
              <a:ext uri="{FF2B5EF4-FFF2-40B4-BE49-F238E27FC236}">
                <a16:creationId xmlns="" xmlns:a16="http://schemas.microsoft.com/office/drawing/2014/main" id="{244FDFE5-080A-4A24-910B-F74E3769E550}"/>
              </a:ext>
            </a:extLst>
          </p:cNvPr>
          <p:cNvSpPr/>
          <p:nvPr/>
        </p:nvSpPr>
        <p:spPr>
          <a:xfrm>
            <a:off x="896983" y="4375959"/>
            <a:ext cx="2124000" cy="2015787"/>
          </a:xfrm>
          <a:custGeom>
            <a:avLst/>
            <a:gdLst>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684000 w 1944000"/>
              <a:gd name="connsiteY4" fmla="*/ 1290771 h 1584176"/>
              <a:gd name="connsiteX5" fmla="*/ 684000 w 1944000"/>
              <a:gd name="connsiteY5" fmla="*/ 1584176 h 1584176"/>
              <a:gd name="connsiteX6" fmla="*/ 0 w 1944000"/>
              <a:gd name="connsiteY6" fmla="*/ 1584176 h 1584176"/>
              <a:gd name="connsiteX7" fmla="*/ 0 w 1944000"/>
              <a:gd name="connsiteY7" fmla="*/ 0 h 1584176"/>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684000 w 1944000"/>
              <a:gd name="connsiteY4" fmla="*/ 1584176 h 1584176"/>
              <a:gd name="connsiteX5" fmla="*/ 0 w 1944000"/>
              <a:gd name="connsiteY5" fmla="*/ 1584176 h 1584176"/>
              <a:gd name="connsiteX6" fmla="*/ 0 w 1944000"/>
              <a:gd name="connsiteY6" fmla="*/ 0 h 1584176"/>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0 w 1944000"/>
              <a:gd name="connsiteY4" fmla="*/ 1584176 h 1584176"/>
              <a:gd name="connsiteX5" fmla="*/ 0 w 1944000"/>
              <a:gd name="connsiteY5" fmla="*/ 0 h 1584176"/>
              <a:gd name="connsiteX0" fmla="*/ 0 w 1944000"/>
              <a:gd name="connsiteY0" fmla="*/ 0 h 1584176"/>
              <a:gd name="connsiteX1" fmla="*/ 1944000 w 1944000"/>
              <a:gd name="connsiteY1" fmla="*/ 0 h 1584176"/>
              <a:gd name="connsiteX2" fmla="*/ 1944000 w 1944000"/>
              <a:gd name="connsiteY2" fmla="*/ 1584176 h 1584176"/>
              <a:gd name="connsiteX3" fmla="*/ 0 w 1944000"/>
              <a:gd name="connsiteY3" fmla="*/ 1584176 h 1584176"/>
              <a:gd name="connsiteX4" fmla="*/ 0 w 1944000"/>
              <a:gd name="connsiteY4" fmla="*/ 0 h 158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000" h="1584176">
                <a:moveTo>
                  <a:pt x="0" y="0"/>
                </a:moveTo>
                <a:lnTo>
                  <a:pt x="1944000" y="0"/>
                </a:lnTo>
                <a:lnTo>
                  <a:pt x="1944000" y="1584176"/>
                </a:lnTo>
                <a:lnTo>
                  <a:pt x="0" y="1584176"/>
                </a:lnTo>
                <a:lnTo>
                  <a:pt x="0"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ectangle 8">
            <a:extLst>
              <a:ext uri="{FF2B5EF4-FFF2-40B4-BE49-F238E27FC236}">
                <a16:creationId xmlns="" xmlns:a16="http://schemas.microsoft.com/office/drawing/2014/main" id="{6CB89295-0DF0-4B74-9C21-C8C671297339}"/>
              </a:ext>
            </a:extLst>
          </p:cNvPr>
          <p:cNvSpPr/>
          <p:nvPr/>
        </p:nvSpPr>
        <p:spPr>
          <a:xfrm>
            <a:off x="5089397" y="4400945"/>
            <a:ext cx="2124000" cy="1980137"/>
          </a:xfrm>
          <a:custGeom>
            <a:avLst/>
            <a:gdLst>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684000 w 1944000"/>
              <a:gd name="connsiteY4" fmla="*/ 1290771 h 1584176"/>
              <a:gd name="connsiteX5" fmla="*/ 684000 w 1944000"/>
              <a:gd name="connsiteY5" fmla="*/ 1584176 h 1584176"/>
              <a:gd name="connsiteX6" fmla="*/ 0 w 1944000"/>
              <a:gd name="connsiteY6" fmla="*/ 1584176 h 1584176"/>
              <a:gd name="connsiteX7" fmla="*/ 0 w 1944000"/>
              <a:gd name="connsiteY7" fmla="*/ 0 h 1584176"/>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684000 w 1944000"/>
              <a:gd name="connsiteY4" fmla="*/ 1584176 h 1584176"/>
              <a:gd name="connsiteX5" fmla="*/ 0 w 1944000"/>
              <a:gd name="connsiteY5" fmla="*/ 1584176 h 1584176"/>
              <a:gd name="connsiteX6" fmla="*/ 0 w 1944000"/>
              <a:gd name="connsiteY6" fmla="*/ 0 h 1584176"/>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0 w 1944000"/>
              <a:gd name="connsiteY4" fmla="*/ 1584176 h 1584176"/>
              <a:gd name="connsiteX5" fmla="*/ 0 w 1944000"/>
              <a:gd name="connsiteY5" fmla="*/ 0 h 1584176"/>
              <a:gd name="connsiteX0" fmla="*/ 0 w 1944000"/>
              <a:gd name="connsiteY0" fmla="*/ 0 h 1584176"/>
              <a:gd name="connsiteX1" fmla="*/ 1944000 w 1944000"/>
              <a:gd name="connsiteY1" fmla="*/ 0 h 1584176"/>
              <a:gd name="connsiteX2" fmla="*/ 1944000 w 1944000"/>
              <a:gd name="connsiteY2" fmla="*/ 1584176 h 1584176"/>
              <a:gd name="connsiteX3" fmla="*/ 0 w 1944000"/>
              <a:gd name="connsiteY3" fmla="*/ 1584176 h 1584176"/>
              <a:gd name="connsiteX4" fmla="*/ 0 w 1944000"/>
              <a:gd name="connsiteY4" fmla="*/ 0 h 158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000" h="1584176">
                <a:moveTo>
                  <a:pt x="0" y="0"/>
                </a:moveTo>
                <a:lnTo>
                  <a:pt x="1944000" y="0"/>
                </a:lnTo>
                <a:lnTo>
                  <a:pt x="1944000" y="1584176"/>
                </a:lnTo>
                <a:lnTo>
                  <a:pt x="0" y="1584176"/>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8">
            <a:extLst>
              <a:ext uri="{FF2B5EF4-FFF2-40B4-BE49-F238E27FC236}">
                <a16:creationId xmlns="" xmlns:a16="http://schemas.microsoft.com/office/drawing/2014/main" id="{1AD195CE-8614-4DC0-9918-F35E79F67026}"/>
              </a:ext>
            </a:extLst>
          </p:cNvPr>
          <p:cNvSpPr/>
          <p:nvPr/>
        </p:nvSpPr>
        <p:spPr>
          <a:xfrm>
            <a:off x="9156603" y="4375959"/>
            <a:ext cx="2124000" cy="2005123"/>
          </a:xfrm>
          <a:custGeom>
            <a:avLst/>
            <a:gdLst>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684000 w 1944000"/>
              <a:gd name="connsiteY4" fmla="*/ 1290771 h 1584176"/>
              <a:gd name="connsiteX5" fmla="*/ 684000 w 1944000"/>
              <a:gd name="connsiteY5" fmla="*/ 1584176 h 1584176"/>
              <a:gd name="connsiteX6" fmla="*/ 0 w 1944000"/>
              <a:gd name="connsiteY6" fmla="*/ 1584176 h 1584176"/>
              <a:gd name="connsiteX7" fmla="*/ 0 w 1944000"/>
              <a:gd name="connsiteY7" fmla="*/ 0 h 1584176"/>
              <a:gd name="connsiteX0" fmla="*/ 0 w 1944000"/>
              <a:gd name="connsiteY0" fmla="*/ 0 h 1584176"/>
              <a:gd name="connsiteX1" fmla="*/ 1944000 w 1944000"/>
              <a:gd name="connsiteY1" fmla="*/ 0 h 1584176"/>
              <a:gd name="connsiteX2" fmla="*/ 1944000 w 1944000"/>
              <a:gd name="connsiteY2" fmla="*/ 1584176 h 1584176"/>
              <a:gd name="connsiteX3" fmla="*/ 1260000 w 1944000"/>
              <a:gd name="connsiteY3" fmla="*/ 1584176 h 1584176"/>
              <a:gd name="connsiteX4" fmla="*/ 684000 w 1944000"/>
              <a:gd name="connsiteY4" fmla="*/ 1584176 h 1584176"/>
              <a:gd name="connsiteX5" fmla="*/ 0 w 1944000"/>
              <a:gd name="connsiteY5" fmla="*/ 1584176 h 1584176"/>
              <a:gd name="connsiteX6" fmla="*/ 0 w 1944000"/>
              <a:gd name="connsiteY6" fmla="*/ 0 h 1584176"/>
              <a:gd name="connsiteX0" fmla="*/ 0 w 1944000"/>
              <a:gd name="connsiteY0" fmla="*/ 0 h 1584176"/>
              <a:gd name="connsiteX1" fmla="*/ 1944000 w 1944000"/>
              <a:gd name="connsiteY1" fmla="*/ 0 h 1584176"/>
              <a:gd name="connsiteX2" fmla="*/ 1944000 w 1944000"/>
              <a:gd name="connsiteY2" fmla="*/ 1584176 h 1584176"/>
              <a:gd name="connsiteX3" fmla="*/ 684000 w 1944000"/>
              <a:gd name="connsiteY3" fmla="*/ 1584176 h 1584176"/>
              <a:gd name="connsiteX4" fmla="*/ 0 w 1944000"/>
              <a:gd name="connsiteY4" fmla="*/ 1584176 h 1584176"/>
              <a:gd name="connsiteX5" fmla="*/ 0 w 1944000"/>
              <a:gd name="connsiteY5" fmla="*/ 0 h 1584176"/>
              <a:gd name="connsiteX0" fmla="*/ 0 w 1944000"/>
              <a:gd name="connsiteY0" fmla="*/ 0 h 1584176"/>
              <a:gd name="connsiteX1" fmla="*/ 1944000 w 1944000"/>
              <a:gd name="connsiteY1" fmla="*/ 0 h 1584176"/>
              <a:gd name="connsiteX2" fmla="*/ 1944000 w 1944000"/>
              <a:gd name="connsiteY2" fmla="*/ 1584176 h 1584176"/>
              <a:gd name="connsiteX3" fmla="*/ 0 w 1944000"/>
              <a:gd name="connsiteY3" fmla="*/ 1584176 h 1584176"/>
              <a:gd name="connsiteX4" fmla="*/ 0 w 1944000"/>
              <a:gd name="connsiteY4" fmla="*/ 0 h 158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000" h="1584176">
                <a:moveTo>
                  <a:pt x="0" y="0"/>
                </a:moveTo>
                <a:lnTo>
                  <a:pt x="1944000" y="0"/>
                </a:lnTo>
                <a:lnTo>
                  <a:pt x="1944000" y="1584176"/>
                </a:lnTo>
                <a:lnTo>
                  <a:pt x="0" y="1584176"/>
                </a:lnTo>
                <a:lnTo>
                  <a:pt x="0" y="0"/>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1" name="Rectangle: Rounded Corners 10">
            <a:extLst>
              <a:ext uri="{FF2B5EF4-FFF2-40B4-BE49-F238E27FC236}">
                <a16:creationId xmlns="" xmlns:a16="http://schemas.microsoft.com/office/drawing/2014/main" id="{340F91F6-25DE-478B-8455-76425C1C6C73}"/>
              </a:ext>
            </a:extLst>
          </p:cNvPr>
          <p:cNvSpPr/>
          <p:nvPr/>
        </p:nvSpPr>
        <p:spPr>
          <a:xfrm>
            <a:off x="1700446" y="6284433"/>
            <a:ext cx="504000" cy="504000"/>
          </a:xfrm>
          <a:prstGeom prst="round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3" name="Rectangle: Rounded Corners 12">
            <a:extLst>
              <a:ext uri="{FF2B5EF4-FFF2-40B4-BE49-F238E27FC236}">
                <a16:creationId xmlns="" xmlns:a16="http://schemas.microsoft.com/office/drawing/2014/main" id="{456E2F6E-64C1-43F6-BC94-199A877B0AA8}"/>
              </a:ext>
            </a:extLst>
          </p:cNvPr>
          <p:cNvSpPr/>
          <p:nvPr/>
        </p:nvSpPr>
        <p:spPr>
          <a:xfrm>
            <a:off x="5970528" y="6187783"/>
            <a:ext cx="529910" cy="504000"/>
          </a:xfrm>
          <a:prstGeom prst="round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4" name="Rectangle: Rounded Corners 13">
            <a:extLst>
              <a:ext uri="{FF2B5EF4-FFF2-40B4-BE49-F238E27FC236}">
                <a16:creationId xmlns="" xmlns:a16="http://schemas.microsoft.com/office/drawing/2014/main" id="{AFAB9595-4718-4A85-944F-5552F2C50585}"/>
              </a:ext>
            </a:extLst>
          </p:cNvPr>
          <p:cNvSpPr/>
          <p:nvPr/>
        </p:nvSpPr>
        <p:spPr>
          <a:xfrm>
            <a:off x="10150322" y="6233302"/>
            <a:ext cx="504000" cy="504000"/>
          </a:xfrm>
          <a:prstGeom prst="round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0" name="TextBox 19">
            <a:extLst>
              <a:ext uri="{FF2B5EF4-FFF2-40B4-BE49-F238E27FC236}">
                <a16:creationId xmlns="" xmlns:a16="http://schemas.microsoft.com/office/drawing/2014/main" id="{E9F54C7F-7BFA-4E4E-94B9-63DB6123A4F0}"/>
              </a:ext>
            </a:extLst>
          </p:cNvPr>
          <p:cNvSpPr txBox="1"/>
          <p:nvPr/>
        </p:nvSpPr>
        <p:spPr>
          <a:xfrm>
            <a:off x="978547" y="4442024"/>
            <a:ext cx="1918562" cy="1815882"/>
          </a:xfrm>
          <a:prstGeom prst="rect">
            <a:avLst/>
          </a:prstGeom>
          <a:noFill/>
        </p:spPr>
        <p:txBody>
          <a:bodyPr wrap="square" rtlCol="0">
            <a:spAutoFit/>
          </a:bodyPr>
          <a:lstStyle/>
          <a:p>
            <a:pPr algn="ctr"/>
            <a:r>
              <a:rPr lang="vi-VN" sz="1600" dirty="0"/>
              <a:t>Thư tín là văn bản chứa đựng những thông tin mà một người muốn báo cho một (hoặc nhiều) người khác biết</a:t>
            </a:r>
            <a:endParaRPr lang="ko-KR" altLang="en-US" sz="1600" dirty="0">
              <a:solidFill>
                <a:schemeClr val="tx1">
                  <a:lumMod val="75000"/>
                  <a:lumOff val="25000"/>
                </a:schemeClr>
              </a:solidFill>
              <a:cs typeface="Arial" pitchFamily="34" charset="0"/>
            </a:endParaRPr>
          </a:p>
        </p:txBody>
      </p:sp>
      <p:sp>
        <p:nvSpPr>
          <p:cNvPr id="21" name="Text Placeholder 17">
            <a:extLst>
              <a:ext uri="{FF2B5EF4-FFF2-40B4-BE49-F238E27FC236}">
                <a16:creationId xmlns="" xmlns:a16="http://schemas.microsoft.com/office/drawing/2014/main" id="{6596EF40-92F6-4BF2-A6FD-A904AD5B0FA3}"/>
              </a:ext>
            </a:extLst>
          </p:cNvPr>
          <p:cNvSpPr txBox="1">
            <a:spLocks/>
          </p:cNvSpPr>
          <p:nvPr/>
        </p:nvSpPr>
        <p:spPr>
          <a:xfrm>
            <a:off x="1130983" y="3977734"/>
            <a:ext cx="1656000"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smtClean="0">
                <a:solidFill>
                  <a:schemeClr val="tx1">
                    <a:lumMod val="75000"/>
                    <a:lumOff val="25000"/>
                  </a:schemeClr>
                </a:solidFill>
                <a:cs typeface="Arial" pitchFamily="34" charset="0"/>
              </a:rPr>
              <a:t>THƯ TÍN</a:t>
            </a:r>
            <a:endParaRPr lang="en-US" sz="1800" b="1" dirty="0">
              <a:solidFill>
                <a:schemeClr val="tx1">
                  <a:lumMod val="75000"/>
                  <a:lumOff val="25000"/>
                </a:schemeClr>
              </a:solidFill>
              <a:cs typeface="Arial" pitchFamily="34" charset="0"/>
            </a:endParaRPr>
          </a:p>
        </p:txBody>
      </p:sp>
      <p:sp>
        <p:nvSpPr>
          <p:cNvPr id="26" name="TextBox 25">
            <a:extLst>
              <a:ext uri="{FF2B5EF4-FFF2-40B4-BE49-F238E27FC236}">
                <a16:creationId xmlns="" xmlns:a16="http://schemas.microsoft.com/office/drawing/2014/main" id="{0B8D5D36-7C04-49E9-A039-95A6081EF456}"/>
              </a:ext>
            </a:extLst>
          </p:cNvPr>
          <p:cNvSpPr txBox="1"/>
          <p:nvPr/>
        </p:nvSpPr>
        <p:spPr>
          <a:xfrm>
            <a:off x="4979406" y="4425145"/>
            <a:ext cx="2326741" cy="1815882"/>
          </a:xfrm>
          <a:prstGeom prst="rect">
            <a:avLst/>
          </a:prstGeom>
          <a:noFill/>
        </p:spPr>
        <p:txBody>
          <a:bodyPr wrap="square" rtlCol="0">
            <a:spAutoFit/>
          </a:bodyPr>
          <a:lstStyle/>
          <a:p>
            <a:pPr algn="ctr"/>
            <a:r>
              <a:rPr lang="vi-VN" sz="1600" b="1" dirty="0"/>
              <a:t>Điện thoại</a:t>
            </a:r>
            <a:r>
              <a:rPr lang="vi-VN" sz="1600" dirty="0"/>
              <a:t> là thiết bị </a:t>
            </a:r>
            <a:r>
              <a:rPr lang="vi-VN" sz="1600" u="sng" dirty="0">
                <a:hlinkClick r:id="rId2" tooltip="Viễn thông"/>
              </a:rPr>
              <a:t>viễn thông</a:t>
            </a:r>
            <a:r>
              <a:rPr lang="vi-VN" sz="1600" dirty="0"/>
              <a:t> dùng để trao đổi thông tin, thông dụng nhất là truyền giọng nói - tức là "thoại" (nói), từ xa giữa hai hay nhiều người</a:t>
            </a:r>
            <a:endParaRPr lang="ko-KR" altLang="en-US" sz="1600" dirty="0">
              <a:solidFill>
                <a:schemeClr val="tx1">
                  <a:lumMod val="75000"/>
                  <a:lumOff val="25000"/>
                </a:schemeClr>
              </a:solidFill>
              <a:cs typeface="Arial" pitchFamily="34" charset="0"/>
            </a:endParaRPr>
          </a:p>
        </p:txBody>
      </p:sp>
      <p:sp>
        <p:nvSpPr>
          <p:cNvPr id="27" name="Text Placeholder 17">
            <a:extLst>
              <a:ext uri="{FF2B5EF4-FFF2-40B4-BE49-F238E27FC236}">
                <a16:creationId xmlns="" xmlns:a16="http://schemas.microsoft.com/office/drawing/2014/main" id="{CF53AE6D-ACE8-4E6C-9684-49E91C415FAC}"/>
              </a:ext>
            </a:extLst>
          </p:cNvPr>
          <p:cNvSpPr txBox="1">
            <a:spLocks/>
          </p:cNvSpPr>
          <p:nvPr/>
        </p:nvSpPr>
        <p:spPr>
          <a:xfrm>
            <a:off x="5407483" y="4022979"/>
            <a:ext cx="1656000"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smtClean="0">
                <a:solidFill>
                  <a:schemeClr val="tx1">
                    <a:lumMod val="75000"/>
                    <a:lumOff val="25000"/>
                  </a:schemeClr>
                </a:solidFill>
                <a:cs typeface="Arial" pitchFamily="34" charset="0"/>
              </a:rPr>
              <a:t>ĐIỆN THOẠI</a:t>
            </a:r>
            <a:endParaRPr lang="en-US" sz="1800" b="1" dirty="0">
              <a:solidFill>
                <a:schemeClr val="tx1">
                  <a:lumMod val="75000"/>
                  <a:lumOff val="25000"/>
                </a:schemeClr>
              </a:solidFill>
              <a:cs typeface="Arial" pitchFamily="34" charset="0"/>
            </a:endParaRPr>
          </a:p>
        </p:txBody>
      </p:sp>
      <p:sp>
        <p:nvSpPr>
          <p:cNvPr id="29" name="TextBox 28">
            <a:extLst>
              <a:ext uri="{FF2B5EF4-FFF2-40B4-BE49-F238E27FC236}">
                <a16:creationId xmlns="" xmlns:a16="http://schemas.microsoft.com/office/drawing/2014/main" id="{0FEDE485-B7FD-4580-BDF5-D2E414DB9236}"/>
              </a:ext>
            </a:extLst>
          </p:cNvPr>
          <p:cNvSpPr txBox="1"/>
          <p:nvPr/>
        </p:nvSpPr>
        <p:spPr>
          <a:xfrm>
            <a:off x="9156603" y="4400945"/>
            <a:ext cx="2124000" cy="2062103"/>
          </a:xfrm>
          <a:prstGeom prst="rect">
            <a:avLst/>
          </a:prstGeom>
          <a:noFill/>
        </p:spPr>
        <p:txBody>
          <a:bodyPr wrap="square" rtlCol="0">
            <a:spAutoFit/>
          </a:bodyPr>
          <a:lstStyle/>
          <a:p>
            <a:pPr algn="ctr"/>
            <a:r>
              <a:rPr lang="en-US" sz="1600" b="1" dirty="0"/>
              <a:t>Đ</a:t>
            </a:r>
            <a:r>
              <a:rPr lang="vi-VN" sz="1600" b="1" dirty="0" smtClean="0"/>
              <a:t>iện tín</a:t>
            </a:r>
            <a:r>
              <a:rPr lang="vi-VN" sz="1600" dirty="0"/>
              <a:t> được hiểu là một văn bản có những thông tin được người gửi thể hiện và có mong muốn gửi để thông báo cho một chủ thể khác biết được</a:t>
            </a:r>
            <a:r>
              <a:rPr lang="vi-VN" sz="1200" dirty="0"/>
              <a:t>.</a:t>
            </a:r>
            <a:endParaRPr lang="ko-KR" altLang="en-US" sz="1200" dirty="0">
              <a:solidFill>
                <a:schemeClr val="tx1">
                  <a:lumMod val="75000"/>
                  <a:lumOff val="25000"/>
                </a:schemeClr>
              </a:solidFill>
              <a:cs typeface="Arial" pitchFamily="34" charset="0"/>
            </a:endParaRPr>
          </a:p>
        </p:txBody>
      </p:sp>
      <p:sp>
        <p:nvSpPr>
          <p:cNvPr id="30" name="Text Placeholder 17">
            <a:extLst>
              <a:ext uri="{FF2B5EF4-FFF2-40B4-BE49-F238E27FC236}">
                <a16:creationId xmlns="" xmlns:a16="http://schemas.microsoft.com/office/drawing/2014/main" id="{C9843E4A-8E0D-4765-BBAB-6BA55EB39397}"/>
              </a:ext>
            </a:extLst>
          </p:cNvPr>
          <p:cNvSpPr txBox="1">
            <a:spLocks/>
          </p:cNvSpPr>
          <p:nvPr/>
        </p:nvSpPr>
        <p:spPr>
          <a:xfrm>
            <a:off x="9390603" y="3977734"/>
            <a:ext cx="1656000"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smtClean="0">
                <a:solidFill>
                  <a:schemeClr val="tx1">
                    <a:lumMod val="75000"/>
                    <a:lumOff val="25000"/>
                  </a:schemeClr>
                </a:solidFill>
                <a:cs typeface="Arial" pitchFamily="34" charset="0"/>
              </a:rPr>
              <a:t>ĐIỆN TÍN</a:t>
            </a:r>
            <a:endParaRPr lang="en-US" sz="1800" b="1" dirty="0">
              <a:solidFill>
                <a:schemeClr val="tx1">
                  <a:lumMod val="75000"/>
                  <a:lumOff val="25000"/>
                </a:schemeClr>
              </a:solidFill>
              <a:cs typeface="Arial" pitchFamily="34" charset="0"/>
            </a:endParaRPr>
          </a:p>
        </p:txBody>
      </p:sp>
      <p:sp>
        <p:nvSpPr>
          <p:cNvPr id="32" name="Rectangle 9">
            <a:extLst>
              <a:ext uri="{FF2B5EF4-FFF2-40B4-BE49-F238E27FC236}">
                <a16:creationId xmlns="" xmlns:a16="http://schemas.microsoft.com/office/drawing/2014/main" id="{8DD6543E-D1B4-4855-A51A-A9F5F4E2B5D0}"/>
              </a:ext>
            </a:extLst>
          </p:cNvPr>
          <p:cNvSpPr/>
          <p:nvPr/>
        </p:nvSpPr>
        <p:spPr>
          <a:xfrm>
            <a:off x="1786489" y="6381083"/>
            <a:ext cx="331913" cy="31070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3" name="Rounded Rectangle 5">
            <a:extLst>
              <a:ext uri="{FF2B5EF4-FFF2-40B4-BE49-F238E27FC236}">
                <a16:creationId xmlns="" xmlns:a16="http://schemas.microsoft.com/office/drawing/2014/main" id="{75481378-3F3C-4346-8EF4-28DFD7B5037C}"/>
              </a:ext>
            </a:extLst>
          </p:cNvPr>
          <p:cNvSpPr/>
          <p:nvPr/>
        </p:nvSpPr>
        <p:spPr>
          <a:xfrm flipH="1">
            <a:off x="10218603" y="6343156"/>
            <a:ext cx="344621" cy="284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15" name="Picture Placeholder 14"/>
          <p:cNvPicPr>
            <a:picLocks noGrp="1" noChangeAspect="1"/>
          </p:cNvPicPr>
          <p:nvPr>
            <p:ph type="pic" idx="18"/>
          </p:nvPr>
        </p:nvPicPr>
        <p:blipFill>
          <a:blip r:embed="rId3" cstate="print">
            <a:extLst>
              <a:ext uri="{28A0092B-C50C-407E-A947-70E740481C1C}">
                <a14:useLocalDpi xmlns:a14="http://schemas.microsoft.com/office/drawing/2010/main" val="0"/>
              </a:ext>
            </a:extLst>
          </a:blip>
          <a:srcRect l="21470" r="21470"/>
          <a:stretch>
            <a:fillRect/>
          </a:stretch>
        </p:blipFill>
        <p:spPr/>
      </p:pic>
      <p:pic>
        <p:nvPicPr>
          <p:cNvPr id="17" name="Picture Placeholder 16"/>
          <p:cNvPicPr>
            <a:picLocks noGrp="1" noChangeAspect="1"/>
          </p:cNvPicPr>
          <p:nvPr>
            <p:ph type="pic" idx="16"/>
          </p:nvPr>
        </p:nvPicPr>
        <p:blipFill>
          <a:blip r:embed="rId4">
            <a:extLst>
              <a:ext uri="{28A0092B-C50C-407E-A947-70E740481C1C}">
                <a14:useLocalDpi xmlns:a14="http://schemas.microsoft.com/office/drawing/2010/main" val="0"/>
              </a:ext>
            </a:extLst>
          </a:blip>
          <a:srcRect l="18957" r="18957"/>
          <a:stretch>
            <a:fillRect/>
          </a:stretch>
        </p:blipFill>
        <p:spPr>
          <a:xfrm>
            <a:off x="5078413" y="1774825"/>
            <a:ext cx="2124075" cy="2095500"/>
          </a:xfrm>
        </p:spPr>
      </p:pic>
      <p:pic>
        <p:nvPicPr>
          <p:cNvPr id="35" name="Picture Placeholder 34"/>
          <p:cNvPicPr>
            <a:picLocks noGrp="1" noChangeAspect="1"/>
          </p:cNvPicPr>
          <p:nvPr>
            <p:ph type="pic" idx="17"/>
          </p:nvPr>
        </p:nvPicPr>
        <p:blipFill>
          <a:blip r:embed="rId5">
            <a:extLst>
              <a:ext uri="{28A0092B-C50C-407E-A947-70E740481C1C}">
                <a14:useLocalDpi xmlns:a14="http://schemas.microsoft.com/office/drawing/2010/main" val="0"/>
              </a:ext>
            </a:extLst>
          </a:blip>
          <a:srcRect l="19752" r="19752"/>
          <a:stretch>
            <a:fillRect/>
          </a:stretch>
        </p:blipFill>
        <p:spPr/>
      </p:pic>
      <p:sp>
        <p:nvSpPr>
          <p:cNvPr id="38" name="Rounded Rectangle 27">
            <a:extLst>
              <a:ext uri="{FF2B5EF4-FFF2-40B4-BE49-F238E27FC236}">
                <a16:creationId xmlns="" xmlns:a16="http://schemas.microsoft.com/office/drawing/2014/main" id="{B904D0DB-87A7-46D2-9BF0-DB9F7568F47B}"/>
              </a:ext>
            </a:extLst>
          </p:cNvPr>
          <p:cNvSpPr/>
          <p:nvPr/>
        </p:nvSpPr>
        <p:spPr>
          <a:xfrm>
            <a:off x="6028927" y="6310121"/>
            <a:ext cx="413112" cy="317326"/>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14107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1000"/>
                                        <p:tgtEl>
                                          <p:spTgt spid="38"/>
                                        </p:tgtEl>
                                      </p:cBhvr>
                                    </p:animEffect>
                                    <p:anim calcmode="lin" valueType="num">
                                      <p:cBhvr>
                                        <p:cTn id="61" dur="1000" fill="hold"/>
                                        <p:tgtEl>
                                          <p:spTgt spid="38"/>
                                        </p:tgtEl>
                                        <p:attrNameLst>
                                          <p:attrName>ppt_x</p:attrName>
                                        </p:attrNameLst>
                                      </p:cBhvr>
                                      <p:tavLst>
                                        <p:tav tm="0">
                                          <p:val>
                                            <p:strVal val="#ppt_x"/>
                                          </p:val>
                                        </p:tav>
                                        <p:tav tm="100000">
                                          <p:val>
                                            <p:strVal val="#ppt_x"/>
                                          </p:val>
                                        </p:tav>
                                      </p:tavLst>
                                    </p:anim>
                                    <p:anim calcmode="lin" valueType="num">
                                      <p:cBhvr>
                                        <p:cTn id="6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down)">
                                      <p:cBhvr>
                                        <p:cTn id="70" dur="500"/>
                                        <p:tgtEl>
                                          <p:spTgt spid="10"/>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down)">
                                      <p:cBhvr>
                                        <p:cTn id="73" dur="500"/>
                                        <p:tgtEl>
                                          <p:spTgt spid="14"/>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down)">
                                      <p:cBhvr>
                                        <p:cTn id="76" dur="500"/>
                                        <p:tgtEl>
                                          <p:spTgt spid="29"/>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wipe(down)">
                                      <p:cBhvr>
                                        <p:cTn id="79" dur="500"/>
                                        <p:tgtEl>
                                          <p:spTgt spid="30"/>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wipe(down)">
                                      <p:cBhvr>
                                        <p:cTn id="82" dur="500"/>
                                        <p:tgtEl>
                                          <p:spTgt spid="33"/>
                                        </p:tgtEl>
                                      </p:cBhvr>
                                    </p:animEffect>
                                  </p:childTnLst>
                                </p:cTn>
                              </p:par>
                              <p:par>
                                <p:cTn id="83" presetID="22" presetClass="entr" presetSubtype="4" fill="hold"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wipe(down)">
                                      <p:cBhvr>
                                        <p:cTn id="8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9" grpId="0" animBg="1"/>
      <p:bldP spid="10" grpId="0" animBg="1"/>
      <p:bldP spid="11" grpId="0" animBg="1"/>
      <p:bldP spid="13" grpId="0" animBg="1"/>
      <p:bldP spid="14" grpId="0" animBg="1"/>
      <p:bldP spid="20" grpId="0"/>
      <p:bldP spid="21" grpId="0"/>
      <p:bldP spid="26" grpId="0"/>
      <p:bldP spid="27" grpId="0"/>
      <p:bldP spid="29" grpId="0"/>
      <p:bldP spid="30" grpId="0"/>
      <p:bldP spid="32" grpId="0" animBg="1"/>
      <p:bldP spid="33" grpId="0" animBg="1"/>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a:xfrm>
            <a:off x="642795" y="574899"/>
            <a:ext cx="5133315" cy="1109046"/>
          </a:xfrm>
          <a:ln>
            <a:solidFill>
              <a:srgbClr val="FF0000"/>
            </a:solidFill>
          </a:ln>
        </p:spPr>
        <p:txBody>
          <a:bodyPr/>
          <a:lstStyle/>
          <a:p>
            <a:r>
              <a:rPr lang="en-US" dirty="0" smtClean="0"/>
              <a:t>MỞ ĐẦU</a:t>
            </a:r>
            <a:endParaRPr lang="en-US" dirty="0"/>
          </a:p>
        </p:txBody>
      </p:sp>
      <p:sp>
        <p:nvSpPr>
          <p:cNvPr id="31" name="TextBox 30">
            <a:extLst>
              <a:ext uri="{FF2B5EF4-FFF2-40B4-BE49-F238E27FC236}">
                <a16:creationId xmlns="" xmlns:a16="http://schemas.microsoft.com/office/drawing/2014/main" id="{F7B331B3-FDA0-4EB7-B756-7962117B5F07}"/>
              </a:ext>
            </a:extLst>
          </p:cNvPr>
          <p:cNvSpPr txBox="1"/>
          <p:nvPr/>
        </p:nvSpPr>
        <p:spPr>
          <a:xfrm>
            <a:off x="651850" y="2093485"/>
            <a:ext cx="6165409" cy="1938992"/>
          </a:xfrm>
          <a:prstGeom prst="rect">
            <a:avLst/>
          </a:prstGeom>
          <a:noFill/>
        </p:spPr>
        <p:txBody>
          <a:bodyPr wrap="square" rtlCol="0">
            <a:spAutoFit/>
          </a:bodyPr>
          <a:lstStyle/>
          <a:p>
            <a:r>
              <a:rPr lang="en-US" altLang="ko-KR" sz="2400" b="1" dirty="0" err="1" smtClean="0">
                <a:solidFill>
                  <a:schemeClr val="tx1">
                    <a:lumMod val="75000"/>
                    <a:lumOff val="25000"/>
                  </a:schemeClr>
                </a:solidFill>
                <a:cs typeface="Arial" pitchFamily="34" charset="0"/>
              </a:rPr>
              <a:t>Quyền</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được</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đảm</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bảo</a:t>
            </a:r>
            <a:r>
              <a:rPr lang="en-US" altLang="ko-KR" sz="2400" b="1" dirty="0" smtClean="0">
                <a:solidFill>
                  <a:schemeClr val="tx1">
                    <a:lumMod val="75000"/>
                    <a:lumOff val="25000"/>
                  </a:schemeClr>
                </a:solidFill>
                <a:cs typeface="Arial" pitchFamily="34" charset="0"/>
              </a:rPr>
              <a:t> an </a:t>
            </a:r>
            <a:r>
              <a:rPr lang="en-US" altLang="ko-KR" sz="2400" b="1" dirty="0" err="1" smtClean="0">
                <a:solidFill>
                  <a:schemeClr val="tx1">
                    <a:lumMod val="75000"/>
                    <a:lumOff val="25000"/>
                  </a:schemeClr>
                </a:solidFill>
                <a:cs typeface="Arial" pitchFamily="34" charset="0"/>
              </a:rPr>
              <a:t>toàn</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và</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bí</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mật</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về</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thư</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tín</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điện</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thoại</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điện</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tín</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là</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một</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quyền</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tự</a:t>
            </a:r>
            <a:r>
              <a:rPr lang="en-US" altLang="ko-KR" sz="2400" b="1" dirty="0" smtClean="0">
                <a:solidFill>
                  <a:schemeClr val="tx1">
                    <a:lumMod val="75000"/>
                    <a:lumOff val="25000"/>
                  </a:schemeClr>
                </a:solidFill>
                <a:cs typeface="Arial" pitchFamily="34" charset="0"/>
              </a:rPr>
              <a:t> do </a:t>
            </a:r>
            <a:r>
              <a:rPr lang="en-US" altLang="ko-KR" sz="2400" b="1" dirty="0" err="1" smtClean="0">
                <a:solidFill>
                  <a:schemeClr val="tx1">
                    <a:lumMod val="75000"/>
                    <a:lumOff val="25000"/>
                  </a:schemeClr>
                </a:solidFill>
                <a:cs typeface="Arial" pitchFamily="34" charset="0"/>
              </a:rPr>
              <a:t>cơ</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bản</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của</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công</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dân</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được</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quy</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định</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trong</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hiến</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pháp</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năm</a:t>
            </a:r>
            <a:r>
              <a:rPr lang="en-US" altLang="ko-KR" sz="2400" b="1" dirty="0" smtClean="0">
                <a:solidFill>
                  <a:schemeClr val="tx1">
                    <a:lumMod val="75000"/>
                    <a:lumOff val="25000"/>
                  </a:schemeClr>
                </a:solidFill>
                <a:cs typeface="Arial" pitchFamily="34" charset="0"/>
              </a:rPr>
              <a:t> 2013 </a:t>
            </a:r>
            <a:r>
              <a:rPr lang="en-US" altLang="ko-KR" sz="2400" b="1" dirty="0" err="1" smtClean="0">
                <a:solidFill>
                  <a:schemeClr val="tx1">
                    <a:lumMod val="75000"/>
                    <a:lumOff val="25000"/>
                  </a:schemeClr>
                </a:solidFill>
                <a:cs typeface="Arial" pitchFamily="34" charset="0"/>
              </a:rPr>
              <a:t>và</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trong</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các</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luật</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khác</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của</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nhà</a:t>
            </a:r>
            <a:r>
              <a:rPr lang="en-US" altLang="ko-KR" sz="2400" b="1" dirty="0" smtClean="0">
                <a:solidFill>
                  <a:schemeClr val="tx1">
                    <a:lumMod val="75000"/>
                    <a:lumOff val="25000"/>
                  </a:schemeClr>
                </a:solidFill>
                <a:cs typeface="Arial" pitchFamily="34" charset="0"/>
              </a:rPr>
              <a:t> </a:t>
            </a:r>
            <a:r>
              <a:rPr lang="en-US" altLang="ko-KR" sz="2400" b="1" dirty="0" err="1" smtClean="0">
                <a:solidFill>
                  <a:schemeClr val="tx1">
                    <a:lumMod val="75000"/>
                    <a:lumOff val="25000"/>
                  </a:schemeClr>
                </a:solidFill>
                <a:cs typeface="Arial" pitchFamily="34" charset="0"/>
              </a:rPr>
              <a:t>nước</a:t>
            </a:r>
            <a:endParaRPr lang="ko-KR" altLang="en-US" sz="2400" b="1" dirty="0">
              <a:solidFill>
                <a:srgbClr val="C00000"/>
              </a:solidFill>
              <a:cs typeface="Arial" pitchFamily="34" charset="0"/>
            </a:endParaRPr>
          </a:p>
        </p:txBody>
      </p:sp>
      <p:pic>
        <p:nvPicPr>
          <p:cNvPr id="32" name="Picture 31" descr="Hiến pháp nước Cộng hòa xã hội chủ nghĩa Việt Nam – Wikipedia tiếng V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880" y="1029574"/>
            <a:ext cx="4092166" cy="5307852"/>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348664" y="5629540"/>
            <a:ext cx="6074873" cy="707886"/>
          </a:xfrm>
          <a:prstGeom prst="rect">
            <a:avLst/>
          </a:prstGeom>
          <a:solidFill>
            <a:srgbClr val="FF3300"/>
          </a:solidFill>
        </p:spPr>
        <p:txBody>
          <a:bodyPr wrap="square" rtlCol="0">
            <a:spAutoFit/>
          </a:bodyPr>
          <a:lstStyle/>
          <a:p>
            <a:r>
              <a:rPr lang="en-US" sz="2000" dirty="0" err="1" smtClean="0"/>
              <a:t>Em</a:t>
            </a:r>
            <a:r>
              <a:rPr lang="en-US" sz="2000" dirty="0" smtClean="0"/>
              <a:t> </a:t>
            </a:r>
            <a:r>
              <a:rPr lang="en-US" sz="2000" dirty="0" err="1" smtClean="0"/>
              <a:t>hiểu</a:t>
            </a:r>
            <a:r>
              <a:rPr lang="en-US" sz="2000" dirty="0" smtClean="0"/>
              <a:t> </a:t>
            </a:r>
            <a:r>
              <a:rPr lang="en-US" sz="2000" dirty="0" err="1" smtClean="0"/>
              <a:t>thế</a:t>
            </a:r>
            <a:r>
              <a:rPr lang="en-US" sz="2000" dirty="0" smtClean="0"/>
              <a:t> </a:t>
            </a:r>
            <a:r>
              <a:rPr lang="en-US" sz="2000" dirty="0" err="1" smtClean="0"/>
              <a:t>nào</a:t>
            </a:r>
            <a:r>
              <a:rPr lang="en-US" sz="2000" dirty="0" smtClean="0"/>
              <a:t> </a:t>
            </a:r>
            <a:r>
              <a:rPr lang="en-US" sz="2000" dirty="0" err="1" smtClean="0"/>
              <a:t>về</a:t>
            </a:r>
            <a:r>
              <a:rPr lang="en-US" sz="2000" dirty="0" smtClean="0"/>
              <a:t> </a:t>
            </a:r>
            <a:r>
              <a:rPr lang="en-US" sz="2000" dirty="0" err="1" smtClean="0"/>
              <a:t>quyền</a:t>
            </a:r>
            <a:r>
              <a:rPr lang="en-US" sz="2000" dirty="0" smtClean="0"/>
              <a:t> </a:t>
            </a:r>
            <a:r>
              <a:rPr lang="en-US" sz="2000" dirty="0" err="1" smtClean="0"/>
              <a:t>được</a:t>
            </a:r>
            <a:r>
              <a:rPr lang="en-US" sz="2000" dirty="0" smtClean="0"/>
              <a:t> </a:t>
            </a:r>
            <a:r>
              <a:rPr lang="en-US" sz="2000" dirty="0" err="1" smtClean="0"/>
              <a:t>đảm</a:t>
            </a:r>
            <a:r>
              <a:rPr lang="en-US" sz="2000" dirty="0" smtClean="0"/>
              <a:t> </a:t>
            </a:r>
            <a:r>
              <a:rPr lang="en-US" sz="2000" dirty="0" err="1" smtClean="0"/>
              <a:t>bảo</a:t>
            </a:r>
            <a:r>
              <a:rPr lang="en-US" sz="2000" dirty="0" smtClean="0"/>
              <a:t> an </a:t>
            </a:r>
            <a:r>
              <a:rPr lang="en-US" sz="2000" dirty="0" err="1" smtClean="0"/>
              <a:t>toàn</a:t>
            </a:r>
            <a:r>
              <a:rPr lang="en-US" sz="2000" dirty="0" smtClean="0"/>
              <a:t> </a:t>
            </a:r>
            <a:r>
              <a:rPr lang="en-US" sz="2000" dirty="0" err="1" smtClean="0"/>
              <a:t>và</a:t>
            </a:r>
            <a:r>
              <a:rPr lang="en-US" sz="2000" dirty="0" smtClean="0"/>
              <a:t> </a:t>
            </a:r>
            <a:r>
              <a:rPr lang="en-US" sz="2000" dirty="0" err="1" smtClean="0"/>
              <a:t>bí</a:t>
            </a:r>
            <a:r>
              <a:rPr lang="en-US" sz="2000" dirty="0" smtClean="0"/>
              <a:t> </a:t>
            </a:r>
            <a:r>
              <a:rPr lang="en-US" sz="2000" dirty="0" err="1" smtClean="0"/>
              <a:t>mật</a:t>
            </a:r>
            <a:r>
              <a:rPr lang="en-US" sz="2000" dirty="0" smtClean="0"/>
              <a:t> </a:t>
            </a:r>
            <a:r>
              <a:rPr lang="en-US" sz="2000" dirty="0" err="1" smtClean="0"/>
              <a:t>thư</a:t>
            </a:r>
            <a:r>
              <a:rPr lang="en-US" sz="2000" dirty="0" smtClean="0"/>
              <a:t> </a:t>
            </a:r>
            <a:r>
              <a:rPr lang="en-US" sz="2000" dirty="0" err="1" smtClean="0"/>
              <a:t>tín</a:t>
            </a:r>
            <a:r>
              <a:rPr lang="en-US" sz="2000" dirty="0" smtClean="0"/>
              <a:t>, </a:t>
            </a:r>
            <a:r>
              <a:rPr lang="en-US" sz="2000" dirty="0" err="1" smtClean="0"/>
              <a:t>điện</a:t>
            </a:r>
            <a:r>
              <a:rPr lang="en-US" sz="2000" dirty="0" smtClean="0"/>
              <a:t> </a:t>
            </a:r>
            <a:r>
              <a:rPr lang="en-US" sz="2000" dirty="0" err="1" smtClean="0"/>
              <a:t>thoại</a:t>
            </a:r>
            <a:r>
              <a:rPr lang="en-US" sz="2000" dirty="0" smtClean="0"/>
              <a:t>, </a:t>
            </a:r>
            <a:r>
              <a:rPr lang="en-US" sz="2000" dirty="0" err="1" smtClean="0"/>
              <a:t>điện</a:t>
            </a:r>
            <a:r>
              <a:rPr lang="en-US" sz="2000" dirty="0" smtClean="0"/>
              <a:t> </a:t>
            </a:r>
            <a:r>
              <a:rPr lang="en-US" sz="2000" dirty="0" err="1" smtClean="0"/>
              <a:t>tín</a:t>
            </a:r>
            <a:r>
              <a:rPr lang="en-US" sz="2000" dirty="0" smtClean="0"/>
              <a:t> ?</a:t>
            </a:r>
            <a:endParaRPr lang="en-US"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97" y="4561367"/>
            <a:ext cx="1384443" cy="10681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94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7315" y="339509"/>
            <a:ext cx="2220495" cy="724247"/>
          </a:xfrm>
          <a:solidFill>
            <a:schemeClr val="bg2"/>
          </a:solidFill>
          <a:ln>
            <a:solidFill>
              <a:srgbClr val="FF0000"/>
            </a:solidFill>
          </a:ln>
        </p:spPr>
        <p:txBody>
          <a:bodyPr/>
          <a:lstStyle/>
          <a:p>
            <a:r>
              <a:rPr lang="en-US" sz="3200" b="1" dirty="0" err="1" smtClean="0"/>
              <a:t>Khám</a:t>
            </a:r>
            <a:r>
              <a:rPr lang="en-US" sz="3200" b="1" dirty="0" smtClean="0"/>
              <a:t> </a:t>
            </a:r>
            <a:r>
              <a:rPr lang="en-US" sz="3200" b="1" dirty="0" err="1" smtClean="0"/>
              <a:t>phá</a:t>
            </a:r>
            <a:endParaRPr lang="en-US" sz="3200" b="1" dirty="0"/>
          </a:p>
        </p:txBody>
      </p:sp>
      <p:sp>
        <p:nvSpPr>
          <p:cNvPr id="3" name="TextBox 2"/>
          <p:cNvSpPr txBox="1"/>
          <p:nvPr/>
        </p:nvSpPr>
        <p:spPr>
          <a:xfrm>
            <a:off x="2906162" y="276733"/>
            <a:ext cx="8727541" cy="954107"/>
          </a:xfrm>
          <a:prstGeom prst="rect">
            <a:avLst/>
          </a:prstGeom>
          <a:noFill/>
          <a:ln>
            <a:solidFill>
              <a:schemeClr val="tx1"/>
            </a:solidFill>
          </a:ln>
        </p:spPr>
        <p:txBody>
          <a:bodyPr wrap="square" rtlCol="0">
            <a:spAutoFit/>
          </a:bodyPr>
          <a:lstStyle/>
          <a:p>
            <a:r>
              <a:rPr lang="en-US" sz="2800" dirty="0" smtClean="0">
                <a:solidFill>
                  <a:srgbClr val="FF0000"/>
                </a:solidFill>
                <a:latin typeface="+mj-lt"/>
              </a:rPr>
              <a:t>1. </a:t>
            </a:r>
            <a:r>
              <a:rPr lang="en-US" sz="2800" dirty="0" err="1" smtClean="0">
                <a:solidFill>
                  <a:srgbClr val="FF0000"/>
                </a:solidFill>
                <a:latin typeface="+mj-lt"/>
              </a:rPr>
              <a:t>Pháp</a:t>
            </a:r>
            <a:r>
              <a:rPr lang="en-US" sz="2800" dirty="0" smtClean="0">
                <a:solidFill>
                  <a:srgbClr val="FF0000"/>
                </a:solidFill>
                <a:latin typeface="+mj-lt"/>
              </a:rPr>
              <a:t> </a:t>
            </a:r>
            <a:r>
              <a:rPr lang="en-US" sz="2800" dirty="0" err="1" smtClean="0">
                <a:solidFill>
                  <a:srgbClr val="FF0000"/>
                </a:solidFill>
                <a:latin typeface="+mj-lt"/>
              </a:rPr>
              <a:t>luật</a:t>
            </a:r>
            <a:r>
              <a:rPr lang="en-US" sz="2800" dirty="0" smtClean="0">
                <a:solidFill>
                  <a:srgbClr val="FF0000"/>
                </a:solidFill>
                <a:latin typeface="+mj-lt"/>
              </a:rPr>
              <a:t> </a:t>
            </a:r>
            <a:r>
              <a:rPr lang="en-US" sz="2800" dirty="0" err="1" smtClean="0">
                <a:solidFill>
                  <a:srgbClr val="FF0000"/>
                </a:solidFill>
                <a:latin typeface="+mj-lt"/>
              </a:rPr>
              <a:t>vê</a:t>
            </a:r>
            <a:r>
              <a:rPr lang="en-US" sz="2800" dirty="0" smtClean="0">
                <a:solidFill>
                  <a:srgbClr val="FF0000"/>
                </a:solidFill>
                <a:latin typeface="+mj-lt"/>
              </a:rPr>
              <a:t> </a:t>
            </a:r>
            <a:r>
              <a:rPr lang="en-US" sz="2800" dirty="0" err="1" smtClean="0">
                <a:solidFill>
                  <a:srgbClr val="FF0000"/>
                </a:solidFill>
                <a:latin typeface="+mj-lt"/>
              </a:rPr>
              <a:t>quyền</a:t>
            </a:r>
            <a:r>
              <a:rPr lang="en-US" sz="2800" dirty="0" smtClean="0">
                <a:solidFill>
                  <a:srgbClr val="FF0000"/>
                </a:solidFill>
                <a:latin typeface="+mj-lt"/>
              </a:rPr>
              <a:t> </a:t>
            </a:r>
            <a:r>
              <a:rPr lang="en-US" sz="2800" dirty="0" err="1" smtClean="0">
                <a:solidFill>
                  <a:srgbClr val="FF0000"/>
                </a:solidFill>
                <a:latin typeface="+mj-lt"/>
              </a:rPr>
              <a:t>được</a:t>
            </a:r>
            <a:r>
              <a:rPr lang="en-US" sz="2800" dirty="0" smtClean="0">
                <a:solidFill>
                  <a:srgbClr val="FF0000"/>
                </a:solidFill>
                <a:latin typeface="+mj-lt"/>
              </a:rPr>
              <a:t> </a:t>
            </a:r>
            <a:r>
              <a:rPr lang="en-US" sz="2800" dirty="0" err="1" smtClean="0">
                <a:solidFill>
                  <a:srgbClr val="FF0000"/>
                </a:solidFill>
                <a:latin typeface="+mj-lt"/>
              </a:rPr>
              <a:t>được</a:t>
            </a:r>
            <a:r>
              <a:rPr lang="en-US" sz="2800" dirty="0" smtClean="0">
                <a:solidFill>
                  <a:srgbClr val="FF0000"/>
                </a:solidFill>
                <a:latin typeface="+mj-lt"/>
              </a:rPr>
              <a:t> </a:t>
            </a:r>
            <a:r>
              <a:rPr lang="en-US" sz="2800" dirty="0" err="1" smtClean="0">
                <a:solidFill>
                  <a:srgbClr val="FF0000"/>
                </a:solidFill>
                <a:latin typeface="+mj-lt"/>
              </a:rPr>
              <a:t>đảm</a:t>
            </a:r>
            <a:r>
              <a:rPr lang="en-US" sz="2800" dirty="0" smtClean="0">
                <a:solidFill>
                  <a:srgbClr val="FF0000"/>
                </a:solidFill>
                <a:latin typeface="+mj-lt"/>
              </a:rPr>
              <a:t> </a:t>
            </a:r>
            <a:r>
              <a:rPr lang="en-US" sz="2800" dirty="0" err="1" smtClean="0">
                <a:solidFill>
                  <a:srgbClr val="FF0000"/>
                </a:solidFill>
                <a:latin typeface="+mj-lt"/>
              </a:rPr>
              <a:t>bảo</a:t>
            </a:r>
            <a:r>
              <a:rPr lang="en-US" sz="2800" dirty="0" smtClean="0">
                <a:solidFill>
                  <a:srgbClr val="FF0000"/>
                </a:solidFill>
                <a:latin typeface="+mj-lt"/>
              </a:rPr>
              <a:t> an </a:t>
            </a:r>
            <a:r>
              <a:rPr lang="en-US" sz="2800" dirty="0" err="1" smtClean="0">
                <a:solidFill>
                  <a:srgbClr val="FF0000"/>
                </a:solidFill>
                <a:latin typeface="+mj-lt"/>
              </a:rPr>
              <a:t>toàn</a:t>
            </a:r>
            <a:r>
              <a:rPr lang="en-US" sz="2800" dirty="0" smtClean="0">
                <a:solidFill>
                  <a:srgbClr val="FF0000"/>
                </a:solidFill>
                <a:latin typeface="+mj-lt"/>
              </a:rPr>
              <a:t> </a:t>
            </a:r>
            <a:r>
              <a:rPr lang="en-US" sz="2800" dirty="0" err="1" smtClean="0">
                <a:solidFill>
                  <a:srgbClr val="FF0000"/>
                </a:solidFill>
                <a:latin typeface="+mj-lt"/>
              </a:rPr>
              <a:t>và</a:t>
            </a:r>
            <a:r>
              <a:rPr lang="en-US" sz="2800" dirty="0" smtClean="0">
                <a:solidFill>
                  <a:srgbClr val="FF0000"/>
                </a:solidFill>
                <a:latin typeface="+mj-lt"/>
              </a:rPr>
              <a:t> </a:t>
            </a:r>
            <a:r>
              <a:rPr lang="en-US" sz="2800" dirty="0" err="1" smtClean="0">
                <a:solidFill>
                  <a:srgbClr val="FF0000"/>
                </a:solidFill>
                <a:latin typeface="+mj-lt"/>
              </a:rPr>
              <a:t>bí</a:t>
            </a:r>
            <a:r>
              <a:rPr lang="en-US" sz="2800" dirty="0" smtClean="0">
                <a:solidFill>
                  <a:srgbClr val="FF0000"/>
                </a:solidFill>
                <a:latin typeface="+mj-lt"/>
              </a:rPr>
              <a:t> </a:t>
            </a:r>
            <a:r>
              <a:rPr lang="en-US" sz="2800" dirty="0" err="1" smtClean="0">
                <a:solidFill>
                  <a:srgbClr val="FF0000"/>
                </a:solidFill>
                <a:latin typeface="+mj-lt"/>
              </a:rPr>
              <a:t>mật</a:t>
            </a:r>
            <a:r>
              <a:rPr lang="en-US" sz="2800" dirty="0" smtClean="0">
                <a:solidFill>
                  <a:srgbClr val="FF0000"/>
                </a:solidFill>
                <a:latin typeface="+mj-lt"/>
              </a:rPr>
              <a:t> </a:t>
            </a:r>
            <a:r>
              <a:rPr lang="en-US" sz="2800" dirty="0" err="1" smtClean="0">
                <a:solidFill>
                  <a:srgbClr val="FF0000"/>
                </a:solidFill>
                <a:latin typeface="+mj-lt"/>
              </a:rPr>
              <a:t>thư</a:t>
            </a:r>
            <a:r>
              <a:rPr lang="en-US" sz="2800" dirty="0" smtClean="0">
                <a:solidFill>
                  <a:srgbClr val="FF0000"/>
                </a:solidFill>
                <a:latin typeface="+mj-lt"/>
              </a:rPr>
              <a:t> </a:t>
            </a:r>
            <a:r>
              <a:rPr lang="en-US" sz="2800" dirty="0" err="1" smtClean="0">
                <a:solidFill>
                  <a:srgbClr val="FF0000"/>
                </a:solidFill>
                <a:latin typeface="+mj-lt"/>
              </a:rPr>
              <a:t>tín</a:t>
            </a:r>
            <a:r>
              <a:rPr lang="en-US" sz="2800" dirty="0" smtClean="0">
                <a:solidFill>
                  <a:srgbClr val="FF0000"/>
                </a:solidFill>
                <a:latin typeface="+mj-lt"/>
              </a:rPr>
              <a:t>, </a:t>
            </a:r>
            <a:r>
              <a:rPr lang="en-US" sz="2800" dirty="0" err="1" smtClean="0">
                <a:solidFill>
                  <a:srgbClr val="FF0000"/>
                </a:solidFill>
                <a:latin typeface="+mj-lt"/>
              </a:rPr>
              <a:t>điện</a:t>
            </a:r>
            <a:r>
              <a:rPr lang="en-US" sz="2800" dirty="0" smtClean="0">
                <a:solidFill>
                  <a:srgbClr val="FF0000"/>
                </a:solidFill>
                <a:latin typeface="+mj-lt"/>
              </a:rPr>
              <a:t> </a:t>
            </a:r>
            <a:r>
              <a:rPr lang="en-US" sz="2800" dirty="0" err="1" smtClean="0">
                <a:solidFill>
                  <a:srgbClr val="FF0000"/>
                </a:solidFill>
                <a:latin typeface="+mj-lt"/>
              </a:rPr>
              <a:t>thoại</a:t>
            </a:r>
            <a:r>
              <a:rPr lang="en-US" sz="2800" dirty="0" smtClean="0">
                <a:solidFill>
                  <a:srgbClr val="FF0000"/>
                </a:solidFill>
                <a:latin typeface="+mj-lt"/>
              </a:rPr>
              <a:t>, </a:t>
            </a:r>
            <a:r>
              <a:rPr lang="en-US" sz="2800" dirty="0" err="1" smtClean="0">
                <a:solidFill>
                  <a:srgbClr val="FF0000"/>
                </a:solidFill>
                <a:latin typeface="+mj-lt"/>
              </a:rPr>
              <a:t>điện</a:t>
            </a:r>
            <a:r>
              <a:rPr lang="en-US" sz="2800" dirty="0" smtClean="0">
                <a:solidFill>
                  <a:srgbClr val="FF0000"/>
                </a:solidFill>
                <a:latin typeface="+mj-lt"/>
              </a:rPr>
              <a:t> </a:t>
            </a:r>
            <a:r>
              <a:rPr lang="en-US" sz="2800" dirty="0" err="1" smtClean="0">
                <a:solidFill>
                  <a:srgbClr val="FF0000"/>
                </a:solidFill>
                <a:latin typeface="+mj-lt"/>
              </a:rPr>
              <a:t>tín</a:t>
            </a:r>
            <a:endParaRPr lang="en-US" sz="2800" dirty="0">
              <a:solidFill>
                <a:srgbClr val="FF0000"/>
              </a:solidFill>
              <a:latin typeface="+mj-lt"/>
            </a:endParaRPr>
          </a:p>
        </p:txBody>
      </p:sp>
      <p:sp>
        <p:nvSpPr>
          <p:cNvPr id="4" name="TextBox 3"/>
          <p:cNvSpPr txBox="1"/>
          <p:nvPr/>
        </p:nvSpPr>
        <p:spPr>
          <a:xfrm>
            <a:off x="199175" y="1352316"/>
            <a:ext cx="6898741" cy="369332"/>
          </a:xfrm>
          <a:prstGeom prst="rect">
            <a:avLst/>
          </a:prstGeom>
          <a:noFill/>
        </p:spPr>
        <p:txBody>
          <a:bodyPr wrap="square" rtlCol="0">
            <a:spAutoFit/>
          </a:bodyPr>
          <a:lstStyle/>
          <a:p>
            <a:r>
              <a:rPr lang="en-US" b="1" dirty="0" err="1" smtClean="0">
                <a:solidFill>
                  <a:srgbClr val="0070C0"/>
                </a:solidFill>
              </a:rPr>
              <a:t>Em</a:t>
            </a:r>
            <a:r>
              <a:rPr lang="en-US" b="1" dirty="0" smtClean="0">
                <a:solidFill>
                  <a:srgbClr val="0070C0"/>
                </a:solidFill>
              </a:rPr>
              <a:t> </a:t>
            </a:r>
            <a:r>
              <a:rPr lang="en-US" b="1" dirty="0" err="1" smtClean="0">
                <a:solidFill>
                  <a:srgbClr val="0070C0"/>
                </a:solidFill>
              </a:rPr>
              <a:t>hãy</a:t>
            </a:r>
            <a:r>
              <a:rPr lang="en-US" b="1" dirty="0" smtClean="0">
                <a:solidFill>
                  <a:srgbClr val="0070C0"/>
                </a:solidFill>
              </a:rPr>
              <a:t> </a:t>
            </a:r>
            <a:r>
              <a:rPr lang="en-US" b="1" dirty="0" err="1" smtClean="0">
                <a:solidFill>
                  <a:srgbClr val="0070C0"/>
                </a:solidFill>
              </a:rPr>
              <a:t>đọc</a:t>
            </a:r>
            <a:r>
              <a:rPr lang="en-US" b="1" dirty="0" smtClean="0">
                <a:solidFill>
                  <a:srgbClr val="0070C0"/>
                </a:solidFill>
              </a:rPr>
              <a:t> </a:t>
            </a:r>
            <a:r>
              <a:rPr lang="en-US" b="1" dirty="0" err="1" smtClean="0">
                <a:solidFill>
                  <a:srgbClr val="0070C0"/>
                </a:solidFill>
              </a:rPr>
              <a:t>thông</a:t>
            </a:r>
            <a:r>
              <a:rPr lang="en-US" b="1" dirty="0" smtClean="0">
                <a:solidFill>
                  <a:srgbClr val="0070C0"/>
                </a:solidFill>
              </a:rPr>
              <a:t> tin, </a:t>
            </a:r>
            <a:r>
              <a:rPr lang="en-US" b="1" dirty="0" err="1" smtClean="0">
                <a:solidFill>
                  <a:srgbClr val="0070C0"/>
                </a:solidFill>
              </a:rPr>
              <a:t>tình</a:t>
            </a:r>
            <a:r>
              <a:rPr lang="en-US" b="1" dirty="0">
                <a:solidFill>
                  <a:srgbClr val="0070C0"/>
                </a:solidFill>
              </a:rPr>
              <a:t> </a:t>
            </a:r>
            <a:r>
              <a:rPr lang="en-US" b="1" dirty="0" err="1" smtClean="0">
                <a:solidFill>
                  <a:srgbClr val="0070C0"/>
                </a:solidFill>
              </a:rPr>
              <a:t>huống</a:t>
            </a:r>
            <a:r>
              <a:rPr lang="en-US" b="1" dirty="0" smtClean="0">
                <a:solidFill>
                  <a:srgbClr val="0070C0"/>
                </a:solidFill>
              </a:rPr>
              <a:t> </a:t>
            </a:r>
            <a:r>
              <a:rPr lang="en-US" b="1" dirty="0" err="1" smtClean="0">
                <a:solidFill>
                  <a:srgbClr val="0070C0"/>
                </a:solidFill>
              </a:rPr>
              <a:t>và</a:t>
            </a:r>
            <a:r>
              <a:rPr lang="en-US" b="1" dirty="0" smtClean="0">
                <a:solidFill>
                  <a:srgbClr val="0070C0"/>
                </a:solidFill>
              </a:rPr>
              <a:t> </a:t>
            </a:r>
            <a:r>
              <a:rPr lang="en-US" b="1" dirty="0" err="1" smtClean="0">
                <a:solidFill>
                  <a:srgbClr val="0070C0"/>
                </a:solidFill>
              </a:rPr>
              <a:t>trả</a:t>
            </a:r>
            <a:r>
              <a:rPr lang="en-US" b="1" dirty="0" smtClean="0">
                <a:solidFill>
                  <a:srgbClr val="0070C0"/>
                </a:solidFill>
              </a:rPr>
              <a:t> </a:t>
            </a:r>
            <a:r>
              <a:rPr lang="en-US" b="1" dirty="0" err="1" smtClean="0">
                <a:solidFill>
                  <a:srgbClr val="0070C0"/>
                </a:solidFill>
              </a:rPr>
              <a:t>lời</a:t>
            </a:r>
            <a:r>
              <a:rPr lang="en-US" b="1" dirty="0" smtClean="0">
                <a:solidFill>
                  <a:srgbClr val="0070C0"/>
                </a:solidFill>
              </a:rPr>
              <a:t> </a:t>
            </a:r>
            <a:r>
              <a:rPr lang="en-US" b="1" dirty="0" err="1" smtClean="0">
                <a:solidFill>
                  <a:srgbClr val="0070C0"/>
                </a:solidFill>
              </a:rPr>
              <a:t>câu</a:t>
            </a:r>
            <a:r>
              <a:rPr lang="en-US" b="1" dirty="0" smtClean="0">
                <a:solidFill>
                  <a:srgbClr val="0070C0"/>
                </a:solidFill>
              </a:rPr>
              <a:t> </a:t>
            </a:r>
            <a:r>
              <a:rPr lang="en-US" b="1" dirty="0" err="1" smtClean="0">
                <a:solidFill>
                  <a:srgbClr val="0070C0"/>
                </a:solidFill>
              </a:rPr>
              <a:t>hỏi</a:t>
            </a:r>
            <a:endParaRPr lang="en-US" b="1" dirty="0">
              <a:solidFill>
                <a:srgbClr val="0070C0"/>
              </a:solidFill>
            </a:endParaRPr>
          </a:p>
        </p:txBody>
      </p:sp>
      <p:pic>
        <p:nvPicPr>
          <p:cNvPr id="5" name="Picture 4" descr="Hiến pháp nước Cộng hòa xã hội chủ nghĩa Việt Nam – Wikipedia tiếng V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3587" y="1230840"/>
            <a:ext cx="2326741" cy="30152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9421" y="1861295"/>
            <a:ext cx="8302028" cy="1754326"/>
          </a:xfrm>
          <a:prstGeom prst="rect">
            <a:avLst/>
          </a:prstGeom>
          <a:noFill/>
        </p:spPr>
        <p:txBody>
          <a:bodyPr wrap="square" rtlCol="0">
            <a:spAutoFit/>
          </a:bodyPr>
          <a:lstStyle/>
          <a:p>
            <a:r>
              <a:rPr lang="en-US" b="1" dirty="0" err="1" smtClean="0"/>
              <a:t>Hiến</a:t>
            </a:r>
            <a:r>
              <a:rPr lang="en-US" b="1" dirty="0" smtClean="0"/>
              <a:t> </a:t>
            </a:r>
            <a:r>
              <a:rPr lang="en-US" b="1" dirty="0" err="1" smtClean="0"/>
              <a:t>pháp</a:t>
            </a:r>
            <a:r>
              <a:rPr lang="en-US" b="1" dirty="0" smtClean="0"/>
              <a:t> </a:t>
            </a:r>
            <a:r>
              <a:rPr lang="en-US" b="1" dirty="0" err="1" smtClean="0"/>
              <a:t>năm</a:t>
            </a:r>
            <a:r>
              <a:rPr lang="en-US" b="1" dirty="0" smtClean="0"/>
              <a:t> 2013</a:t>
            </a:r>
          </a:p>
          <a:p>
            <a:r>
              <a:rPr lang="en-US" b="1" dirty="0" err="1" smtClean="0"/>
              <a:t>Điều</a:t>
            </a:r>
            <a:r>
              <a:rPr lang="en-US" b="1" dirty="0" smtClean="0"/>
              <a:t> 21(</a:t>
            </a:r>
            <a:r>
              <a:rPr lang="en-US" b="1" dirty="0" err="1" smtClean="0"/>
              <a:t>Trích</a:t>
            </a:r>
            <a:r>
              <a:rPr lang="en-US" b="1" dirty="0" smtClean="0"/>
              <a:t>)</a:t>
            </a:r>
          </a:p>
          <a:p>
            <a:r>
              <a:rPr lang="en-US" dirty="0" smtClean="0"/>
              <a:t>2. </a:t>
            </a:r>
            <a:r>
              <a:rPr lang="en-US" dirty="0" err="1" smtClean="0"/>
              <a:t>Mọi</a:t>
            </a:r>
            <a:r>
              <a:rPr lang="en-US" dirty="0" smtClean="0"/>
              <a:t> </a:t>
            </a:r>
            <a:r>
              <a:rPr lang="en-US" dirty="0" err="1" smtClean="0"/>
              <a:t>người</a:t>
            </a:r>
            <a:r>
              <a:rPr lang="en-US" dirty="0" smtClean="0"/>
              <a:t> </a:t>
            </a:r>
            <a:r>
              <a:rPr lang="en-US" dirty="0" err="1" smtClean="0"/>
              <a:t>có</a:t>
            </a:r>
            <a:r>
              <a:rPr lang="en-US" dirty="0" smtClean="0"/>
              <a:t> </a:t>
            </a:r>
            <a:r>
              <a:rPr lang="en-US" dirty="0" err="1" smtClean="0"/>
              <a:t>quyền</a:t>
            </a:r>
            <a:r>
              <a:rPr lang="en-US" dirty="0" smtClean="0"/>
              <a:t> </a:t>
            </a:r>
            <a:r>
              <a:rPr lang="en-US" dirty="0" err="1" smtClean="0"/>
              <a:t>bí</a:t>
            </a:r>
            <a:r>
              <a:rPr lang="en-US" dirty="0" smtClean="0"/>
              <a:t> </a:t>
            </a:r>
            <a:r>
              <a:rPr lang="en-US" dirty="0" err="1" smtClean="0"/>
              <a:t>mật</a:t>
            </a:r>
            <a:r>
              <a:rPr lang="en-US" dirty="0" smtClean="0"/>
              <a:t> </a:t>
            </a:r>
            <a:r>
              <a:rPr lang="en-US" dirty="0" err="1" smtClean="0"/>
              <a:t>thư</a:t>
            </a:r>
            <a:r>
              <a:rPr lang="en-US" dirty="0" smtClean="0"/>
              <a:t> </a:t>
            </a:r>
            <a:r>
              <a:rPr lang="en-US" dirty="0" err="1" smtClean="0"/>
              <a:t>tín</a:t>
            </a:r>
            <a:r>
              <a:rPr lang="en-US" dirty="0" smtClean="0"/>
              <a:t>, </a:t>
            </a:r>
            <a:r>
              <a:rPr lang="en-US" dirty="0" err="1" smtClean="0"/>
              <a:t>điện</a:t>
            </a:r>
            <a:r>
              <a:rPr lang="en-US" dirty="0" smtClean="0"/>
              <a:t> </a:t>
            </a:r>
            <a:r>
              <a:rPr lang="en-US" dirty="0" err="1" smtClean="0"/>
              <a:t>thoại</a:t>
            </a:r>
            <a:r>
              <a:rPr lang="en-US" dirty="0" smtClean="0"/>
              <a:t>, </a:t>
            </a:r>
            <a:r>
              <a:rPr lang="en-US" dirty="0" err="1" smtClean="0"/>
              <a:t>điện</a:t>
            </a:r>
            <a:r>
              <a:rPr lang="en-US" dirty="0" smtClean="0"/>
              <a:t> </a:t>
            </a:r>
            <a:r>
              <a:rPr lang="en-US" dirty="0" err="1" smtClean="0"/>
              <a:t>tín</a:t>
            </a:r>
            <a:r>
              <a:rPr lang="en-US" dirty="0" smtClean="0"/>
              <a:t> </a:t>
            </a:r>
            <a:r>
              <a:rPr lang="en-US" dirty="0" err="1" smtClean="0"/>
              <a:t>và</a:t>
            </a:r>
            <a:r>
              <a:rPr lang="en-US" dirty="0" smtClean="0"/>
              <a:t> </a:t>
            </a:r>
            <a:r>
              <a:rPr lang="en-US" dirty="0" err="1" smtClean="0"/>
              <a:t>các</a:t>
            </a:r>
            <a:r>
              <a:rPr lang="en-US" dirty="0" smtClean="0"/>
              <a:t> </a:t>
            </a:r>
            <a:r>
              <a:rPr lang="en-US" dirty="0" err="1" smtClean="0"/>
              <a:t>hình</a:t>
            </a:r>
            <a:r>
              <a:rPr lang="en-US" dirty="0" smtClean="0"/>
              <a:t> </a:t>
            </a:r>
            <a:r>
              <a:rPr lang="en-US" dirty="0" err="1" smtClean="0"/>
              <a:t>thức</a:t>
            </a:r>
            <a:r>
              <a:rPr lang="en-US" dirty="0" smtClean="0"/>
              <a:t> </a:t>
            </a:r>
            <a:r>
              <a:rPr lang="en-US" dirty="0" err="1" smtClean="0"/>
              <a:t>trao</a:t>
            </a:r>
            <a:r>
              <a:rPr lang="en-US" dirty="0" smtClean="0"/>
              <a:t> </a:t>
            </a:r>
            <a:r>
              <a:rPr lang="en-US" dirty="0" err="1" smtClean="0"/>
              <a:t>đổi</a:t>
            </a:r>
            <a:r>
              <a:rPr lang="en-US" dirty="0" smtClean="0"/>
              <a:t> </a:t>
            </a:r>
            <a:r>
              <a:rPr lang="en-US" dirty="0" err="1" smtClean="0"/>
              <a:t>thoog</a:t>
            </a:r>
            <a:r>
              <a:rPr lang="en-US" dirty="0" smtClean="0"/>
              <a:t> tin </a:t>
            </a:r>
            <a:r>
              <a:rPr lang="en-US" dirty="0" err="1" smtClean="0"/>
              <a:t>riêng</a:t>
            </a:r>
            <a:r>
              <a:rPr lang="en-US" dirty="0" smtClean="0"/>
              <a:t> </a:t>
            </a:r>
            <a:r>
              <a:rPr lang="en-US" dirty="0" err="1" smtClean="0"/>
              <a:t>tư</a:t>
            </a:r>
            <a:r>
              <a:rPr lang="en-US" dirty="0" smtClean="0"/>
              <a:t> </a:t>
            </a:r>
            <a:r>
              <a:rPr lang="en-US" dirty="0" err="1" smtClean="0"/>
              <a:t>khác</a:t>
            </a:r>
            <a:r>
              <a:rPr lang="en-US" dirty="0" smtClean="0"/>
              <a:t>.</a:t>
            </a:r>
          </a:p>
          <a:p>
            <a:r>
              <a:rPr lang="en-US" dirty="0" err="1" smtClean="0"/>
              <a:t>Không</a:t>
            </a:r>
            <a:r>
              <a:rPr lang="en-US" dirty="0" smtClean="0"/>
              <a:t> </a:t>
            </a:r>
            <a:r>
              <a:rPr lang="en-US" dirty="0" err="1" smtClean="0"/>
              <a:t>ai</a:t>
            </a:r>
            <a:r>
              <a:rPr lang="en-US" dirty="0" smtClean="0"/>
              <a:t> </a:t>
            </a:r>
            <a:r>
              <a:rPr lang="en-US" dirty="0" err="1" smtClean="0"/>
              <a:t>được</a:t>
            </a:r>
            <a:r>
              <a:rPr lang="en-US" dirty="0" smtClean="0"/>
              <a:t> </a:t>
            </a:r>
            <a:r>
              <a:rPr lang="en-US" dirty="0" err="1" smtClean="0"/>
              <a:t>bóc</a:t>
            </a:r>
            <a:r>
              <a:rPr lang="en-US" dirty="0" smtClean="0"/>
              <a:t> </a:t>
            </a:r>
            <a:r>
              <a:rPr lang="en-US" dirty="0" err="1" smtClean="0"/>
              <a:t>mở</a:t>
            </a:r>
            <a:r>
              <a:rPr lang="en-US" dirty="0" smtClean="0"/>
              <a:t>, </a:t>
            </a:r>
            <a:r>
              <a:rPr lang="en-US" dirty="0" err="1" smtClean="0"/>
              <a:t>kiểm</a:t>
            </a:r>
            <a:r>
              <a:rPr lang="en-US" dirty="0" smtClean="0"/>
              <a:t> </a:t>
            </a:r>
            <a:r>
              <a:rPr lang="en-US" dirty="0" err="1" smtClean="0"/>
              <a:t>soát</a:t>
            </a:r>
            <a:r>
              <a:rPr lang="en-US" dirty="0" smtClean="0"/>
              <a:t>, </a:t>
            </a:r>
            <a:r>
              <a:rPr lang="en-US" dirty="0" err="1" smtClean="0"/>
              <a:t>thu</a:t>
            </a:r>
            <a:r>
              <a:rPr lang="en-US" dirty="0" smtClean="0"/>
              <a:t> </a:t>
            </a:r>
            <a:r>
              <a:rPr lang="en-US" dirty="0" err="1" smtClean="0"/>
              <a:t>giữ</a:t>
            </a:r>
            <a:r>
              <a:rPr lang="en-US" dirty="0" smtClean="0"/>
              <a:t> </a:t>
            </a:r>
            <a:r>
              <a:rPr lang="en-US" dirty="0" err="1" smtClean="0"/>
              <a:t>trái</a:t>
            </a:r>
            <a:r>
              <a:rPr lang="en-US" dirty="0" smtClean="0"/>
              <a:t> </a:t>
            </a:r>
            <a:r>
              <a:rPr lang="en-US" dirty="0" err="1" smtClean="0"/>
              <a:t>pháp</a:t>
            </a:r>
            <a:r>
              <a:rPr lang="en-US" dirty="0" smtClean="0"/>
              <a:t> </a:t>
            </a:r>
            <a:r>
              <a:rPr lang="en-US" dirty="0" err="1" smtClean="0"/>
              <a:t>luật</a:t>
            </a:r>
            <a:r>
              <a:rPr lang="en-US" dirty="0" smtClean="0"/>
              <a:t> </a:t>
            </a:r>
            <a:r>
              <a:rPr lang="en-US" dirty="0" err="1" smtClean="0"/>
              <a:t>thư</a:t>
            </a:r>
            <a:r>
              <a:rPr lang="en-US" dirty="0" smtClean="0"/>
              <a:t> </a:t>
            </a:r>
            <a:r>
              <a:rPr lang="en-US" dirty="0" err="1" smtClean="0"/>
              <a:t>tín</a:t>
            </a:r>
            <a:r>
              <a:rPr lang="en-US" dirty="0" smtClean="0"/>
              <a:t>, </a:t>
            </a:r>
            <a:r>
              <a:rPr lang="en-US" dirty="0" err="1" smtClean="0"/>
              <a:t>điện</a:t>
            </a:r>
            <a:r>
              <a:rPr lang="en-US" dirty="0" smtClean="0"/>
              <a:t> </a:t>
            </a:r>
            <a:r>
              <a:rPr lang="en-US" dirty="0" err="1" smtClean="0"/>
              <a:t>thoại</a:t>
            </a:r>
            <a:r>
              <a:rPr lang="en-US" dirty="0" smtClean="0"/>
              <a:t>, </a:t>
            </a:r>
            <a:r>
              <a:rPr lang="en-US" dirty="0" err="1" smtClean="0"/>
              <a:t>điện</a:t>
            </a:r>
            <a:r>
              <a:rPr lang="en-US" dirty="0" smtClean="0"/>
              <a:t> </a:t>
            </a:r>
            <a:r>
              <a:rPr lang="en-US" dirty="0" err="1" smtClean="0"/>
              <a:t>tín</a:t>
            </a:r>
            <a:r>
              <a:rPr lang="en-US" dirty="0" smtClean="0"/>
              <a:t> </a:t>
            </a:r>
            <a:r>
              <a:rPr lang="en-US" dirty="0" err="1" smtClean="0"/>
              <a:t>và</a:t>
            </a:r>
            <a:r>
              <a:rPr lang="en-US" dirty="0" smtClean="0"/>
              <a:t> </a:t>
            </a:r>
            <a:r>
              <a:rPr lang="en-US" dirty="0" err="1" smtClean="0"/>
              <a:t>các</a:t>
            </a:r>
            <a:r>
              <a:rPr lang="en-US" dirty="0" smtClean="0"/>
              <a:t> </a:t>
            </a:r>
            <a:r>
              <a:rPr lang="en-US" dirty="0" err="1" smtClean="0"/>
              <a:t>hình</a:t>
            </a:r>
            <a:r>
              <a:rPr lang="en-US" dirty="0" smtClean="0"/>
              <a:t> </a:t>
            </a:r>
            <a:r>
              <a:rPr lang="en-US" dirty="0" err="1" smtClean="0"/>
              <a:t>thức</a:t>
            </a:r>
            <a:r>
              <a:rPr lang="en-US" dirty="0" smtClean="0"/>
              <a:t> </a:t>
            </a:r>
            <a:r>
              <a:rPr lang="en-US" dirty="0" err="1" smtClean="0"/>
              <a:t>trao</a:t>
            </a:r>
            <a:r>
              <a:rPr lang="en-US" dirty="0" smtClean="0"/>
              <a:t> </a:t>
            </a:r>
            <a:r>
              <a:rPr lang="en-US" dirty="0" err="1" smtClean="0"/>
              <a:t>đổi</a:t>
            </a:r>
            <a:r>
              <a:rPr lang="en-US" dirty="0" smtClean="0"/>
              <a:t> </a:t>
            </a:r>
            <a:r>
              <a:rPr lang="en-US" dirty="0" err="1" smtClean="0"/>
              <a:t>thông</a:t>
            </a:r>
            <a:r>
              <a:rPr lang="en-US" dirty="0" smtClean="0"/>
              <a:t> tin </a:t>
            </a:r>
            <a:r>
              <a:rPr lang="en-US" dirty="0" err="1" smtClean="0"/>
              <a:t>riêng</a:t>
            </a:r>
            <a:r>
              <a:rPr lang="en-US" dirty="0" smtClean="0"/>
              <a:t> </a:t>
            </a:r>
            <a:r>
              <a:rPr lang="en-US" dirty="0" err="1" smtClean="0"/>
              <a:t>tư</a:t>
            </a:r>
            <a:r>
              <a:rPr lang="en-US" dirty="0" smtClean="0"/>
              <a:t> </a:t>
            </a:r>
            <a:r>
              <a:rPr lang="en-US" dirty="0" err="1" smtClean="0"/>
              <a:t>của</a:t>
            </a:r>
            <a:r>
              <a:rPr lang="en-US" dirty="0" smtClean="0"/>
              <a:t> </a:t>
            </a:r>
            <a:r>
              <a:rPr lang="en-US" dirty="0" err="1" smtClean="0"/>
              <a:t>người</a:t>
            </a:r>
            <a:r>
              <a:rPr lang="en-US" dirty="0" smtClean="0"/>
              <a:t> </a:t>
            </a:r>
            <a:r>
              <a:rPr lang="en-US" dirty="0" err="1" smtClean="0"/>
              <a:t>khác</a:t>
            </a:r>
            <a:r>
              <a:rPr lang="en-US" dirty="0" smtClean="0"/>
              <a:t>.</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65829"/>
            <a:ext cx="3105339" cy="2888715"/>
          </a:xfrm>
          <a:prstGeom prst="rect">
            <a:avLst/>
          </a:prstGeom>
        </p:spPr>
      </p:pic>
      <p:sp>
        <p:nvSpPr>
          <p:cNvPr id="10" name="TextBox 9"/>
          <p:cNvSpPr txBox="1"/>
          <p:nvPr/>
        </p:nvSpPr>
        <p:spPr>
          <a:xfrm>
            <a:off x="3105339" y="4418091"/>
            <a:ext cx="8809021" cy="2031325"/>
          </a:xfrm>
          <a:prstGeom prst="rect">
            <a:avLst/>
          </a:prstGeom>
          <a:noFill/>
        </p:spPr>
        <p:txBody>
          <a:bodyPr wrap="square" rtlCol="0">
            <a:spAutoFit/>
          </a:bodyPr>
          <a:lstStyle/>
          <a:p>
            <a:r>
              <a:rPr lang="en-US" b="1" dirty="0" err="1" smtClean="0"/>
              <a:t>Bộ</a:t>
            </a:r>
            <a:r>
              <a:rPr lang="en-US" b="1" dirty="0" smtClean="0"/>
              <a:t> </a:t>
            </a:r>
            <a:r>
              <a:rPr lang="en-US" b="1" dirty="0" err="1" smtClean="0"/>
              <a:t>luật</a:t>
            </a:r>
            <a:r>
              <a:rPr lang="en-US" b="1" dirty="0" smtClean="0"/>
              <a:t> </a:t>
            </a:r>
            <a:r>
              <a:rPr lang="en-US" b="1" dirty="0" err="1" smtClean="0"/>
              <a:t>Dân</a:t>
            </a:r>
            <a:r>
              <a:rPr lang="en-US" b="1" dirty="0" smtClean="0"/>
              <a:t> </a:t>
            </a:r>
            <a:r>
              <a:rPr lang="en-US" b="1" dirty="0" err="1" smtClean="0"/>
              <a:t>sự</a:t>
            </a:r>
            <a:r>
              <a:rPr lang="en-US" b="1" dirty="0" smtClean="0"/>
              <a:t> </a:t>
            </a:r>
            <a:r>
              <a:rPr lang="en-US" b="1" dirty="0" err="1" smtClean="0"/>
              <a:t>năm</a:t>
            </a:r>
            <a:r>
              <a:rPr lang="en-US" b="1" dirty="0" smtClean="0"/>
              <a:t> 2015</a:t>
            </a:r>
          </a:p>
          <a:p>
            <a:r>
              <a:rPr lang="en-US" b="1" dirty="0" err="1" smtClean="0"/>
              <a:t>Điều</a:t>
            </a:r>
            <a:r>
              <a:rPr lang="en-US" b="1" dirty="0" smtClean="0"/>
              <a:t> 38. </a:t>
            </a:r>
            <a:r>
              <a:rPr lang="en-US" dirty="0" err="1" smtClean="0"/>
              <a:t>Quyền</a:t>
            </a:r>
            <a:r>
              <a:rPr lang="en-US" dirty="0" smtClean="0"/>
              <a:t> </a:t>
            </a:r>
            <a:r>
              <a:rPr lang="en-US" dirty="0" err="1" smtClean="0"/>
              <a:t>về</a:t>
            </a:r>
            <a:r>
              <a:rPr lang="en-US" dirty="0" smtClean="0"/>
              <a:t> </a:t>
            </a:r>
            <a:r>
              <a:rPr lang="en-US" dirty="0" err="1" smtClean="0"/>
              <a:t>đời</a:t>
            </a:r>
            <a:r>
              <a:rPr lang="en-US" dirty="0" smtClean="0"/>
              <a:t> </a:t>
            </a:r>
            <a:r>
              <a:rPr lang="en-US" dirty="0" err="1" smtClean="0"/>
              <a:t>sống</a:t>
            </a:r>
            <a:r>
              <a:rPr lang="en-US" dirty="0" smtClean="0"/>
              <a:t> </a:t>
            </a:r>
            <a:r>
              <a:rPr lang="en-US" dirty="0" err="1" smtClean="0"/>
              <a:t>riêng</a:t>
            </a:r>
            <a:r>
              <a:rPr lang="en-US" dirty="0" smtClean="0"/>
              <a:t> </a:t>
            </a:r>
            <a:r>
              <a:rPr lang="en-US" dirty="0" err="1" smtClean="0"/>
              <a:t>tư</a:t>
            </a:r>
            <a:r>
              <a:rPr lang="en-US" dirty="0" smtClean="0"/>
              <a:t>, </a:t>
            </a:r>
            <a:r>
              <a:rPr lang="en-US" dirty="0" err="1" smtClean="0"/>
              <a:t>bí</a:t>
            </a:r>
            <a:r>
              <a:rPr lang="en-US" dirty="0" smtClean="0"/>
              <a:t> </a:t>
            </a:r>
            <a:r>
              <a:rPr lang="en-US" dirty="0" err="1" smtClean="0"/>
              <a:t>mật</a:t>
            </a:r>
            <a:r>
              <a:rPr lang="en-US" dirty="0" smtClean="0"/>
              <a:t> </a:t>
            </a:r>
            <a:r>
              <a:rPr lang="en-US" dirty="0" err="1" smtClean="0"/>
              <a:t>cá</a:t>
            </a:r>
            <a:r>
              <a:rPr lang="en-US" dirty="0" smtClean="0"/>
              <a:t> </a:t>
            </a:r>
            <a:r>
              <a:rPr lang="en-US" dirty="0" err="1" smtClean="0"/>
              <a:t>nhân</a:t>
            </a:r>
            <a:r>
              <a:rPr lang="en-US" dirty="0" smtClean="0"/>
              <a:t>, </a:t>
            </a:r>
            <a:r>
              <a:rPr lang="en-US" dirty="0" err="1" smtClean="0"/>
              <a:t>bí</a:t>
            </a:r>
            <a:r>
              <a:rPr lang="en-US" dirty="0" smtClean="0"/>
              <a:t> </a:t>
            </a:r>
            <a:r>
              <a:rPr lang="en-US" dirty="0" err="1" smtClean="0"/>
              <a:t>mật</a:t>
            </a:r>
            <a:r>
              <a:rPr lang="en-US" dirty="0" smtClean="0"/>
              <a:t> </a:t>
            </a:r>
            <a:r>
              <a:rPr lang="en-US" dirty="0" err="1" smtClean="0"/>
              <a:t>gia</a:t>
            </a:r>
            <a:r>
              <a:rPr lang="en-US" dirty="0" smtClean="0"/>
              <a:t> </a:t>
            </a:r>
            <a:r>
              <a:rPr lang="en-US" dirty="0" err="1" smtClean="0"/>
              <a:t>đình</a:t>
            </a:r>
            <a:r>
              <a:rPr lang="en-US" dirty="0" smtClean="0"/>
              <a:t> (</a:t>
            </a:r>
            <a:r>
              <a:rPr lang="en-US" dirty="0" err="1" smtClean="0"/>
              <a:t>trích</a:t>
            </a:r>
            <a:r>
              <a:rPr lang="en-US" dirty="0" smtClean="0"/>
              <a:t>)</a:t>
            </a:r>
          </a:p>
          <a:p>
            <a:r>
              <a:rPr lang="en-US" dirty="0" smtClean="0"/>
              <a:t>3. </a:t>
            </a:r>
            <a:r>
              <a:rPr lang="en-US" dirty="0" err="1" smtClean="0"/>
              <a:t>Thư</a:t>
            </a:r>
            <a:r>
              <a:rPr lang="en-US" dirty="0" smtClean="0"/>
              <a:t> </a:t>
            </a:r>
            <a:r>
              <a:rPr lang="en-US" dirty="0" err="1" smtClean="0"/>
              <a:t>tín</a:t>
            </a:r>
            <a:r>
              <a:rPr lang="en-US" dirty="0" smtClean="0"/>
              <a:t>, </a:t>
            </a:r>
            <a:r>
              <a:rPr lang="en-US" dirty="0" err="1" smtClean="0"/>
              <a:t>điện</a:t>
            </a:r>
            <a:r>
              <a:rPr lang="en-US" dirty="0" smtClean="0"/>
              <a:t> </a:t>
            </a:r>
            <a:r>
              <a:rPr lang="en-US" dirty="0" err="1" smtClean="0"/>
              <a:t>thoại</a:t>
            </a:r>
            <a:r>
              <a:rPr lang="en-US" dirty="0" smtClean="0"/>
              <a:t>, </a:t>
            </a:r>
            <a:r>
              <a:rPr lang="en-US" dirty="0" err="1" smtClean="0"/>
              <a:t>điện</a:t>
            </a:r>
            <a:r>
              <a:rPr lang="en-US" dirty="0" smtClean="0"/>
              <a:t> </a:t>
            </a:r>
            <a:r>
              <a:rPr lang="en-US" dirty="0" err="1" smtClean="0"/>
              <a:t>tín</a:t>
            </a:r>
            <a:r>
              <a:rPr lang="en-US" dirty="0" smtClean="0"/>
              <a:t>, </a:t>
            </a:r>
            <a:r>
              <a:rPr lang="en-US" dirty="0" err="1" smtClean="0"/>
              <a:t>cơ</a:t>
            </a:r>
            <a:r>
              <a:rPr lang="en-US" dirty="0" smtClean="0"/>
              <a:t> </a:t>
            </a:r>
            <a:r>
              <a:rPr lang="en-US" dirty="0" err="1" smtClean="0"/>
              <a:t>sở</a:t>
            </a:r>
            <a:r>
              <a:rPr lang="en-US" dirty="0" smtClean="0"/>
              <a:t> </a:t>
            </a:r>
            <a:r>
              <a:rPr lang="en-US" dirty="0" err="1" smtClean="0"/>
              <a:t>dữ</a:t>
            </a:r>
            <a:r>
              <a:rPr lang="en-US" dirty="0" smtClean="0"/>
              <a:t> </a:t>
            </a:r>
            <a:r>
              <a:rPr lang="en-US" dirty="0" err="1" smtClean="0"/>
              <a:t>liệ</a:t>
            </a:r>
            <a:r>
              <a:rPr lang="en-US" dirty="0" smtClean="0"/>
              <a:t> </a:t>
            </a:r>
            <a:r>
              <a:rPr lang="en-US" dirty="0" err="1" smtClean="0"/>
              <a:t>điện</a:t>
            </a:r>
            <a:r>
              <a:rPr lang="en-US" dirty="0" smtClean="0"/>
              <a:t> </a:t>
            </a:r>
            <a:r>
              <a:rPr lang="en-US" dirty="0" err="1" smtClean="0"/>
              <a:t>tử</a:t>
            </a:r>
            <a:r>
              <a:rPr lang="en-US" dirty="0" smtClean="0"/>
              <a:t> </a:t>
            </a:r>
            <a:r>
              <a:rPr lang="en-US" dirty="0" err="1" smtClean="0"/>
              <a:t>và</a:t>
            </a:r>
            <a:r>
              <a:rPr lang="en-US" dirty="0" smtClean="0"/>
              <a:t> </a:t>
            </a:r>
            <a:r>
              <a:rPr lang="en-US" dirty="0" err="1" smtClean="0"/>
              <a:t>các</a:t>
            </a:r>
            <a:r>
              <a:rPr lang="en-US" dirty="0" smtClean="0"/>
              <a:t> </a:t>
            </a:r>
            <a:r>
              <a:rPr lang="en-US" dirty="0" err="1" smtClean="0"/>
              <a:t>hình</a:t>
            </a:r>
            <a:r>
              <a:rPr lang="en-US" dirty="0" smtClean="0"/>
              <a:t> </a:t>
            </a:r>
            <a:r>
              <a:rPr lang="en-US" dirty="0" err="1" smtClean="0"/>
              <a:t>thức</a:t>
            </a:r>
            <a:r>
              <a:rPr lang="en-US" dirty="0" smtClean="0"/>
              <a:t> </a:t>
            </a:r>
            <a:r>
              <a:rPr lang="en-US" dirty="0" err="1" smtClean="0"/>
              <a:t>trao</a:t>
            </a:r>
            <a:r>
              <a:rPr lang="en-US" dirty="0" smtClean="0"/>
              <a:t> </a:t>
            </a:r>
            <a:r>
              <a:rPr lang="en-US" dirty="0" err="1" smtClean="0"/>
              <a:t>đổi</a:t>
            </a:r>
            <a:r>
              <a:rPr lang="en-US" dirty="0" smtClean="0"/>
              <a:t> </a:t>
            </a:r>
            <a:r>
              <a:rPr lang="en-US" dirty="0" err="1" smtClean="0"/>
              <a:t>thông</a:t>
            </a:r>
            <a:r>
              <a:rPr lang="en-US" dirty="0" smtClean="0"/>
              <a:t> tin </a:t>
            </a:r>
            <a:r>
              <a:rPr lang="en-US" dirty="0" err="1" smtClean="0"/>
              <a:t>riêng</a:t>
            </a:r>
            <a:r>
              <a:rPr lang="en-US" dirty="0" smtClean="0"/>
              <a:t> </a:t>
            </a:r>
            <a:r>
              <a:rPr lang="en-US" dirty="0" err="1" smtClean="0"/>
              <a:t>tư</a:t>
            </a:r>
            <a:r>
              <a:rPr lang="en-US" dirty="0" smtClean="0"/>
              <a:t> </a:t>
            </a:r>
            <a:r>
              <a:rPr lang="en-US" dirty="0" err="1" smtClean="0"/>
              <a:t>khác</a:t>
            </a:r>
            <a:r>
              <a:rPr lang="en-US" dirty="0" smtClean="0"/>
              <a:t> </a:t>
            </a:r>
            <a:r>
              <a:rPr lang="en-US" dirty="0" err="1" smtClean="0"/>
              <a:t>của</a:t>
            </a:r>
            <a:r>
              <a:rPr lang="en-US" dirty="0" smtClean="0"/>
              <a:t> </a:t>
            </a:r>
            <a:r>
              <a:rPr lang="en-US" dirty="0" err="1" smtClean="0"/>
              <a:t>cá</a:t>
            </a:r>
            <a:r>
              <a:rPr lang="en-US" dirty="0" smtClean="0"/>
              <a:t> </a:t>
            </a:r>
            <a:r>
              <a:rPr lang="en-US" dirty="0" err="1" smtClean="0"/>
              <a:t>nhân</a:t>
            </a:r>
            <a:r>
              <a:rPr lang="en-US" dirty="0" smtClean="0"/>
              <a:t> </a:t>
            </a:r>
            <a:r>
              <a:rPr lang="en-US" dirty="0" err="1" smtClean="0"/>
              <a:t>được</a:t>
            </a:r>
            <a:r>
              <a:rPr lang="en-US" dirty="0" smtClean="0"/>
              <a:t> </a:t>
            </a:r>
            <a:r>
              <a:rPr lang="en-US" dirty="0" err="1" smtClean="0"/>
              <a:t>bảo</a:t>
            </a:r>
            <a:r>
              <a:rPr lang="en-US" dirty="0" smtClean="0"/>
              <a:t> </a:t>
            </a:r>
            <a:r>
              <a:rPr lang="en-US" dirty="0" err="1" smtClean="0"/>
              <a:t>đảm</a:t>
            </a:r>
            <a:r>
              <a:rPr lang="en-US" dirty="0" smtClean="0"/>
              <a:t> an </a:t>
            </a:r>
            <a:r>
              <a:rPr lang="en-US" dirty="0" err="1" smtClean="0"/>
              <a:t>toàn</a:t>
            </a:r>
            <a:r>
              <a:rPr lang="en-US" dirty="0" smtClean="0"/>
              <a:t> </a:t>
            </a:r>
            <a:r>
              <a:rPr lang="en-US" dirty="0" err="1" smtClean="0"/>
              <a:t>và</a:t>
            </a:r>
            <a:r>
              <a:rPr lang="en-US" dirty="0" smtClean="0"/>
              <a:t> </a:t>
            </a:r>
            <a:r>
              <a:rPr lang="en-US" dirty="0" err="1" smtClean="0"/>
              <a:t>bí</a:t>
            </a:r>
            <a:r>
              <a:rPr lang="en-US" dirty="0" smtClean="0"/>
              <a:t> </a:t>
            </a:r>
            <a:r>
              <a:rPr lang="en-US" dirty="0" err="1" smtClean="0"/>
              <a:t>mật</a:t>
            </a:r>
            <a:r>
              <a:rPr lang="en-US" dirty="0" smtClean="0"/>
              <a:t>.</a:t>
            </a:r>
          </a:p>
          <a:p>
            <a:r>
              <a:rPr lang="en-US" dirty="0" err="1" smtClean="0"/>
              <a:t>Việc</a:t>
            </a:r>
            <a:r>
              <a:rPr lang="en-US" dirty="0" smtClean="0"/>
              <a:t> </a:t>
            </a:r>
            <a:r>
              <a:rPr lang="en-US" dirty="0" err="1" smtClean="0"/>
              <a:t>bóc</a:t>
            </a:r>
            <a:r>
              <a:rPr lang="en-US" dirty="0" smtClean="0"/>
              <a:t> </a:t>
            </a:r>
            <a:r>
              <a:rPr lang="en-US" dirty="0" err="1" smtClean="0"/>
              <a:t>mở</a:t>
            </a:r>
            <a:r>
              <a:rPr lang="en-US" dirty="0" smtClean="0"/>
              <a:t>, </a:t>
            </a:r>
            <a:r>
              <a:rPr lang="en-US" dirty="0" err="1" smtClean="0"/>
              <a:t>kiểm</a:t>
            </a:r>
            <a:r>
              <a:rPr lang="en-US" dirty="0" smtClean="0"/>
              <a:t> </a:t>
            </a:r>
            <a:r>
              <a:rPr lang="en-US" dirty="0" err="1" smtClean="0"/>
              <a:t>soát</a:t>
            </a:r>
            <a:r>
              <a:rPr lang="en-US" dirty="0" smtClean="0"/>
              <a:t>, </a:t>
            </a:r>
            <a:r>
              <a:rPr lang="en-US" dirty="0" err="1" smtClean="0"/>
              <a:t>thu</a:t>
            </a:r>
            <a:r>
              <a:rPr lang="en-US" dirty="0" smtClean="0"/>
              <a:t> </a:t>
            </a:r>
            <a:r>
              <a:rPr lang="en-US" dirty="0" err="1" smtClean="0"/>
              <a:t>giữ</a:t>
            </a:r>
            <a:r>
              <a:rPr lang="en-US" dirty="0" smtClean="0"/>
              <a:t> </a:t>
            </a:r>
            <a:r>
              <a:rPr lang="en-US" dirty="0" err="1" smtClean="0"/>
              <a:t>thư</a:t>
            </a:r>
            <a:r>
              <a:rPr lang="en-US" dirty="0" smtClean="0"/>
              <a:t> </a:t>
            </a:r>
            <a:r>
              <a:rPr lang="en-US" dirty="0" err="1" smtClean="0"/>
              <a:t>tín</a:t>
            </a:r>
            <a:r>
              <a:rPr lang="en-US" dirty="0" smtClean="0"/>
              <a:t>, </a:t>
            </a:r>
            <a:r>
              <a:rPr lang="en-US" dirty="0" err="1" smtClean="0"/>
              <a:t>điện</a:t>
            </a:r>
            <a:r>
              <a:rPr lang="en-US" dirty="0" smtClean="0"/>
              <a:t> </a:t>
            </a:r>
            <a:r>
              <a:rPr lang="en-US" dirty="0" err="1" smtClean="0"/>
              <a:t>thoại</a:t>
            </a:r>
            <a:r>
              <a:rPr lang="en-US" dirty="0" smtClean="0"/>
              <a:t>, </a:t>
            </a:r>
            <a:r>
              <a:rPr lang="en-US" dirty="0" err="1" smtClean="0"/>
              <a:t>điện</a:t>
            </a:r>
            <a:r>
              <a:rPr lang="en-US" dirty="0" smtClean="0"/>
              <a:t> </a:t>
            </a:r>
            <a:r>
              <a:rPr lang="en-US" dirty="0" err="1" smtClean="0"/>
              <a:t>tín</a:t>
            </a:r>
            <a:r>
              <a:rPr lang="en-US" dirty="0" smtClean="0"/>
              <a:t>, </a:t>
            </a:r>
            <a:r>
              <a:rPr lang="en-US" dirty="0" err="1" smtClean="0"/>
              <a:t>cơ</a:t>
            </a:r>
            <a:r>
              <a:rPr lang="en-US" dirty="0" smtClean="0"/>
              <a:t> </a:t>
            </a:r>
            <a:r>
              <a:rPr lang="en-US" dirty="0" err="1" smtClean="0"/>
              <a:t>sở</a:t>
            </a:r>
            <a:r>
              <a:rPr lang="en-US" dirty="0" smtClean="0"/>
              <a:t> </a:t>
            </a:r>
            <a:r>
              <a:rPr lang="en-US" dirty="0" err="1" smtClean="0"/>
              <a:t>dữ</a:t>
            </a:r>
            <a:r>
              <a:rPr lang="en-US" dirty="0" smtClean="0"/>
              <a:t> </a:t>
            </a:r>
            <a:r>
              <a:rPr lang="en-US" dirty="0" err="1" smtClean="0"/>
              <a:t>liệu</a:t>
            </a:r>
            <a:r>
              <a:rPr lang="en-US" dirty="0" smtClean="0"/>
              <a:t> </a:t>
            </a:r>
            <a:r>
              <a:rPr lang="en-US" dirty="0" err="1" smtClean="0"/>
              <a:t>điện</a:t>
            </a:r>
            <a:r>
              <a:rPr lang="en-US" dirty="0" smtClean="0"/>
              <a:t> </a:t>
            </a:r>
            <a:r>
              <a:rPr lang="en-US" dirty="0" err="1" smtClean="0"/>
              <a:t>tử</a:t>
            </a:r>
            <a:r>
              <a:rPr lang="en-US" dirty="0" smtClean="0"/>
              <a:t> </a:t>
            </a:r>
            <a:r>
              <a:rPr lang="en-US" dirty="0" err="1" smtClean="0"/>
              <a:t>và</a:t>
            </a:r>
            <a:r>
              <a:rPr lang="en-US" dirty="0" smtClean="0"/>
              <a:t> </a:t>
            </a:r>
            <a:r>
              <a:rPr lang="en-US" dirty="0" err="1" smtClean="0"/>
              <a:t>các</a:t>
            </a:r>
            <a:r>
              <a:rPr lang="en-US" dirty="0" smtClean="0"/>
              <a:t> </a:t>
            </a:r>
            <a:r>
              <a:rPr lang="en-US" dirty="0" err="1" smtClean="0"/>
              <a:t>hình</a:t>
            </a:r>
            <a:r>
              <a:rPr lang="en-US" dirty="0" smtClean="0"/>
              <a:t> </a:t>
            </a:r>
            <a:r>
              <a:rPr lang="en-US" dirty="0" err="1" smtClean="0"/>
              <a:t>thức</a:t>
            </a:r>
            <a:r>
              <a:rPr lang="en-US" dirty="0" smtClean="0"/>
              <a:t> </a:t>
            </a:r>
            <a:r>
              <a:rPr lang="en-US" dirty="0" err="1" smtClean="0"/>
              <a:t>trao</a:t>
            </a:r>
            <a:r>
              <a:rPr lang="en-US" dirty="0" smtClean="0"/>
              <a:t> </a:t>
            </a:r>
            <a:r>
              <a:rPr lang="en-US" dirty="0" err="1" smtClean="0"/>
              <a:t>đổi</a:t>
            </a:r>
            <a:r>
              <a:rPr lang="en-US" dirty="0" smtClean="0"/>
              <a:t> </a:t>
            </a:r>
            <a:r>
              <a:rPr lang="en-US" dirty="0" err="1" smtClean="0"/>
              <a:t>thông</a:t>
            </a:r>
            <a:r>
              <a:rPr lang="en-US" dirty="0" smtClean="0"/>
              <a:t> tin </a:t>
            </a:r>
            <a:r>
              <a:rPr lang="en-US" dirty="0" err="1" smtClean="0"/>
              <a:t>riêng</a:t>
            </a:r>
            <a:r>
              <a:rPr lang="en-US" dirty="0" smtClean="0"/>
              <a:t> </a:t>
            </a:r>
            <a:r>
              <a:rPr lang="en-US" dirty="0" err="1" smtClean="0"/>
              <a:t>tư</a:t>
            </a:r>
            <a:r>
              <a:rPr lang="en-US" dirty="0" smtClean="0"/>
              <a:t> </a:t>
            </a:r>
            <a:r>
              <a:rPr lang="en-US" dirty="0" err="1" smtClean="0"/>
              <a:t>khác</a:t>
            </a:r>
            <a:r>
              <a:rPr lang="en-US" dirty="0" smtClean="0"/>
              <a:t> </a:t>
            </a:r>
            <a:r>
              <a:rPr lang="en-US" dirty="0" err="1" smtClean="0"/>
              <a:t>của</a:t>
            </a:r>
            <a:r>
              <a:rPr lang="en-US" dirty="0" smtClean="0"/>
              <a:t> </a:t>
            </a:r>
            <a:r>
              <a:rPr lang="en-US" dirty="0" err="1" smtClean="0"/>
              <a:t>người</a:t>
            </a:r>
            <a:r>
              <a:rPr lang="en-US" dirty="0" smtClean="0"/>
              <a:t> </a:t>
            </a:r>
            <a:r>
              <a:rPr lang="en-US" dirty="0" err="1" smtClean="0"/>
              <a:t>khác</a:t>
            </a:r>
            <a:r>
              <a:rPr lang="en-US" dirty="0" smtClean="0"/>
              <a:t> </a:t>
            </a:r>
            <a:r>
              <a:rPr lang="en-US" dirty="0" err="1" smtClean="0"/>
              <a:t>chỉ</a:t>
            </a:r>
            <a:r>
              <a:rPr lang="en-US" dirty="0" smtClean="0"/>
              <a:t> </a:t>
            </a:r>
            <a:r>
              <a:rPr lang="en-US" dirty="0" err="1" smtClean="0"/>
              <a:t>được</a:t>
            </a:r>
            <a:r>
              <a:rPr lang="en-US" dirty="0" smtClean="0"/>
              <a:t> </a:t>
            </a:r>
            <a:r>
              <a:rPr lang="en-US" dirty="0" err="1" smtClean="0"/>
              <a:t>thực</a:t>
            </a:r>
            <a:r>
              <a:rPr lang="en-US" dirty="0" smtClean="0"/>
              <a:t> </a:t>
            </a:r>
            <a:r>
              <a:rPr lang="en-US" dirty="0" err="1" smtClean="0"/>
              <a:t>hiện</a:t>
            </a:r>
            <a:r>
              <a:rPr lang="en-US" dirty="0" smtClean="0"/>
              <a:t> </a:t>
            </a:r>
            <a:r>
              <a:rPr lang="en-US" dirty="0" err="1" smtClean="0"/>
              <a:t>trong</a:t>
            </a:r>
            <a:r>
              <a:rPr lang="en-US" dirty="0" smtClean="0"/>
              <a:t> </a:t>
            </a:r>
            <a:r>
              <a:rPr lang="en-US" dirty="0" err="1" smtClean="0"/>
              <a:t>trường</a:t>
            </a:r>
            <a:r>
              <a:rPr lang="en-US" dirty="0" smtClean="0"/>
              <a:t> </a:t>
            </a:r>
            <a:r>
              <a:rPr lang="en-US" dirty="0" err="1" smtClean="0"/>
              <a:t>hợp</a:t>
            </a:r>
            <a:r>
              <a:rPr lang="en-US" dirty="0" smtClean="0"/>
              <a:t> </a:t>
            </a:r>
            <a:r>
              <a:rPr lang="en-US" dirty="0" err="1" smtClean="0"/>
              <a:t>luật</a:t>
            </a:r>
            <a:r>
              <a:rPr lang="en-US" dirty="0" smtClean="0"/>
              <a:t> </a:t>
            </a:r>
            <a:r>
              <a:rPr lang="en-US" dirty="0" err="1" smtClean="0"/>
              <a:t>quy</a:t>
            </a:r>
            <a:r>
              <a:rPr lang="en-US" dirty="0" smtClean="0"/>
              <a:t> </a:t>
            </a:r>
            <a:r>
              <a:rPr lang="en-US" dirty="0" err="1" smtClean="0"/>
              <a:t>định</a:t>
            </a:r>
            <a:r>
              <a:rPr lang="en-US" dirty="0" smtClean="0"/>
              <a:t>.</a:t>
            </a:r>
            <a:endParaRPr lang="en-US" dirty="0"/>
          </a:p>
        </p:txBody>
      </p:sp>
    </p:spTree>
    <p:extLst>
      <p:ext uri="{BB962C8B-B14F-4D97-AF65-F5344CB8AC3E}">
        <p14:creationId xmlns:p14="http://schemas.microsoft.com/office/powerpoint/2010/main" val="924108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95">
            <a:extLst>
              <a:ext uri="{FF2B5EF4-FFF2-40B4-BE49-F238E27FC236}">
                <a16:creationId xmlns="" xmlns:a16="http://schemas.microsoft.com/office/drawing/2014/main" id="{98032FC1-7716-4275-8B27-732CC43FF5A7}"/>
              </a:ext>
            </a:extLst>
          </p:cNvPr>
          <p:cNvGrpSpPr/>
          <p:nvPr/>
        </p:nvGrpSpPr>
        <p:grpSpPr>
          <a:xfrm>
            <a:off x="172137" y="332161"/>
            <a:ext cx="589085" cy="589085"/>
            <a:chOff x="1582614" y="2839915"/>
            <a:chExt cx="589085" cy="589085"/>
          </a:xfrm>
          <a:solidFill>
            <a:schemeClr val="accent1"/>
          </a:solidFill>
        </p:grpSpPr>
        <p:sp>
          <p:nvSpPr>
            <p:cNvPr id="97" name="Rectangle 96">
              <a:extLst>
                <a:ext uri="{FF2B5EF4-FFF2-40B4-BE49-F238E27FC236}">
                  <a16:creationId xmlns="" xmlns:a16="http://schemas.microsoft.com/office/drawing/2014/main" id="{34D5EE85-07C8-44F2-B27D-F4CC7FD78D7D}"/>
                </a:ext>
              </a:extLst>
            </p:cNvPr>
            <p:cNvSpPr/>
            <p:nvPr/>
          </p:nvSpPr>
          <p:spPr>
            <a:xfrm>
              <a:off x="1582614" y="2839915"/>
              <a:ext cx="137160" cy="5890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 xmlns:a16="http://schemas.microsoft.com/office/drawing/2014/main" id="{82400142-A3F3-48FB-AAA4-CA4B5707B4D0}"/>
                </a:ext>
              </a:extLst>
            </p:cNvPr>
            <p:cNvSpPr/>
            <p:nvPr/>
          </p:nvSpPr>
          <p:spPr>
            <a:xfrm rot="5400000">
              <a:off x="1808577" y="2613952"/>
              <a:ext cx="137160" cy="5890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a:extLst>
              <a:ext uri="{FF2B5EF4-FFF2-40B4-BE49-F238E27FC236}">
                <a16:creationId xmlns="" xmlns:a16="http://schemas.microsoft.com/office/drawing/2014/main" id="{D884FF32-0B5B-49F5-A8A2-A44971B844DD}"/>
              </a:ext>
            </a:extLst>
          </p:cNvPr>
          <p:cNvGrpSpPr/>
          <p:nvPr/>
        </p:nvGrpSpPr>
        <p:grpSpPr>
          <a:xfrm rot="5400000">
            <a:off x="2675235" y="332160"/>
            <a:ext cx="589085" cy="589085"/>
            <a:chOff x="1582614" y="2839915"/>
            <a:chExt cx="589085" cy="589085"/>
          </a:xfrm>
          <a:solidFill>
            <a:schemeClr val="accent1"/>
          </a:solidFill>
        </p:grpSpPr>
        <p:sp>
          <p:nvSpPr>
            <p:cNvPr id="100" name="Rectangle 99">
              <a:extLst>
                <a:ext uri="{FF2B5EF4-FFF2-40B4-BE49-F238E27FC236}">
                  <a16:creationId xmlns="" xmlns:a16="http://schemas.microsoft.com/office/drawing/2014/main" id="{FBB50FD1-9D6B-44A0-977E-02BF8D095282}"/>
                </a:ext>
              </a:extLst>
            </p:cNvPr>
            <p:cNvSpPr/>
            <p:nvPr/>
          </p:nvSpPr>
          <p:spPr>
            <a:xfrm>
              <a:off x="1582614" y="2839915"/>
              <a:ext cx="137160" cy="5890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 xmlns:a16="http://schemas.microsoft.com/office/drawing/2014/main" id="{7375878E-182D-4B9B-8063-C1DD97A06AE3}"/>
                </a:ext>
              </a:extLst>
            </p:cNvPr>
            <p:cNvSpPr/>
            <p:nvPr/>
          </p:nvSpPr>
          <p:spPr>
            <a:xfrm rot="5400000">
              <a:off x="1808577" y="2613952"/>
              <a:ext cx="137160" cy="5890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 xmlns:a16="http://schemas.microsoft.com/office/drawing/2014/main" id="{F43E65E9-7691-44DF-B8A1-BD3AC1EABB6F}"/>
              </a:ext>
            </a:extLst>
          </p:cNvPr>
          <p:cNvGrpSpPr/>
          <p:nvPr/>
        </p:nvGrpSpPr>
        <p:grpSpPr>
          <a:xfrm flipV="1">
            <a:off x="169473" y="3689551"/>
            <a:ext cx="589085" cy="589085"/>
            <a:chOff x="1582614" y="2839915"/>
            <a:chExt cx="589085" cy="589085"/>
          </a:xfrm>
          <a:solidFill>
            <a:schemeClr val="accent1"/>
          </a:solidFill>
        </p:grpSpPr>
        <p:sp>
          <p:nvSpPr>
            <p:cNvPr id="103" name="Rectangle 102">
              <a:extLst>
                <a:ext uri="{FF2B5EF4-FFF2-40B4-BE49-F238E27FC236}">
                  <a16:creationId xmlns="" xmlns:a16="http://schemas.microsoft.com/office/drawing/2014/main" id="{0C4FE776-8588-4D43-954A-D3DF429BE8FE}"/>
                </a:ext>
              </a:extLst>
            </p:cNvPr>
            <p:cNvSpPr/>
            <p:nvPr/>
          </p:nvSpPr>
          <p:spPr>
            <a:xfrm>
              <a:off x="1582614" y="2839915"/>
              <a:ext cx="137160" cy="5890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 xmlns:a16="http://schemas.microsoft.com/office/drawing/2014/main" id="{D197EB6D-3DD7-496D-A35C-3E6E6E7E90D5}"/>
                </a:ext>
              </a:extLst>
            </p:cNvPr>
            <p:cNvSpPr/>
            <p:nvPr/>
          </p:nvSpPr>
          <p:spPr>
            <a:xfrm rot="5400000">
              <a:off x="1808577" y="2613952"/>
              <a:ext cx="137160" cy="5890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 xmlns:a16="http://schemas.microsoft.com/office/drawing/2014/main" id="{9ECC2A3A-BBDE-4454-A16C-D3DEB9A384BA}"/>
              </a:ext>
            </a:extLst>
          </p:cNvPr>
          <p:cNvGrpSpPr/>
          <p:nvPr/>
        </p:nvGrpSpPr>
        <p:grpSpPr>
          <a:xfrm rot="16200000" flipV="1">
            <a:off x="2675302" y="3689552"/>
            <a:ext cx="589085" cy="589085"/>
            <a:chOff x="1582614" y="2839915"/>
            <a:chExt cx="589085" cy="589085"/>
          </a:xfrm>
          <a:solidFill>
            <a:schemeClr val="accent1"/>
          </a:solidFill>
        </p:grpSpPr>
        <p:sp>
          <p:nvSpPr>
            <p:cNvPr id="106" name="Rectangle 105">
              <a:extLst>
                <a:ext uri="{FF2B5EF4-FFF2-40B4-BE49-F238E27FC236}">
                  <a16:creationId xmlns="" xmlns:a16="http://schemas.microsoft.com/office/drawing/2014/main" id="{2BD0DE27-1299-44CE-909C-6973A7C78755}"/>
                </a:ext>
              </a:extLst>
            </p:cNvPr>
            <p:cNvSpPr/>
            <p:nvPr/>
          </p:nvSpPr>
          <p:spPr>
            <a:xfrm>
              <a:off x="1582614" y="2839915"/>
              <a:ext cx="137160" cy="5890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 xmlns:a16="http://schemas.microsoft.com/office/drawing/2014/main" id="{276260B0-D52B-4E7E-99DF-37B624BC8416}"/>
                </a:ext>
              </a:extLst>
            </p:cNvPr>
            <p:cNvSpPr/>
            <p:nvPr/>
          </p:nvSpPr>
          <p:spPr>
            <a:xfrm rot="5400000">
              <a:off x="1808577" y="2613952"/>
              <a:ext cx="137160" cy="5890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TextBox 107">
            <a:extLst>
              <a:ext uri="{FF2B5EF4-FFF2-40B4-BE49-F238E27FC236}">
                <a16:creationId xmlns="" xmlns:a16="http://schemas.microsoft.com/office/drawing/2014/main" id="{F40FF843-A709-49F4-85A4-8B513598CF45}"/>
              </a:ext>
            </a:extLst>
          </p:cNvPr>
          <p:cNvSpPr txBox="1"/>
          <p:nvPr/>
        </p:nvSpPr>
        <p:spPr>
          <a:xfrm>
            <a:off x="3264387" y="400740"/>
            <a:ext cx="8572578" cy="4524315"/>
          </a:xfrm>
          <a:prstGeom prst="rect">
            <a:avLst/>
          </a:prstGeom>
          <a:noFill/>
        </p:spPr>
        <p:txBody>
          <a:bodyPr wrap="square" rtlCol="0" anchor="ctr">
            <a:spAutoFit/>
          </a:bodyPr>
          <a:lstStyle/>
          <a:p>
            <a:pPr algn="just"/>
            <a:r>
              <a:rPr lang="en-US" altLang="ko-KR" b="1" dirty="0" smtClean="0">
                <a:solidFill>
                  <a:schemeClr val="tx1">
                    <a:lumMod val="85000"/>
                    <a:lumOff val="15000"/>
                  </a:schemeClr>
                </a:solidFill>
                <a:cs typeface="Arial" pitchFamily="34" charset="0"/>
              </a:rPr>
              <a:t>                     </a:t>
            </a:r>
            <a:r>
              <a:rPr lang="en-US" altLang="ko-KR" b="1" dirty="0" err="1" smtClean="0">
                <a:solidFill>
                  <a:schemeClr val="tx1">
                    <a:lumMod val="85000"/>
                    <a:lumOff val="15000"/>
                  </a:schemeClr>
                </a:solidFill>
                <a:cs typeface="Arial" pitchFamily="34" charset="0"/>
              </a:rPr>
              <a:t>Bộ</a:t>
            </a:r>
            <a:r>
              <a:rPr lang="en-US" altLang="ko-KR" b="1" dirty="0" smtClean="0">
                <a:solidFill>
                  <a:schemeClr val="tx1">
                    <a:lumMod val="85000"/>
                    <a:lumOff val="15000"/>
                  </a:schemeClr>
                </a:solidFill>
                <a:cs typeface="Arial" pitchFamily="34" charset="0"/>
              </a:rPr>
              <a:t> </a:t>
            </a:r>
            <a:r>
              <a:rPr lang="en-US" altLang="ko-KR" b="1" dirty="0" err="1" smtClean="0">
                <a:solidFill>
                  <a:schemeClr val="tx1">
                    <a:lumMod val="85000"/>
                    <a:lumOff val="15000"/>
                  </a:schemeClr>
                </a:solidFill>
                <a:cs typeface="Arial" pitchFamily="34" charset="0"/>
              </a:rPr>
              <a:t>luật</a:t>
            </a:r>
            <a:r>
              <a:rPr lang="en-US" altLang="ko-KR" b="1" dirty="0" smtClean="0">
                <a:solidFill>
                  <a:schemeClr val="tx1">
                    <a:lumMod val="85000"/>
                    <a:lumOff val="15000"/>
                  </a:schemeClr>
                </a:solidFill>
                <a:cs typeface="Arial" pitchFamily="34" charset="0"/>
              </a:rPr>
              <a:t> </a:t>
            </a:r>
            <a:r>
              <a:rPr lang="en-US" altLang="ko-KR" b="1" dirty="0" err="1" smtClean="0">
                <a:solidFill>
                  <a:schemeClr val="tx1">
                    <a:lumMod val="85000"/>
                    <a:lumOff val="15000"/>
                  </a:schemeClr>
                </a:solidFill>
                <a:cs typeface="Arial" pitchFamily="34" charset="0"/>
              </a:rPr>
              <a:t>Tố</a:t>
            </a:r>
            <a:r>
              <a:rPr lang="en-US" altLang="ko-KR" b="1" dirty="0" smtClean="0">
                <a:solidFill>
                  <a:schemeClr val="tx1">
                    <a:lumMod val="85000"/>
                    <a:lumOff val="15000"/>
                  </a:schemeClr>
                </a:solidFill>
                <a:cs typeface="Arial" pitchFamily="34" charset="0"/>
              </a:rPr>
              <a:t> </a:t>
            </a:r>
            <a:r>
              <a:rPr lang="en-US" altLang="ko-KR" b="1" dirty="0" err="1" smtClean="0">
                <a:solidFill>
                  <a:schemeClr val="tx1">
                    <a:lumMod val="85000"/>
                    <a:lumOff val="15000"/>
                  </a:schemeClr>
                </a:solidFill>
                <a:cs typeface="Arial" pitchFamily="34" charset="0"/>
              </a:rPr>
              <a:t>tụng</a:t>
            </a:r>
            <a:r>
              <a:rPr lang="en-US" altLang="ko-KR" b="1" dirty="0" smtClean="0">
                <a:solidFill>
                  <a:schemeClr val="tx1">
                    <a:lumMod val="85000"/>
                    <a:lumOff val="15000"/>
                  </a:schemeClr>
                </a:solidFill>
                <a:cs typeface="Arial" pitchFamily="34" charset="0"/>
              </a:rPr>
              <a:t> </a:t>
            </a:r>
            <a:r>
              <a:rPr lang="en-US" altLang="ko-KR" b="1" dirty="0" err="1" smtClean="0">
                <a:solidFill>
                  <a:schemeClr val="tx1">
                    <a:lumMod val="85000"/>
                    <a:lumOff val="15000"/>
                  </a:schemeClr>
                </a:solidFill>
                <a:cs typeface="Arial" pitchFamily="34" charset="0"/>
              </a:rPr>
              <a:t>Hình</a:t>
            </a:r>
            <a:r>
              <a:rPr lang="en-US" altLang="ko-KR" b="1" dirty="0" smtClean="0">
                <a:solidFill>
                  <a:schemeClr val="tx1">
                    <a:lumMod val="85000"/>
                    <a:lumOff val="15000"/>
                  </a:schemeClr>
                </a:solidFill>
                <a:cs typeface="Arial" pitchFamily="34" charset="0"/>
              </a:rPr>
              <a:t> </a:t>
            </a:r>
            <a:r>
              <a:rPr lang="en-US" altLang="ko-KR" b="1" dirty="0" err="1" smtClean="0">
                <a:solidFill>
                  <a:schemeClr val="tx1">
                    <a:lumMod val="85000"/>
                    <a:lumOff val="15000"/>
                  </a:schemeClr>
                </a:solidFill>
                <a:cs typeface="Arial" pitchFamily="34" charset="0"/>
              </a:rPr>
              <a:t>sự</a:t>
            </a:r>
            <a:r>
              <a:rPr lang="en-US" altLang="ko-KR" b="1" dirty="0" smtClean="0">
                <a:solidFill>
                  <a:schemeClr val="tx1">
                    <a:lumMod val="85000"/>
                    <a:lumOff val="15000"/>
                  </a:schemeClr>
                </a:solidFill>
                <a:cs typeface="Arial" pitchFamily="34" charset="0"/>
              </a:rPr>
              <a:t> </a:t>
            </a:r>
            <a:r>
              <a:rPr lang="en-US" altLang="ko-KR" b="1" dirty="0" err="1" smtClean="0">
                <a:solidFill>
                  <a:schemeClr val="tx1">
                    <a:lumMod val="85000"/>
                    <a:lumOff val="15000"/>
                  </a:schemeClr>
                </a:solidFill>
                <a:cs typeface="Arial" pitchFamily="34" charset="0"/>
              </a:rPr>
              <a:t>năm</a:t>
            </a:r>
            <a:r>
              <a:rPr lang="en-US" altLang="ko-KR" b="1" dirty="0" smtClean="0">
                <a:solidFill>
                  <a:schemeClr val="tx1">
                    <a:lumMod val="85000"/>
                    <a:lumOff val="15000"/>
                  </a:schemeClr>
                </a:solidFill>
                <a:cs typeface="Arial" pitchFamily="34" charset="0"/>
              </a:rPr>
              <a:t> 2015 ( </a:t>
            </a:r>
            <a:r>
              <a:rPr lang="en-US" altLang="ko-KR" b="1" dirty="0" err="1" smtClean="0">
                <a:solidFill>
                  <a:schemeClr val="tx1">
                    <a:lumMod val="85000"/>
                    <a:lumOff val="15000"/>
                  </a:schemeClr>
                </a:solidFill>
                <a:cs typeface="Arial" pitchFamily="34" charset="0"/>
              </a:rPr>
              <a:t>Sửa</a:t>
            </a:r>
            <a:r>
              <a:rPr lang="en-US" altLang="ko-KR" b="1" dirty="0" smtClean="0">
                <a:solidFill>
                  <a:schemeClr val="tx1">
                    <a:lumMod val="85000"/>
                    <a:lumOff val="15000"/>
                  </a:schemeClr>
                </a:solidFill>
                <a:cs typeface="Arial" pitchFamily="34" charset="0"/>
              </a:rPr>
              <a:t> </a:t>
            </a:r>
            <a:r>
              <a:rPr lang="en-US" altLang="ko-KR" b="1" dirty="0" err="1" smtClean="0">
                <a:solidFill>
                  <a:schemeClr val="tx1">
                    <a:lumMod val="85000"/>
                    <a:lumOff val="15000"/>
                  </a:schemeClr>
                </a:solidFill>
                <a:cs typeface="Arial" pitchFamily="34" charset="0"/>
              </a:rPr>
              <a:t>đổi</a:t>
            </a:r>
            <a:r>
              <a:rPr lang="en-US" altLang="ko-KR" b="1" dirty="0" smtClean="0">
                <a:solidFill>
                  <a:schemeClr val="tx1">
                    <a:lumMod val="85000"/>
                    <a:lumOff val="15000"/>
                  </a:schemeClr>
                </a:solidFill>
                <a:cs typeface="Arial" pitchFamily="34" charset="0"/>
              </a:rPr>
              <a:t>, </a:t>
            </a:r>
            <a:r>
              <a:rPr lang="en-US" altLang="ko-KR" b="1" dirty="0" err="1" smtClean="0">
                <a:solidFill>
                  <a:schemeClr val="tx1">
                    <a:lumMod val="85000"/>
                    <a:lumOff val="15000"/>
                  </a:schemeClr>
                </a:solidFill>
                <a:cs typeface="Arial" pitchFamily="34" charset="0"/>
              </a:rPr>
              <a:t>bổ</a:t>
            </a:r>
            <a:r>
              <a:rPr lang="en-US" altLang="ko-KR" b="1" dirty="0" smtClean="0">
                <a:solidFill>
                  <a:schemeClr val="tx1">
                    <a:lumMod val="85000"/>
                    <a:lumOff val="15000"/>
                  </a:schemeClr>
                </a:solidFill>
                <a:cs typeface="Arial" pitchFamily="34" charset="0"/>
              </a:rPr>
              <a:t> sung </a:t>
            </a:r>
            <a:r>
              <a:rPr lang="en-US" altLang="ko-KR" b="1" dirty="0" err="1" smtClean="0">
                <a:solidFill>
                  <a:schemeClr val="tx1">
                    <a:lumMod val="85000"/>
                    <a:lumOff val="15000"/>
                  </a:schemeClr>
                </a:solidFill>
                <a:cs typeface="Arial" pitchFamily="34" charset="0"/>
              </a:rPr>
              <a:t>năm</a:t>
            </a:r>
            <a:r>
              <a:rPr lang="en-US" altLang="ko-KR" b="1" dirty="0" smtClean="0">
                <a:solidFill>
                  <a:schemeClr val="tx1">
                    <a:lumMod val="85000"/>
                    <a:lumOff val="15000"/>
                  </a:schemeClr>
                </a:solidFill>
                <a:cs typeface="Arial" pitchFamily="34" charset="0"/>
              </a:rPr>
              <a:t> 2021)</a:t>
            </a:r>
          </a:p>
          <a:p>
            <a:pPr algn="just"/>
            <a:r>
              <a:rPr lang="en-US" altLang="ko-KR" b="1" dirty="0" smtClean="0">
                <a:solidFill>
                  <a:schemeClr val="tx1">
                    <a:lumMod val="85000"/>
                    <a:lumOff val="15000"/>
                  </a:schemeClr>
                </a:solidFill>
                <a:cs typeface="Arial" pitchFamily="34" charset="0"/>
              </a:rPr>
              <a:t>         </a:t>
            </a:r>
            <a:r>
              <a:rPr lang="en-US" altLang="ko-KR" b="1" dirty="0" err="1" smtClean="0">
                <a:solidFill>
                  <a:schemeClr val="tx1">
                    <a:lumMod val="85000"/>
                    <a:lumOff val="15000"/>
                  </a:schemeClr>
                </a:solidFill>
                <a:cs typeface="Arial" pitchFamily="34" charset="0"/>
              </a:rPr>
              <a:t>Điều</a:t>
            </a:r>
            <a:r>
              <a:rPr lang="en-US" altLang="ko-KR" b="1" dirty="0" smtClean="0">
                <a:solidFill>
                  <a:schemeClr val="tx1">
                    <a:lumMod val="85000"/>
                    <a:lumOff val="15000"/>
                  </a:schemeClr>
                </a:solidFill>
                <a:cs typeface="Arial" pitchFamily="34" charset="0"/>
              </a:rPr>
              <a:t> 12. </a:t>
            </a:r>
            <a:r>
              <a:rPr lang="en-US" altLang="ko-KR" dirty="0" err="1" smtClean="0">
                <a:solidFill>
                  <a:schemeClr val="tx1">
                    <a:lumMod val="85000"/>
                    <a:lumOff val="15000"/>
                  </a:schemeClr>
                </a:solidFill>
                <a:cs typeface="Arial" pitchFamily="34" charset="0"/>
              </a:rPr>
              <a:t>Bảo</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đảm</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quyền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bất</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khả</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xâm</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phạm</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về</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chỗ</a:t>
            </a:r>
            <a:r>
              <a:rPr lang="en-US" altLang="ko-KR" dirty="0" smtClean="0">
                <a:solidFill>
                  <a:schemeClr val="tx1">
                    <a:lumMod val="85000"/>
                    <a:lumOff val="15000"/>
                  </a:schemeClr>
                </a:solidFill>
                <a:cs typeface="Arial" pitchFamily="34" charset="0"/>
              </a:rPr>
              <a:t> ở, </a:t>
            </a:r>
            <a:r>
              <a:rPr lang="en-US" altLang="ko-KR" dirty="0" err="1" smtClean="0">
                <a:solidFill>
                  <a:schemeClr val="tx1">
                    <a:lumMod val="85000"/>
                    <a:lumOff val="15000"/>
                  </a:schemeClr>
                </a:solidFill>
                <a:cs typeface="Arial" pitchFamily="34" charset="0"/>
              </a:rPr>
              <a:t>đời</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sôngs</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riêng</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tư</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bí</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mật</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cá</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nhân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bí</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mật</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gia</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đình</a:t>
            </a:r>
            <a:r>
              <a:rPr lang="en-US" altLang="ko-KR" dirty="0" smtClean="0">
                <a:solidFill>
                  <a:schemeClr val="tx1">
                    <a:lumMod val="85000"/>
                    <a:lumOff val="15000"/>
                  </a:schemeClr>
                </a:solidFill>
                <a:cs typeface="Arial" pitchFamily="34" charset="0"/>
              </a:rPr>
              <a:t>, an </a:t>
            </a:r>
            <a:r>
              <a:rPr lang="en-US" altLang="ko-KR" dirty="0" err="1" smtClean="0">
                <a:solidFill>
                  <a:schemeClr val="tx1">
                    <a:lumMod val="85000"/>
                    <a:lumOff val="15000"/>
                  </a:schemeClr>
                </a:solidFill>
                <a:cs typeface="Arial" pitchFamily="34" charset="0"/>
              </a:rPr>
              <a:t>toàn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và</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bí</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mật</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thư</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tín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điện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thoại</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điên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tín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của</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cá</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nhân</a:t>
            </a:r>
            <a:r>
              <a:rPr lang="en-US" altLang="ko-KR" dirty="0" smtClean="0">
                <a:solidFill>
                  <a:schemeClr val="tx1">
                    <a:lumMod val="85000"/>
                    <a:lumOff val="15000"/>
                  </a:schemeClr>
                </a:solidFill>
                <a:cs typeface="Arial" pitchFamily="34" charset="0"/>
              </a:rPr>
              <a:t>.</a:t>
            </a:r>
          </a:p>
          <a:p>
            <a:pPr algn="just"/>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Không</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ai</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được</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xâm</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phạm</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trái</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pháp</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luật</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chỗ</a:t>
            </a:r>
            <a:r>
              <a:rPr lang="en-US" altLang="ko-KR" dirty="0" smtClean="0">
                <a:solidFill>
                  <a:schemeClr val="tx1">
                    <a:lumMod val="85000"/>
                    <a:lumOff val="15000"/>
                  </a:schemeClr>
                </a:solidFill>
                <a:cs typeface="Arial" pitchFamily="34" charset="0"/>
              </a:rPr>
              <a:t> ở, </a:t>
            </a:r>
            <a:r>
              <a:rPr lang="en-US" altLang="ko-KR" dirty="0" err="1" smtClean="0">
                <a:solidFill>
                  <a:schemeClr val="tx1">
                    <a:lumMod val="85000"/>
                    <a:lumOff val="15000"/>
                  </a:schemeClr>
                </a:solidFill>
                <a:cs typeface="Arial" pitchFamily="34" charset="0"/>
              </a:rPr>
              <a:t>đời</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sống</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riêng</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tư</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bí</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mật</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cá</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nhận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bí</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mật</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gia</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đình</a:t>
            </a:r>
            <a:r>
              <a:rPr lang="en-US" altLang="ko-KR" dirty="0" smtClean="0">
                <a:solidFill>
                  <a:schemeClr val="tx1">
                    <a:lumMod val="85000"/>
                    <a:lumOff val="15000"/>
                  </a:schemeClr>
                </a:solidFill>
                <a:cs typeface="Arial" pitchFamily="34" charset="0"/>
              </a:rPr>
              <a:t>, an </a:t>
            </a:r>
            <a:r>
              <a:rPr lang="en-US" altLang="ko-KR" dirty="0" err="1" smtClean="0">
                <a:solidFill>
                  <a:schemeClr val="tx1">
                    <a:lumMod val="85000"/>
                    <a:lumOff val="15000"/>
                  </a:schemeClr>
                </a:solidFill>
                <a:cs typeface="Arial" pitchFamily="34" charset="0"/>
              </a:rPr>
              <a:t>toàn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và</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bí</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mật</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thư</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tín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điện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thoại</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điện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tín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và</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các</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hình</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thức</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trao</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đổi</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riêng</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tư</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khác</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của</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cá</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nhân</a:t>
            </a:r>
            <a:r>
              <a:rPr lang="en-US" altLang="ko-KR" dirty="0" smtClean="0">
                <a:solidFill>
                  <a:schemeClr val="tx1">
                    <a:lumMod val="85000"/>
                    <a:lumOff val="15000"/>
                  </a:schemeClr>
                </a:solidFill>
                <a:cs typeface="Arial" pitchFamily="34" charset="0"/>
              </a:rPr>
              <a:t>.</a:t>
            </a:r>
          </a:p>
          <a:p>
            <a:pPr algn="just"/>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Việc</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khám</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xét</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chỗ</a:t>
            </a:r>
            <a:r>
              <a:rPr lang="en-US" altLang="ko-KR" dirty="0" smtClean="0">
                <a:solidFill>
                  <a:schemeClr val="tx1">
                    <a:lumMod val="85000"/>
                    <a:lumOff val="15000"/>
                  </a:schemeClr>
                </a:solidFill>
                <a:cs typeface="Arial" pitchFamily="34" charset="0"/>
              </a:rPr>
              <a:t> ở; </a:t>
            </a:r>
            <a:r>
              <a:rPr lang="en-US" altLang="ko-KR" dirty="0" err="1" smtClean="0">
                <a:solidFill>
                  <a:schemeClr val="tx1">
                    <a:lumMod val="85000"/>
                    <a:lumOff val="15000"/>
                  </a:schemeClr>
                </a:solidFill>
                <a:cs typeface="Arial" pitchFamily="34" charset="0"/>
              </a:rPr>
              <a:t>khám</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xét</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và</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tạm</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giữ</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và</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thu</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giữ</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thư</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tín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điện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thoại</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điện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tín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dữ</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liệu</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điện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tử</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và</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các</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hình</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thức</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trao</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đổi</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thông</a:t>
            </a:r>
            <a:r>
              <a:rPr lang="en-US" altLang="ko-KR" dirty="0" smtClean="0">
                <a:solidFill>
                  <a:schemeClr val="tx1">
                    <a:lumMod val="85000"/>
                    <a:lumOff val="15000"/>
                  </a:schemeClr>
                </a:solidFill>
                <a:cs typeface="Arial" pitchFamily="34" charset="0"/>
              </a:rPr>
              <a:t> tin </a:t>
            </a:r>
            <a:r>
              <a:rPr lang="en-US" altLang="ko-KR" dirty="0" err="1" smtClean="0">
                <a:solidFill>
                  <a:schemeClr val="tx1">
                    <a:lumMod val="85000"/>
                    <a:lumOff val="15000"/>
                  </a:schemeClr>
                </a:solidFill>
                <a:cs typeface="Arial" pitchFamily="34" charset="0"/>
              </a:rPr>
              <a:t>riêng</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tư</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khác</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phải</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thực</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hiện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theo</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quy</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định</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của</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Bộ</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luât</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này</a:t>
            </a:r>
            <a:r>
              <a:rPr lang="en-US" altLang="ko-KR" dirty="0" smtClean="0">
                <a:solidFill>
                  <a:schemeClr val="tx1">
                    <a:lumMod val="85000"/>
                    <a:lumOff val="15000"/>
                  </a:schemeClr>
                </a:solidFill>
                <a:cs typeface="Arial" pitchFamily="34" charset="0"/>
              </a:rPr>
              <a:t>.</a:t>
            </a:r>
          </a:p>
          <a:p>
            <a:pPr algn="just"/>
            <a:r>
              <a:rPr lang="en-US" altLang="ko-KR" b="1" dirty="0" smtClean="0">
                <a:solidFill>
                  <a:schemeClr val="tx1">
                    <a:lumMod val="85000"/>
                    <a:lumOff val="15000"/>
                  </a:schemeClr>
                </a:solidFill>
                <a:cs typeface="Arial" pitchFamily="34" charset="0"/>
              </a:rPr>
              <a:t>        </a:t>
            </a:r>
            <a:r>
              <a:rPr lang="en-US" altLang="ko-KR" b="1" dirty="0" err="1" smtClean="0">
                <a:solidFill>
                  <a:schemeClr val="tx1">
                    <a:lumMod val="85000"/>
                    <a:lumOff val="15000"/>
                  </a:schemeClr>
                </a:solidFill>
                <a:cs typeface="Arial" pitchFamily="34" charset="0"/>
              </a:rPr>
              <a:t>Điều</a:t>
            </a:r>
            <a:r>
              <a:rPr lang="en-US" altLang="ko-KR" b="1" dirty="0" smtClean="0">
                <a:solidFill>
                  <a:schemeClr val="tx1">
                    <a:lumMod val="85000"/>
                    <a:lumOff val="15000"/>
                  </a:schemeClr>
                </a:solidFill>
                <a:cs typeface="Arial" pitchFamily="34" charset="0"/>
              </a:rPr>
              <a:t> 192. </a:t>
            </a:r>
            <a:r>
              <a:rPr lang="en-US" altLang="ko-KR" dirty="0" err="1" smtClean="0">
                <a:solidFill>
                  <a:schemeClr val="tx1">
                    <a:lumMod val="85000"/>
                    <a:lumOff val="15000"/>
                  </a:schemeClr>
                </a:solidFill>
                <a:cs typeface="Arial" pitchFamily="34" charset="0"/>
              </a:rPr>
              <a:t>Căn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cứ</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khám</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xét</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người</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chỗ</a:t>
            </a:r>
            <a:r>
              <a:rPr lang="en-US" altLang="ko-KR" dirty="0" smtClean="0">
                <a:solidFill>
                  <a:schemeClr val="tx1">
                    <a:lumMod val="85000"/>
                    <a:lumOff val="15000"/>
                  </a:schemeClr>
                </a:solidFill>
                <a:cs typeface="Arial" pitchFamily="34" charset="0"/>
              </a:rPr>
              <a:t> ở, </a:t>
            </a:r>
            <a:r>
              <a:rPr lang="en-US" altLang="ko-KR" dirty="0" err="1" smtClean="0">
                <a:solidFill>
                  <a:schemeClr val="tx1">
                    <a:lumMod val="85000"/>
                    <a:lumOff val="15000"/>
                  </a:schemeClr>
                </a:solidFill>
                <a:cs typeface="Arial" pitchFamily="34" charset="0"/>
              </a:rPr>
              <a:t>nơi</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làm</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việc</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địa</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điểm</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phương</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tiện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tài</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liệu</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đồ</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vật</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thư</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tín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điện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thoại</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điện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tín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bưu</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kiện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bưu</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phẩm</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dữ</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liệu</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điện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tử</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trích</a:t>
            </a:r>
            <a:r>
              <a:rPr lang="en-US" altLang="ko-KR" dirty="0" smtClean="0">
                <a:solidFill>
                  <a:schemeClr val="tx1">
                    <a:lumMod val="85000"/>
                    <a:lumOff val="15000"/>
                  </a:schemeClr>
                </a:solidFill>
                <a:cs typeface="Arial" pitchFamily="34" charset="0"/>
              </a:rPr>
              <a:t>)</a:t>
            </a:r>
          </a:p>
          <a:p>
            <a:pPr algn="just"/>
            <a:r>
              <a:rPr lang="en-US" altLang="ko-KR" dirty="0" smtClean="0">
                <a:solidFill>
                  <a:schemeClr val="tx1">
                    <a:lumMod val="85000"/>
                    <a:lumOff val="15000"/>
                  </a:schemeClr>
                </a:solidFill>
                <a:cs typeface="Arial" pitchFamily="34" charset="0"/>
              </a:rPr>
              <a:t>        2. </a:t>
            </a:r>
            <a:r>
              <a:rPr lang="en-US" altLang="ko-KR" dirty="0" err="1" smtClean="0">
                <a:solidFill>
                  <a:schemeClr val="tx1">
                    <a:lumMod val="85000"/>
                    <a:lumOff val="15000"/>
                  </a:schemeClr>
                </a:solidFill>
                <a:cs typeface="Arial" pitchFamily="34" charset="0"/>
              </a:rPr>
              <a:t>Khi</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có</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căn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cứ</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để</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nhận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định</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trong</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thư</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tín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điện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tín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bưu</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kiện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bưu</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phẩm</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dư</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liệu</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điện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tử</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có</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công</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cụ</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phương</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tiện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phạm</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tội</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tài</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liệu</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đồ</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vật</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tài</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sản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liên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quán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đến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vụ</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án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thì</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có</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thểkhám</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xét</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thư</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tín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điện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tín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bưu</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kiện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bưu</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phẩm</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dữ</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liệu</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điện</a:t>
            </a:r>
            <a:r>
              <a:rPr lang="en-US" altLang="ko-KR" dirty="0" smtClean="0">
                <a:solidFill>
                  <a:schemeClr val="tx1">
                    <a:lumMod val="85000"/>
                    <a:lumOff val="15000"/>
                  </a:schemeClr>
                </a:solidFill>
                <a:cs typeface="Arial" pitchFamily="34" charset="0"/>
              </a:rPr>
              <a:t> </a:t>
            </a:r>
            <a:r>
              <a:rPr lang="en-US" altLang="ko-KR" dirty="0" err="1" smtClean="0">
                <a:solidFill>
                  <a:schemeClr val="tx1">
                    <a:lumMod val="85000"/>
                    <a:lumOff val="15000"/>
                  </a:schemeClr>
                </a:solidFill>
                <a:cs typeface="Arial" pitchFamily="34" charset="0"/>
              </a:rPr>
              <a:t>tử</a:t>
            </a:r>
            <a:r>
              <a:rPr lang="en-US" altLang="ko-KR" dirty="0" smtClean="0">
                <a:solidFill>
                  <a:schemeClr val="tx1">
                    <a:lumMod val="85000"/>
                    <a:lumOff val="15000"/>
                  </a:schemeClr>
                </a:solidFill>
                <a:cs typeface="Arial" pitchFamily="34" charset="0"/>
              </a:rPr>
              <a:t>.</a:t>
            </a:r>
            <a:endParaRPr lang="ko-KR" altLang="en-US" dirty="0">
              <a:solidFill>
                <a:schemeClr val="tx1">
                  <a:lumMod val="85000"/>
                  <a:lumOff val="15000"/>
                </a:schemeClr>
              </a:solidFill>
              <a:cs typeface="Arial" pitchFamily="34" charset="0"/>
            </a:endParaRPr>
          </a:p>
        </p:txBody>
      </p:sp>
      <p:pic>
        <p:nvPicPr>
          <p:cNvPr id="111" name="Picture 1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007" y="482120"/>
            <a:ext cx="2688880" cy="3630441"/>
          </a:xfrm>
          <a:prstGeom prst="rect">
            <a:avLst/>
          </a:prstGeom>
        </p:spPr>
      </p:pic>
      <p:sp>
        <p:nvSpPr>
          <p:cNvPr id="2" name="TextBox 1"/>
          <p:cNvSpPr txBox="1"/>
          <p:nvPr/>
        </p:nvSpPr>
        <p:spPr>
          <a:xfrm>
            <a:off x="3603279" y="5007935"/>
            <a:ext cx="8483097" cy="1477328"/>
          </a:xfrm>
          <a:prstGeom prst="rect">
            <a:avLst/>
          </a:prstGeom>
          <a:solidFill>
            <a:schemeClr val="accent2">
              <a:lumMod val="60000"/>
              <a:lumOff val="40000"/>
            </a:schemeClr>
          </a:solidFill>
        </p:spPr>
        <p:txBody>
          <a:bodyPr wrap="square" rtlCol="0">
            <a:spAutoFit/>
          </a:bodyPr>
          <a:lstStyle/>
          <a:p>
            <a:r>
              <a:rPr lang="vi-VN" dirty="0"/>
              <a:t>Các thông tin về Hiến pháp, Bộ luật Dân sự, Bộ luật Tố tụng Hình sự nói đến quyền được bảo đảm an toàn và bí mật thư tín, điện thoại, điện tín. Quyền này có nghĩa là, thư tín, điện thoại, điện tín của cá nhân bảo đảm an toàn và bí mật, không ai được tự tiện bóc mở, tiêu huỷ, kiểm soát thư tín, điện thoại, điện tín của người khác.</a:t>
            </a:r>
            <a:endParaRPr lang="en-US" dirty="0"/>
          </a:p>
        </p:txBody>
      </p:sp>
      <p:sp>
        <p:nvSpPr>
          <p:cNvPr id="3" name="Right Arrow 2"/>
          <p:cNvSpPr/>
          <p:nvPr/>
        </p:nvSpPr>
        <p:spPr>
          <a:xfrm>
            <a:off x="3026262" y="5491639"/>
            <a:ext cx="476118" cy="294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Callout 3"/>
          <p:cNvSpPr/>
          <p:nvPr/>
        </p:nvSpPr>
        <p:spPr>
          <a:xfrm>
            <a:off x="0" y="4616711"/>
            <a:ext cx="2926674" cy="2094016"/>
          </a:xfrm>
          <a:prstGeom prst="wedgeEllipseCallout">
            <a:avLst>
              <a:gd name="adj1" fmla="val -20469"/>
              <a:gd name="adj2" fmla="val 437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6632" y="4925055"/>
            <a:ext cx="2536155" cy="1477328"/>
          </a:xfrm>
          <a:prstGeom prst="rect">
            <a:avLst/>
          </a:prstGeom>
          <a:noFill/>
        </p:spPr>
        <p:txBody>
          <a:bodyPr wrap="square" rtlCol="0">
            <a:spAutoFit/>
          </a:bodyPr>
          <a:lstStyle/>
          <a:p>
            <a:r>
              <a:rPr lang="en-US" dirty="0" err="1"/>
              <a:t>Thông</a:t>
            </a:r>
            <a:r>
              <a:rPr lang="en-US" dirty="0"/>
              <a:t> tin </a:t>
            </a:r>
            <a:r>
              <a:rPr lang="en-US" dirty="0" err="1"/>
              <a:t>trên</a:t>
            </a:r>
            <a:r>
              <a:rPr lang="en-US" dirty="0"/>
              <a:t> </a:t>
            </a:r>
            <a:r>
              <a:rPr lang="en-US" dirty="0" err="1"/>
              <a:t>nói</a:t>
            </a:r>
            <a:r>
              <a:rPr lang="en-US" dirty="0"/>
              <a:t> </a:t>
            </a:r>
            <a:r>
              <a:rPr lang="en-US" dirty="0" err="1"/>
              <a:t>đến</a:t>
            </a:r>
            <a:r>
              <a:rPr lang="en-US" dirty="0"/>
              <a:t> </a:t>
            </a:r>
            <a:r>
              <a:rPr lang="en-US" dirty="0" err="1"/>
              <a:t>quyền</a:t>
            </a:r>
            <a:r>
              <a:rPr lang="en-US" dirty="0"/>
              <a:t> </a:t>
            </a:r>
            <a:r>
              <a:rPr lang="en-US" dirty="0" err="1"/>
              <a:t>nào</a:t>
            </a:r>
            <a:r>
              <a:rPr lang="en-US" dirty="0"/>
              <a:t> </a:t>
            </a:r>
            <a:r>
              <a:rPr lang="en-US" dirty="0" err="1"/>
              <a:t>của</a:t>
            </a:r>
            <a:r>
              <a:rPr lang="en-US" dirty="0"/>
              <a:t> </a:t>
            </a:r>
            <a:r>
              <a:rPr lang="en-US" dirty="0" err="1"/>
              <a:t>công</a:t>
            </a:r>
            <a:r>
              <a:rPr lang="en-US" dirty="0"/>
              <a:t> </a:t>
            </a:r>
            <a:r>
              <a:rPr lang="en-US" dirty="0" err="1"/>
              <a:t>dân</a:t>
            </a:r>
            <a:r>
              <a:rPr lang="en-US" dirty="0"/>
              <a:t>? </a:t>
            </a:r>
            <a:r>
              <a:rPr lang="en-US" dirty="0" err="1"/>
              <a:t>Em</a:t>
            </a:r>
            <a:r>
              <a:rPr lang="en-US" dirty="0"/>
              <a:t> </a:t>
            </a:r>
            <a:r>
              <a:rPr lang="en-US" dirty="0" err="1"/>
              <a:t>hiểu</a:t>
            </a:r>
            <a:r>
              <a:rPr lang="en-US" dirty="0"/>
              <a:t> </a:t>
            </a:r>
            <a:r>
              <a:rPr lang="en-US" dirty="0" err="1"/>
              <a:t>nội</a:t>
            </a:r>
            <a:r>
              <a:rPr lang="en-US" dirty="0"/>
              <a:t> dung </a:t>
            </a:r>
            <a:r>
              <a:rPr lang="en-US" dirty="0" err="1"/>
              <a:t>quyền</a:t>
            </a:r>
            <a:r>
              <a:rPr lang="en-US" dirty="0"/>
              <a:t> </a:t>
            </a:r>
            <a:r>
              <a:rPr lang="en-US" dirty="0" err="1"/>
              <a:t>đó</a:t>
            </a:r>
            <a:r>
              <a:rPr lang="en-US" dirty="0"/>
              <a:t> </a:t>
            </a:r>
            <a:r>
              <a:rPr lang="en-US" dirty="0" err="1"/>
              <a:t>như</a:t>
            </a:r>
            <a:r>
              <a:rPr lang="en-US" dirty="0"/>
              <a:t> </a:t>
            </a:r>
            <a:r>
              <a:rPr lang="en-US" dirty="0" err="1"/>
              <a:t>thế</a:t>
            </a:r>
            <a:r>
              <a:rPr lang="en-US" dirty="0"/>
              <a:t> </a:t>
            </a:r>
            <a:r>
              <a:rPr lang="en-US" dirty="0" err="1"/>
              <a:t>nào</a:t>
            </a:r>
            <a:endParaRPr lang="en-US" dirty="0"/>
          </a:p>
          <a:p>
            <a:endParaRPr lang="en-US" dirty="0"/>
          </a:p>
        </p:txBody>
      </p:sp>
    </p:spTree>
    <p:extLst>
      <p:ext uri="{BB962C8B-B14F-4D97-AF65-F5344CB8AC3E}">
        <p14:creationId xmlns:p14="http://schemas.microsoft.com/office/powerpoint/2010/main" val="230703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a:xfrm>
            <a:off x="323529" y="237109"/>
            <a:ext cx="11573197" cy="724247"/>
          </a:xfrm>
        </p:spPr>
        <p:txBody>
          <a:bodyPr/>
          <a:lstStyle/>
          <a:p>
            <a:r>
              <a:rPr lang="en-US" dirty="0" err="1" smtClean="0"/>
              <a:t>Tình</a:t>
            </a:r>
            <a:r>
              <a:rPr lang="en-US" dirty="0" smtClean="0"/>
              <a:t> </a:t>
            </a:r>
            <a:r>
              <a:rPr lang="en-US" dirty="0" err="1" smtClean="0"/>
              <a:t>huống</a:t>
            </a:r>
            <a:endParaRPr lang="en-US" dirty="0"/>
          </a:p>
        </p:txBody>
      </p:sp>
      <p:grpSp>
        <p:nvGrpSpPr>
          <p:cNvPr id="48" name="Group 47">
            <a:extLst>
              <a:ext uri="{FF2B5EF4-FFF2-40B4-BE49-F238E27FC236}">
                <a16:creationId xmlns="" xmlns:a16="http://schemas.microsoft.com/office/drawing/2014/main" id="{D7AA1DE8-BE33-40B9-BA35-14BA33A5D3FA}"/>
              </a:ext>
            </a:extLst>
          </p:cNvPr>
          <p:cNvGrpSpPr/>
          <p:nvPr/>
        </p:nvGrpSpPr>
        <p:grpSpPr>
          <a:xfrm>
            <a:off x="9033889" y="4862344"/>
            <a:ext cx="2128669" cy="1146890"/>
            <a:chOff x="9075380" y="1703389"/>
            <a:chExt cx="2128669" cy="1146890"/>
          </a:xfrm>
        </p:grpSpPr>
        <p:sp>
          <p:nvSpPr>
            <p:cNvPr id="49" name="Freeform 5">
              <a:extLst>
                <a:ext uri="{FF2B5EF4-FFF2-40B4-BE49-F238E27FC236}">
                  <a16:creationId xmlns="" xmlns:a16="http://schemas.microsoft.com/office/drawing/2014/main" id="{6549A368-2092-4CEF-8F9D-30D8F0EEF398}"/>
                </a:ext>
              </a:extLst>
            </p:cNvPr>
            <p:cNvSpPr>
              <a:spLocks noChangeAspect="1"/>
            </p:cNvSpPr>
            <p:nvPr/>
          </p:nvSpPr>
          <p:spPr>
            <a:xfrm flipH="1">
              <a:off x="9075380" y="1703389"/>
              <a:ext cx="2128669" cy="1146890"/>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accent1">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50" name="Rounded Rectangle 8">
              <a:extLst>
                <a:ext uri="{FF2B5EF4-FFF2-40B4-BE49-F238E27FC236}">
                  <a16:creationId xmlns="" xmlns:a16="http://schemas.microsoft.com/office/drawing/2014/main" id="{1D054779-EB1F-4CF2-960C-631205DC0244}"/>
                </a:ext>
              </a:extLst>
            </p:cNvPr>
            <p:cNvSpPr/>
            <p:nvPr/>
          </p:nvSpPr>
          <p:spPr>
            <a:xfrm>
              <a:off x="10273479" y="1862350"/>
              <a:ext cx="306166" cy="306132"/>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1" name="Rounded Rectangle 2">
              <a:extLst>
                <a:ext uri="{FF2B5EF4-FFF2-40B4-BE49-F238E27FC236}">
                  <a16:creationId xmlns="" xmlns:a16="http://schemas.microsoft.com/office/drawing/2014/main" id="{013023E2-46AB-45FE-850B-6A30B7F4FBC1}"/>
                </a:ext>
              </a:extLst>
            </p:cNvPr>
            <p:cNvSpPr/>
            <p:nvPr/>
          </p:nvSpPr>
          <p:spPr>
            <a:xfrm>
              <a:off x="10592216" y="2460350"/>
              <a:ext cx="306132" cy="306132"/>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2" name="Rounded Rectangle 3">
              <a:extLst>
                <a:ext uri="{FF2B5EF4-FFF2-40B4-BE49-F238E27FC236}">
                  <a16:creationId xmlns="" xmlns:a16="http://schemas.microsoft.com/office/drawing/2014/main" id="{7602FCA9-7E97-47BC-83FB-CB80D3CD582E}"/>
                </a:ext>
              </a:extLst>
            </p:cNvPr>
            <p:cNvSpPr>
              <a:spLocks noChangeAspect="1"/>
            </p:cNvSpPr>
            <p:nvPr/>
          </p:nvSpPr>
          <p:spPr>
            <a:xfrm>
              <a:off x="9789933" y="2123768"/>
              <a:ext cx="306132" cy="306132"/>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3" name="TextBox 52">
              <a:extLst>
                <a:ext uri="{FF2B5EF4-FFF2-40B4-BE49-F238E27FC236}">
                  <a16:creationId xmlns="" xmlns:a16="http://schemas.microsoft.com/office/drawing/2014/main" id="{11239EEA-82BE-4EDC-B0B9-751AD6DECBA9}"/>
                </a:ext>
              </a:extLst>
            </p:cNvPr>
            <p:cNvSpPr txBox="1"/>
            <p:nvPr/>
          </p:nvSpPr>
          <p:spPr>
            <a:xfrm>
              <a:off x="9330408" y="2441182"/>
              <a:ext cx="1147194" cy="369332"/>
            </a:xfrm>
            <a:prstGeom prst="rect">
              <a:avLst/>
            </a:prstGeom>
            <a:noFill/>
          </p:spPr>
          <p:txBody>
            <a:bodyPr wrap="square">
              <a:spAutoFit/>
            </a:bodyPr>
            <a:lstStyle/>
            <a:p>
              <a:pPr algn="ctr"/>
              <a:r>
                <a:rPr lang="en-US" b="1" dirty="0"/>
                <a:t>Internet</a:t>
              </a: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5126" y="3975992"/>
            <a:ext cx="3359889" cy="23967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0" name="TextBox 79"/>
          <p:cNvSpPr txBox="1"/>
          <p:nvPr/>
        </p:nvSpPr>
        <p:spPr>
          <a:xfrm>
            <a:off x="7910623" y="599233"/>
            <a:ext cx="4178596" cy="3447098"/>
          </a:xfrm>
          <a:prstGeom prst="rect">
            <a:avLst/>
          </a:prstGeom>
          <a:noFill/>
        </p:spPr>
        <p:txBody>
          <a:bodyPr wrap="square" rtlCol="0">
            <a:spAutoFit/>
          </a:bodyPr>
          <a:lstStyle/>
          <a:p>
            <a:r>
              <a:rPr lang="en-US" sz="2000" i="1" dirty="0" err="1">
                <a:solidFill>
                  <a:srgbClr val="00B0F0"/>
                </a:solidFill>
              </a:rPr>
              <a:t>Tình</a:t>
            </a:r>
            <a:r>
              <a:rPr lang="en-US" sz="2000" i="1" dirty="0">
                <a:solidFill>
                  <a:srgbClr val="00B0F0"/>
                </a:solidFill>
              </a:rPr>
              <a:t> </a:t>
            </a:r>
            <a:r>
              <a:rPr lang="en-US" sz="2000" i="1" dirty="0" err="1">
                <a:solidFill>
                  <a:srgbClr val="00B0F0"/>
                </a:solidFill>
              </a:rPr>
              <a:t>huống</a:t>
            </a:r>
            <a:r>
              <a:rPr lang="en-US" sz="2000" i="1" dirty="0">
                <a:solidFill>
                  <a:srgbClr val="00B0F0"/>
                </a:solidFill>
              </a:rPr>
              <a:t> 2: </a:t>
            </a:r>
            <a:r>
              <a:rPr lang="en-US" sz="2000" dirty="0"/>
              <a:t>K </a:t>
            </a:r>
            <a:r>
              <a:rPr lang="en-US" sz="2000" dirty="0" err="1"/>
              <a:t>mượn</a:t>
            </a:r>
            <a:r>
              <a:rPr lang="en-US" sz="2000" dirty="0"/>
              <a:t> </a:t>
            </a:r>
            <a:r>
              <a:rPr lang="en-US" sz="2000" dirty="0" err="1"/>
              <a:t>điện</a:t>
            </a:r>
            <a:r>
              <a:rPr lang="en-US" sz="2000" dirty="0"/>
              <a:t> </a:t>
            </a:r>
            <a:r>
              <a:rPr lang="en-US" sz="2000" dirty="0" err="1"/>
              <a:t>thoại</a:t>
            </a:r>
            <a:r>
              <a:rPr lang="en-US" sz="2000" dirty="0"/>
              <a:t> </a:t>
            </a:r>
            <a:r>
              <a:rPr lang="en-US" sz="2000" dirty="0" err="1"/>
              <a:t>của</a:t>
            </a:r>
            <a:r>
              <a:rPr lang="en-US" sz="2000" dirty="0"/>
              <a:t> S </a:t>
            </a:r>
            <a:r>
              <a:rPr lang="en-US" sz="2000" dirty="0" err="1"/>
              <a:t>để</a:t>
            </a:r>
            <a:r>
              <a:rPr lang="en-US" sz="2000" dirty="0"/>
              <a:t> </a:t>
            </a:r>
            <a:r>
              <a:rPr lang="en-US" sz="2000" dirty="0" err="1"/>
              <a:t>gọi</a:t>
            </a:r>
            <a:r>
              <a:rPr lang="en-US" sz="2000" dirty="0"/>
              <a:t> </a:t>
            </a:r>
            <a:r>
              <a:rPr lang="en-US" sz="2000" dirty="0" err="1"/>
              <a:t>điện</a:t>
            </a:r>
            <a:r>
              <a:rPr lang="en-US" sz="2000" dirty="0"/>
              <a:t> </a:t>
            </a:r>
            <a:r>
              <a:rPr lang="en-US" sz="2000" dirty="0" err="1"/>
              <a:t>cho</a:t>
            </a:r>
            <a:r>
              <a:rPr lang="en-US" sz="2000" dirty="0"/>
              <a:t> 1 </a:t>
            </a:r>
            <a:r>
              <a:rPr lang="en-US" sz="2000" dirty="0" err="1"/>
              <a:t>người</a:t>
            </a:r>
            <a:r>
              <a:rPr lang="en-US" sz="2000" dirty="0"/>
              <a:t> </a:t>
            </a:r>
            <a:r>
              <a:rPr lang="en-US" sz="2000" dirty="0" err="1"/>
              <a:t>bạn</a:t>
            </a:r>
            <a:r>
              <a:rPr lang="en-US" sz="2000" dirty="0"/>
              <a:t>. </a:t>
            </a:r>
            <a:r>
              <a:rPr lang="en-US" sz="2000" dirty="0" err="1"/>
              <a:t>Trong</a:t>
            </a:r>
            <a:r>
              <a:rPr lang="en-US" sz="2000" dirty="0"/>
              <a:t> </a:t>
            </a:r>
            <a:r>
              <a:rPr lang="en-US" sz="2000" dirty="0" err="1"/>
              <a:t>lúc</a:t>
            </a:r>
            <a:r>
              <a:rPr lang="en-US" sz="2000" dirty="0"/>
              <a:t> S </a:t>
            </a:r>
            <a:r>
              <a:rPr lang="en-US" sz="2000" dirty="0" err="1"/>
              <a:t>không</a:t>
            </a:r>
            <a:r>
              <a:rPr lang="en-US" sz="2000" dirty="0"/>
              <a:t> </a:t>
            </a:r>
            <a:r>
              <a:rPr lang="en-US" sz="2000" dirty="0" err="1"/>
              <a:t>để</a:t>
            </a:r>
            <a:r>
              <a:rPr lang="en-US" sz="2000" dirty="0"/>
              <a:t> ý, K </a:t>
            </a:r>
            <a:r>
              <a:rPr lang="en-US" sz="2000" dirty="0" err="1"/>
              <a:t>tụ</a:t>
            </a:r>
            <a:r>
              <a:rPr lang="en-US" sz="2000" dirty="0"/>
              <a:t> ý </a:t>
            </a:r>
            <a:r>
              <a:rPr lang="en-US" sz="2000" dirty="0" err="1"/>
              <a:t>đọc</a:t>
            </a:r>
            <a:r>
              <a:rPr lang="en-US" sz="2000" dirty="0"/>
              <a:t> </a:t>
            </a:r>
            <a:r>
              <a:rPr lang="en-US" sz="2000" dirty="0" err="1"/>
              <a:t>một</a:t>
            </a:r>
            <a:r>
              <a:rPr lang="en-US" sz="2000" dirty="0"/>
              <a:t> </a:t>
            </a:r>
            <a:r>
              <a:rPr lang="en-US" sz="2000" dirty="0" err="1"/>
              <a:t>số</a:t>
            </a:r>
            <a:r>
              <a:rPr lang="en-US" sz="2000" dirty="0"/>
              <a:t> tin </a:t>
            </a:r>
            <a:r>
              <a:rPr lang="en-US" sz="2000" dirty="0" err="1"/>
              <a:t>nhắn</a:t>
            </a:r>
            <a:r>
              <a:rPr lang="en-US" sz="2000" dirty="0"/>
              <a:t> </a:t>
            </a:r>
            <a:r>
              <a:rPr lang="en-US" sz="2000" dirty="0" err="1"/>
              <a:t>của</a:t>
            </a:r>
            <a:r>
              <a:rPr lang="en-US" sz="2000" dirty="0"/>
              <a:t> S </a:t>
            </a:r>
            <a:r>
              <a:rPr lang="en-US" sz="2000" dirty="0" err="1"/>
              <a:t>trong</a:t>
            </a:r>
            <a:r>
              <a:rPr lang="en-US" sz="2000" dirty="0"/>
              <a:t> </a:t>
            </a:r>
            <a:r>
              <a:rPr lang="en-US" sz="2000" dirty="0" err="1"/>
              <a:t>điện</a:t>
            </a:r>
            <a:r>
              <a:rPr lang="en-US" sz="2000" dirty="0"/>
              <a:t> </a:t>
            </a:r>
            <a:r>
              <a:rPr lang="en-US" sz="2000" dirty="0" err="1"/>
              <a:t>thoại</a:t>
            </a:r>
            <a:r>
              <a:rPr lang="en-US" sz="2000" dirty="0"/>
              <a:t>. Q </a:t>
            </a:r>
            <a:r>
              <a:rPr lang="en-US" sz="2000" dirty="0" err="1"/>
              <a:t>chứng</a:t>
            </a:r>
            <a:r>
              <a:rPr lang="en-US" sz="2000" dirty="0"/>
              <a:t> </a:t>
            </a:r>
            <a:r>
              <a:rPr lang="en-US" sz="2000" dirty="0" err="1"/>
              <a:t>kiến</a:t>
            </a:r>
            <a:r>
              <a:rPr lang="en-US" sz="2000" dirty="0"/>
              <a:t> </a:t>
            </a:r>
            <a:r>
              <a:rPr lang="en-US" sz="2000" dirty="0" err="1"/>
              <a:t>việc</a:t>
            </a:r>
            <a:r>
              <a:rPr lang="en-US" sz="2000" dirty="0"/>
              <a:t> </a:t>
            </a:r>
            <a:r>
              <a:rPr lang="en-US" sz="2000" dirty="0" err="1"/>
              <a:t>làm</a:t>
            </a:r>
            <a:r>
              <a:rPr lang="en-US" sz="2000" dirty="0"/>
              <a:t> </a:t>
            </a:r>
            <a:r>
              <a:rPr lang="en-US" sz="2000" dirty="0" err="1"/>
              <a:t>của</a:t>
            </a:r>
            <a:r>
              <a:rPr lang="en-US" sz="2000" dirty="0"/>
              <a:t> K </a:t>
            </a:r>
            <a:r>
              <a:rPr lang="en-US" sz="2000" dirty="0" err="1"/>
              <a:t>cho</a:t>
            </a:r>
            <a:r>
              <a:rPr lang="en-US" sz="2000" dirty="0"/>
              <a:t> </a:t>
            </a:r>
            <a:r>
              <a:rPr lang="en-US" sz="2000" dirty="0" err="1"/>
              <a:t>rằng</a:t>
            </a:r>
            <a:r>
              <a:rPr lang="en-US" sz="2000" dirty="0"/>
              <a:t> K </a:t>
            </a:r>
            <a:r>
              <a:rPr lang="en-US" sz="2000" dirty="0" err="1"/>
              <a:t>đã</a:t>
            </a:r>
            <a:r>
              <a:rPr lang="en-US" sz="2000" dirty="0"/>
              <a:t> </a:t>
            </a:r>
            <a:r>
              <a:rPr lang="en-US" sz="2000" dirty="0" err="1"/>
              <a:t>xâm</a:t>
            </a:r>
            <a:r>
              <a:rPr lang="en-US" sz="2000" dirty="0"/>
              <a:t> </a:t>
            </a:r>
            <a:r>
              <a:rPr lang="en-US" sz="2000" dirty="0" err="1"/>
              <a:t>phạm</a:t>
            </a:r>
            <a:r>
              <a:rPr lang="en-US" sz="2000" dirty="0"/>
              <a:t> </a:t>
            </a:r>
            <a:r>
              <a:rPr lang="en-US" sz="2000" dirty="0" err="1"/>
              <a:t>quyền</a:t>
            </a:r>
            <a:r>
              <a:rPr lang="en-US" sz="2000" dirty="0"/>
              <a:t> </a:t>
            </a:r>
            <a:r>
              <a:rPr lang="en-US" sz="2000" dirty="0" err="1"/>
              <a:t>được</a:t>
            </a:r>
            <a:r>
              <a:rPr lang="en-US" sz="2000" dirty="0"/>
              <a:t> </a:t>
            </a:r>
            <a:r>
              <a:rPr lang="en-US" sz="2000" dirty="0" err="1"/>
              <a:t>bảo</a:t>
            </a:r>
            <a:r>
              <a:rPr lang="en-US" sz="2000" dirty="0"/>
              <a:t> </a:t>
            </a:r>
            <a:r>
              <a:rPr lang="en-US" sz="2000" dirty="0" err="1"/>
              <a:t>đảm</a:t>
            </a:r>
            <a:r>
              <a:rPr lang="en-US" sz="2000" dirty="0"/>
              <a:t> an </a:t>
            </a:r>
            <a:r>
              <a:rPr lang="en-US" sz="2000" dirty="0" err="1"/>
              <a:t>toàn</a:t>
            </a:r>
            <a:r>
              <a:rPr lang="en-US" sz="2000" dirty="0"/>
              <a:t> </a:t>
            </a:r>
            <a:r>
              <a:rPr lang="en-US" sz="2000" dirty="0" err="1"/>
              <a:t>và</a:t>
            </a:r>
            <a:r>
              <a:rPr lang="en-US" sz="2000" dirty="0"/>
              <a:t> </a:t>
            </a:r>
            <a:r>
              <a:rPr lang="en-US" sz="2000" dirty="0" err="1"/>
              <a:t>bí</a:t>
            </a:r>
            <a:r>
              <a:rPr lang="en-US" sz="2000" dirty="0"/>
              <a:t> </a:t>
            </a:r>
            <a:r>
              <a:rPr lang="en-US" sz="2000" dirty="0" err="1"/>
              <a:t>mật</a:t>
            </a:r>
            <a:r>
              <a:rPr lang="en-US" sz="2000" dirty="0"/>
              <a:t> </a:t>
            </a:r>
            <a:r>
              <a:rPr lang="en-US" sz="2000" dirty="0" err="1"/>
              <a:t>thư</a:t>
            </a:r>
            <a:r>
              <a:rPr lang="en-US" sz="2000" dirty="0"/>
              <a:t> </a:t>
            </a:r>
            <a:r>
              <a:rPr lang="en-US" sz="2000" dirty="0" err="1"/>
              <a:t>tín</a:t>
            </a:r>
            <a:r>
              <a:rPr lang="en-US" sz="2000" dirty="0"/>
              <a:t>, </a:t>
            </a:r>
            <a:r>
              <a:rPr lang="en-US" sz="2000" dirty="0" err="1"/>
              <a:t>điện</a:t>
            </a:r>
            <a:r>
              <a:rPr lang="en-US" sz="2000" dirty="0"/>
              <a:t> </a:t>
            </a:r>
            <a:r>
              <a:rPr lang="en-US" sz="2000" dirty="0" err="1"/>
              <a:t>thoại</a:t>
            </a:r>
            <a:r>
              <a:rPr lang="en-US" sz="2000" dirty="0"/>
              <a:t>, </a:t>
            </a:r>
            <a:r>
              <a:rPr lang="en-US" sz="2000" dirty="0" err="1"/>
              <a:t>điện</a:t>
            </a:r>
            <a:r>
              <a:rPr lang="en-US" sz="2000" dirty="0"/>
              <a:t> </a:t>
            </a:r>
            <a:r>
              <a:rPr lang="en-US" sz="2000" dirty="0" err="1"/>
              <a:t>tín</a:t>
            </a:r>
            <a:r>
              <a:rPr lang="en-US" sz="2000" dirty="0"/>
              <a:t> </a:t>
            </a:r>
            <a:r>
              <a:rPr lang="en-US" sz="2000" dirty="0" err="1"/>
              <a:t>của</a:t>
            </a:r>
            <a:r>
              <a:rPr lang="en-US" sz="2000" dirty="0"/>
              <a:t> S. K </a:t>
            </a:r>
            <a:r>
              <a:rPr lang="en-US" sz="2000" dirty="0" err="1"/>
              <a:t>thì</a:t>
            </a:r>
            <a:r>
              <a:rPr lang="en-US" sz="2000" dirty="0"/>
              <a:t> </a:t>
            </a:r>
            <a:r>
              <a:rPr lang="en-US" sz="2000" dirty="0" err="1"/>
              <a:t>cho</a:t>
            </a:r>
            <a:r>
              <a:rPr lang="en-US" sz="2000" dirty="0"/>
              <a:t> </a:t>
            </a:r>
            <a:r>
              <a:rPr lang="en-US" sz="2000" dirty="0" err="1"/>
              <a:t>rằng</a:t>
            </a:r>
            <a:r>
              <a:rPr lang="en-US" sz="2000" dirty="0"/>
              <a:t> </a:t>
            </a:r>
            <a:r>
              <a:rPr lang="en-US" sz="2000" dirty="0" err="1"/>
              <a:t>bạn</a:t>
            </a:r>
            <a:r>
              <a:rPr lang="en-US" sz="2000" dirty="0"/>
              <a:t> </a:t>
            </a:r>
            <a:r>
              <a:rPr lang="en-US" sz="2000" dirty="0" err="1"/>
              <a:t>bè</a:t>
            </a:r>
            <a:r>
              <a:rPr lang="en-US" sz="2000" dirty="0"/>
              <a:t> </a:t>
            </a:r>
            <a:r>
              <a:rPr lang="en-US" sz="2000" dirty="0" err="1"/>
              <a:t>xem</a:t>
            </a:r>
            <a:r>
              <a:rPr lang="en-US" sz="2000" dirty="0"/>
              <a:t> </a:t>
            </a:r>
            <a:r>
              <a:rPr lang="en-US" sz="2000" dirty="0" err="1"/>
              <a:t>tín</a:t>
            </a:r>
            <a:r>
              <a:rPr lang="en-US" sz="2000" dirty="0"/>
              <a:t> </a:t>
            </a:r>
            <a:r>
              <a:rPr lang="en-US" sz="2000" dirty="0" err="1"/>
              <a:t>nhắn</a:t>
            </a:r>
            <a:r>
              <a:rPr lang="en-US" sz="2000" dirty="0"/>
              <a:t> </a:t>
            </a:r>
            <a:r>
              <a:rPr lang="en-US" sz="2000" dirty="0" err="1"/>
              <a:t>của</a:t>
            </a:r>
            <a:r>
              <a:rPr lang="en-US" sz="2000" dirty="0"/>
              <a:t> </a:t>
            </a:r>
            <a:r>
              <a:rPr lang="en-US" sz="2000" dirty="0" err="1"/>
              <a:t>nhau</a:t>
            </a:r>
            <a:r>
              <a:rPr lang="en-US" sz="2000" dirty="0"/>
              <a:t> </a:t>
            </a:r>
            <a:r>
              <a:rPr lang="en-US" sz="2000" dirty="0" err="1"/>
              <a:t>chẳng</a:t>
            </a:r>
            <a:r>
              <a:rPr lang="en-US" sz="2000" dirty="0"/>
              <a:t> </a:t>
            </a:r>
            <a:r>
              <a:rPr lang="en-US" sz="2000" dirty="0" err="1"/>
              <a:t>có</a:t>
            </a:r>
            <a:r>
              <a:rPr lang="en-US" sz="2000" dirty="0"/>
              <a:t> </a:t>
            </a:r>
            <a:r>
              <a:rPr lang="en-US" sz="2000" dirty="0" err="1"/>
              <a:t>gì</a:t>
            </a:r>
            <a:r>
              <a:rPr lang="en-US" sz="2000" dirty="0"/>
              <a:t> </a:t>
            </a:r>
            <a:r>
              <a:rPr lang="en-US" sz="2000" dirty="0" err="1"/>
              <a:t>sai</a:t>
            </a:r>
            <a:r>
              <a:rPr lang="en-US" sz="2000" dirty="0"/>
              <a:t> </a:t>
            </a:r>
            <a:r>
              <a:rPr lang="en-US" sz="2000" dirty="0" err="1"/>
              <a:t>cả</a:t>
            </a:r>
            <a:r>
              <a:rPr lang="en-US" sz="2000" dirty="0"/>
              <a:t>.</a:t>
            </a:r>
          </a:p>
          <a:p>
            <a:endParaRPr lang="en-US" dirty="0"/>
          </a:p>
        </p:txBody>
      </p:sp>
      <p:sp>
        <p:nvSpPr>
          <p:cNvPr id="9" name="TextBox 8"/>
          <p:cNvSpPr txBox="1"/>
          <p:nvPr/>
        </p:nvSpPr>
        <p:spPr>
          <a:xfrm>
            <a:off x="223285" y="727653"/>
            <a:ext cx="3891516" cy="2923877"/>
          </a:xfrm>
          <a:prstGeom prst="rect">
            <a:avLst/>
          </a:prstGeom>
          <a:noFill/>
        </p:spPr>
        <p:txBody>
          <a:bodyPr wrap="square" rtlCol="0">
            <a:spAutoFit/>
          </a:bodyPr>
          <a:lstStyle/>
          <a:p>
            <a:r>
              <a:rPr lang="en-US" sz="2000" i="1" dirty="0" err="1">
                <a:solidFill>
                  <a:schemeClr val="accent1"/>
                </a:solidFill>
              </a:rPr>
              <a:t>Tình</a:t>
            </a:r>
            <a:r>
              <a:rPr lang="en-US" sz="2000" i="1" dirty="0">
                <a:solidFill>
                  <a:schemeClr val="accent1"/>
                </a:solidFill>
              </a:rPr>
              <a:t> </a:t>
            </a:r>
            <a:r>
              <a:rPr lang="en-US" sz="2000" i="1" dirty="0" err="1">
                <a:solidFill>
                  <a:schemeClr val="accent1"/>
                </a:solidFill>
              </a:rPr>
              <a:t>huống</a:t>
            </a:r>
            <a:r>
              <a:rPr lang="en-US" sz="2000" i="1" dirty="0">
                <a:solidFill>
                  <a:schemeClr val="accent1"/>
                </a:solidFill>
              </a:rPr>
              <a:t> 1:</a:t>
            </a:r>
            <a:r>
              <a:rPr lang="en-US" sz="2000" dirty="0">
                <a:solidFill>
                  <a:schemeClr val="accent1"/>
                </a:solidFill>
              </a:rPr>
              <a:t> </a:t>
            </a:r>
            <a:r>
              <a:rPr lang="en-US" sz="2000" dirty="0" err="1"/>
              <a:t>Liên</a:t>
            </a:r>
            <a:r>
              <a:rPr lang="en-US" sz="2000" dirty="0"/>
              <a:t> </a:t>
            </a:r>
            <a:r>
              <a:rPr lang="en-US" sz="2000" dirty="0" err="1"/>
              <a:t>và</a:t>
            </a:r>
            <a:r>
              <a:rPr lang="en-US" sz="2000" dirty="0"/>
              <a:t> </a:t>
            </a:r>
            <a:r>
              <a:rPr lang="en-US" sz="2000" dirty="0" err="1"/>
              <a:t>Hà</a:t>
            </a:r>
            <a:r>
              <a:rPr lang="en-US" sz="2000" dirty="0"/>
              <a:t> </a:t>
            </a:r>
            <a:r>
              <a:rPr lang="en-US" sz="2000" dirty="0" err="1"/>
              <a:t>là</a:t>
            </a:r>
            <a:r>
              <a:rPr lang="en-US" sz="2000" dirty="0"/>
              <a:t> </a:t>
            </a:r>
            <a:r>
              <a:rPr lang="en-US" sz="2000" dirty="0" err="1"/>
              <a:t>bạn</a:t>
            </a:r>
            <a:r>
              <a:rPr lang="en-US" sz="2000" dirty="0"/>
              <a:t> </a:t>
            </a:r>
            <a:r>
              <a:rPr lang="en-US" sz="2000" dirty="0" err="1"/>
              <a:t>thân</a:t>
            </a:r>
            <a:r>
              <a:rPr lang="en-US" sz="2000" dirty="0"/>
              <a:t> </a:t>
            </a:r>
            <a:r>
              <a:rPr lang="en-US" sz="2000" dirty="0" err="1"/>
              <a:t>của</a:t>
            </a:r>
            <a:r>
              <a:rPr lang="en-US" sz="2000" dirty="0"/>
              <a:t> </a:t>
            </a:r>
            <a:r>
              <a:rPr lang="en-US" sz="2000" dirty="0" err="1"/>
              <a:t>nhau</a:t>
            </a:r>
            <a:r>
              <a:rPr lang="en-US" sz="2000" dirty="0"/>
              <a:t>. </a:t>
            </a:r>
            <a:r>
              <a:rPr lang="en-US" sz="2000" dirty="0" err="1"/>
              <a:t>Một</a:t>
            </a:r>
            <a:r>
              <a:rPr lang="en-US" sz="2000" dirty="0"/>
              <a:t> </a:t>
            </a:r>
            <a:r>
              <a:rPr lang="en-US" sz="2000" dirty="0" err="1"/>
              <a:t>lần</a:t>
            </a:r>
            <a:r>
              <a:rPr lang="en-US" sz="2000" dirty="0"/>
              <a:t>, </a:t>
            </a:r>
            <a:r>
              <a:rPr lang="en-US" sz="2000" dirty="0" err="1"/>
              <a:t>Liên</a:t>
            </a:r>
            <a:r>
              <a:rPr lang="en-US" sz="2000" dirty="0"/>
              <a:t> </a:t>
            </a:r>
            <a:r>
              <a:rPr lang="en-US" sz="2000" dirty="0" err="1"/>
              <a:t>đến</a:t>
            </a:r>
            <a:r>
              <a:rPr lang="en-US" sz="2000" dirty="0"/>
              <a:t> </a:t>
            </a:r>
            <a:r>
              <a:rPr lang="en-US" sz="2000" dirty="0" err="1"/>
              <a:t>chơi</a:t>
            </a:r>
            <a:r>
              <a:rPr lang="en-US" sz="2000" dirty="0"/>
              <a:t> </a:t>
            </a:r>
            <a:r>
              <a:rPr lang="en-US" sz="2000" dirty="0" err="1"/>
              <a:t>trong</a:t>
            </a:r>
            <a:r>
              <a:rPr lang="en-US" sz="2000" dirty="0"/>
              <a:t> </a:t>
            </a:r>
            <a:r>
              <a:rPr lang="en-US" sz="2000" dirty="0" err="1"/>
              <a:t>lúc</a:t>
            </a:r>
            <a:r>
              <a:rPr lang="en-US" sz="2000" dirty="0"/>
              <a:t> </a:t>
            </a:r>
            <a:r>
              <a:rPr lang="en-US" sz="2000" dirty="0" err="1"/>
              <a:t>Hà</a:t>
            </a:r>
            <a:r>
              <a:rPr lang="en-US" sz="2000" dirty="0"/>
              <a:t> </a:t>
            </a:r>
            <a:r>
              <a:rPr lang="en-US" sz="2000" dirty="0" err="1"/>
              <a:t>đang</a:t>
            </a:r>
            <a:r>
              <a:rPr lang="en-US" sz="2000" dirty="0"/>
              <a:t> ở </a:t>
            </a:r>
            <a:r>
              <a:rPr lang="en-US" sz="2000" dirty="0" err="1"/>
              <a:t>ngoài</a:t>
            </a:r>
            <a:r>
              <a:rPr lang="en-US" sz="2000" dirty="0"/>
              <a:t> </a:t>
            </a:r>
            <a:r>
              <a:rPr lang="en-US" sz="2000" dirty="0" err="1"/>
              <a:t>sân</a:t>
            </a:r>
            <a:r>
              <a:rPr lang="en-US" sz="2000" dirty="0"/>
              <a:t>, </a:t>
            </a:r>
            <a:r>
              <a:rPr lang="en-US" sz="2000" dirty="0" err="1"/>
              <a:t>liên</a:t>
            </a:r>
            <a:r>
              <a:rPr lang="en-US" sz="2000" dirty="0"/>
              <a:t> </a:t>
            </a:r>
            <a:r>
              <a:rPr lang="en-US" sz="2000" dirty="0" err="1"/>
              <a:t>thấy</a:t>
            </a:r>
            <a:r>
              <a:rPr lang="en-US" sz="2000" dirty="0"/>
              <a:t> </a:t>
            </a:r>
            <a:r>
              <a:rPr lang="en-US" sz="2000" dirty="0" err="1"/>
              <a:t>cuốn</a:t>
            </a:r>
            <a:r>
              <a:rPr lang="en-US" sz="2000" dirty="0"/>
              <a:t> </a:t>
            </a:r>
            <a:r>
              <a:rPr lang="en-US" sz="2000" dirty="0" err="1"/>
              <a:t>nhật</a:t>
            </a:r>
            <a:r>
              <a:rPr lang="en-US" sz="2000" dirty="0"/>
              <a:t> </a:t>
            </a:r>
            <a:r>
              <a:rPr lang="en-US" sz="2000" dirty="0" err="1"/>
              <a:t>kí</a:t>
            </a:r>
            <a:r>
              <a:rPr lang="en-US" sz="2000" dirty="0"/>
              <a:t> </a:t>
            </a:r>
            <a:r>
              <a:rPr lang="en-US" sz="2000" dirty="0" err="1"/>
              <a:t>để</a:t>
            </a:r>
            <a:r>
              <a:rPr lang="en-US" sz="2000" dirty="0"/>
              <a:t> </a:t>
            </a:r>
            <a:r>
              <a:rPr lang="en-US" sz="2000" dirty="0" err="1"/>
              <a:t>trên</a:t>
            </a:r>
            <a:r>
              <a:rPr lang="en-US" sz="2000" dirty="0"/>
              <a:t> </a:t>
            </a:r>
            <a:r>
              <a:rPr lang="en-US" sz="2000" dirty="0" err="1"/>
              <a:t>bàn</a:t>
            </a:r>
            <a:r>
              <a:rPr lang="en-US" sz="2000" dirty="0"/>
              <a:t> </a:t>
            </a:r>
            <a:r>
              <a:rPr lang="en-US" sz="2000" dirty="0" err="1"/>
              <a:t>học</a:t>
            </a:r>
            <a:r>
              <a:rPr lang="en-US" sz="2000" dirty="0"/>
              <a:t> </a:t>
            </a:r>
            <a:r>
              <a:rPr lang="en-US" sz="2000" dirty="0" err="1"/>
              <a:t>nên</a:t>
            </a:r>
            <a:r>
              <a:rPr lang="en-US" sz="2000" dirty="0"/>
              <a:t> </a:t>
            </a:r>
            <a:r>
              <a:rPr lang="en-US" sz="2000" dirty="0" err="1"/>
              <a:t>Liên</a:t>
            </a:r>
            <a:r>
              <a:rPr lang="en-US" sz="2000" dirty="0"/>
              <a:t> </a:t>
            </a:r>
            <a:r>
              <a:rPr lang="en-US" sz="2000" dirty="0" err="1"/>
              <a:t>có</a:t>
            </a:r>
            <a:r>
              <a:rPr lang="en-US" sz="2000" dirty="0"/>
              <a:t> ý </a:t>
            </a:r>
            <a:r>
              <a:rPr lang="en-US" sz="2000" dirty="0" err="1"/>
              <a:t>định</a:t>
            </a:r>
            <a:r>
              <a:rPr lang="en-US" sz="2000" dirty="0"/>
              <a:t> </a:t>
            </a:r>
            <a:r>
              <a:rPr lang="en-US" sz="2000" dirty="0" err="1"/>
              <a:t>mở</a:t>
            </a:r>
            <a:r>
              <a:rPr lang="en-US" sz="2000" dirty="0"/>
              <a:t> </a:t>
            </a:r>
            <a:r>
              <a:rPr lang="en-US" sz="2000" dirty="0" err="1"/>
              <a:t>nhật</a:t>
            </a:r>
            <a:r>
              <a:rPr lang="en-US" sz="2000" dirty="0"/>
              <a:t> </a:t>
            </a:r>
            <a:r>
              <a:rPr lang="en-US" sz="2000" dirty="0" err="1"/>
              <a:t>kí</a:t>
            </a:r>
            <a:r>
              <a:rPr lang="en-US" sz="2000" dirty="0"/>
              <a:t> </a:t>
            </a:r>
            <a:r>
              <a:rPr lang="en-US" sz="2000" dirty="0" err="1"/>
              <a:t>ra</a:t>
            </a:r>
            <a:r>
              <a:rPr lang="en-US" sz="2000" dirty="0"/>
              <a:t> </a:t>
            </a:r>
            <a:r>
              <a:rPr lang="en-US" sz="2000" dirty="0" err="1"/>
              <a:t>xem</a:t>
            </a:r>
            <a:r>
              <a:rPr lang="en-US" sz="2000" dirty="0"/>
              <a:t>. </a:t>
            </a:r>
            <a:r>
              <a:rPr lang="en-US" sz="2000" dirty="0" err="1"/>
              <a:t>Nhưng</a:t>
            </a:r>
            <a:r>
              <a:rPr lang="en-US" sz="2000" dirty="0"/>
              <a:t> </a:t>
            </a:r>
            <a:r>
              <a:rPr lang="en-US" sz="2000" dirty="0" err="1"/>
              <a:t>nghĩ</a:t>
            </a:r>
            <a:r>
              <a:rPr lang="en-US" sz="2000" dirty="0"/>
              <a:t> </a:t>
            </a:r>
            <a:r>
              <a:rPr lang="en-US" sz="2000" dirty="0" err="1"/>
              <a:t>lại</a:t>
            </a:r>
            <a:r>
              <a:rPr lang="en-US" sz="2000" dirty="0"/>
              <a:t>, </a:t>
            </a:r>
            <a:r>
              <a:rPr lang="en-US" sz="2000" dirty="0" err="1"/>
              <a:t>Liên</a:t>
            </a:r>
            <a:r>
              <a:rPr lang="en-US" sz="2000" dirty="0"/>
              <a:t> </a:t>
            </a:r>
            <a:r>
              <a:rPr lang="en-US" sz="2000" dirty="0" err="1"/>
              <a:t>thấy</a:t>
            </a:r>
            <a:r>
              <a:rPr lang="en-US" sz="2000" dirty="0"/>
              <a:t> </a:t>
            </a:r>
            <a:r>
              <a:rPr lang="en-US" sz="2000" dirty="0" err="1"/>
              <a:t>mình</a:t>
            </a:r>
            <a:r>
              <a:rPr lang="en-US" sz="2000" dirty="0"/>
              <a:t> </a:t>
            </a:r>
            <a:r>
              <a:rPr lang="en-US" sz="2000" dirty="0" err="1"/>
              <a:t>không</a:t>
            </a:r>
            <a:r>
              <a:rPr lang="en-US" sz="2000" dirty="0"/>
              <a:t> </a:t>
            </a:r>
            <a:r>
              <a:rPr lang="en-US" sz="2000" dirty="0" err="1"/>
              <a:t>nên</a:t>
            </a:r>
            <a:r>
              <a:rPr lang="en-US" sz="2000" dirty="0"/>
              <a:t> </a:t>
            </a:r>
            <a:r>
              <a:rPr lang="en-US" sz="2000" dirty="0" err="1"/>
              <a:t>đọc</a:t>
            </a:r>
            <a:r>
              <a:rPr lang="en-US" sz="2000" dirty="0"/>
              <a:t> </a:t>
            </a:r>
            <a:r>
              <a:rPr lang="en-US" sz="2000" dirty="0" err="1"/>
              <a:t>nhật</a:t>
            </a:r>
            <a:r>
              <a:rPr lang="en-US" sz="2000" dirty="0"/>
              <a:t> </a:t>
            </a:r>
            <a:r>
              <a:rPr lang="en-US" sz="2000" dirty="0" err="1"/>
              <a:t>kí</a:t>
            </a:r>
            <a:r>
              <a:rPr lang="en-US" sz="2000" dirty="0"/>
              <a:t> </a:t>
            </a:r>
            <a:r>
              <a:rPr lang="en-US" sz="2000" dirty="0" err="1"/>
              <a:t>của</a:t>
            </a:r>
            <a:r>
              <a:rPr lang="en-US" sz="2000" dirty="0"/>
              <a:t> </a:t>
            </a:r>
            <a:r>
              <a:rPr lang="en-US" sz="2000" dirty="0" err="1"/>
              <a:t>Hà</a:t>
            </a:r>
            <a:r>
              <a:rPr lang="en-US" sz="2000" dirty="0"/>
              <a:t> </a:t>
            </a:r>
            <a:r>
              <a:rPr lang="en-US" sz="2000" dirty="0" err="1"/>
              <a:t>Khi</a:t>
            </a:r>
            <a:r>
              <a:rPr lang="en-US" sz="2000" dirty="0"/>
              <a:t> </a:t>
            </a:r>
            <a:r>
              <a:rPr lang="en-US" sz="2000" dirty="0" err="1"/>
              <a:t>không</a:t>
            </a:r>
            <a:r>
              <a:rPr lang="en-US" sz="2000" dirty="0"/>
              <a:t> </a:t>
            </a:r>
            <a:r>
              <a:rPr lang="en-US" sz="2000" dirty="0" err="1"/>
              <a:t>được</a:t>
            </a:r>
            <a:r>
              <a:rPr lang="en-US" sz="2000" dirty="0"/>
              <a:t> </a:t>
            </a:r>
            <a:r>
              <a:rPr lang="en-US" sz="2000" dirty="0" err="1"/>
              <a:t>Hà</a:t>
            </a:r>
            <a:r>
              <a:rPr lang="en-US" sz="2000" dirty="0"/>
              <a:t> </a:t>
            </a:r>
            <a:r>
              <a:rPr lang="en-US" sz="2000" dirty="0" err="1"/>
              <a:t>cho</a:t>
            </a:r>
            <a:r>
              <a:rPr lang="en-US" sz="2000" dirty="0"/>
              <a:t> </a:t>
            </a:r>
            <a:r>
              <a:rPr lang="en-US" sz="2000" dirty="0" err="1"/>
              <a:t>phép</a:t>
            </a:r>
            <a:r>
              <a:rPr lang="en-US" sz="2000" dirty="0"/>
              <a:t>.</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49" y="3975992"/>
            <a:ext cx="3466633" cy="2312722"/>
          </a:xfrm>
          <a:prstGeom prst="rect">
            <a:avLst/>
          </a:prstGeom>
          <a:ln>
            <a:noFill/>
          </a:ln>
          <a:effectLst>
            <a:softEdge rad="112500"/>
          </a:effectLst>
        </p:spPr>
      </p:pic>
      <p:sp>
        <p:nvSpPr>
          <p:cNvPr id="82" name="Cloud Callout 81"/>
          <p:cNvSpPr/>
          <p:nvPr/>
        </p:nvSpPr>
        <p:spPr>
          <a:xfrm>
            <a:off x="4114801" y="994035"/>
            <a:ext cx="3795822" cy="2657495"/>
          </a:xfrm>
          <a:prstGeom prst="cloudCallout">
            <a:avLst>
              <a:gd name="adj1" fmla="val -12246"/>
              <a:gd name="adj2" fmla="val 437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a:p>
            <a:pPr algn="ctr"/>
            <a:r>
              <a:rPr lang="en-US" sz="2000" dirty="0" err="1" smtClean="0"/>
              <a:t>Từ</a:t>
            </a:r>
            <a:r>
              <a:rPr lang="en-US" sz="2000" dirty="0" smtClean="0"/>
              <a:t> </a:t>
            </a:r>
            <a:r>
              <a:rPr lang="en-US" sz="2000" dirty="0" err="1"/>
              <a:t>thông</a:t>
            </a:r>
            <a:r>
              <a:rPr lang="en-US" sz="2000" dirty="0"/>
              <a:t> tin </a:t>
            </a:r>
            <a:r>
              <a:rPr lang="en-US" sz="2000" dirty="0" err="1"/>
              <a:t>về</a:t>
            </a:r>
            <a:r>
              <a:rPr lang="en-US" sz="2000" dirty="0"/>
              <a:t> </a:t>
            </a:r>
            <a:r>
              <a:rPr lang="en-US" sz="2000" dirty="0" err="1"/>
              <a:t>quy</a:t>
            </a:r>
            <a:r>
              <a:rPr lang="en-US" sz="2000" dirty="0"/>
              <a:t> </a:t>
            </a:r>
            <a:r>
              <a:rPr lang="en-US" sz="2000" dirty="0" err="1"/>
              <a:t>định</a:t>
            </a:r>
            <a:r>
              <a:rPr lang="en-US" sz="2000" dirty="0"/>
              <a:t> </a:t>
            </a:r>
            <a:r>
              <a:rPr lang="en-US" sz="2000" dirty="0" err="1"/>
              <a:t>của</a:t>
            </a:r>
            <a:r>
              <a:rPr lang="en-US" sz="2000" dirty="0"/>
              <a:t> </a:t>
            </a:r>
            <a:r>
              <a:rPr lang="en-US" sz="2000" dirty="0" err="1"/>
              <a:t>Hiến</a:t>
            </a:r>
            <a:r>
              <a:rPr lang="en-US" sz="2000" dirty="0"/>
              <a:t> </a:t>
            </a:r>
            <a:r>
              <a:rPr lang="en-US" sz="2000" dirty="0" err="1"/>
              <a:t>pháp</a:t>
            </a:r>
            <a:r>
              <a:rPr lang="en-US" sz="2000" dirty="0"/>
              <a:t>, </a:t>
            </a:r>
            <a:r>
              <a:rPr lang="en-US" sz="2000" dirty="0" err="1"/>
              <a:t>theo</a:t>
            </a:r>
            <a:r>
              <a:rPr lang="en-US" sz="2000" dirty="0"/>
              <a:t> </a:t>
            </a:r>
            <a:r>
              <a:rPr lang="en-US" sz="2000" dirty="0" err="1"/>
              <a:t>em</a:t>
            </a:r>
            <a:r>
              <a:rPr lang="en-US" sz="2000" dirty="0"/>
              <a:t> ở </a:t>
            </a:r>
            <a:r>
              <a:rPr lang="en-US" sz="2000" dirty="0" err="1"/>
              <a:t>tình</a:t>
            </a:r>
            <a:r>
              <a:rPr lang="en-US" sz="2000" dirty="0"/>
              <a:t> </a:t>
            </a:r>
            <a:r>
              <a:rPr lang="en-US" sz="2000" dirty="0" err="1"/>
              <a:t>huống</a:t>
            </a:r>
            <a:r>
              <a:rPr lang="en-US" sz="2000" dirty="0"/>
              <a:t> 1 </a:t>
            </a:r>
            <a:r>
              <a:rPr lang="en-US" sz="2000" dirty="0" err="1"/>
              <a:t>và</a:t>
            </a:r>
            <a:r>
              <a:rPr lang="en-US" sz="2000" dirty="0"/>
              <a:t> 2 </a:t>
            </a:r>
            <a:r>
              <a:rPr lang="en-US" sz="2000" dirty="0" err="1"/>
              <a:t>hành</a:t>
            </a:r>
            <a:r>
              <a:rPr lang="en-US" sz="2000" dirty="0"/>
              <a:t> bi </a:t>
            </a:r>
            <a:r>
              <a:rPr lang="en-US" sz="2000" dirty="0" err="1"/>
              <a:t>của</a:t>
            </a:r>
            <a:r>
              <a:rPr lang="en-US" sz="2000" dirty="0"/>
              <a:t> </a:t>
            </a:r>
            <a:r>
              <a:rPr lang="en-US" sz="2000" dirty="0" err="1"/>
              <a:t>Liên</a:t>
            </a:r>
            <a:r>
              <a:rPr lang="en-US" sz="2000" dirty="0"/>
              <a:t> </a:t>
            </a:r>
            <a:r>
              <a:rPr lang="en-US" sz="2000" dirty="0" err="1"/>
              <a:t>và</a:t>
            </a:r>
            <a:r>
              <a:rPr lang="en-US" sz="2000" dirty="0"/>
              <a:t> K </a:t>
            </a:r>
            <a:r>
              <a:rPr lang="en-US" sz="2000" dirty="0" err="1"/>
              <a:t>ai</a:t>
            </a:r>
            <a:r>
              <a:rPr lang="en-US" sz="2000" dirty="0"/>
              <a:t> </a:t>
            </a:r>
            <a:r>
              <a:rPr lang="en-US" sz="2000" dirty="0" err="1"/>
              <a:t>đúng</a:t>
            </a:r>
            <a:r>
              <a:rPr lang="en-US" sz="2000" dirty="0"/>
              <a:t> </a:t>
            </a:r>
            <a:r>
              <a:rPr lang="en-US" sz="2000" dirty="0" err="1"/>
              <a:t>ai</a:t>
            </a:r>
            <a:r>
              <a:rPr lang="en-US" sz="2000" dirty="0"/>
              <a:t> </a:t>
            </a:r>
            <a:r>
              <a:rPr lang="en-US" sz="2000" dirty="0" err="1"/>
              <a:t>sai</a:t>
            </a:r>
            <a:r>
              <a:rPr lang="en-US" sz="2000" dirty="0"/>
              <a:t>? </a:t>
            </a:r>
            <a:r>
              <a:rPr lang="en-US" sz="2000" dirty="0" err="1"/>
              <a:t>Vì</a:t>
            </a:r>
            <a:r>
              <a:rPr lang="en-US" sz="2000" dirty="0"/>
              <a:t> </a:t>
            </a:r>
            <a:r>
              <a:rPr lang="en-US" sz="2000" dirty="0" err="1"/>
              <a:t>sao</a:t>
            </a:r>
            <a:endParaRPr lang="en-US" sz="2000" dirty="0"/>
          </a:p>
          <a:p>
            <a:pPr algn="ctr"/>
            <a:endParaRPr lang="en-US" sz="2500" b="1" dirty="0"/>
          </a:p>
        </p:txBody>
      </p:sp>
      <p:sp>
        <p:nvSpPr>
          <p:cNvPr id="5" name="TextBox 4"/>
          <p:cNvSpPr txBox="1"/>
          <p:nvPr/>
        </p:nvSpPr>
        <p:spPr>
          <a:xfrm>
            <a:off x="3733817" y="4420126"/>
            <a:ext cx="4557789" cy="2031325"/>
          </a:xfrm>
          <a:prstGeom prst="rect">
            <a:avLst/>
          </a:prstGeom>
          <a:solidFill>
            <a:schemeClr val="bg2"/>
          </a:solidFill>
        </p:spPr>
        <p:txBody>
          <a:bodyPr wrap="square" rtlCol="0">
            <a:spAutoFit/>
          </a:bodyPr>
          <a:lstStyle/>
          <a:p>
            <a:r>
              <a:rPr lang="vi-VN" dirty="0"/>
              <a:t>Hành vi của Liên và K ở tình huống 1 và 2:</a:t>
            </a:r>
          </a:p>
          <a:p>
            <a:r>
              <a:rPr lang="vi-VN" dirty="0"/>
              <a:t>+ Hành vi của Liên là đúng, vì đã không tự ý đọc nhật kí của Hà, nghĩa là không tự ý kiểm soát thư tín của người khác.</a:t>
            </a:r>
          </a:p>
          <a:p>
            <a:r>
              <a:rPr lang="vi-VN" dirty="0"/>
              <a:t>+ Hành vi của K là sai, vì đã tự ý xem tin nhắn của S, thực hiện hành vi trái pháp luật xâm phạm thư tín của người khác</a:t>
            </a:r>
            <a:r>
              <a:rPr lang="vi-VN" dirty="0" smtClean="0"/>
              <a:t>.</a:t>
            </a:r>
            <a:endParaRPr lang="vi-VN" dirty="0"/>
          </a:p>
        </p:txBody>
      </p:sp>
    </p:spTree>
    <p:extLst>
      <p:ext uri="{BB962C8B-B14F-4D97-AF65-F5344CB8AC3E}">
        <p14:creationId xmlns:p14="http://schemas.microsoft.com/office/powerpoint/2010/main" val="62469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idx="11"/>
          </p:nvPr>
        </p:nvPicPr>
        <p:blipFill>
          <a:blip r:embed="rId2">
            <a:extLst>
              <a:ext uri="{28A0092B-C50C-407E-A947-70E740481C1C}">
                <a14:useLocalDpi xmlns:a14="http://schemas.microsoft.com/office/drawing/2010/main" val="0"/>
              </a:ext>
            </a:extLst>
          </a:blip>
          <a:srcRect l="6429" r="6429"/>
          <a:stretch>
            <a:fillRect/>
          </a:stretch>
        </p:blipFill>
        <p:spPr/>
      </p:pic>
      <p:sp>
        <p:nvSpPr>
          <p:cNvPr id="6" name="TextBox 5"/>
          <p:cNvSpPr txBox="1"/>
          <p:nvPr/>
        </p:nvSpPr>
        <p:spPr>
          <a:xfrm>
            <a:off x="393406" y="281762"/>
            <a:ext cx="7817588" cy="2523768"/>
          </a:xfrm>
          <a:prstGeom prst="rect">
            <a:avLst/>
          </a:prstGeom>
          <a:noFill/>
        </p:spPr>
        <p:txBody>
          <a:bodyPr wrap="square" rtlCol="0">
            <a:spAutoFit/>
          </a:bodyPr>
          <a:lstStyle/>
          <a:p>
            <a:r>
              <a:rPr lang="en-US" dirty="0" smtClean="0"/>
              <a:t>	</a:t>
            </a:r>
            <a:r>
              <a:rPr lang="en-US" sz="2000" dirty="0" err="1" smtClean="0"/>
              <a:t>Quyền</a:t>
            </a:r>
            <a:r>
              <a:rPr lang="en-US" sz="2000" dirty="0" smtClean="0"/>
              <a:t> </a:t>
            </a:r>
            <a:r>
              <a:rPr lang="en-US" sz="2000" dirty="0" err="1"/>
              <a:t>được</a:t>
            </a:r>
            <a:r>
              <a:rPr lang="en-US" sz="2000" dirty="0"/>
              <a:t> </a:t>
            </a:r>
            <a:r>
              <a:rPr lang="en-US" sz="2000" dirty="0" err="1"/>
              <a:t>bảo</a:t>
            </a:r>
            <a:r>
              <a:rPr lang="en-US" sz="2000" dirty="0"/>
              <a:t> </a:t>
            </a:r>
            <a:r>
              <a:rPr lang="en-US" sz="2000" dirty="0" err="1"/>
              <a:t>đảm</a:t>
            </a:r>
            <a:r>
              <a:rPr lang="en-US" sz="2000" dirty="0"/>
              <a:t> an </a:t>
            </a:r>
            <a:r>
              <a:rPr lang="en-US" sz="2000" dirty="0" err="1"/>
              <a:t>toàn</a:t>
            </a:r>
            <a:r>
              <a:rPr lang="en-US" sz="2000" dirty="0"/>
              <a:t> </a:t>
            </a:r>
            <a:r>
              <a:rPr lang="en-US" sz="2000" dirty="0" err="1"/>
              <a:t>và</a:t>
            </a:r>
            <a:r>
              <a:rPr lang="en-US" sz="2000" dirty="0"/>
              <a:t> </a:t>
            </a:r>
            <a:r>
              <a:rPr lang="en-US" sz="2000" dirty="0" err="1"/>
              <a:t>bí</a:t>
            </a:r>
            <a:r>
              <a:rPr lang="en-US" sz="2000" dirty="0"/>
              <a:t> </a:t>
            </a:r>
            <a:r>
              <a:rPr lang="en-US" sz="2000" dirty="0" err="1"/>
              <a:t>mật</a:t>
            </a:r>
            <a:r>
              <a:rPr lang="en-US" sz="2000" dirty="0"/>
              <a:t> </a:t>
            </a:r>
            <a:r>
              <a:rPr lang="en-US" sz="2000" dirty="0" err="1"/>
              <a:t>thưu</a:t>
            </a:r>
            <a:r>
              <a:rPr lang="en-US" sz="2000" dirty="0"/>
              <a:t> </a:t>
            </a:r>
            <a:r>
              <a:rPr lang="en-US" sz="2000" dirty="0" err="1"/>
              <a:t>tín</a:t>
            </a:r>
            <a:r>
              <a:rPr lang="en-US" sz="2000" dirty="0"/>
              <a:t>, </a:t>
            </a:r>
            <a:r>
              <a:rPr lang="en-US" sz="2000" dirty="0" err="1"/>
              <a:t>điện</a:t>
            </a:r>
            <a:r>
              <a:rPr lang="en-US" sz="2000" dirty="0"/>
              <a:t> </a:t>
            </a:r>
            <a:r>
              <a:rPr lang="en-US" sz="2000" dirty="0" err="1"/>
              <a:t>thoại</a:t>
            </a:r>
            <a:r>
              <a:rPr lang="en-US" sz="2000" dirty="0"/>
              <a:t>, </a:t>
            </a:r>
            <a:r>
              <a:rPr lang="en-US" sz="2000" dirty="0" err="1"/>
              <a:t>điện</a:t>
            </a:r>
            <a:r>
              <a:rPr lang="en-US" sz="2000" dirty="0"/>
              <a:t> </a:t>
            </a:r>
            <a:r>
              <a:rPr lang="en-US" sz="2000" dirty="0" err="1"/>
              <a:t>tín</a:t>
            </a:r>
            <a:r>
              <a:rPr lang="en-US" sz="2000" dirty="0"/>
              <a:t> </a:t>
            </a:r>
            <a:r>
              <a:rPr lang="en-US" sz="2000" dirty="0" err="1"/>
              <a:t>là</a:t>
            </a:r>
            <a:r>
              <a:rPr lang="en-US" sz="2000" dirty="0"/>
              <a:t> </a:t>
            </a:r>
            <a:r>
              <a:rPr lang="en-US" sz="2000" dirty="0" err="1"/>
              <a:t>quyền</a:t>
            </a:r>
            <a:r>
              <a:rPr lang="en-US" sz="2000" dirty="0"/>
              <a:t> </a:t>
            </a:r>
            <a:r>
              <a:rPr lang="en-US" sz="2000" dirty="0" err="1"/>
              <a:t>bí</a:t>
            </a:r>
            <a:r>
              <a:rPr lang="en-US" sz="2000" dirty="0"/>
              <a:t> </a:t>
            </a:r>
            <a:r>
              <a:rPr lang="en-US" sz="2000" dirty="0" err="1"/>
              <a:t>mật</a:t>
            </a:r>
            <a:r>
              <a:rPr lang="en-US" sz="2000" dirty="0"/>
              <a:t> </a:t>
            </a:r>
            <a:r>
              <a:rPr lang="en-US" sz="2000" dirty="0" err="1"/>
              <a:t>đời</a:t>
            </a:r>
            <a:r>
              <a:rPr lang="en-US" sz="2000" dirty="0"/>
              <a:t> </a:t>
            </a:r>
            <a:r>
              <a:rPr lang="en-US" sz="2000" dirty="0" err="1"/>
              <a:t>tư</a:t>
            </a:r>
            <a:r>
              <a:rPr lang="en-US" sz="2000" dirty="0"/>
              <a:t> </a:t>
            </a:r>
            <a:r>
              <a:rPr lang="en-US" sz="2000" dirty="0" err="1"/>
              <a:t>của</a:t>
            </a:r>
            <a:r>
              <a:rPr lang="en-US" sz="2000" dirty="0"/>
              <a:t> </a:t>
            </a:r>
            <a:r>
              <a:rPr lang="en-US" sz="2000" dirty="0" err="1"/>
              <a:t>cá</a:t>
            </a:r>
            <a:r>
              <a:rPr lang="en-US" sz="2000" dirty="0"/>
              <a:t> </a:t>
            </a:r>
            <a:r>
              <a:rPr lang="en-US" sz="2000" dirty="0" err="1"/>
              <a:t>nhân</a:t>
            </a:r>
            <a:r>
              <a:rPr lang="en-US" sz="2000" dirty="0"/>
              <a:t>, </a:t>
            </a:r>
            <a:r>
              <a:rPr lang="en-US" sz="2000" dirty="0" err="1"/>
              <a:t>được</a:t>
            </a:r>
            <a:r>
              <a:rPr lang="en-US" sz="2000" dirty="0"/>
              <a:t> </a:t>
            </a:r>
            <a:r>
              <a:rPr lang="en-US" sz="2000" dirty="0" err="1"/>
              <a:t>phá</a:t>
            </a:r>
            <a:r>
              <a:rPr lang="en-US" sz="2000" dirty="0"/>
              <a:t> </a:t>
            </a:r>
            <a:r>
              <a:rPr lang="en-US" sz="2000" dirty="0" err="1"/>
              <a:t>luật</a:t>
            </a:r>
            <a:r>
              <a:rPr lang="en-US" sz="2000" dirty="0"/>
              <a:t> </a:t>
            </a:r>
            <a:r>
              <a:rPr lang="en-US" sz="2000" dirty="0" err="1"/>
              <a:t>ghi</a:t>
            </a:r>
            <a:r>
              <a:rPr lang="en-US" sz="2000" dirty="0"/>
              <a:t> </a:t>
            </a:r>
            <a:r>
              <a:rPr lang="en-US" sz="2000" dirty="0" err="1"/>
              <a:t>nhận</a:t>
            </a:r>
            <a:r>
              <a:rPr lang="en-US" sz="2000" dirty="0"/>
              <a:t>, </a:t>
            </a:r>
            <a:r>
              <a:rPr lang="en-US" sz="2000" dirty="0" err="1"/>
              <a:t>tôn</a:t>
            </a:r>
            <a:r>
              <a:rPr lang="en-US" sz="2000" dirty="0"/>
              <a:t> </a:t>
            </a:r>
            <a:r>
              <a:rPr lang="en-US" sz="2000" dirty="0" err="1"/>
              <a:t>trọng</a:t>
            </a:r>
            <a:r>
              <a:rPr lang="en-US" sz="2000" dirty="0"/>
              <a:t> </a:t>
            </a:r>
            <a:r>
              <a:rPr lang="en-US" sz="2000" dirty="0" err="1"/>
              <a:t>và</a:t>
            </a:r>
            <a:r>
              <a:rPr lang="en-US" sz="2000" dirty="0"/>
              <a:t> </a:t>
            </a:r>
            <a:r>
              <a:rPr lang="en-US" sz="2000" dirty="0" err="1"/>
              <a:t>bảo</a:t>
            </a:r>
            <a:r>
              <a:rPr lang="en-US" sz="2000" dirty="0"/>
              <a:t> </a:t>
            </a:r>
            <a:r>
              <a:rPr lang="en-US" sz="2000" dirty="0" err="1"/>
              <a:t>vệ</a:t>
            </a:r>
            <a:r>
              <a:rPr lang="en-US" sz="2000" dirty="0"/>
              <a:t>. </a:t>
            </a:r>
            <a:r>
              <a:rPr lang="en-US" sz="2000" dirty="0" err="1"/>
              <a:t>Thư</a:t>
            </a:r>
            <a:r>
              <a:rPr lang="en-US" sz="2000" dirty="0"/>
              <a:t> </a:t>
            </a:r>
            <a:r>
              <a:rPr lang="en-US" sz="2000" dirty="0" err="1"/>
              <a:t>tín</a:t>
            </a:r>
            <a:r>
              <a:rPr lang="en-US" sz="2000" dirty="0"/>
              <a:t>, </a:t>
            </a:r>
            <a:r>
              <a:rPr lang="en-US" sz="2000" dirty="0" err="1"/>
              <a:t>điện</a:t>
            </a:r>
            <a:r>
              <a:rPr lang="en-US" sz="2000" dirty="0"/>
              <a:t> </a:t>
            </a:r>
            <a:r>
              <a:rPr lang="en-US" sz="2000" dirty="0" err="1"/>
              <a:t>thoại</a:t>
            </a:r>
            <a:r>
              <a:rPr lang="en-US" sz="2000" dirty="0"/>
              <a:t>, </a:t>
            </a:r>
            <a:r>
              <a:rPr lang="en-US" sz="2000" dirty="0" err="1"/>
              <a:t>điện</a:t>
            </a:r>
            <a:r>
              <a:rPr lang="en-US" sz="2000" dirty="0"/>
              <a:t> </a:t>
            </a:r>
            <a:r>
              <a:rPr lang="en-US" sz="2000" dirty="0" err="1"/>
              <a:t>tín</a:t>
            </a:r>
            <a:r>
              <a:rPr lang="en-US" sz="2000" dirty="0"/>
              <a:t> </a:t>
            </a:r>
            <a:r>
              <a:rPr lang="en-US" sz="2000" dirty="0" err="1"/>
              <a:t>của</a:t>
            </a:r>
            <a:r>
              <a:rPr lang="en-US" sz="2000" dirty="0"/>
              <a:t> </a:t>
            </a:r>
            <a:r>
              <a:rPr lang="en-US" sz="2000" dirty="0" err="1"/>
              <a:t>cá</a:t>
            </a:r>
            <a:r>
              <a:rPr lang="en-US" sz="2000" dirty="0"/>
              <a:t> </a:t>
            </a:r>
            <a:r>
              <a:rPr lang="en-US" sz="2000" dirty="0" err="1"/>
              <a:t>nhân</a:t>
            </a:r>
            <a:r>
              <a:rPr lang="en-US" sz="2000" dirty="0"/>
              <a:t> </a:t>
            </a:r>
            <a:r>
              <a:rPr lang="en-US" sz="2000" dirty="0" err="1"/>
              <a:t>được</a:t>
            </a:r>
            <a:r>
              <a:rPr lang="en-US" sz="2000" dirty="0"/>
              <a:t> </a:t>
            </a:r>
            <a:r>
              <a:rPr lang="en-US" sz="2000" dirty="0" err="1"/>
              <a:t>đảm</a:t>
            </a:r>
            <a:r>
              <a:rPr lang="en-US" sz="2000" dirty="0"/>
              <a:t> </a:t>
            </a:r>
            <a:r>
              <a:rPr lang="en-US" sz="2000" dirty="0" err="1"/>
              <a:t>bảo</a:t>
            </a:r>
            <a:r>
              <a:rPr lang="en-US" sz="2000" dirty="0"/>
              <a:t> an </a:t>
            </a:r>
            <a:r>
              <a:rPr lang="en-US" sz="2000" dirty="0" err="1"/>
              <a:t>toàn</a:t>
            </a:r>
            <a:r>
              <a:rPr lang="en-US" sz="2000" dirty="0"/>
              <a:t> </a:t>
            </a:r>
            <a:r>
              <a:rPr lang="en-US" sz="2000" dirty="0" err="1"/>
              <a:t>và</a:t>
            </a:r>
            <a:r>
              <a:rPr lang="en-US" sz="2000" dirty="0"/>
              <a:t> </a:t>
            </a:r>
            <a:r>
              <a:rPr lang="en-US" sz="2000" dirty="0" err="1"/>
              <a:t>bí</a:t>
            </a:r>
            <a:r>
              <a:rPr lang="en-US" sz="2000" dirty="0"/>
              <a:t> </a:t>
            </a:r>
            <a:r>
              <a:rPr lang="en-US" sz="2000" dirty="0" err="1"/>
              <a:t>mật</a:t>
            </a:r>
            <a:r>
              <a:rPr lang="en-US" sz="2000" dirty="0"/>
              <a:t>. </a:t>
            </a:r>
            <a:r>
              <a:rPr lang="en-US" sz="2000" dirty="0" err="1"/>
              <a:t>Không</a:t>
            </a:r>
            <a:r>
              <a:rPr lang="en-US" sz="2000" dirty="0"/>
              <a:t> </a:t>
            </a:r>
            <a:r>
              <a:rPr lang="en-US" sz="2000" dirty="0" err="1"/>
              <a:t>ai</a:t>
            </a:r>
            <a:r>
              <a:rPr lang="en-US" sz="2000" dirty="0"/>
              <a:t> </a:t>
            </a:r>
            <a:r>
              <a:rPr lang="en-US" sz="2000" dirty="0" err="1"/>
              <a:t>được</a:t>
            </a:r>
            <a:r>
              <a:rPr lang="en-US" sz="2000" dirty="0"/>
              <a:t> </a:t>
            </a:r>
            <a:r>
              <a:rPr lang="en-US" sz="2000" dirty="0" err="1"/>
              <a:t>tự</a:t>
            </a:r>
            <a:r>
              <a:rPr lang="en-US" sz="2000" dirty="0"/>
              <a:t> </a:t>
            </a:r>
            <a:r>
              <a:rPr lang="en-US" sz="2000" dirty="0" err="1"/>
              <a:t>tiện</a:t>
            </a:r>
            <a:r>
              <a:rPr lang="en-US" sz="2000" dirty="0"/>
              <a:t> </a:t>
            </a:r>
            <a:r>
              <a:rPr lang="en-US" sz="2000" dirty="0" err="1"/>
              <a:t>bóc</a:t>
            </a:r>
            <a:r>
              <a:rPr lang="en-US" sz="2000" dirty="0"/>
              <a:t> </a:t>
            </a:r>
            <a:r>
              <a:rPr lang="en-US" sz="2000" dirty="0" err="1"/>
              <a:t>mở</a:t>
            </a:r>
            <a:r>
              <a:rPr lang="en-US" sz="2000" dirty="0"/>
              <a:t>, </a:t>
            </a:r>
            <a:r>
              <a:rPr lang="en-US" sz="2000" dirty="0" err="1"/>
              <a:t>tiêu</a:t>
            </a:r>
            <a:r>
              <a:rPr lang="en-US" sz="2000" dirty="0"/>
              <a:t> </a:t>
            </a:r>
            <a:r>
              <a:rPr lang="en-US" sz="2000" dirty="0" err="1"/>
              <a:t>hủy</a:t>
            </a:r>
            <a:r>
              <a:rPr lang="en-US" sz="2000" dirty="0"/>
              <a:t> </a:t>
            </a:r>
            <a:r>
              <a:rPr lang="en-US" sz="2000" dirty="0" err="1"/>
              <a:t>thư</a:t>
            </a:r>
            <a:r>
              <a:rPr lang="en-US" sz="2000" dirty="0"/>
              <a:t>, </a:t>
            </a:r>
            <a:r>
              <a:rPr lang="en-US" sz="2000" dirty="0" err="1"/>
              <a:t>kiểm</a:t>
            </a:r>
            <a:r>
              <a:rPr lang="en-US" sz="2000" dirty="0"/>
              <a:t> </a:t>
            </a:r>
            <a:r>
              <a:rPr lang="en-US" sz="2000" dirty="0" err="1"/>
              <a:t>soát</a:t>
            </a:r>
            <a:r>
              <a:rPr lang="en-US" sz="2000" dirty="0"/>
              <a:t> </a:t>
            </a:r>
            <a:r>
              <a:rPr lang="en-US" sz="2000" dirty="0" err="1"/>
              <a:t>điện</a:t>
            </a:r>
            <a:r>
              <a:rPr lang="en-US" sz="2000" dirty="0"/>
              <a:t> </a:t>
            </a:r>
            <a:r>
              <a:rPr lang="en-US" sz="2000" dirty="0" err="1"/>
              <a:t>thoại</a:t>
            </a:r>
            <a:r>
              <a:rPr lang="en-US" sz="2000" dirty="0"/>
              <a:t>, </a:t>
            </a:r>
            <a:r>
              <a:rPr lang="en-US" sz="2000" dirty="0" err="1"/>
              <a:t>điện</a:t>
            </a:r>
            <a:r>
              <a:rPr lang="en-US" sz="2000" dirty="0"/>
              <a:t> </a:t>
            </a:r>
            <a:r>
              <a:rPr lang="en-US" sz="2000" dirty="0" err="1"/>
              <a:t>tín</a:t>
            </a:r>
            <a:r>
              <a:rPr lang="en-US" sz="2000" dirty="0"/>
              <a:t>, </a:t>
            </a:r>
            <a:r>
              <a:rPr lang="en-US" sz="2000" dirty="0" err="1"/>
              <a:t>của</a:t>
            </a:r>
            <a:r>
              <a:rPr lang="en-US" sz="2000" dirty="0"/>
              <a:t> </a:t>
            </a:r>
            <a:r>
              <a:rPr lang="en-US" sz="2000" dirty="0" err="1"/>
              <a:t>người</a:t>
            </a:r>
            <a:r>
              <a:rPr lang="en-US" sz="2000" dirty="0"/>
              <a:t> </a:t>
            </a:r>
            <a:r>
              <a:rPr lang="en-US" sz="2000" dirty="0" err="1"/>
              <a:t>khác</a:t>
            </a:r>
            <a:r>
              <a:rPr lang="en-US" sz="2000" dirty="0"/>
              <a:t>. </a:t>
            </a:r>
            <a:r>
              <a:rPr lang="en-US" sz="2000" dirty="0" err="1"/>
              <a:t>Những</a:t>
            </a:r>
            <a:r>
              <a:rPr lang="en-US" sz="2000" dirty="0"/>
              <a:t> </a:t>
            </a:r>
            <a:r>
              <a:rPr lang="en-US" sz="2000" dirty="0" err="1"/>
              <a:t>người</a:t>
            </a:r>
            <a:r>
              <a:rPr lang="en-US" sz="2000" dirty="0"/>
              <a:t> </a:t>
            </a:r>
            <a:r>
              <a:rPr lang="en-US" sz="2000" dirty="0" err="1"/>
              <a:t>làm</a:t>
            </a:r>
            <a:r>
              <a:rPr lang="en-US" sz="2000" dirty="0"/>
              <a:t> </a:t>
            </a:r>
            <a:r>
              <a:rPr lang="en-US" sz="2000" dirty="0" err="1"/>
              <a:t>nhiệm</a:t>
            </a:r>
            <a:r>
              <a:rPr lang="en-US" sz="2000" dirty="0"/>
              <a:t> </a:t>
            </a:r>
            <a:r>
              <a:rPr lang="en-US" sz="2000" dirty="0" err="1"/>
              <a:t>vụ</a:t>
            </a:r>
            <a:r>
              <a:rPr lang="en-US" sz="2000" dirty="0"/>
              <a:t> </a:t>
            </a:r>
            <a:r>
              <a:rPr lang="en-US" sz="2000" dirty="0" err="1"/>
              <a:t>chuyển</a:t>
            </a:r>
            <a:r>
              <a:rPr lang="en-US" sz="2000" dirty="0"/>
              <a:t> </a:t>
            </a:r>
            <a:r>
              <a:rPr lang="en-US" sz="2000" dirty="0" err="1"/>
              <a:t>thư</a:t>
            </a:r>
            <a:r>
              <a:rPr lang="en-US" sz="2000" dirty="0"/>
              <a:t>, </a:t>
            </a:r>
            <a:r>
              <a:rPr lang="en-US" sz="2000" dirty="0" err="1"/>
              <a:t>điện</a:t>
            </a:r>
            <a:r>
              <a:rPr lang="en-US" sz="2000" dirty="0"/>
              <a:t> </a:t>
            </a:r>
            <a:r>
              <a:rPr lang="en-US" sz="2000" dirty="0" err="1"/>
              <a:t>tín</a:t>
            </a:r>
            <a:r>
              <a:rPr lang="en-US" sz="2000" dirty="0"/>
              <a:t> </a:t>
            </a:r>
            <a:r>
              <a:rPr lang="en-US" sz="2000" dirty="0" err="1"/>
              <a:t>phải</a:t>
            </a:r>
            <a:r>
              <a:rPr lang="en-US" sz="2000" dirty="0"/>
              <a:t> </a:t>
            </a:r>
            <a:r>
              <a:rPr lang="en-US" sz="2000" dirty="0" err="1"/>
              <a:t>chuyển</a:t>
            </a:r>
            <a:r>
              <a:rPr lang="en-US" sz="2000" dirty="0"/>
              <a:t> </a:t>
            </a:r>
            <a:r>
              <a:rPr lang="en-US" sz="2000" dirty="0" err="1"/>
              <a:t>đến</a:t>
            </a:r>
            <a:r>
              <a:rPr lang="en-US" sz="2000" dirty="0"/>
              <a:t> </a:t>
            </a:r>
            <a:r>
              <a:rPr lang="en-US" sz="2000" dirty="0" err="1"/>
              <a:t>tay</a:t>
            </a:r>
            <a:r>
              <a:rPr lang="en-US" sz="2000" dirty="0"/>
              <a:t> </a:t>
            </a:r>
            <a:r>
              <a:rPr lang="en-US" sz="2000" dirty="0" err="1"/>
              <a:t>người</a:t>
            </a:r>
            <a:r>
              <a:rPr lang="en-US" sz="2000" dirty="0"/>
              <a:t> </a:t>
            </a:r>
            <a:r>
              <a:rPr lang="en-US" sz="2000" dirty="0" err="1"/>
              <a:t>nhận</a:t>
            </a:r>
            <a:r>
              <a:rPr lang="en-US" sz="2000" dirty="0"/>
              <a:t>. </a:t>
            </a:r>
          </a:p>
          <a:p>
            <a:endParaRPr lang="en-US" dirty="0"/>
          </a:p>
        </p:txBody>
      </p:sp>
      <p:sp>
        <p:nvSpPr>
          <p:cNvPr id="7" name="TextBox 6"/>
          <p:cNvSpPr txBox="1"/>
          <p:nvPr/>
        </p:nvSpPr>
        <p:spPr>
          <a:xfrm>
            <a:off x="6921795" y="2828260"/>
            <a:ext cx="4954772" cy="3477875"/>
          </a:xfrm>
          <a:prstGeom prst="rect">
            <a:avLst/>
          </a:prstGeom>
          <a:noFill/>
        </p:spPr>
        <p:txBody>
          <a:bodyPr wrap="square" rtlCol="0">
            <a:spAutoFit/>
          </a:bodyPr>
          <a:lstStyle/>
          <a:p>
            <a:r>
              <a:rPr lang="en-US" dirty="0" smtClean="0"/>
              <a:t>	</a:t>
            </a:r>
            <a:r>
              <a:rPr lang="en-US" sz="2000" dirty="0" err="1" smtClean="0"/>
              <a:t>Pháp</a:t>
            </a:r>
            <a:r>
              <a:rPr lang="en-US" sz="2000" dirty="0" smtClean="0"/>
              <a:t> </a:t>
            </a:r>
            <a:r>
              <a:rPr lang="en-US" sz="2000" dirty="0" err="1"/>
              <a:t>luật</a:t>
            </a:r>
            <a:r>
              <a:rPr lang="en-US" sz="2000" dirty="0"/>
              <a:t> </a:t>
            </a:r>
            <a:r>
              <a:rPr lang="en-US" sz="2000" dirty="0" err="1"/>
              <a:t>nước</a:t>
            </a:r>
            <a:r>
              <a:rPr lang="en-US" sz="2000" dirty="0"/>
              <a:t> ta </a:t>
            </a:r>
            <a:r>
              <a:rPr lang="en-US" sz="2000" dirty="0" err="1"/>
              <a:t>nghiêm</a:t>
            </a:r>
            <a:r>
              <a:rPr lang="en-US" sz="2000" dirty="0"/>
              <a:t> </a:t>
            </a:r>
            <a:r>
              <a:rPr lang="en-US" sz="2000" dirty="0" err="1"/>
              <a:t>cấm</a:t>
            </a:r>
            <a:r>
              <a:rPr lang="en-US" sz="2000" dirty="0"/>
              <a:t> </a:t>
            </a:r>
            <a:r>
              <a:rPr lang="en-US" sz="2000" dirty="0" err="1"/>
              <a:t>hành</a:t>
            </a:r>
            <a:r>
              <a:rPr lang="en-US" sz="2000" dirty="0"/>
              <a:t> vi </a:t>
            </a:r>
            <a:r>
              <a:rPr lang="en-US" sz="2000" dirty="0" err="1"/>
              <a:t>xâm</a:t>
            </a:r>
            <a:r>
              <a:rPr lang="en-US" sz="2000" dirty="0"/>
              <a:t> </a:t>
            </a:r>
            <a:r>
              <a:rPr lang="en-US" sz="2000" dirty="0" err="1"/>
              <a:t>phạm</a:t>
            </a:r>
            <a:r>
              <a:rPr lang="en-US" sz="2000" dirty="0"/>
              <a:t> </a:t>
            </a:r>
            <a:r>
              <a:rPr lang="en-US" sz="2000" dirty="0" err="1"/>
              <a:t>đến</a:t>
            </a:r>
            <a:r>
              <a:rPr lang="en-US" sz="2000" dirty="0"/>
              <a:t> </a:t>
            </a:r>
            <a:r>
              <a:rPr lang="en-US" sz="2000" dirty="0" err="1"/>
              <a:t>Quyền</a:t>
            </a:r>
            <a:r>
              <a:rPr lang="en-US" sz="2000" dirty="0"/>
              <a:t> </a:t>
            </a:r>
            <a:r>
              <a:rPr lang="en-US" sz="2000" dirty="0" err="1"/>
              <a:t>được</a:t>
            </a:r>
            <a:r>
              <a:rPr lang="en-US" sz="2000" dirty="0"/>
              <a:t> </a:t>
            </a:r>
            <a:r>
              <a:rPr lang="en-US" sz="2000" dirty="0" err="1"/>
              <a:t>bảo</a:t>
            </a:r>
            <a:r>
              <a:rPr lang="en-US" sz="2000" dirty="0"/>
              <a:t> </a:t>
            </a:r>
            <a:r>
              <a:rPr lang="en-US" sz="2000" dirty="0" err="1"/>
              <a:t>đảm</a:t>
            </a:r>
            <a:r>
              <a:rPr lang="en-US" sz="2000" dirty="0"/>
              <a:t> an </a:t>
            </a:r>
            <a:r>
              <a:rPr lang="en-US" sz="2000" dirty="0" err="1"/>
              <a:t>toàn</a:t>
            </a:r>
            <a:r>
              <a:rPr lang="en-US" sz="2000" dirty="0"/>
              <a:t> </a:t>
            </a:r>
            <a:r>
              <a:rPr lang="en-US" sz="2000" dirty="0" err="1"/>
              <a:t>và</a:t>
            </a:r>
            <a:r>
              <a:rPr lang="en-US" sz="2000" dirty="0"/>
              <a:t> </a:t>
            </a:r>
            <a:r>
              <a:rPr lang="en-US" sz="2000" dirty="0" err="1"/>
              <a:t>bí</a:t>
            </a:r>
            <a:r>
              <a:rPr lang="en-US" sz="2000" dirty="0"/>
              <a:t> </a:t>
            </a:r>
            <a:r>
              <a:rPr lang="en-US" sz="2000" dirty="0" err="1"/>
              <a:t>mật</a:t>
            </a:r>
            <a:r>
              <a:rPr lang="en-US" sz="2000" dirty="0"/>
              <a:t> </a:t>
            </a:r>
            <a:r>
              <a:rPr lang="en-US" sz="2000" dirty="0" err="1"/>
              <a:t>thư</a:t>
            </a:r>
            <a:r>
              <a:rPr lang="en-US" sz="2000" dirty="0"/>
              <a:t> </a:t>
            </a:r>
            <a:r>
              <a:rPr lang="en-US" sz="2000" dirty="0" err="1"/>
              <a:t>tín</a:t>
            </a:r>
            <a:r>
              <a:rPr lang="en-US" sz="2000" dirty="0"/>
              <a:t>, </a:t>
            </a:r>
            <a:r>
              <a:rPr lang="en-US" sz="2000" dirty="0" err="1"/>
              <a:t>điện</a:t>
            </a:r>
            <a:r>
              <a:rPr lang="en-US" sz="2000" dirty="0"/>
              <a:t> </a:t>
            </a:r>
            <a:r>
              <a:rPr lang="en-US" sz="2000" dirty="0" err="1"/>
              <a:t>thoại</a:t>
            </a:r>
            <a:r>
              <a:rPr lang="en-US" sz="2000" dirty="0"/>
              <a:t>, </a:t>
            </a:r>
            <a:r>
              <a:rPr lang="en-US" sz="2000" dirty="0" err="1"/>
              <a:t>điện</a:t>
            </a:r>
            <a:r>
              <a:rPr lang="en-US" sz="2000" dirty="0"/>
              <a:t> </a:t>
            </a:r>
            <a:r>
              <a:rPr lang="en-US" sz="2000" dirty="0" err="1"/>
              <a:t>tín</a:t>
            </a:r>
            <a:endParaRPr lang="en-US" sz="2000" dirty="0"/>
          </a:p>
          <a:p>
            <a:r>
              <a:rPr lang="en-US" sz="2000" dirty="0"/>
              <a:t>	</a:t>
            </a:r>
            <a:r>
              <a:rPr lang="en-US" sz="2000" dirty="0" err="1"/>
              <a:t>Trong</a:t>
            </a:r>
            <a:r>
              <a:rPr lang="en-US" sz="2000" dirty="0"/>
              <a:t> </a:t>
            </a:r>
            <a:r>
              <a:rPr lang="en-US" sz="2000" dirty="0" err="1"/>
              <a:t>những</a:t>
            </a:r>
            <a:r>
              <a:rPr lang="en-US" sz="2000" dirty="0"/>
              <a:t> </a:t>
            </a:r>
            <a:r>
              <a:rPr lang="en-US" sz="2000" dirty="0" err="1"/>
              <a:t>trường</a:t>
            </a:r>
            <a:r>
              <a:rPr lang="en-US" sz="2000" dirty="0"/>
              <a:t> </a:t>
            </a:r>
            <a:r>
              <a:rPr lang="en-US" sz="2000" dirty="0" err="1"/>
              <a:t>hợp</a:t>
            </a:r>
            <a:r>
              <a:rPr lang="en-US" sz="2000" dirty="0"/>
              <a:t> </a:t>
            </a:r>
            <a:r>
              <a:rPr lang="en-US" sz="2000" dirty="0" err="1"/>
              <a:t>cần</a:t>
            </a:r>
            <a:r>
              <a:rPr lang="en-US" sz="2000" dirty="0"/>
              <a:t> </a:t>
            </a:r>
            <a:r>
              <a:rPr lang="en-US" sz="2000" dirty="0" err="1"/>
              <a:t>thiết</a:t>
            </a:r>
            <a:r>
              <a:rPr lang="en-US" sz="2000" dirty="0"/>
              <a:t>, </a:t>
            </a:r>
            <a:r>
              <a:rPr lang="en-US" sz="2000" dirty="0" err="1"/>
              <a:t>người</a:t>
            </a:r>
            <a:r>
              <a:rPr lang="en-US" sz="2000" dirty="0"/>
              <a:t> </a:t>
            </a:r>
            <a:r>
              <a:rPr lang="en-US" sz="2000" dirty="0" err="1"/>
              <a:t>có</a:t>
            </a:r>
            <a:r>
              <a:rPr lang="en-US" sz="2000" dirty="0"/>
              <a:t> </a:t>
            </a:r>
            <a:r>
              <a:rPr lang="en-US" sz="2000" dirty="0" err="1"/>
              <a:t>thẩm</a:t>
            </a:r>
            <a:r>
              <a:rPr lang="en-US" sz="2000" dirty="0"/>
              <a:t> </a:t>
            </a:r>
            <a:r>
              <a:rPr lang="en-US" sz="2000" dirty="0" err="1"/>
              <a:t>quyền</a:t>
            </a:r>
            <a:r>
              <a:rPr lang="en-US" sz="2000" dirty="0"/>
              <a:t> </a:t>
            </a:r>
            <a:r>
              <a:rPr lang="en-US" sz="2000" dirty="0" err="1"/>
              <a:t>được</a:t>
            </a:r>
            <a:r>
              <a:rPr lang="en-US" sz="2000" dirty="0"/>
              <a:t> </a:t>
            </a:r>
            <a:r>
              <a:rPr lang="en-US" sz="2000" dirty="0" err="1"/>
              <a:t>kiểm</a:t>
            </a:r>
            <a:r>
              <a:rPr lang="en-US" sz="2000" dirty="0"/>
              <a:t> </a:t>
            </a:r>
            <a:r>
              <a:rPr lang="en-US" sz="2000" dirty="0" err="1"/>
              <a:t>soát</a:t>
            </a:r>
            <a:r>
              <a:rPr lang="en-US" sz="2000" dirty="0"/>
              <a:t> </a:t>
            </a:r>
            <a:r>
              <a:rPr lang="en-US" sz="2000" dirty="0" err="1"/>
              <a:t>thư</a:t>
            </a:r>
            <a:r>
              <a:rPr lang="en-US" sz="2000" dirty="0"/>
              <a:t> </a:t>
            </a:r>
            <a:r>
              <a:rPr lang="en-US" sz="2000" dirty="0" err="1"/>
              <a:t>tín</a:t>
            </a:r>
            <a:r>
              <a:rPr lang="en-US" sz="2000" dirty="0"/>
              <a:t>, </a:t>
            </a:r>
            <a:r>
              <a:rPr lang="en-US" sz="2000" dirty="0" err="1"/>
              <a:t>điện</a:t>
            </a:r>
            <a:r>
              <a:rPr lang="en-US" sz="2000" dirty="0"/>
              <a:t> </a:t>
            </a:r>
            <a:r>
              <a:rPr lang="en-US" sz="2000" dirty="0" err="1"/>
              <a:t>thoại</a:t>
            </a:r>
            <a:r>
              <a:rPr lang="en-US" sz="2000" dirty="0"/>
              <a:t>, </a:t>
            </a:r>
            <a:r>
              <a:rPr lang="en-US" sz="2000" dirty="0" err="1"/>
              <a:t>điện</a:t>
            </a:r>
            <a:r>
              <a:rPr lang="en-US" sz="2000" dirty="0"/>
              <a:t> </a:t>
            </a:r>
            <a:r>
              <a:rPr lang="en-US" sz="2000" dirty="0" err="1"/>
              <a:t>tín</a:t>
            </a:r>
            <a:r>
              <a:rPr lang="en-US" sz="2000" dirty="0"/>
              <a:t> </a:t>
            </a:r>
            <a:r>
              <a:rPr lang="en-US" sz="2000" dirty="0" err="1"/>
              <a:t>của</a:t>
            </a:r>
            <a:r>
              <a:rPr lang="en-US" sz="2000" dirty="0"/>
              <a:t> </a:t>
            </a:r>
            <a:r>
              <a:rPr lang="en-US" sz="2000" dirty="0" err="1"/>
              <a:t>cá</a:t>
            </a:r>
            <a:r>
              <a:rPr lang="en-US" sz="2000" dirty="0"/>
              <a:t> </a:t>
            </a:r>
            <a:r>
              <a:rPr lang="en-US" sz="2000" dirty="0" err="1"/>
              <a:t>nhân</a:t>
            </a:r>
            <a:r>
              <a:rPr lang="en-US" sz="2000" dirty="0"/>
              <a:t>, </a:t>
            </a:r>
            <a:r>
              <a:rPr lang="en-US" sz="2000" dirty="0" err="1"/>
              <a:t>nhưng</a:t>
            </a:r>
            <a:r>
              <a:rPr lang="en-US" sz="2000" dirty="0"/>
              <a:t> </a:t>
            </a:r>
            <a:r>
              <a:rPr lang="en-US" sz="2000" dirty="0" err="1"/>
              <a:t>việc</a:t>
            </a:r>
            <a:r>
              <a:rPr lang="en-US" sz="2000" dirty="0"/>
              <a:t> </a:t>
            </a:r>
            <a:r>
              <a:rPr lang="en-US" sz="2000" dirty="0" err="1"/>
              <a:t>khám</a:t>
            </a:r>
            <a:r>
              <a:rPr lang="en-US" sz="2000" dirty="0"/>
              <a:t> </a:t>
            </a:r>
            <a:r>
              <a:rPr lang="en-US" sz="2000" dirty="0" err="1"/>
              <a:t>xét</a:t>
            </a:r>
            <a:r>
              <a:rPr lang="en-US" sz="2000" dirty="0"/>
              <a:t> </a:t>
            </a:r>
            <a:r>
              <a:rPr lang="en-US" sz="2000" dirty="0" err="1"/>
              <a:t>thư</a:t>
            </a:r>
            <a:r>
              <a:rPr lang="en-US" sz="2000" dirty="0"/>
              <a:t> </a:t>
            </a:r>
            <a:r>
              <a:rPr lang="en-US" sz="2000" dirty="0" err="1"/>
              <a:t>tín</a:t>
            </a:r>
            <a:r>
              <a:rPr lang="en-US" sz="2000" dirty="0"/>
              <a:t>, </a:t>
            </a:r>
            <a:r>
              <a:rPr lang="en-US" sz="2000" dirty="0" err="1"/>
              <a:t>điện</a:t>
            </a:r>
            <a:r>
              <a:rPr lang="en-US" sz="2000" dirty="0"/>
              <a:t> </a:t>
            </a:r>
            <a:r>
              <a:rPr lang="en-US" sz="2000" dirty="0" err="1"/>
              <a:t>thoại</a:t>
            </a:r>
            <a:r>
              <a:rPr lang="en-US" sz="2000" dirty="0"/>
              <a:t>, </a:t>
            </a:r>
            <a:r>
              <a:rPr lang="en-US" sz="2000" dirty="0" err="1"/>
              <a:t>điện</a:t>
            </a:r>
            <a:r>
              <a:rPr lang="en-US" sz="2000" dirty="0"/>
              <a:t> </a:t>
            </a:r>
            <a:r>
              <a:rPr lang="en-US" sz="2000" dirty="0" err="1"/>
              <a:t>tín</a:t>
            </a:r>
            <a:r>
              <a:rPr lang="en-US" sz="2000" dirty="0"/>
              <a:t> </a:t>
            </a:r>
            <a:r>
              <a:rPr lang="en-US" sz="2000" dirty="0" err="1"/>
              <a:t>phải</a:t>
            </a:r>
            <a:r>
              <a:rPr lang="en-US" sz="2000" dirty="0"/>
              <a:t> </a:t>
            </a:r>
            <a:r>
              <a:rPr lang="en-US" sz="2000" dirty="0" err="1"/>
              <a:t>được</a:t>
            </a:r>
            <a:r>
              <a:rPr lang="en-US" sz="2000" dirty="0"/>
              <a:t> </a:t>
            </a:r>
            <a:r>
              <a:rPr lang="en-US" sz="2000" dirty="0" err="1"/>
              <a:t>tiến</a:t>
            </a:r>
            <a:r>
              <a:rPr lang="en-US" sz="2000" dirty="0"/>
              <a:t> </a:t>
            </a:r>
            <a:r>
              <a:rPr lang="en-US" sz="2000" dirty="0" err="1"/>
              <a:t>hành</a:t>
            </a:r>
            <a:r>
              <a:rPr lang="en-US" sz="2000" dirty="0"/>
              <a:t> </a:t>
            </a:r>
            <a:r>
              <a:rPr lang="en-US" sz="2000" dirty="0" err="1"/>
              <a:t>đúng</a:t>
            </a:r>
            <a:r>
              <a:rPr lang="en-US" sz="2000" dirty="0"/>
              <a:t> </a:t>
            </a:r>
            <a:r>
              <a:rPr lang="en-US" sz="2000" dirty="0" err="1"/>
              <a:t>trình</a:t>
            </a:r>
            <a:r>
              <a:rPr lang="en-US" sz="2000" dirty="0"/>
              <a:t> </a:t>
            </a:r>
            <a:r>
              <a:rPr lang="en-US" sz="2000" dirty="0" err="1"/>
              <a:t>tự</a:t>
            </a:r>
            <a:r>
              <a:rPr lang="en-US" sz="2000" dirty="0"/>
              <a:t>, </a:t>
            </a:r>
            <a:r>
              <a:rPr lang="en-US" sz="2000" dirty="0" err="1"/>
              <a:t>thủ</a:t>
            </a:r>
            <a:r>
              <a:rPr lang="en-US" sz="2000" dirty="0"/>
              <a:t> </a:t>
            </a:r>
            <a:r>
              <a:rPr lang="en-US" sz="2000" dirty="0" err="1"/>
              <a:t>tực</a:t>
            </a:r>
            <a:r>
              <a:rPr lang="en-US" sz="2000" dirty="0"/>
              <a:t> do </a:t>
            </a:r>
            <a:r>
              <a:rPr lang="en-US" sz="2000" dirty="0" err="1"/>
              <a:t>luật</a:t>
            </a:r>
            <a:r>
              <a:rPr lang="en-US" sz="2000" dirty="0"/>
              <a:t> </a:t>
            </a:r>
            <a:r>
              <a:rPr lang="en-US" sz="2000" dirty="0" err="1"/>
              <a:t>định</a:t>
            </a:r>
            <a:endParaRPr lang="en-US" sz="2000" dirty="0"/>
          </a:p>
          <a:p>
            <a:endParaRPr lang="en-US" sz="2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4667" y="281762"/>
            <a:ext cx="3937000" cy="23396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ight Arrow 8"/>
          <p:cNvSpPr/>
          <p:nvPr/>
        </p:nvSpPr>
        <p:spPr>
          <a:xfrm>
            <a:off x="489098" y="281762"/>
            <a:ext cx="616688" cy="38808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58PIC58PIC58PIC58PICHsaGKG559akDq_PIC2018.png"/>
          <p:cNvPicPr>
            <a:picLocks noChangeAspect="1"/>
          </p:cNvPicPr>
          <p:nvPr/>
        </p:nvPicPr>
        <p:blipFill>
          <a:blip r:embed="rId4" cstate="print"/>
          <a:srcRect l="7143" t="16071" r="5357" b="14286"/>
          <a:stretch>
            <a:fillRect/>
          </a:stretch>
        </p:blipFill>
        <p:spPr>
          <a:xfrm>
            <a:off x="6549655" y="2309190"/>
            <a:ext cx="5901069" cy="4859079"/>
          </a:xfrm>
          <a:prstGeom prst="rect">
            <a:avLst/>
          </a:prstGeom>
        </p:spPr>
      </p:pic>
    </p:spTree>
    <p:extLst>
      <p:ext uri="{BB962C8B-B14F-4D97-AF65-F5344CB8AC3E}">
        <p14:creationId xmlns:p14="http://schemas.microsoft.com/office/powerpoint/2010/main" val="29509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653">
                                          <p:stCondLst>
                                            <p:cond delay="0"/>
                                          </p:stCondLst>
                                        </p:cTn>
                                        <p:tgtEl>
                                          <p:spTgt spid="12"/>
                                        </p:tgtEl>
                                      </p:cBhvr>
                                    </p:animEffect>
                                    <p:anim calcmode="lin" valueType="num">
                                      <p:cBhvr>
                                        <p:cTn id="8" dur="2050"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747"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747" tmFilter="0, 0; 0.125,0.2665; 0.25,0.4; 0.375,0.465; 0.5,0.5;  0.625,0.535; 0.75,0.6; 0.875,0.7335; 1,1">
                                          <p:stCondLst>
                                            <p:cond delay="747"/>
                                          </p:stCondLst>
                                        </p:cTn>
                                        <p:tgtEl>
                                          <p:spTgt spid="12"/>
                                        </p:tgtEl>
                                        <p:attrNameLst>
                                          <p:attrName>ppt_y</p:attrName>
                                        </p:attrNameLst>
                                      </p:cBhvr>
                                      <p:tavLst>
                                        <p:tav tm="0" fmla="#ppt_y-sin(pi*$)/9">
                                          <p:val>
                                            <p:fltVal val="0"/>
                                          </p:val>
                                        </p:tav>
                                        <p:tav tm="100000">
                                          <p:val>
                                            <p:fltVal val="1"/>
                                          </p:val>
                                        </p:tav>
                                      </p:tavLst>
                                    </p:anim>
                                    <p:anim calcmode="lin" valueType="num">
                                      <p:cBhvr>
                                        <p:cTn id="11" dur="374" tmFilter="0, 0; 0.125,0.2665; 0.25,0.4; 0.375,0.465; 0.5,0.5;  0.625,0.535; 0.75,0.6; 0.875,0.7335; 1,1">
                                          <p:stCondLst>
                                            <p:cond delay="1490"/>
                                          </p:stCondLst>
                                        </p:cTn>
                                        <p:tgtEl>
                                          <p:spTgt spid="12"/>
                                        </p:tgtEl>
                                        <p:attrNameLst>
                                          <p:attrName>ppt_y</p:attrName>
                                        </p:attrNameLst>
                                      </p:cBhvr>
                                      <p:tavLst>
                                        <p:tav tm="0" fmla="#ppt_y-sin(pi*$)/27">
                                          <p:val>
                                            <p:fltVal val="0"/>
                                          </p:val>
                                        </p:tav>
                                        <p:tav tm="100000">
                                          <p:val>
                                            <p:fltVal val="1"/>
                                          </p:val>
                                        </p:tav>
                                      </p:tavLst>
                                    </p:anim>
                                    <p:anim calcmode="lin" valueType="num">
                                      <p:cBhvr>
                                        <p:cTn id="12" dur="185" tmFilter="0, 0; 0.125,0.2665; 0.25,0.4; 0.375,0.465; 0.5,0.5;  0.625,0.535; 0.75,0.6; 0.875,0.7335; 1,1">
                                          <p:stCondLst>
                                            <p:cond delay="1863"/>
                                          </p:stCondLst>
                                        </p:cTn>
                                        <p:tgtEl>
                                          <p:spTgt spid="12"/>
                                        </p:tgtEl>
                                        <p:attrNameLst>
                                          <p:attrName>ppt_y</p:attrName>
                                        </p:attrNameLst>
                                      </p:cBhvr>
                                      <p:tavLst>
                                        <p:tav tm="0" fmla="#ppt_y-sin(pi*$)/81">
                                          <p:val>
                                            <p:fltVal val="0"/>
                                          </p:val>
                                        </p:tav>
                                        <p:tav tm="100000">
                                          <p:val>
                                            <p:fltVal val="1"/>
                                          </p:val>
                                        </p:tav>
                                      </p:tavLst>
                                    </p:anim>
                                    <p:animScale>
                                      <p:cBhvr>
                                        <p:cTn id="13" dur="29">
                                          <p:stCondLst>
                                            <p:cond delay="731"/>
                                          </p:stCondLst>
                                        </p:cTn>
                                        <p:tgtEl>
                                          <p:spTgt spid="12"/>
                                        </p:tgtEl>
                                      </p:cBhvr>
                                      <p:to x="100000" y="60000"/>
                                    </p:animScale>
                                    <p:animScale>
                                      <p:cBhvr>
                                        <p:cTn id="14" dur="187" decel="50000">
                                          <p:stCondLst>
                                            <p:cond delay="761"/>
                                          </p:stCondLst>
                                        </p:cTn>
                                        <p:tgtEl>
                                          <p:spTgt spid="12"/>
                                        </p:tgtEl>
                                      </p:cBhvr>
                                      <p:to x="100000" y="100000"/>
                                    </p:animScale>
                                    <p:animScale>
                                      <p:cBhvr>
                                        <p:cTn id="15" dur="29">
                                          <p:stCondLst>
                                            <p:cond delay="1476"/>
                                          </p:stCondLst>
                                        </p:cTn>
                                        <p:tgtEl>
                                          <p:spTgt spid="12"/>
                                        </p:tgtEl>
                                      </p:cBhvr>
                                      <p:to x="100000" y="80000"/>
                                    </p:animScale>
                                    <p:animScale>
                                      <p:cBhvr>
                                        <p:cTn id="16" dur="187" decel="50000">
                                          <p:stCondLst>
                                            <p:cond delay="1505"/>
                                          </p:stCondLst>
                                        </p:cTn>
                                        <p:tgtEl>
                                          <p:spTgt spid="12"/>
                                        </p:tgtEl>
                                      </p:cBhvr>
                                      <p:to x="100000" y="100000"/>
                                    </p:animScale>
                                    <p:animScale>
                                      <p:cBhvr>
                                        <p:cTn id="17" dur="29">
                                          <p:stCondLst>
                                            <p:cond delay="1847"/>
                                          </p:stCondLst>
                                        </p:cTn>
                                        <p:tgtEl>
                                          <p:spTgt spid="12"/>
                                        </p:tgtEl>
                                      </p:cBhvr>
                                      <p:to x="100000" y="90000"/>
                                    </p:animScale>
                                    <p:animScale>
                                      <p:cBhvr>
                                        <p:cTn id="18" dur="187" decel="50000">
                                          <p:stCondLst>
                                            <p:cond delay="1876"/>
                                          </p:stCondLst>
                                        </p:cTn>
                                        <p:tgtEl>
                                          <p:spTgt spid="12"/>
                                        </p:tgtEl>
                                      </p:cBhvr>
                                      <p:to x="100000" y="100000"/>
                                    </p:animScale>
                                    <p:animScale>
                                      <p:cBhvr>
                                        <p:cTn id="19" dur="29">
                                          <p:stCondLst>
                                            <p:cond delay="2034"/>
                                          </p:stCondLst>
                                        </p:cTn>
                                        <p:tgtEl>
                                          <p:spTgt spid="12"/>
                                        </p:tgtEl>
                                      </p:cBhvr>
                                      <p:to x="100000" y="95000"/>
                                    </p:animScale>
                                    <p:animScale>
                                      <p:cBhvr>
                                        <p:cTn id="20" dur="187" decel="50000">
                                          <p:stCondLst>
                                            <p:cond delay="2063"/>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solidFill>
            <a:srgbClr val="00FFFF"/>
          </a:solidFill>
        </p:spPr>
        <p:txBody>
          <a:bodyPr/>
          <a:lstStyle/>
          <a:p>
            <a:r>
              <a:rPr lang="en-US" sz="2800" dirty="0" smtClean="0"/>
              <a:t>2. </a:t>
            </a:r>
            <a:r>
              <a:rPr lang="en-US" sz="2800" dirty="0" err="1" smtClean="0"/>
              <a:t>Hậu</a:t>
            </a:r>
            <a:r>
              <a:rPr lang="en-US" sz="2800" dirty="0" smtClean="0"/>
              <a:t> </a:t>
            </a:r>
            <a:r>
              <a:rPr lang="en-US" sz="2800" dirty="0" err="1" smtClean="0"/>
              <a:t>quả</a:t>
            </a:r>
            <a:r>
              <a:rPr lang="en-US" sz="2800" dirty="0" smtClean="0"/>
              <a:t> </a:t>
            </a:r>
            <a:r>
              <a:rPr lang="en-US" sz="2800" dirty="0" err="1" smtClean="0"/>
              <a:t>của</a:t>
            </a:r>
            <a:r>
              <a:rPr lang="en-US" sz="2800" dirty="0" smtClean="0"/>
              <a:t> </a:t>
            </a:r>
            <a:r>
              <a:rPr lang="en-US" sz="2800" dirty="0" err="1" smtClean="0"/>
              <a:t>hành</a:t>
            </a:r>
            <a:r>
              <a:rPr lang="en-US" sz="2800" dirty="0" smtClean="0"/>
              <a:t> vi </a:t>
            </a:r>
            <a:r>
              <a:rPr lang="en-US" sz="2800" dirty="0" err="1" smtClean="0"/>
              <a:t>vi</a:t>
            </a:r>
            <a:r>
              <a:rPr lang="en-US" sz="2800" dirty="0" smtClean="0"/>
              <a:t> </a:t>
            </a:r>
            <a:r>
              <a:rPr lang="en-US" sz="2800" dirty="0" err="1" smtClean="0"/>
              <a:t>phạm</a:t>
            </a:r>
            <a:r>
              <a:rPr lang="en-US" sz="2800" dirty="0" smtClean="0"/>
              <a:t> </a:t>
            </a:r>
            <a:r>
              <a:rPr lang="en-US" sz="2800" dirty="0" err="1" smtClean="0"/>
              <a:t>quyền</a:t>
            </a:r>
            <a:r>
              <a:rPr lang="en-US" sz="2800" dirty="0" smtClean="0"/>
              <a:t> </a:t>
            </a:r>
            <a:r>
              <a:rPr lang="en-US" sz="2800" dirty="0" err="1" smtClean="0"/>
              <a:t>được</a:t>
            </a:r>
            <a:r>
              <a:rPr lang="en-US" sz="2800" dirty="0" smtClean="0"/>
              <a:t> </a:t>
            </a:r>
            <a:r>
              <a:rPr lang="en-US" sz="2800" dirty="0" err="1" smtClean="0"/>
              <a:t>đảm</a:t>
            </a:r>
            <a:r>
              <a:rPr lang="en-US" sz="2800" dirty="0" smtClean="0"/>
              <a:t> </a:t>
            </a:r>
            <a:r>
              <a:rPr lang="en-US" sz="2800" dirty="0" err="1" smtClean="0"/>
              <a:t>bảo</a:t>
            </a:r>
            <a:r>
              <a:rPr lang="en-US" sz="2800" dirty="0" smtClean="0"/>
              <a:t> an </a:t>
            </a:r>
            <a:r>
              <a:rPr lang="en-US" sz="2800" dirty="0" err="1" smtClean="0"/>
              <a:t>toàn</a:t>
            </a:r>
            <a:r>
              <a:rPr lang="en-US" sz="2800" dirty="0" smtClean="0"/>
              <a:t> </a:t>
            </a:r>
            <a:r>
              <a:rPr lang="en-US" sz="2800" dirty="0" err="1" smtClean="0"/>
              <a:t>và</a:t>
            </a:r>
            <a:r>
              <a:rPr lang="en-US" sz="2800" dirty="0" smtClean="0"/>
              <a:t> </a:t>
            </a:r>
            <a:r>
              <a:rPr lang="en-US" sz="2800" dirty="0" err="1" smtClean="0"/>
              <a:t>bí</a:t>
            </a:r>
            <a:r>
              <a:rPr lang="en-US" sz="2800" dirty="0" smtClean="0"/>
              <a:t> </a:t>
            </a:r>
            <a:r>
              <a:rPr lang="en-US" sz="2800" dirty="0" err="1" smtClean="0"/>
              <a:t>mật</a:t>
            </a:r>
            <a:r>
              <a:rPr lang="en-US" sz="2800" dirty="0" smtClean="0"/>
              <a:t> </a:t>
            </a:r>
            <a:r>
              <a:rPr lang="en-US" sz="2800" dirty="0" err="1" smtClean="0"/>
              <a:t>thư</a:t>
            </a:r>
            <a:r>
              <a:rPr lang="en-US" sz="2800" dirty="0" smtClean="0"/>
              <a:t> </a:t>
            </a:r>
            <a:r>
              <a:rPr lang="en-US" sz="2800" dirty="0" err="1" smtClean="0"/>
              <a:t>tín</a:t>
            </a:r>
            <a:r>
              <a:rPr lang="en-US" sz="2800" dirty="0" smtClean="0"/>
              <a:t>, </a:t>
            </a:r>
            <a:r>
              <a:rPr lang="en-US" sz="2800" dirty="0" err="1" smtClean="0"/>
              <a:t>điện</a:t>
            </a:r>
            <a:r>
              <a:rPr lang="en-US" sz="2800" dirty="0" smtClean="0"/>
              <a:t> </a:t>
            </a:r>
            <a:r>
              <a:rPr lang="en-US" sz="2800" dirty="0" err="1" smtClean="0"/>
              <a:t>thoại</a:t>
            </a:r>
            <a:r>
              <a:rPr lang="en-US" sz="2800" dirty="0" smtClean="0"/>
              <a:t>, </a:t>
            </a:r>
            <a:r>
              <a:rPr lang="en-US" sz="2800" dirty="0" err="1" smtClean="0"/>
              <a:t>điện</a:t>
            </a:r>
            <a:r>
              <a:rPr lang="en-US" sz="2800" dirty="0" smtClean="0"/>
              <a:t> </a:t>
            </a:r>
            <a:r>
              <a:rPr lang="en-US" sz="2800" dirty="0" err="1" smtClean="0"/>
              <a:t>tín</a:t>
            </a:r>
            <a:r>
              <a:rPr lang="en-US" sz="2800" dirty="0" smtClean="0"/>
              <a:t> </a:t>
            </a:r>
            <a:r>
              <a:rPr lang="en-US" sz="2800" dirty="0" err="1" smtClean="0"/>
              <a:t>của</a:t>
            </a:r>
            <a:r>
              <a:rPr lang="en-US" sz="2800" dirty="0" smtClean="0"/>
              <a:t> </a:t>
            </a:r>
            <a:r>
              <a:rPr lang="en-US" sz="2800" dirty="0" err="1" smtClean="0"/>
              <a:t>công</a:t>
            </a:r>
            <a:r>
              <a:rPr lang="en-US" sz="2800" dirty="0" smtClean="0"/>
              <a:t> </a:t>
            </a:r>
            <a:r>
              <a:rPr lang="en-US" sz="2800" dirty="0" err="1" smtClean="0"/>
              <a:t>dân</a:t>
            </a:r>
            <a:endParaRPr lang="en-US" sz="2800" dirty="0"/>
          </a:p>
        </p:txBody>
      </p:sp>
      <p:sp>
        <p:nvSpPr>
          <p:cNvPr id="3" name="TextBox 2"/>
          <p:cNvSpPr txBox="1"/>
          <p:nvPr/>
        </p:nvSpPr>
        <p:spPr>
          <a:xfrm>
            <a:off x="212650" y="1392865"/>
            <a:ext cx="7836198" cy="5078313"/>
          </a:xfrm>
          <a:prstGeom prst="rect">
            <a:avLst/>
          </a:prstGeom>
          <a:noFill/>
        </p:spPr>
        <p:txBody>
          <a:bodyPr wrap="square" rtlCol="0">
            <a:spAutoFit/>
          </a:bodyPr>
          <a:lstStyle/>
          <a:p>
            <a:r>
              <a:rPr lang="en-US" b="1" dirty="0" err="1" smtClean="0">
                <a:solidFill>
                  <a:srgbClr val="0070C0"/>
                </a:solidFill>
              </a:rPr>
              <a:t>Em</a:t>
            </a:r>
            <a:r>
              <a:rPr lang="en-US" b="1" dirty="0" smtClean="0">
                <a:solidFill>
                  <a:srgbClr val="0070C0"/>
                </a:solidFill>
              </a:rPr>
              <a:t> </a:t>
            </a:r>
            <a:r>
              <a:rPr lang="en-US" b="1" dirty="0" err="1" smtClean="0">
                <a:solidFill>
                  <a:srgbClr val="0070C0"/>
                </a:solidFill>
              </a:rPr>
              <a:t>hãy</a:t>
            </a:r>
            <a:r>
              <a:rPr lang="en-US" b="1" dirty="0" smtClean="0">
                <a:solidFill>
                  <a:srgbClr val="0070C0"/>
                </a:solidFill>
              </a:rPr>
              <a:t> </a:t>
            </a:r>
            <a:r>
              <a:rPr lang="en-US" b="1" dirty="0" err="1" smtClean="0">
                <a:solidFill>
                  <a:srgbClr val="0070C0"/>
                </a:solidFill>
              </a:rPr>
              <a:t>đọc</a:t>
            </a:r>
            <a:r>
              <a:rPr lang="en-US" b="1" dirty="0" smtClean="0">
                <a:solidFill>
                  <a:srgbClr val="0070C0"/>
                </a:solidFill>
              </a:rPr>
              <a:t> </a:t>
            </a:r>
            <a:r>
              <a:rPr lang="en-US" b="1" dirty="0" err="1" smtClean="0">
                <a:solidFill>
                  <a:srgbClr val="0070C0"/>
                </a:solidFill>
              </a:rPr>
              <a:t>thông</a:t>
            </a:r>
            <a:r>
              <a:rPr lang="en-US" b="1" dirty="0" smtClean="0">
                <a:solidFill>
                  <a:srgbClr val="0070C0"/>
                </a:solidFill>
              </a:rPr>
              <a:t> tin, </a:t>
            </a:r>
            <a:r>
              <a:rPr lang="en-US" b="1" dirty="0" err="1" smtClean="0">
                <a:solidFill>
                  <a:srgbClr val="0070C0"/>
                </a:solidFill>
              </a:rPr>
              <a:t>tình</a:t>
            </a:r>
            <a:r>
              <a:rPr lang="en-US" b="1" dirty="0" smtClean="0">
                <a:solidFill>
                  <a:srgbClr val="0070C0"/>
                </a:solidFill>
              </a:rPr>
              <a:t> </a:t>
            </a:r>
            <a:r>
              <a:rPr lang="en-US" b="1" dirty="0" err="1" smtClean="0">
                <a:solidFill>
                  <a:srgbClr val="0070C0"/>
                </a:solidFill>
              </a:rPr>
              <a:t>huống</a:t>
            </a:r>
            <a:r>
              <a:rPr lang="en-US" b="1" dirty="0" smtClean="0">
                <a:solidFill>
                  <a:srgbClr val="0070C0"/>
                </a:solidFill>
              </a:rPr>
              <a:t> </a:t>
            </a:r>
            <a:r>
              <a:rPr lang="en-US" b="1" dirty="0" err="1" smtClean="0">
                <a:solidFill>
                  <a:srgbClr val="0070C0"/>
                </a:solidFill>
              </a:rPr>
              <a:t>và</a:t>
            </a:r>
            <a:r>
              <a:rPr lang="en-US" b="1" dirty="0" smtClean="0">
                <a:solidFill>
                  <a:srgbClr val="0070C0"/>
                </a:solidFill>
              </a:rPr>
              <a:t> </a:t>
            </a:r>
            <a:r>
              <a:rPr lang="en-US" b="1" dirty="0" err="1" smtClean="0">
                <a:solidFill>
                  <a:srgbClr val="0070C0"/>
                </a:solidFill>
              </a:rPr>
              <a:t>trả</a:t>
            </a:r>
            <a:r>
              <a:rPr lang="en-US" b="1" dirty="0" smtClean="0">
                <a:solidFill>
                  <a:srgbClr val="0070C0"/>
                </a:solidFill>
              </a:rPr>
              <a:t> </a:t>
            </a:r>
            <a:r>
              <a:rPr lang="en-US" b="1" dirty="0" err="1" smtClean="0">
                <a:solidFill>
                  <a:srgbClr val="0070C0"/>
                </a:solidFill>
              </a:rPr>
              <a:t>lời</a:t>
            </a:r>
            <a:r>
              <a:rPr lang="en-US" b="1" dirty="0" smtClean="0">
                <a:solidFill>
                  <a:srgbClr val="0070C0"/>
                </a:solidFill>
              </a:rPr>
              <a:t> </a:t>
            </a:r>
            <a:r>
              <a:rPr lang="en-US" b="1" dirty="0" err="1" smtClean="0">
                <a:solidFill>
                  <a:srgbClr val="0070C0"/>
                </a:solidFill>
              </a:rPr>
              <a:t>câu</a:t>
            </a:r>
            <a:r>
              <a:rPr lang="en-US" b="1" dirty="0" smtClean="0">
                <a:solidFill>
                  <a:srgbClr val="0070C0"/>
                </a:solidFill>
              </a:rPr>
              <a:t> </a:t>
            </a:r>
            <a:r>
              <a:rPr lang="en-US" b="1" dirty="0" err="1" smtClean="0">
                <a:solidFill>
                  <a:srgbClr val="0070C0"/>
                </a:solidFill>
              </a:rPr>
              <a:t>hỏi</a:t>
            </a:r>
            <a:endParaRPr lang="en-US" b="1" dirty="0" smtClean="0">
              <a:solidFill>
                <a:srgbClr val="0070C0"/>
              </a:solidFill>
            </a:endParaRPr>
          </a:p>
          <a:p>
            <a:r>
              <a:rPr lang="en-US" b="1" i="1" dirty="0" err="1" smtClean="0">
                <a:solidFill>
                  <a:srgbClr val="0070C0"/>
                </a:solidFill>
              </a:rPr>
              <a:t>Thông</a:t>
            </a:r>
            <a:r>
              <a:rPr lang="en-US" b="1" i="1" dirty="0" smtClean="0">
                <a:solidFill>
                  <a:srgbClr val="0070C0"/>
                </a:solidFill>
              </a:rPr>
              <a:t> tin. </a:t>
            </a:r>
            <a:r>
              <a:rPr lang="en-US" dirty="0" err="1" smtClean="0"/>
              <a:t>Bộ</a:t>
            </a:r>
            <a:r>
              <a:rPr lang="en-US" dirty="0" smtClean="0"/>
              <a:t> </a:t>
            </a:r>
            <a:r>
              <a:rPr lang="en-US" dirty="0" err="1" smtClean="0"/>
              <a:t>luật</a:t>
            </a:r>
            <a:r>
              <a:rPr lang="en-US" dirty="0" smtClean="0"/>
              <a:t> </a:t>
            </a:r>
            <a:r>
              <a:rPr lang="en-US" dirty="0" err="1" smtClean="0"/>
              <a:t>Hình</a:t>
            </a:r>
            <a:r>
              <a:rPr lang="en-US" dirty="0" smtClean="0"/>
              <a:t> </a:t>
            </a:r>
            <a:r>
              <a:rPr lang="en-US" dirty="0" err="1" smtClean="0"/>
              <a:t>sự</a:t>
            </a:r>
            <a:r>
              <a:rPr lang="en-US" dirty="0" smtClean="0"/>
              <a:t> </a:t>
            </a:r>
            <a:r>
              <a:rPr lang="en-US" dirty="0" err="1" smtClean="0"/>
              <a:t>năm</a:t>
            </a:r>
            <a:r>
              <a:rPr lang="en-US" dirty="0" smtClean="0"/>
              <a:t> 2015 (</a:t>
            </a:r>
            <a:r>
              <a:rPr lang="en-US" dirty="0" err="1" smtClean="0"/>
              <a:t>Sửa</a:t>
            </a:r>
            <a:r>
              <a:rPr lang="en-US" dirty="0" smtClean="0"/>
              <a:t> </a:t>
            </a:r>
            <a:r>
              <a:rPr lang="en-US" dirty="0" err="1" smtClean="0"/>
              <a:t>đổi</a:t>
            </a:r>
            <a:r>
              <a:rPr lang="en-US" dirty="0" smtClean="0"/>
              <a:t>, </a:t>
            </a:r>
            <a:r>
              <a:rPr lang="en-US" dirty="0" err="1" smtClean="0"/>
              <a:t>bổ</a:t>
            </a:r>
            <a:r>
              <a:rPr lang="en-US" dirty="0" smtClean="0"/>
              <a:t> sung </a:t>
            </a:r>
            <a:r>
              <a:rPr lang="en-US" dirty="0" err="1" smtClean="0"/>
              <a:t>năm</a:t>
            </a:r>
            <a:r>
              <a:rPr lang="en-US" dirty="0" smtClean="0"/>
              <a:t> 2017)</a:t>
            </a:r>
          </a:p>
          <a:p>
            <a:r>
              <a:rPr lang="en-US" b="1" i="1" dirty="0" err="1" smtClean="0"/>
              <a:t>Điều</a:t>
            </a:r>
            <a:r>
              <a:rPr lang="en-US" b="1" i="1" dirty="0" smtClean="0"/>
              <a:t> 159. </a:t>
            </a:r>
            <a:r>
              <a:rPr lang="en-US" i="1" dirty="0" err="1" smtClean="0"/>
              <a:t>Tội</a:t>
            </a:r>
            <a:r>
              <a:rPr lang="en-US" i="1" dirty="0" smtClean="0"/>
              <a:t> </a:t>
            </a:r>
            <a:r>
              <a:rPr lang="en-US" i="1" dirty="0" err="1" smtClean="0"/>
              <a:t>xâm</a:t>
            </a:r>
            <a:r>
              <a:rPr lang="en-US" i="1" dirty="0" smtClean="0"/>
              <a:t> </a:t>
            </a:r>
            <a:r>
              <a:rPr lang="en-US" i="1" dirty="0" err="1" smtClean="0"/>
              <a:t>phạm</a:t>
            </a:r>
            <a:r>
              <a:rPr lang="en-US" i="1" dirty="0" smtClean="0"/>
              <a:t> </a:t>
            </a:r>
            <a:r>
              <a:rPr lang="en-US" i="1" dirty="0" err="1" smtClean="0"/>
              <a:t>bí</a:t>
            </a:r>
            <a:r>
              <a:rPr lang="en-US" i="1" dirty="0" smtClean="0"/>
              <a:t> </a:t>
            </a:r>
            <a:r>
              <a:rPr lang="en-US" i="1" dirty="0" err="1" smtClean="0"/>
              <a:t>mật</a:t>
            </a:r>
            <a:r>
              <a:rPr lang="en-US" i="1" dirty="0" smtClean="0"/>
              <a:t> </a:t>
            </a:r>
            <a:r>
              <a:rPr lang="en-US" i="1" dirty="0" err="1" smtClean="0"/>
              <a:t>hoạc</a:t>
            </a:r>
            <a:r>
              <a:rPr lang="en-US" i="1" dirty="0" smtClean="0"/>
              <a:t> an </a:t>
            </a:r>
            <a:r>
              <a:rPr lang="en-US" i="1" dirty="0" err="1" smtClean="0"/>
              <a:t>toàn</a:t>
            </a:r>
            <a:r>
              <a:rPr lang="en-US" i="1" dirty="0" smtClean="0"/>
              <a:t> </a:t>
            </a:r>
            <a:r>
              <a:rPr lang="en-US" i="1" dirty="0" err="1" smtClean="0"/>
              <a:t>thư</a:t>
            </a:r>
            <a:r>
              <a:rPr lang="en-US" i="1" dirty="0" smtClean="0"/>
              <a:t> </a:t>
            </a:r>
            <a:r>
              <a:rPr lang="en-US" i="1" dirty="0" err="1" smtClean="0"/>
              <a:t>tín</a:t>
            </a:r>
            <a:r>
              <a:rPr lang="en-US" i="1" dirty="0" smtClean="0"/>
              <a:t>, </a:t>
            </a:r>
            <a:r>
              <a:rPr lang="en-US" i="1" dirty="0" err="1" smtClean="0"/>
              <a:t>điện</a:t>
            </a:r>
            <a:r>
              <a:rPr lang="en-US" i="1" dirty="0" smtClean="0"/>
              <a:t> </a:t>
            </a:r>
            <a:r>
              <a:rPr lang="en-US" i="1" dirty="0" err="1" smtClean="0"/>
              <a:t>thoại</a:t>
            </a:r>
            <a:r>
              <a:rPr lang="en-US" i="1" dirty="0" smtClean="0"/>
              <a:t>, </a:t>
            </a:r>
            <a:r>
              <a:rPr lang="en-US" i="1" dirty="0" err="1" smtClean="0"/>
              <a:t>điện</a:t>
            </a:r>
            <a:r>
              <a:rPr lang="en-US" i="1" dirty="0" smtClean="0"/>
              <a:t> </a:t>
            </a:r>
            <a:r>
              <a:rPr lang="en-US" i="1" dirty="0" err="1" smtClean="0"/>
              <a:t>tín</a:t>
            </a:r>
            <a:r>
              <a:rPr lang="en-US" i="1" dirty="0" smtClean="0"/>
              <a:t> </a:t>
            </a:r>
            <a:r>
              <a:rPr lang="en-US" i="1" dirty="0" err="1" smtClean="0"/>
              <a:t>hoạc</a:t>
            </a:r>
            <a:r>
              <a:rPr lang="en-US" i="1" dirty="0" smtClean="0"/>
              <a:t> </a:t>
            </a:r>
            <a:r>
              <a:rPr lang="en-US" i="1" dirty="0" err="1" smtClean="0"/>
              <a:t>hình</a:t>
            </a:r>
            <a:r>
              <a:rPr lang="en-US" i="1" dirty="0" smtClean="0"/>
              <a:t> </a:t>
            </a:r>
            <a:r>
              <a:rPr lang="en-US" i="1" dirty="0" err="1" smtClean="0"/>
              <a:t>thức</a:t>
            </a:r>
            <a:r>
              <a:rPr lang="en-US" i="1" dirty="0" smtClean="0"/>
              <a:t> </a:t>
            </a:r>
            <a:r>
              <a:rPr lang="en-US" i="1" dirty="0" err="1" smtClean="0"/>
              <a:t>trao</a:t>
            </a:r>
            <a:r>
              <a:rPr lang="en-US" i="1" dirty="0" smtClean="0"/>
              <a:t> </a:t>
            </a:r>
            <a:r>
              <a:rPr lang="en-US" i="1" dirty="0" err="1" smtClean="0"/>
              <a:t>đổi</a:t>
            </a:r>
            <a:r>
              <a:rPr lang="en-US" i="1" dirty="0" smtClean="0"/>
              <a:t> </a:t>
            </a:r>
            <a:r>
              <a:rPr lang="en-US" i="1" dirty="0" err="1" smtClean="0"/>
              <a:t>thông</a:t>
            </a:r>
            <a:r>
              <a:rPr lang="en-US" i="1" dirty="0" smtClean="0"/>
              <a:t> tin </a:t>
            </a:r>
            <a:r>
              <a:rPr lang="en-US" i="1" dirty="0" err="1" smtClean="0"/>
              <a:t>riêng</a:t>
            </a:r>
            <a:r>
              <a:rPr lang="en-US" i="1" dirty="0" smtClean="0"/>
              <a:t> </a:t>
            </a:r>
            <a:r>
              <a:rPr lang="en-US" i="1" dirty="0" err="1" smtClean="0"/>
              <a:t>tư</a:t>
            </a:r>
            <a:r>
              <a:rPr lang="en-US" i="1" dirty="0" smtClean="0"/>
              <a:t> </a:t>
            </a:r>
            <a:r>
              <a:rPr lang="en-US" i="1" dirty="0" err="1" smtClean="0"/>
              <a:t>của</a:t>
            </a:r>
            <a:r>
              <a:rPr lang="en-US" i="1" dirty="0" smtClean="0"/>
              <a:t> </a:t>
            </a:r>
            <a:r>
              <a:rPr lang="en-US" i="1" dirty="0" err="1" smtClean="0"/>
              <a:t>người</a:t>
            </a:r>
            <a:r>
              <a:rPr lang="en-US" i="1" dirty="0" smtClean="0"/>
              <a:t> </a:t>
            </a:r>
            <a:r>
              <a:rPr lang="en-US" i="1" dirty="0" err="1" smtClean="0"/>
              <a:t>khác</a:t>
            </a:r>
            <a:r>
              <a:rPr lang="en-US" i="1" dirty="0" smtClean="0"/>
              <a:t> (</a:t>
            </a:r>
            <a:r>
              <a:rPr lang="en-US" i="1" dirty="0" err="1" smtClean="0"/>
              <a:t>Trích</a:t>
            </a:r>
            <a:r>
              <a:rPr lang="en-US" i="1" dirty="0" smtClean="0"/>
              <a:t>)</a:t>
            </a:r>
          </a:p>
          <a:p>
            <a:r>
              <a:rPr lang="en-US" i="1" dirty="0" smtClean="0"/>
              <a:t>1. </a:t>
            </a:r>
            <a:r>
              <a:rPr lang="en-US" i="1" dirty="0" err="1" smtClean="0"/>
              <a:t>Người</a:t>
            </a:r>
            <a:r>
              <a:rPr lang="en-US" i="1" dirty="0" smtClean="0"/>
              <a:t> </a:t>
            </a:r>
            <a:r>
              <a:rPr lang="en-US" i="1" dirty="0" err="1" smtClean="0"/>
              <a:t>nào</a:t>
            </a:r>
            <a:r>
              <a:rPr lang="en-US" i="1" dirty="0" smtClean="0"/>
              <a:t> </a:t>
            </a:r>
            <a:r>
              <a:rPr lang="en-US" i="1" dirty="0" err="1" smtClean="0"/>
              <a:t>thực</a:t>
            </a:r>
            <a:r>
              <a:rPr lang="en-US" i="1" dirty="0" smtClean="0"/>
              <a:t> </a:t>
            </a:r>
            <a:r>
              <a:rPr lang="en-US" i="1" dirty="0" err="1" smtClean="0"/>
              <a:t>hiện</a:t>
            </a:r>
            <a:r>
              <a:rPr lang="en-US" i="1" dirty="0" smtClean="0"/>
              <a:t> </a:t>
            </a:r>
            <a:r>
              <a:rPr lang="en-US" i="1" dirty="0" err="1" smtClean="0"/>
              <a:t>một</a:t>
            </a:r>
            <a:r>
              <a:rPr lang="en-US" i="1" dirty="0" smtClean="0"/>
              <a:t> </a:t>
            </a:r>
            <a:r>
              <a:rPr lang="en-US" i="1" dirty="0" err="1" smtClean="0"/>
              <a:t>trong</a:t>
            </a:r>
            <a:r>
              <a:rPr lang="en-US" i="1" dirty="0" smtClean="0"/>
              <a:t> </a:t>
            </a:r>
            <a:r>
              <a:rPr lang="en-US" i="1" dirty="0" err="1" smtClean="0"/>
              <a:t>các</a:t>
            </a:r>
            <a:r>
              <a:rPr lang="en-US" i="1" dirty="0" smtClean="0"/>
              <a:t> </a:t>
            </a:r>
            <a:r>
              <a:rPr lang="en-US" i="1" dirty="0" err="1" smtClean="0"/>
              <a:t>hành</a:t>
            </a:r>
            <a:r>
              <a:rPr lang="en-US" i="1" dirty="0" smtClean="0"/>
              <a:t> vi </a:t>
            </a:r>
            <a:r>
              <a:rPr lang="en-US" i="1" dirty="0" err="1" smtClean="0"/>
              <a:t>sau</a:t>
            </a:r>
            <a:r>
              <a:rPr lang="en-US" i="1" dirty="0" smtClean="0"/>
              <a:t> </a:t>
            </a:r>
            <a:r>
              <a:rPr lang="en-US" i="1" dirty="0" err="1" smtClean="0"/>
              <a:t>đây</a:t>
            </a:r>
            <a:r>
              <a:rPr lang="en-US" i="1" dirty="0" smtClean="0"/>
              <a:t>, </a:t>
            </a:r>
            <a:r>
              <a:rPr lang="en-US" i="1" dirty="0" err="1" smtClean="0"/>
              <a:t>đã</a:t>
            </a:r>
            <a:r>
              <a:rPr lang="en-US" i="1" dirty="0" smtClean="0"/>
              <a:t> </a:t>
            </a:r>
            <a:r>
              <a:rPr lang="en-US" i="1" dirty="0" err="1" smtClean="0"/>
              <a:t>bị</a:t>
            </a:r>
            <a:r>
              <a:rPr lang="en-US" i="1" dirty="0" smtClean="0"/>
              <a:t> </a:t>
            </a:r>
            <a:r>
              <a:rPr lang="en-US" i="1" dirty="0" err="1" smtClean="0"/>
              <a:t>xử</a:t>
            </a:r>
            <a:r>
              <a:rPr lang="en-US" i="1" dirty="0" smtClean="0"/>
              <a:t> </a:t>
            </a:r>
            <a:r>
              <a:rPr lang="en-US" i="1" dirty="0" err="1" smtClean="0"/>
              <a:t>lí</a:t>
            </a:r>
            <a:r>
              <a:rPr lang="en-US" i="1" dirty="0" smtClean="0"/>
              <a:t> </a:t>
            </a:r>
            <a:r>
              <a:rPr lang="en-US" i="1" dirty="0" err="1" smtClean="0"/>
              <a:t>kỉ</a:t>
            </a:r>
            <a:r>
              <a:rPr lang="en-US" i="1" dirty="0" smtClean="0"/>
              <a:t> </a:t>
            </a:r>
            <a:r>
              <a:rPr lang="en-US" i="1" dirty="0" err="1" smtClean="0"/>
              <a:t>luật</a:t>
            </a:r>
            <a:r>
              <a:rPr lang="en-US" i="1" dirty="0" smtClean="0"/>
              <a:t> </a:t>
            </a:r>
            <a:r>
              <a:rPr lang="en-US" i="1" dirty="0" err="1" smtClean="0"/>
              <a:t>hoạc</a:t>
            </a:r>
            <a:r>
              <a:rPr lang="en-US" i="1" dirty="0" smtClean="0"/>
              <a:t> </a:t>
            </a:r>
            <a:r>
              <a:rPr lang="en-US" i="1" dirty="0" err="1" smtClean="0"/>
              <a:t>xử</a:t>
            </a:r>
            <a:r>
              <a:rPr lang="en-US" i="1" dirty="0" smtClean="0"/>
              <a:t> </a:t>
            </a:r>
            <a:r>
              <a:rPr lang="en-US" i="1" dirty="0" err="1" smtClean="0"/>
              <a:t>lí</a:t>
            </a:r>
            <a:r>
              <a:rPr lang="en-US" i="1" dirty="0" smtClean="0"/>
              <a:t> vi </a:t>
            </a:r>
            <a:r>
              <a:rPr lang="en-US" i="1" dirty="0" err="1" smtClean="0"/>
              <a:t>phạm</a:t>
            </a:r>
            <a:r>
              <a:rPr lang="en-US" i="1" dirty="0" smtClean="0"/>
              <a:t> </a:t>
            </a:r>
            <a:r>
              <a:rPr lang="en-US" i="1" dirty="0" err="1" smtClean="0"/>
              <a:t>hành</a:t>
            </a:r>
            <a:r>
              <a:rPr lang="en-US" i="1" dirty="0" smtClean="0"/>
              <a:t> </a:t>
            </a:r>
            <a:r>
              <a:rPr lang="en-US" i="1" dirty="0" err="1" smtClean="0"/>
              <a:t>chính</a:t>
            </a:r>
            <a:r>
              <a:rPr lang="en-US" i="1" dirty="0" smtClean="0"/>
              <a:t> </a:t>
            </a:r>
            <a:r>
              <a:rPr lang="en-US" i="1" dirty="0" err="1" smtClean="0"/>
              <a:t>về</a:t>
            </a:r>
            <a:r>
              <a:rPr lang="en-US" i="1" dirty="0" smtClean="0"/>
              <a:t> </a:t>
            </a:r>
            <a:r>
              <a:rPr lang="en-US" i="1" dirty="0" err="1" smtClean="0"/>
              <a:t>hành</a:t>
            </a:r>
            <a:r>
              <a:rPr lang="en-US" i="1" dirty="0" smtClean="0"/>
              <a:t> vi </a:t>
            </a:r>
            <a:r>
              <a:rPr lang="en-US" i="1" dirty="0" err="1" smtClean="0"/>
              <a:t>này</a:t>
            </a:r>
            <a:r>
              <a:rPr lang="en-US" i="1" dirty="0" smtClean="0"/>
              <a:t> </a:t>
            </a:r>
            <a:r>
              <a:rPr lang="en-US" i="1" dirty="0" err="1" smtClean="0"/>
              <a:t>mà</a:t>
            </a:r>
            <a:r>
              <a:rPr lang="en-US" i="1" dirty="0" smtClean="0"/>
              <a:t> </a:t>
            </a:r>
            <a:r>
              <a:rPr lang="en-US" i="1" dirty="0" err="1" smtClean="0"/>
              <a:t>còn</a:t>
            </a:r>
            <a:r>
              <a:rPr lang="en-US" i="1" dirty="0" smtClean="0"/>
              <a:t> vi </a:t>
            </a:r>
            <a:r>
              <a:rPr lang="en-US" i="1" dirty="0" err="1" smtClean="0"/>
              <a:t>phạm</a:t>
            </a:r>
            <a:r>
              <a:rPr lang="en-US" i="1" dirty="0" smtClean="0"/>
              <a:t>, </a:t>
            </a:r>
            <a:r>
              <a:rPr lang="en-US" i="1" dirty="0" err="1" smtClean="0"/>
              <a:t>thì</a:t>
            </a:r>
            <a:r>
              <a:rPr lang="en-US" i="1" dirty="0" smtClean="0"/>
              <a:t> </a:t>
            </a:r>
            <a:r>
              <a:rPr lang="en-US" i="1" dirty="0" err="1" smtClean="0"/>
              <a:t>bị</a:t>
            </a:r>
            <a:r>
              <a:rPr lang="en-US" i="1" dirty="0" smtClean="0"/>
              <a:t> </a:t>
            </a:r>
            <a:r>
              <a:rPr lang="en-US" i="1" dirty="0" err="1" smtClean="0"/>
              <a:t>phạt</a:t>
            </a:r>
            <a:r>
              <a:rPr lang="en-US" i="1" dirty="0" smtClean="0"/>
              <a:t> </a:t>
            </a:r>
            <a:r>
              <a:rPr lang="en-US" i="1" dirty="0" err="1" smtClean="0"/>
              <a:t>cảnh</a:t>
            </a:r>
            <a:r>
              <a:rPr lang="en-US" i="1" dirty="0" smtClean="0"/>
              <a:t> </a:t>
            </a:r>
            <a:r>
              <a:rPr lang="en-US" i="1" dirty="0" err="1" smtClean="0"/>
              <a:t>cáo</a:t>
            </a:r>
            <a:r>
              <a:rPr lang="en-US" i="1" dirty="0" smtClean="0"/>
              <a:t>, </a:t>
            </a:r>
            <a:r>
              <a:rPr lang="en-US" i="1" dirty="0" err="1" smtClean="0"/>
              <a:t>phạt</a:t>
            </a:r>
            <a:r>
              <a:rPr lang="en-US" i="1" dirty="0" smtClean="0"/>
              <a:t> </a:t>
            </a:r>
            <a:r>
              <a:rPr lang="en-US" i="1" dirty="0" err="1" smtClean="0"/>
              <a:t>tiền</a:t>
            </a:r>
            <a:r>
              <a:rPr lang="en-US" i="1" dirty="0" smtClean="0"/>
              <a:t> </a:t>
            </a:r>
            <a:r>
              <a:rPr lang="en-US" i="1" dirty="0" err="1" smtClean="0"/>
              <a:t>từ</a:t>
            </a:r>
            <a:r>
              <a:rPr lang="en-US" i="1" dirty="0" smtClean="0"/>
              <a:t> 20 </a:t>
            </a:r>
            <a:r>
              <a:rPr lang="en-US" i="1" dirty="0" err="1" smtClean="0"/>
              <a:t>triệu</a:t>
            </a:r>
            <a:r>
              <a:rPr lang="en-US" i="1" dirty="0" smtClean="0"/>
              <a:t> </a:t>
            </a:r>
            <a:r>
              <a:rPr lang="en-US" i="1" dirty="0" err="1" smtClean="0"/>
              <a:t>đồng</a:t>
            </a:r>
            <a:r>
              <a:rPr lang="en-US" i="1" dirty="0" smtClean="0"/>
              <a:t> </a:t>
            </a:r>
            <a:r>
              <a:rPr lang="en-US" i="1" dirty="0" err="1" smtClean="0"/>
              <a:t>đến</a:t>
            </a:r>
            <a:r>
              <a:rPr lang="en-US" i="1" dirty="0" smtClean="0"/>
              <a:t> 50 </a:t>
            </a:r>
            <a:r>
              <a:rPr lang="en-US" i="1" dirty="0" err="1" smtClean="0"/>
              <a:t>triệu</a:t>
            </a:r>
            <a:r>
              <a:rPr lang="en-US" i="1" dirty="0" smtClean="0"/>
              <a:t> </a:t>
            </a:r>
            <a:r>
              <a:rPr lang="en-US" i="1" dirty="0" err="1" smtClean="0"/>
              <a:t>đồng</a:t>
            </a:r>
            <a:r>
              <a:rPr lang="en-US" i="1" dirty="0" smtClean="0"/>
              <a:t> </a:t>
            </a:r>
            <a:r>
              <a:rPr lang="en-US" i="1" dirty="0" err="1" smtClean="0"/>
              <a:t>hoạc</a:t>
            </a:r>
            <a:r>
              <a:rPr lang="en-US" i="1" dirty="0" smtClean="0"/>
              <a:t> </a:t>
            </a:r>
            <a:r>
              <a:rPr lang="en-US" i="1" dirty="0" err="1" smtClean="0"/>
              <a:t>phạt</a:t>
            </a:r>
            <a:r>
              <a:rPr lang="en-US" i="1" dirty="0" smtClean="0"/>
              <a:t> </a:t>
            </a:r>
            <a:r>
              <a:rPr lang="en-US" i="1" dirty="0" err="1" smtClean="0"/>
              <a:t>cải</a:t>
            </a:r>
            <a:r>
              <a:rPr lang="en-US" i="1" dirty="0" smtClean="0"/>
              <a:t> </a:t>
            </a:r>
            <a:r>
              <a:rPr lang="en-US" i="1" dirty="0" err="1" smtClean="0"/>
              <a:t>tạo</a:t>
            </a:r>
            <a:r>
              <a:rPr lang="en-US" i="1" dirty="0" smtClean="0"/>
              <a:t> </a:t>
            </a:r>
            <a:r>
              <a:rPr lang="en-US" i="1" dirty="0" err="1" smtClean="0"/>
              <a:t>không</a:t>
            </a:r>
            <a:r>
              <a:rPr lang="en-US" i="1" dirty="0" smtClean="0"/>
              <a:t> </a:t>
            </a:r>
            <a:r>
              <a:rPr lang="en-US" i="1" dirty="0" err="1" smtClean="0"/>
              <a:t>giam</a:t>
            </a:r>
            <a:r>
              <a:rPr lang="en-US" i="1" dirty="0" smtClean="0"/>
              <a:t> </a:t>
            </a:r>
            <a:r>
              <a:rPr lang="en-US" i="1" dirty="0" err="1" smtClean="0"/>
              <a:t>giữ</a:t>
            </a:r>
            <a:r>
              <a:rPr lang="en-US" i="1" dirty="0" smtClean="0"/>
              <a:t> </a:t>
            </a:r>
            <a:r>
              <a:rPr lang="en-US" i="1" dirty="0" err="1" smtClean="0"/>
              <a:t>đến</a:t>
            </a:r>
            <a:r>
              <a:rPr lang="en-US" i="1" dirty="0" smtClean="0"/>
              <a:t> 3 </a:t>
            </a:r>
            <a:r>
              <a:rPr lang="en-US" i="1" dirty="0" err="1" smtClean="0"/>
              <a:t>năm</a:t>
            </a:r>
            <a:r>
              <a:rPr lang="en-US" i="1" dirty="0" smtClean="0"/>
              <a:t>:</a:t>
            </a:r>
          </a:p>
          <a:p>
            <a:r>
              <a:rPr lang="en-US" i="1" dirty="0" smtClean="0"/>
              <a:t>a) </a:t>
            </a:r>
            <a:r>
              <a:rPr lang="en-US" i="1" dirty="0" err="1" smtClean="0"/>
              <a:t>Chiếm</a:t>
            </a:r>
            <a:r>
              <a:rPr lang="en-US" i="1" dirty="0" smtClean="0"/>
              <a:t> </a:t>
            </a:r>
            <a:r>
              <a:rPr lang="en-US" i="1" dirty="0" err="1" smtClean="0"/>
              <a:t>đoạt</a:t>
            </a:r>
            <a:r>
              <a:rPr lang="en-US" i="1" dirty="0" smtClean="0"/>
              <a:t> </a:t>
            </a:r>
            <a:r>
              <a:rPr lang="en-US" i="1" dirty="0" err="1" smtClean="0"/>
              <a:t>thư</a:t>
            </a:r>
            <a:r>
              <a:rPr lang="en-US" i="1" dirty="0" smtClean="0"/>
              <a:t> </a:t>
            </a:r>
            <a:r>
              <a:rPr lang="en-US" i="1" dirty="0" err="1" smtClean="0"/>
              <a:t>tín</a:t>
            </a:r>
            <a:r>
              <a:rPr lang="en-US" i="1" dirty="0" smtClean="0"/>
              <a:t>, </a:t>
            </a:r>
            <a:r>
              <a:rPr lang="en-US" i="1" dirty="0" err="1" smtClean="0"/>
              <a:t>điện</a:t>
            </a:r>
            <a:r>
              <a:rPr lang="en-US" i="1" dirty="0" smtClean="0"/>
              <a:t> </a:t>
            </a:r>
            <a:r>
              <a:rPr lang="en-US" i="1" dirty="0" err="1" smtClean="0"/>
              <a:t>báo</a:t>
            </a:r>
            <a:r>
              <a:rPr lang="en-US" i="1" dirty="0" smtClean="0"/>
              <a:t>, telex, fax </a:t>
            </a:r>
            <a:r>
              <a:rPr lang="en-US" i="1" dirty="0" err="1" smtClean="0"/>
              <a:t>hoạc</a:t>
            </a:r>
            <a:r>
              <a:rPr lang="en-US" i="1" dirty="0" smtClean="0"/>
              <a:t> </a:t>
            </a:r>
            <a:r>
              <a:rPr lang="en-US" i="1" dirty="0" err="1" smtClean="0"/>
              <a:t>văn</a:t>
            </a:r>
            <a:r>
              <a:rPr lang="en-US" i="1" dirty="0" smtClean="0"/>
              <a:t> </a:t>
            </a:r>
            <a:r>
              <a:rPr lang="en-US" i="1" dirty="0" err="1" smtClean="0"/>
              <a:t>bản</a:t>
            </a:r>
            <a:r>
              <a:rPr lang="en-US" i="1" dirty="0" smtClean="0"/>
              <a:t> </a:t>
            </a:r>
            <a:r>
              <a:rPr lang="en-US" i="1" dirty="0" err="1" smtClean="0"/>
              <a:t>khác</a:t>
            </a:r>
            <a:r>
              <a:rPr lang="en-US" i="1" dirty="0" smtClean="0"/>
              <a:t> </a:t>
            </a:r>
            <a:r>
              <a:rPr lang="en-US" i="1" dirty="0" err="1" smtClean="0"/>
              <a:t>của</a:t>
            </a:r>
            <a:r>
              <a:rPr lang="en-US" i="1" dirty="0" smtClean="0"/>
              <a:t> </a:t>
            </a:r>
            <a:r>
              <a:rPr lang="en-US" i="1" dirty="0" err="1" smtClean="0"/>
              <a:t>người</a:t>
            </a:r>
            <a:r>
              <a:rPr lang="en-US" i="1" dirty="0" smtClean="0"/>
              <a:t> </a:t>
            </a:r>
            <a:r>
              <a:rPr lang="en-US" i="1" dirty="0" err="1" smtClean="0"/>
              <a:t>khác</a:t>
            </a:r>
            <a:r>
              <a:rPr lang="en-US" i="1" dirty="0" smtClean="0"/>
              <a:t> </a:t>
            </a:r>
            <a:r>
              <a:rPr lang="en-US" i="1" dirty="0" err="1" smtClean="0"/>
              <a:t>được</a:t>
            </a:r>
            <a:r>
              <a:rPr lang="en-US" i="1" dirty="0" smtClean="0"/>
              <a:t> </a:t>
            </a:r>
            <a:r>
              <a:rPr lang="en-US" i="1" dirty="0" err="1" smtClean="0"/>
              <a:t>truyền</a:t>
            </a:r>
            <a:r>
              <a:rPr lang="en-US" i="1" dirty="0" smtClean="0"/>
              <a:t> </a:t>
            </a:r>
            <a:r>
              <a:rPr lang="en-US" i="1" dirty="0" err="1" smtClean="0"/>
              <a:t>đưa</a:t>
            </a:r>
            <a:r>
              <a:rPr lang="en-US" i="1" dirty="0" smtClean="0"/>
              <a:t> </a:t>
            </a:r>
            <a:r>
              <a:rPr lang="en-US" i="1" dirty="0" err="1" smtClean="0"/>
              <a:t>bằng</a:t>
            </a:r>
            <a:r>
              <a:rPr lang="en-US" i="1" dirty="0" smtClean="0"/>
              <a:t> </a:t>
            </a:r>
            <a:r>
              <a:rPr lang="en-US" i="1" dirty="0" err="1" smtClean="0"/>
              <a:t>mạng</a:t>
            </a:r>
            <a:r>
              <a:rPr lang="en-US" i="1" dirty="0" smtClean="0"/>
              <a:t> </a:t>
            </a:r>
            <a:r>
              <a:rPr lang="en-US" i="1" dirty="0" err="1" smtClean="0"/>
              <a:t>bưu</a:t>
            </a:r>
            <a:r>
              <a:rPr lang="en-US" i="1" dirty="0" smtClean="0"/>
              <a:t> </a:t>
            </a:r>
            <a:r>
              <a:rPr lang="en-US" i="1" dirty="0" err="1" smtClean="0"/>
              <a:t>chính</a:t>
            </a:r>
            <a:r>
              <a:rPr lang="en-US" i="1" dirty="0" smtClean="0"/>
              <a:t>, </a:t>
            </a:r>
            <a:r>
              <a:rPr lang="en-US" i="1" dirty="0" err="1" smtClean="0"/>
              <a:t>viễn</a:t>
            </a:r>
            <a:r>
              <a:rPr lang="en-US" i="1" dirty="0" smtClean="0"/>
              <a:t> </a:t>
            </a:r>
            <a:r>
              <a:rPr lang="en-US" i="1" dirty="0" err="1" smtClean="0"/>
              <a:t>thông</a:t>
            </a:r>
            <a:r>
              <a:rPr lang="en-US" i="1" dirty="0" smtClean="0"/>
              <a:t> </a:t>
            </a:r>
            <a:r>
              <a:rPr lang="en-US" i="1" dirty="0" err="1" smtClean="0"/>
              <a:t>dưới</a:t>
            </a:r>
            <a:r>
              <a:rPr lang="en-US" i="1" dirty="0" smtClean="0"/>
              <a:t> </a:t>
            </a:r>
            <a:r>
              <a:rPr lang="en-US" i="1" dirty="0" err="1" smtClean="0"/>
              <a:t>bất</a:t>
            </a:r>
            <a:r>
              <a:rPr lang="en-US" i="1" dirty="0" smtClean="0"/>
              <a:t> </a:t>
            </a:r>
            <a:r>
              <a:rPr lang="en-US" i="1" dirty="0" err="1" smtClean="0"/>
              <a:t>kì</a:t>
            </a:r>
            <a:r>
              <a:rPr lang="en-US" i="1" dirty="0" smtClean="0"/>
              <a:t> </a:t>
            </a:r>
            <a:r>
              <a:rPr lang="en-US" i="1" dirty="0" err="1" smtClean="0"/>
              <a:t>hình</a:t>
            </a:r>
            <a:r>
              <a:rPr lang="en-US" i="1" dirty="0" smtClean="0"/>
              <a:t> </a:t>
            </a:r>
            <a:r>
              <a:rPr lang="en-US" i="1" dirty="0" err="1" smtClean="0"/>
              <a:t>thức</a:t>
            </a:r>
            <a:r>
              <a:rPr lang="en-US" i="1" dirty="0" smtClean="0"/>
              <a:t> </a:t>
            </a:r>
            <a:r>
              <a:rPr lang="en-US" i="1" dirty="0" err="1" smtClean="0"/>
              <a:t>nào</a:t>
            </a:r>
            <a:r>
              <a:rPr lang="en-US" i="1" dirty="0" smtClean="0"/>
              <a:t>;</a:t>
            </a:r>
          </a:p>
          <a:p>
            <a:r>
              <a:rPr lang="en-US" i="1" dirty="0" smtClean="0"/>
              <a:t>b) </a:t>
            </a:r>
            <a:r>
              <a:rPr lang="en-US" i="1" dirty="0" err="1" smtClean="0"/>
              <a:t>cố</a:t>
            </a:r>
            <a:r>
              <a:rPr lang="en-US" i="1" dirty="0" smtClean="0"/>
              <a:t> ý </a:t>
            </a:r>
            <a:r>
              <a:rPr lang="en-US" i="1" dirty="0" err="1" smtClean="0"/>
              <a:t>làm</a:t>
            </a:r>
            <a:r>
              <a:rPr lang="en-US" i="1" dirty="0" smtClean="0"/>
              <a:t> </a:t>
            </a:r>
            <a:r>
              <a:rPr lang="en-US" i="1" dirty="0" err="1" smtClean="0"/>
              <a:t>hư</a:t>
            </a:r>
            <a:r>
              <a:rPr lang="en-US" i="1" dirty="0" smtClean="0"/>
              <a:t> </a:t>
            </a:r>
            <a:r>
              <a:rPr lang="en-US" i="1" dirty="0" err="1" smtClean="0"/>
              <a:t>hỏng</a:t>
            </a:r>
            <a:r>
              <a:rPr lang="en-US" i="1" dirty="0" smtClean="0"/>
              <a:t>, </a:t>
            </a:r>
            <a:r>
              <a:rPr lang="en-US" i="1" dirty="0" err="1" smtClean="0"/>
              <a:t>thất</a:t>
            </a:r>
            <a:r>
              <a:rPr lang="en-US" i="1" dirty="0" smtClean="0"/>
              <a:t> </a:t>
            </a:r>
            <a:r>
              <a:rPr lang="en-US" i="1" dirty="0" err="1" smtClean="0"/>
              <a:t>lạc</a:t>
            </a:r>
            <a:r>
              <a:rPr lang="en-US" i="1" dirty="0" smtClean="0"/>
              <a:t> </a:t>
            </a:r>
            <a:r>
              <a:rPr lang="en-US" i="1" dirty="0" err="1" smtClean="0"/>
              <a:t>hoạc</a:t>
            </a:r>
            <a:r>
              <a:rPr lang="en-US" i="1" dirty="0" smtClean="0"/>
              <a:t> </a:t>
            </a:r>
            <a:r>
              <a:rPr lang="en-US" i="1" dirty="0" err="1" smtClean="0"/>
              <a:t>cố</a:t>
            </a:r>
            <a:r>
              <a:rPr lang="en-US" i="1" dirty="0" smtClean="0"/>
              <a:t> ý </a:t>
            </a:r>
            <a:r>
              <a:rPr lang="en-US" i="1" dirty="0" err="1" smtClean="0"/>
              <a:t>lấy</a:t>
            </a:r>
            <a:r>
              <a:rPr lang="en-US" i="1" dirty="0" smtClean="0"/>
              <a:t> </a:t>
            </a:r>
            <a:r>
              <a:rPr lang="en-US" i="1" dirty="0" err="1" smtClean="0"/>
              <a:t>các</a:t>
            </a:r>
            <a:r>
              <a:rPr lang="en-US" i="1" dirty="0" smtClean="0"/>
              <a:t> </a:t>
            </a:r>
            <a:r>
              <a:rPr lang="en-US" i="1" dirty="0" err="1" smtClean="0"/>
              <a:t>thông</a:t>
            </a:r>
            <a:r>
              <a:rPr lang="en-US" i="1" dirty="0" smtClean="0"/>
              <a:t> tin, </a:t>
            </a:r>
            <a:r>
              <a:rPr lang="en-US" i="1" dirty="0" err="1" smtClean="0"/>
              <a:t>nội</a:t>
            </a:r>
            <a:r>
              <a:rPr lang="en-US" i="1" dirty="0" smtClean="0"/>
              <a:t> dung </a:t>
            </a:r>
            <a:r>
              <a:rPr lang="en-US" i="1" dirty="0" err="1" smtClean="0"/>
              <a:t>của</a:t>
            </a:r>
            <a:r>
              <a:rPr lang="en-US" i="1" dirty="0" smtClean="0"/>
              <a:t> </a:t>
            </a:r>
            <a:r>
              <a:rPr lang="en-US" i="1" dirty="0" err="1" smtClean="0"/>
              <a:t>thông</a:t>
            </a:r>
            <a:r>
              <a:rPr lang="en-US" i="1" dirty="0" smtClean="0"/>
              <a:t> tin, </a:t>
            </a:r>
            <a:r>
              <a:rPr lang="en-US" i="1" dirty="0" err="1" smtClean="0"/>
              <a:t>điện</a:t>
            </a:r>
            <a:r>
              <a:rPr lang="en-US" i="1" dirty="0" smtClean="0"/>
              <a:t> </a:t>
            </a:r>
            <a:r>
              <a:rPr lang="en-US" i="1" dirty="0" err="1" smtClean="0"/>
              <a:t>báo</a:t>
            </a:r>
            <a:r>
              <a:rPr lang="en-US" i="1" dirty="0" smtClean="0"/>
              <a:t>, telex, fax </a:t>
            </a:r>
            <a:r>
              <a:rPr lang="en-US" i="1" dirty="0" err="1" smtClean="0"/>
              <a:t>hoạc</a:t>
            </a:r>
            <a:r>
              <a:rPr lang="en-US" i="1" dirty="0" smtClean="0"/>
              <a:t> </a:t>
            </a:r>
            <a:r>
              <a:rPr lang="en-US" i="1" dirty="0" err="1" smtClean="0"/>
              <a:t>văn</a:t>
            </a:r>
            <a:r>
              <a:rPr lang="en-US" i="1" dirty="0" smtClean="0"/>
              <a:t> </a:t>
            </a:r>
            <a:r>
              <a:rPr lang="en-US" i="1" dirty="0" err="1" smtClean="0"/>
              <a:t>banr</a:t>
            </a:r>
            <a:r>
              <a:rPr lang="en-US" i="1" dirty="0" smtClean="0"/>
              <a:t> </a:t>
            </a:r>
            <a:r>
              <a:rPr lang="en-US" i="1" dirty="0" err="1" smtClean="0"/>
              <a:t>khác</a:t>
            </a:r>
            <a:r>
              <a:rPr lang="en-US" i="1" dirty="0" smtClean="0"/>
              <a:t> </a:t>
            </a:r>
            <a:r>
              <a:rPr lang="en-US" i="1" dirty="0" err="1" smtClean="0"/>
              <a:t>của</a:t>
            </a:r>
            <a:r>
              <a:rPr lang="en-US" i="1" dirty="0" smtClean="0"/>
              <a:t> </a:t>
            </a:r>
            <a:r>
              <a:rPr lang="en-US" i="1" dirty="0" err="1" smtClean="0"/>
              <a:t>người</a:t>
            </a:r>
            <a:r>
              <a:rPr lang="en-US" i="1" dirty="0" smtClean="0"/>
              <a:t> </a:t>
            </a:r>
            <a:r>
              <a:rPr lang="en-US" i="1" dirty="0" err="1" smtClean="0"/>
              <a:t>khác</a:t>
            </a:r>
            <a:r>
              <a:rPr lang="en-US" i="1" dirty="0" smtClean="0"/>
              <a:t> </a:t>
            </a:r>
            <a:r>
              <a:rPr lang="en-US" i="1" dirty="0" err="1" smtClean="0"/>
              <a:t>đưuọc</a:t>
            </a:r>
            <a:r>
              <a:rPr lang="en-US" i="1" dirty="0" smtClean="0"/>
              <a:t> </a:t>
            </a:r>
            <a:r>
              <a:rPr lang="en-US" i="1" dirty="0" err="1" smtClean="0"/>
              <a:t>truyền</a:t>
            </a:r>
            <a:r>
              <a:rPr lang="en-US" i="1" dirty="0" smtClean="0"/>
              <a:t> </a:t>
            </a:r>
            <a:r>
              <a:rPr lang="en-US" i="1" dirty="0" err="1" smtClean="0"/>
              <a:t>đưa</a:t>
            </a:r>
            <a:r>
              <a:rPr lang="en-US" i="1" dirty="0" smtClean="0"/>
              <a:t> </a:t>
            </a:r>
            <a:r>
              <a:rPr lang="en-US" i="1" dirty="0" err="1" smtClean="0"/>
              <a:t>bằng</a:t>
            </a:r>
            <a:r>
              <a:rPr lang="en-US" i="1" dirty="0" smtClean="0"/>
              <a:t> </a:t>
            </a:r>
            <a:r>
              <a:rPr lang="en-US" i="1" dirty="0" err="1" smtClean="0"/>
              <a:t>mạng</a:t>
            </a:r>
            <a:r>
              <a:rPr lang="en-US" i="1" dirty="0" smtClean="0"/>
              <a:t> </a:t>
            </a:r>
            <a:r>
              <a:rPr lang="en-US" i="1" dirty="0" err="1" smtClean="0"/>
              <a:t>bưu</a:t>
            </a:r>
            <a:r>
              <a:rPr lang="en-US" i="1" dirty="0" smtClean="0"/>
              <a:t> </a:t>
            </a:r>
            <a:r>
              <a:rPr lang="en-US" i="1" dirty="0" err="1" smtClean="0"/>
              <a:t>chính</a:t>
            </a:r>
            <a:r>
              <a:rPr lang="en-US" i="1" dirty="0" smtClean="0"/>
              <a:t>, </a:t>
            </a:r>
            <a:r>
              <a:rPr lang="en-US" i="1" dirty="0" err="1" smtClean="0"/>
              <a:t>viễn</a:t>
            </a:r>
            <a:r>
              <a:rPr lang="en-US" i="1" dirty="0" smtClean="0"/>
              <a:t> </a:t>
            </a:r>
            <a:r>
              <a:rPr lang="en-US" i="1" dirty="0" err="1" smtClean="0"/>
              <a:t>thông</a:t>
            </a:r>
            <a:r>
              <a:rPr lang="en-US" i="1" dirty="0" smtClean="0"/>
              <a:t>;</a:t>
            </a:r>
          </a:p>
          <a:p>
            <a:r>
              <a:rPr lang="en-US" i="1" dirty="0" smtClean="0"/>
              <a:t>c) </a:t>
            </a:r>
            <a:r>
              <a:rPr lang="en-US" i="1" dirty="0" err="1" smtClean="0"/>
              <a:t>Nghe</a:t>
            </a:r>
            <a:r>
              <a:rPr lang="en-US" i="1" dirty="0" smtClean="0"/>
              <a:t>, </a:t>
            </a:r>
            <a:r>
              <a:rPr lang="en-US" i="1" dirty="0" err="1" smtClean="0"/>
              <a:t>ghi</a:t>
            </a:r>
            <a:r>
              <a:rPr lang="en-US" i="1" dirty="0" smtClean="0"/>
              <a:t> </a:t>
            </a:r>
            <a:r>
              <a:rPr lang="en-US" i="1" dirty="0" err="1" smtClean="0"/>
              <a:t>âm</a:t>
            </a:r>
            <a:r>
              <a:rPr lang="en-US" i="1" dirty="0" smtClean="0"/>
              <a:t> </a:t>
            </a:r>
            <a:r>
              <a:rPr lang="en-US" i="1" dirty="0" err="1" smtClean="0"/>
              <a:t>cuộc</a:t>
            </a:r>
            <a:r>
              <a:rPr lang="en-US" i="1" dirty="0" smtClean="0"/>
              <a:t> </a:t>
            </a:r>
            <a:r>
              <a:rPr lang="en-US" i="1" dirty="0" err="1" smtClean="0"/>
              <a:t>đàm</a:t>
            </a:r>
            <a:r>
              <a:rPr lang="en-US" i="1" dirty="0" smtClean="0"/>
              <a:t> </a:t>
            </a:r>
            <a:r>
              <a:rPr lang="en-US" i="1" dirty="0" err="1" smtClean="0"/>
              <a:t>thoại</a:t>
            </a:r>
            <a:r>
              <a:rPr lang="en-US" i="1" dirty="0" smtClean="0"/>
              <a:t> </a:t>
            </a:r>
            <a:r>
              <a:rPr lang="en-US" i="1" dirty="0" err="1" smtClean="0"/>
              <a:t>trái</a:t>
            </a:r>
            <a:r>
              <a:rPr lang="en-US" i="1" dirty="0" smtClean="0"/>
              <a:t> </a:t>
            </a:r>
            <a:r>
              <a:rPr lang="en-US" i="1" dirty="0" err="1" smtClean="0"/>
              <a:t>pháp</a:t>
            </a:r>
            <a:r>
              <a:rPr lang="en-US" i="1" dirty="0" smtClean="0"/>
              <a:t> </a:t>
            </a:r>
            <a:r>
              <a:rPr lang="en-US" i="1" dirty="0" err="1" smtClean="0"/>
              <a:t>luật</a:t>
            </a:r>
            <a:r>
              <a:rPr lang="en-US" i="1" dirty="0" smtClean="0"/>
              <a:t>;</a:t>
            </a:r>
          </a:p>
          <a:p>
            <a:r>
              <a:rPr lang="en-US" i="1" dirty="0" smtClean="0"/>
              <a:t>d) </a:t>
            </a:r>
            <a:r>
              <a:rPr lang="en-US" i="1" dirty="0" err="1" smtClean="0"/>
              <a:t>Khám</a:t>
            </a:r>
            <a:r>
              <a:rPr lang="en-US" i="1" dirty="0" smtClean="0"/>
              <a:t> </a:t>
            </a:r>
            <a:r>
              <a:rPr lang="en-US" i="1" dirty="0" err="1" smtClean="0"/>
              <a:t>xét</a:t>
            </a:r>
            <a:r>
              <a:rPr lang="en-US" i="1" dirty="0" smtClean="0"/>
              <a:t>, </a:t>
            </a:r>
            <a:r>
              <a:rPr lang="en-US" i="1" dirty="0" err="1" smtClean="0"/>
              <a:t>thu</a:t>
            </a:r>
            <a:r>
              <a:rPr lang="en-US" i="1" dirty="0" smtClean="0"/>
              <a:t> </a:t>
            </a:r>
            <a:r>
              <a:rPr lang="en-US" i="1" dirty="0" err="1" smtClean="0"/>
              <a:t>giữ</a:t>
            </a:r>
            <a:r>
              <a:rPr lang="en-US" i="1" dirty="0" smtClean="0"/>
              <a:t> </a:t>
            </a:r>
            <a:r>
              <a:rPr lang="en-US" i="1" dirty="0" err="1" smtClean="0"/>
              <a:t>thư</a:t>
            </a:r>
            <a:r>
              <a:rPr lang="en-US" i="1" dirty="0" smtClean="0"/>
              <a:t> </a:t>
            </a:r>
            <a:r>
              <a:rPr lang="en-US" i="1" dirty="0" err="1" smtClean="0"/>
              <a:t>tín</a:t>
            </a:r>
            <a:r>
              <a:rPr lang="en-US" i="1" dirty="0" smtClean="0"/>
              <a:t>, </a:t>
            </a:r>
            <a:r>
              <a:rPr lang="en-US" i="1" dirty="0" err="1" smtClean="0"/>
              <a:t>điện</a:t>
            </a:r>
            <a:r>
              <a:rPr lang="en-US" i="1" dirty="0" smtClean="0"/>
              <a:t> </a:t>
            </a:r>
            <a:r>
              <a:rPr lang="en-US" i="1" dirty="0" err="1" smtClean="0"/>
              <a:t>tín</a:t>
            </a:r>
            <a:r>
              <a:rPr lang="en-US" i="1" dirty="0" smtClean="0"/>
              <a:t> </a:t>
            </a:r>
            <a:r>
              <a:rPr lang="en-US" i="1" dirty="0" err="1" smtClean="0"/>
              <a:t>trái</a:t>
            </a:r>
            <a:r>
              <a:rPr lang="en-US" i="1" dirty="0" smtClean="0"/>
              <a:t> </a:t>
            </a:r>
            <a:r>
              <a:rPr lang="en-US" i="1" dirty="0" err="1" smtClean="0"/>
              <a:t>pháp</a:t>
            </a:r>
            <a:r>
              <a:rPr lang="en-US" i="1" dirty="0" smtClean="0"/>
              <a:t> </a:t>
            </a:r>
            <a:r>
              <a:rPr lang="en-US" i="1" dirty="0" err="1" smtClean="0"/>
              <a:t>luật</a:t>
            </a:r>
            <a:r>
              <a:rPr lang="en-US" i="1" dirty="0" smtClean="0"/>
              <a:t>;</a:t>
            </a:r>
          </a:p>
          <a:p>
            <a:r>
              <a:rPr lang="en-US" i="1" dirty="0" smtClean="0"/>
              <a:t>đ) </a:t>
            </a:r>
            <a:r>
              <a:rPr lang="en-US" i="1" dirty="0" err="1" smtClean="0"/>
              <a:t>Hành</a:t>
            </a:r>
            <a:r>
              <a:rPr lang="en-US" i="1" dirty="0" smtClean="0"/>
              <a:t> vi </a:t>
            </a:r>
            <a:r>
              <a:rPr lang="en-US" i="1" dirty="0" err="1" smtClean="0"/>
              <a:t>xâm</a:t>
            </a:r>
            <a:r>
              <a:rPr lang="en-US" i="1" dirty="0" smtClean="0"/>
              <a:t> </a:t>
            </a:r>
            <a:r>
              <a:rPr lang="en-US" i="1" dirty="0" err="1" smtClean="0"/>
              <a:t>phạm</a:t>
            </a:r>
            <a:r>
              <a:rPr lang="en-US" i="1" dirty="0" smtClean="0"/>
              <a:t> </a:t>
            </a:r>
            <a:r>
              <a:rPr lang="en-US" i="1" dirty="0" err="1" smtClean="0"/>
              <a:t>bí</a:t>
            </a:r>
            <a:r>
              <a:rPr lang="en-US" i="1" dirty="0" smtClean="0"/>
              <a:t> </a:t>
            </a:r>
            <a:r>
              <a:rPr lang="en-US" i="1" dirty="0" err="1" smtClean="0"/>
              <a:t>mật</a:t>
            </a:r>
            <a:r>
              <a:rPr lang="en-US" i="1" dirty="0" smtClean="0"/>
              <a:t> </a:t>
            </a:r>
            <a:r>
              <a:rPr lang="en-US" i="1" dirty="0" err="1" smtClean="0"/>
              <a:t>hoạc</a:t>
            </a:r>
            <a:r>
              <a:rPr lang="en-US" i="1" dirty="0" smtClean="0"/>
              <a:t> an </a:t>
            </a:r>
            <a:r>
              <a:rPr lang="en-US" i="1" dirty="0" err="1" smtClean="0"/>
              <a:t>toàn</a:t>
            </a:r>
            <a:r>
              <a:rPr lang="en-US" i="1" dirty="0" smtClean="0"/>
              <a:t> </a:t>
            </a:r>
            <a:r>
              <a:rPr lang="en-US" i="1" dirty="0" err="1" smtClean="0"/>
              <a:t>thư</a:t>
            </a:r>
            <a:r>
              <a:rPr lang="en-US" i="1" dirty="0" smtClean="0"/>
              <a:t> </a:t>
            </a:r>
            <a:r>
              <a:rPr lang="en-US" i="1" dirty="0" err="1" smtClean="0"/>
              <a:t>tín</a:t>
            </a:r>
            <a:r>
              <a:rPr lang="en-US" i="1" dirty="0" smtClean="0"/>
              <a:t>, </a:t>
            </a:r>
            <a:r>
              <a:rPr lang="en-US" i="1" dirty="0" err="1" smtClean="0"/>
              <a:t>điện</a:t>
            </a:r>
            <a:r>
              <a:rPr lang="en-US" i="1" dirty="0" smtClean="0"/>
              <a:t> </a:t>
            </a:r>
            <a:r>
              <a:rPr lang="en-US" i="1" dirty="0" err="1" smtClean="0"/>
              <a:t>thoại</a:t>
            </a:r>
            <a:r>
              <a:rPr lang="en-US" i="1" dirty="0" smtClean="0"/>
              <a:t>, </a:t>
            </a:r>
            <a:r>
              <a:rPr lang="en-US" i="1" dirty="0" err="1" smtClean="0"/>
              <a:t>điện</a:t>
            </a:r>
            <a:r>
              <a:rPr lang="en-US" i="1" dirty="0" smtClean="0"/>
              <a:t> </a:t>
            </a:r>
            <a:r>
              <a:rPr lang="en-US" i="1" dirty="0" err="1" smtClean="0"/>
              <a:t>tín</a:t>
            </a:r>
            <a:r>
              <a:rPr lang="en-US" i="1" dirty="0" smtClean="0"/>
              <a:t>, telex, fax </a:t>
            </a:r>
            <a:r>
              <a:rPr lang="en-US" i="1" dirty="0" err="1" smtClean="0"/>
              <a:t>hoạc</a:t>
            </a:r>
            <a:r>
              <a:rPr lang="en-US" i="1" dirty="0" smtClean="0"/>
              <a:t> </a:t>
            </a:r>
            <a:r>
              <a:rPr lang="en-US" i="1" dirty="0" err="1" smtClean="0"/>
              <a:t>hình</a:t>
            </a:r>
            <a:r>
              <a:rPr lang="en-US" i="1" dirty="0" smtClean="0"/>
              <a:t> </a:t>
            </a:r>
            <a:r>
              <a:rPr lang="en-US" i="1" dirty="0" err="1" smtClean="0"/>
              <a:t>thức</a:t>
            </a:r>
            <a:r>
              <a:rPr lang="en-US" i="1" dirty="0" smtClean="0"/>
              <a:t> </a:t>
            </a:r>
            <a:r>
              <a:rPr lang="en-US" i="1" dirty="0" err="1" smtClean="0"/>
              <a:t>trao</a:t>
            </a:r>
            <a:r>
              <a:rPr lang="en-US" i="1" dirty="0" smtClean="0"/>
              <a:t> </a:t>
            </a:r>
            <a:r>
              <a:rPr lang="en-US" i="1" dirty="0" err="1" smtClean="0"/>
              <a:t>đổi</a:t>
            </a:r>
            <a:r>
              <a:rPr lang="en-US" i="1" dirty="0" smtClean="0"/>
              <a:t> </a:t>
            </a:r>
            <a:r>
              <a:rPr lang="en-US" i="1" dirty="0" err="1" smtClean="0"/>
              <a:t>thông</a:t>
            </a:r>
            <a:r>
              <a:rPr lang="en-US" i="1" dirty="0" smtClean="0"/>
              <a:t> tin </a:t>
            </a:r>
            <a:r>
              <a:rPr lang="en-US" i="1" dirty="0" err="1" smtClean="0"/>
              <a:t>riêng</a:t>
            </a:r>
            <a:r>
              <a:rPr lang="en-US" i="1" dirty="0" smtClean="0"/>
              <a:t> </a:t>
            </a:r>
            <a:r>
              <a:rPr lang="en-US" i="1" dirty="0" err="1" smtClean="0"/>
              <a:t>tư</a:t>
            </a:r>
            <a:r>
              <a:rPr lang="en-US" i="1" dirty="0" smtClean="0"/>
              <a:t> </a:t>
            </a:r>
            <a:r>
              <a:rPr lang="en-US" i="1" dirty="0" err="1" smtClean="0"/>
              <a:t>khác</a:t>
            </a:r>
            <a:r>
              <a:rPr lang="en-US" i="1" dirty="0" smtClean="0"/>
              <a:t> </a:t>
            </a:r>
            <a:r>
              <a:rPr lang="en-US" i="1" dirty="0" err="1" smtClean="0"/>
              <a:t>của</a:t>
            </a:r>
            <a:r>
              <a:rPr lang="en-US" i="1" dirty="0" smtClean="0"/>
              <a:t> </a:t>
            </a:r>
            <a:r>
              <a:rPr lang="en-US" i="1" dirty="0" err="1" smtClean="0"/>
              <a:t>người</a:t>
            </a:r>
            <a:r>
              <a:rPr lang="en-US" i="1" dirty="0" smtClean="0"/>
              <a:t> </a:t>
            </a:r>
            <a:r>
              <a:rPr lang="en-US" i="1" dirty="0" err="1" smtClean="0"/>
              <a:t>khác</a:t>
            </a:r>
            <a:endParaRPr lang="en-US"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8984" y="1392865"/>
            <a:ext cx="3740114" cy="5135526"/>
          </a:xfrm>
          <a:prstGeom prst="rect">
            <a:avLst/>
          </a:prstGeom>
        </p:spPr>
      </p:pic>
    </p:spTree>
    <p:extLst>
      <p:ext uri="{BB962C8B-B14F-4D97-AF65-F5344CB8AC3E}">
        <p14:creationId xmlns:p14="http://schemas.microsoft.com/office/powerpoint/2010/main" val="2634587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s Slide Master">
  <a:themeElements>
    <a:clrScheme name="ALLPPT-208">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95959"/>
      </a:accent4>
      <a:accent5>
        <a:srgbClr val="00BDFB"/>
      </a:accent5>
      <a:accent6>
        <a:srgbClr val="1ED0A6"/>
      </a:accent6>
      <a:hlink>
        <a:srgbClr val="262626"/>
      </a:hlink>
      <a:folHlink>
        <a:srgbClr val="262626"/>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4893</TotalTime>
  <Words>3095</Words>
  <Application>Microsoft Office PowerPoint</Application>
  <PresentationFormat>Custom</PresentationFormat>
  <Paragraphs>124</Paragraphs>
  <Slides>20</Slides>
  <Notes>5</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 Trong hai tình huống trên quyền được bảo đảm an toàn và bí mật thư tín, điện thoại, điện tín của C và anh A đã bị xâm phạm như thế nào? Hậu quả gì có thể sảy ra khi quyền này bị xâm phạm?   b) Hành vì của S và D dẫn đến hậu quả gì và có thể áp dụng trách nhiệm pháp lí nào? </vt:lpstr>
      <vt:lpstr>PowerPoint Presentation</vt:lpstr>
      <vt:lpstr>PowerPoint Presentation</vt:lpstr>
      <vt:lpstr>Trách nhiệm của học sinh</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Trong Thuan</cp:lastModifiedBy>
  <cp:revision>143</cp:revision>
  <dcterms:created xsi:type="dcterms:W3CDTF">2020-01-20T05:08:25Z</dcterms:created>
  <dcterms:modified xsi:type="dcterms:W3CDTF">2023-08-11T09:20:28Z</dcterms:modified>
</cp:coreProperties>
</file>