
<file path=[Content_Types].xml><?xml version="1.0" encoding="utf-8"?>
<Types xmlns="http://schemas.openxmlformats.org/package/2006/content-types">
  <Default Extension="fntdata" ContentType="application/x-fontdata"/>
  <Default Extension="gif" ContentType="image/gif"/>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 id="2147483659" r:id="rId2"/>
  </p:sldMasterIdLst>
  <p:notesMasterIdLst>
    <p:notesMasterId r:id="rId32"/>
  </p:notesMasterIdLst>
  <p:sldIdLst>
    <p:sldId id="271" r:id="rId3"/>
    <p:sldId id="274" r:id="rId4"/>
    <p:sldId id="263" r:id="rId5"/>
    <p:sldId id="270" r:id="rId6"/>
    <p:sldId id="275" r:id="rId7"/>
    <p:sldId id="257" r:id="rId8"/>
    <p:sldId id="264" r:id="rId9"/>
    <p:sldId id="273" r:id="rId10"/>
    <p:sldId id="276" r:id="rId11"/>
    <p:sldId id="272" r:id="rId12"/>
    <p:sldId id="278" r:id="rId13"/>
    <p:sldId id="280" r:id="rId14"/>
    <p:sldId id="279" r:id="rId15"/>
    <p:sldId id="281" r:id="rId16"/>
    <p:sldId id="282" r:id="rId17"/>
    <p:sldId id="261" r:id="rId18"/>
    <p:sldId id="283" r:id="rId19"/>
    <p:sldId id="287" r:id="rId20"/>
    <p:sldId id="288" r:id="rId21"/>
    <p:sldId id="289" r:id="rId22"/>
    <p:sldId id="290" r:id="rId23"/>
    <p:sldId id="291" r:id="rId24"/>
    <p:sldId id="292" r:id="rId25"/>
    <p:sldId id="295" r:id="rId26"/>
    <p:sldId id="294" r:id="rId27"/>
    <p:sldId id="293" r:id="rId28"/>
    <p:sldId id="256" r:id="rId29"/>
    <p:sldId id="296" r:id="rId30"/>
    <p:sldId id="268" r:id="rId31"/>
  </p:sldIdLst>
  <p:sldSz cx="9144000" cy="5143500" type="screen16x9"/>
  <p:notesSz cx="6858000" cy="9144000"/>
  <p:embeddedFontLs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Lexend Deca" panose="020B0604020202020204" charset="0"/>
      <p:regular r:id="rId39"/>
      <p:bold r:id="rId40"/>
    </p:embeddedFont>
    <p:embeddedFont>
      <p:font typeface="Patrick Hand SC" panose="00000500000000000000" pitchFamily="2" charset="0"/>
      <p:regular r:id="rId41"/>
    </p:embeddedFont>
    <p:embeddedFont>
      <p:font typeface="Sniglet" panose="020B0604020202020204" charset="0"/>
      <p:regular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7FE69DF-D11E-49BA-B546-6195E4E87960}">
  <a:tblStyle styleId="{F7FE69DF-D11E-49BA-B546-6195E4E87960}"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D46E14-F3A6-45BD-AA53-69B63E3B44AA}"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0" autoAdjust="0"/>
    <p:restoredTop sz="94660"/>
  </p:normalViewPr>
  <p:slideViewPr>
    <p:cSldViewPr snapToGrid="0">
      <p:cViewPr varScale="1">
        <p:scale>
          <a:sx n="96" d="100"/>
          <a:sy n="96" d="100"/>
        </p:scale>
        <p:origin x="78" y="4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1049500" y="796175"/>
            <a:ext cx="7020900" cy="7503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 name="Google Shape;21;p5"/>
          <p:cNvSpPr txBox="1">
            <a:spLocks noGrp="1"/>
          </p:cNvSpPr>
          <p:nvPr>
            <p:ph type="body" idx="1"/>
          </p:nvPr>
        </p:nvSpPr>
        <p:spPr>
          <a:xfrm>
            <a:off x="1049500" y="1437426"/>
            <a:ext cx="7020900" cy="27069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22" name="Google Shape;22;p5"/>
          <p:cNvSpPr txBox="1">
            <a:spLocks noGrp="1"/>
          </p:cNvSpPr>
          <p:nvPr>
            <p:ph type="sldNum" idx="12"/>
          </p:nvPr>
        </p:nvSpPr>
        <p:spPr>
          <a:xfrm>
            <a:off x="8595300" y="4839750"/>
            <a:ext cx="548700" cy="30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643DD-AFC0-C832-CBAD-0946994691A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312580B-3589-DEB7-84BD-D7226790C8D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B3D074-7F65-08B5-58D6-E98EE587EDC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3DBAD26-4757-8933-A5AC-1F8A4A077965}"/>
              </a:ext>
            </a:extLst>
          </p:cNvPr>
          <p:cNvSpPr>
            <a:spLocks noGrp="1"/>
          </p:cNvSpPr>
          <p:nvPr>
            <p:ph type="dt" sz="half" idx="10"/>
          </p:nvPr>
        </p:nvSpPr>
        <p:spPr/>
        <p:txBody>
          <a:bodyPr/>
          <a:lstStyle/>
          <a:p>
            <a:fld id="{DC361592-4FCE-4655-B10B-B1E6A6821303}" type="datetimeFigureOut">
              <a:rPr lang="en-US" smtClean="0"/>
              <a:t>16/08/2023</a:t>
            </a:fld>
            <a:endParaRPr lang="en-US"/>
          </a:p>
        </p:txBody>
      </p:sp>
      <p:sp>
        <p:nvSpPr>
          <p:cNvPr id="6" name="Footer Placeholder 5">
            <a:extLst>
              <a:ext uri="{FF2B5EF4-FFF2-40B4-BE49-F238E27FC236}">
                <a16:creationId xmlns:a16="http://schemas.microsoft.com/office/drawing/2014/main" id="{559C8FF0-D529-7DBA-9DD2-A28EFC9C27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98261C-046B-E2AE-8642-73B89C52DA06}"/>
              </a:ext>
            </a:extLst>
          </p:cNvPr>
          <p:cNvSpPr>
            <a:spLocks noGrp="1"/>
          </p:cNvSpPr>
          <p:nvPr>
            <p:ph type="sldNum" sz="quarter" idx="12"/>
          </p:nvPr>
        </p:nvSpPr>
        <p:spPr/>
        <p:txBody>
          <a:bodyPr/>
          <a:lstStyle/>
          <a:p>
            <a:fld id="{EB3993BB-4C91-44BE-96D9-4D333AF8ED1B}" type="slidenum">
              <a:rPr lang="en-US" smtClean="0"/>
              <a:t>‹#›</a:t>
            </a:fld>
            <a:endParaRPr lang="en-US"/>
          </a:p>
        </p:txBody>
      </p:sp>
    </p:spTree>
    <p:extLst>
      <p:ext uri="{BB962C8B-B14F-4D97-AF65-F5344CB8AC3E}">
        <p14:creationId xmlns:p14="http://schemas.microsoft.com/office/powerpoint/2010/main" val="4023744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C9232-1848-C458-421F-6DF172B3A28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112D842-D2C4-F411-7820-E60051A8C53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7C6B8E4-8ECF-BAB5-EECB-0C6400E6C64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0E70BAD-53AD-616B-911F-0B9A37E7A75E}"/>
              </a:ext>
            </a:extLst>
          </p:cNvPr>
          <p:cNvSpPr>
            <a:spLocks noGrp="1"/>
          </p:cNvSpPr>
          <p:nvPr>
            <p:ph type="dt" sz="half" idx="10"/>
          </p:nvPr>
        </p:nvSpPr>
        <p:spPr/>
        <p:txBody>
          <a:bodyPr/>
          <a:lstStyle/>
          <a:p>
            <a:fld id="{DC361592-4FCE-4655-B10B-B1E6A6821303}" type="datetimeFigureOut">
              <a:rPr lang="en-US" smtClean="0"/>
              <a:t>16/08/2023</a:t>
            </a:fld>
            <a:endParaRPr lang="en-US"/>
          </a:p>
        </p:txBody>
      </p:sp>
      <p:sp>
        <p:nvSpPr>
          <p:cNvPr id="6" name="Footer Placeholder 5">
            <a:extLst>
              <a:ext uri="{FF2B5EF4-FFF2-40B4-BE49-F238E27FC236}">
                <a16:creationId xmlns:a16="http://schemas.microsoft.com/office/drawing/2014/main" id="{35D20075-DC4A-E35B-7A20-300E8C7804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7336AF-D5DF-688C-E65A-9A37E11282CA}"/>
              </a:ext>
            </a:extLst>
          </p:cNvPr>
          <p:cNvSpPr>
            <a:spLocks noGrp="1"/>
          </p:cNvSpPr>
          <p:nvPr>
            <p:ph type="sldNum" sz="quarter" idx="12"/>
          </p:nvPr>
        </p:nvSpPr>
        <p:spPr/>
        <p:txBody>
          <a:bodyPr/>
          <a:lstStyle/>
          <a:p>
            <a:fld id="{EB3993BB-4C91-44BE-96D9-4D333AF8ED1B}" type="slidenum">
              <a:rPr lang="en-US" smtClean="0"/>
              <a:t>‹#›</a:t>
            </a:fld>
            <a:endParaRPr lang="en-US"/>
          </a:p>
        </p:txBody>
      </p:sp>
    </p:spTree>
    <p:extLst>
      <p:ext uri="{BB962C8B-B14F-4D97-AF65-F5344CB8AC3E}">
        <p14:creationId xmlns:p14="http://schemas.microsoft.com/office/powerpoint/2010/main" val="1575084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A12BA-C6D5-3F39-9848-74DDE08D64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020524-4FE1-9556-3F32-3B852F3461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91CEEE-B9DB-1382-68C6-3E948970FA11}"/>
              </a:ext>
            </a:extLst>
          </p:cNvPr>
          <p:cNvSpPr>
            <a:spLocks noGrp="1"/>
          </p:cNvSpPr>
          <p:nvPr>
            <p:ph type="dt" sz="half" idx="10"/>
          </p:nvPr>
        </p:nvSpPr>
        <p:spPr/>
        <p:txBody>
          <a:bodyPr/>
          <a:lstStyle/>
          <a:p>
            <a:fld id="{DC361592-4FCE-4655-B10B-B1E6A6821303}" type="datetimeFigureOut">
              <a:rPr lang="en-US" smtClean="0"/>
              <a:t>16/08/2023</a:t>
            </a:fld>
            <a:endParaRPr lang="en-US"/>
          </a:p>
        </p:txBody>
      </p:sp>
      <p:sp>
        <p:nvSpPr>
          <p:cNvPr id="5" name="Footer Placeholder 4">
            <a:extLst>
              <a:ext uri="{FF2B5EF4-FFF2-40B4-BE49-F238E27FC236}">
                <a16:creationId xmlns:a16="http://schemas.microsoft.com/office/drawing/2014/main" id="{BE642EE9-E8BE-C318-F9D8-3845173125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65E747-9061-1B01-1E53-A6412B5ADC1F}"/>
              </a:ext>
            </a:extLst>
          </p:cNvPr>
          <p:cNvSpPr>
            <a:spLocks noGrp="1"/>
          </p:cNvSpPr>
          <p:nvPr>
            <p:ph type="sldNum" sz="quarter" idx="12"/>
          </p:nvPr>
        </p:nvSpPr>
        <p:spPr/>
        <p:txBody>
          <a:bodyPr/>
          <a:lstStyle/>
          <a:p>
            <a:fld id="{EB3993BB-4C91-44BE-96D9-4D333AF8ED1B}" type="slidenum">
              <a:rPr lang="en-US" smtClean="0"/>
              <a:t>‹#›</a:t>
            </a:fld>
            <a:endParaRPr lang="en-US"/>
          </a:p>
        </p:txBody>
      </p:sp>
    </p:spTree>
    <p:extLst>
      <p:ext uri="{BB962C8B-B14F-4D97-AF65-F5344CB8AC3E}">
        <p14:creationId xmlns:p14="http://schemas.microsoft.com/office/powerpoint/2010/main" val="646395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55E403-834E-7F39-CD43-D79EF0D2BE3B}"/>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C80B46-F3EF-0ECA-281C-FA6A45F574BE}"/>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CBF74-EE14-9CB8-FC77-092ED13EC2F2}"/>
              </a:ext>
            </a:extLst>
          </p:cNvPr>
          <p:cNvSpPr>
            <a:spLocks noGrp="1"/>
          </p:cNvSpPr>
          <p:nvPr>
            <p:ph type="dt" sz="half" idx="10"/>
          </p:nvPr>
        </p:nvSpPr>
        <p:spPr/>
        <p:txBody>
          <a:bodyPr/>
          <a:lstStyle/>
          <a:p>
            <a:fld id="{DC361592-4FCE-4655-B10B-B1E6A6821303}" type="datetimeFigureOut">
              <a:rPr lang="en-US" smtClean="0"/>
              <a:t>16/08/2023</a:t>
            </a:fld>
            <a:endParaRPr lang="en-US"/>
          </a:p>
        </p:txBody>
      </p:sp>
      <p:sp>
        <p:nvSpPr>
          <p:cNvPr id="5" name="Footer Placeholder 4">
            <a:extLst>
              <a:ext uri="{FF2B5EF4-FFF2-40B4-BE49-F238E27FC236}">
                <a16:creationId xmlns:a16="http://schemas.microsoft.com/office/drawing/2014/main" id="{6335AA91-D2D5-0F69-F05C-D90230263A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55F3A4-8D5F-A808-CCC3-7126117DAB36}"/>
              </a:ext>
            </a:extLst>
          </p:cNvPr>
          <p:cNvSpPr>
            <a:spLocks noGrp="1"/>
          </p:cNvSpPr>
          <p:nvPr>
            <p:ph type="sldNum" sz="quarter" idx="12"/>
          </p:nvPr>
        </p:nvSpPr>
        <p:spPr/>
        <p:txBody>
          <a:bodyPr/>
          <a:lstStyle/>
          <a:p>
            <a:fld id="{EB3993BB-4C91-44BE-96D9-4D333AF8ED1B}" type="slidenum">
              <a:rPr lang="en-US" smtClean="0"/>
              <a:t>‹#›</a:t>
            </a:fld>
            <a:endParaRPr lang="en-US"/>
          </a:p>
        </p:txBody>
      </p:sp>
    </p:spTree>
    <p:extLst>
      <p:ext uri="{BB962C8B-B14F-4D97-AF65-F5344CB8AC3E}">
        <p14:creationId xmlns:p14="http://schemas.microsoft.com/office/powerpoint/2010/main" val="3487819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1049500" y="796175"/>
            <a:ext cx="7020900" cy="7503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5" name="Google Shape;25;p6"/>
          <p:cNvSpPr txBox="1">
            <a:spLocks noGrp="1"/>
          </p:cNvSpPr>
          <p:nvPr>
            <p:ph type="body" idx="1"/>
          </p:nvPr>
        </p:nvSpPr>
        <p:spPr>
          <a:xfrm>
            <a:off x="1049500" y="1459650"/>
            <a:ext cx="3417900" cy="27504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26" name="Google Shape;26;p6"/>
          <p:cNvSpPr txBox="1">
            <a:spLocks noGrp="1"/>
          </p:cNvSpPr>
          <p:nvPr>
            <p:ph type="body" idx="2"/>
          </p:nvPr>
        </p:nvSpPr>
        <p:spPr>
          <a:xfrm>
            <a:off x="4676725" y="1459650"/>
            <a:ext cx="3393600" cy="27504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27" name="Google Shape;27;p6"/>
          <p:cNvSpPr txBox="1">
            <a:spLocks noGrp="1"/>
          </p:cNvSpPr>
          <p:nvPr>
            <p:ph type="sldNum" idx="12"/>
          </p:nvPr>
        </p:nvSpPr>
        <p:spPr>
          <a:xfrm>
            <a:off x="8595300" y="4839750"/>
            <a:ext cx="548700" cy="30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160A0-5D54-6ECF-8425-61315557908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4BA3577-AC00-7481-9CA6-7B0B6F06047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D651696-8567-F77E-E33A-BB0F64796966}"/>
              </a:ext>
            </a:extLst>
          </p:cNvPr>
          <p:cNvSpPr>
            <a:spLocks noGrp="1"/>
          </p:cNvSpPr>
          <p:nvPr>
            <p:ph type="dt" sz="half" idx="10"/>
          </p:nvPr>
        </p:nvSpPr>
        <p:spPr/>
        <p:txBody>
          <a:bodyPr/>
          <a:lstStyle/>
          <a:p>
            <a:fld id="{DC361592-4FCE-4655-B10B-B1E6A6821303}" type="datetimeFigureOut">
              <a:rPr lang="en-US" smtClean="0"/>
              <a:t>16/08/2023</a:t>
            </a:fld>
            <a:endParaRPr lang="en-US"/>
          </a:p>
        </p:txBody>
      </p:sp>
      <p:sp>
        <p:nvSpPr>
          <p:cNvPr id="5" name="Footer Placeholder 4">
            <a:extLst>
              <a:ext uri="{FF2B5EF4-FFF2-40B4-BE49-F238E27FC236}">
                <a16:creationId xmlns:a16="http://schemas.microsoft.com/office/drawing/2014/main" id="{354A3A43-EE22-8D00-A68D-9C8AFC6257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E71D0B-2516-3603-5B59-F3159B7ACD96}"/>
              </a:ext>
            </a:extLst>
          </p:cNvPr>
          <p:cNvSpPr>
            <a:spLocks noGrp="1"/>
          </p:cNvSpPr>
          <p:nvPr>
            <p:ph type="sldNum" sz="quarter" idx="12"/>
          </p:nvPr>
        </p:nvSpPr>
        <p:spPr/>
        <p:txBody>
          <a:bodyPr/>
          <a:lstStyle/>
          <a:p>
            <a:fld id="{EB3993BB-4C91-44BE-96D9-4D333AF8ED1B}" type="slidenum">
              <a:rPr lang="en-US" smtClean="0"/>
              <a:t>‹#›</a:t>
            </a:fld>
            <a:endParaRPr lang="en-US"/>
          </a:p>
        </p:txBody>
      </p:sp>
    </p:spTree>
    <p:extLst>
      <p:ext uri="{BB962C8B-B14F-4D97-AF65-F5344CB8AC3E}">
        <p14:creationId xmlns:p14="http://schemas.microsoft.com/office/powerpoint/2010/main" val="4062251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BE1EF-ED49-D7B0-6FB3-9788B6C46E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F3E0E3-C572-ED2B-3B76-EA688AC04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A4508C-C9E2-6226-5171-205A0463E311}"/>
              </a:ext>
            </a:extLst>
          </p:cNvPr>
          <p:cNvSpPr>
            <a:spLocks noGrp="1"/>
          </p:cNvSpPr>
          <p:nvPr>
            <p:ph type="dt" sz="half" idx="10"/>
          </p:nvPr>
        </p:nvSpPr>
        <p:spPr/>
        <p:txBody>
          <a:bodyPr/>
          <a:lstStyle/>
          <a:p>
            <a:fld id="{DC361592-4FCE-4655-B10B-B1E6A6821303}" type="datetimeFigureOut">
              <a:rPr lang="en-US" smtClean="0"/>
              <a:t>16/08/2023</a:t>
            </a:fld>
            <a:endParaRPr lang="en-US"/>
          </a:p>
        </p:txBody>
      </p:sp>
      <p:sp>
        <p:nvSpPr>
          <p:cNvPr id="5" name="Footer Placeholder 4">
            <a:extLst>
              <a:ext uri="{FF2B5EF4-FFF2-40B4-BE49-F238E27FC236}">
                <a16:creationId xmlns:a16="http://schemas.microsoft.com/office/drawing/2014/main" id="{39F71DE6-89EE-F7FE-BF1D-C7404F05E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B24DDF-94FD-BC98-E282-E3FD94E9B576}"/>
              </a:ext>
            </a:extLst>
          </p:cNvPr>
          <p:cNvSpPr>
            <a:spLocks noGrp="1"/>
          </p:cNvSpPr>
          <p:nvPr>
            <p:ph type="sldNum" sz="quarter" idx="12"/>
          </p:nvPr>
        </p:nvSpPr>
        <p:spPr/>
        <p:txBody>
          <a:bodyPr/>
          <a:lstStyle/>
          <a:p>
            <a:fld id="{EB3993BB-4C91-44BE-96D9-4D333AF8ED1B}" type="slidenum">
              <a:rPr lang="en-US" smtClean="0"/>
              <a:t>‹#›</a:t>
            </a:fld>
            <a:endParaRPr lang="en-US"/>
          </a:p>
        </p:txBody>
      </p:sp>
    </p:spTree>
    <p:extLst>
      <p:ext uri="{BB962C8B-B14F-4D97-AF65-F5344CB8AC3E}">
        <p14:creationId xmlns:p14="http://schemas.microsoft.com/office/powerpoint/2010/main" val="3030598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763EB-653F-1590-8504-43479936D1C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DC5E924-0ACD-78BB-31C5-2A07566EC92E}"/>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F6309E-7081-DF4B-049D-988D0E5423D4}"/>
              </a:ext>
            </a:extLst>
          </p:cNvPr>
          <p:cNvSpPr>
            <a:spLocks noGrp="1"/>
          </p:cNvSpPr>
          <p:nvPr>
            <p:ph type="dt" sz="half" idx="10"/>
          </p:nvPr>
        </p:nvSpPr>
        <p:spPr/>
        <p:txBody>
          <a:bodyPr/>
          <a:lstStyle/>
          <a:p>
            <a:fld id="{DC361592-4FCE-4655-B10B-B1E6A6821303}" type="datetimeFigureOut">
              <a:rPr lang="en-US" smtClean="0"/>
              <a:t>16/08/2023</a:t>
            </a:fld>
            <a:endParaRPr lang="en-US"/>
          </a:p>
        </p:txBody>
      </p:sp>
      <p:sp>
        <p:nvSpPr>
          <p:cNvPr id="5" name="Footer Placeholder 4">
            <a:extLst>
              <a:ext uri="{FF2B5EF4-FFF2-40B4-BE49-F238E27FC236}">
                <a16:creationId xmlns:a16="http://schemas.microsoft.com/office/drawing/2014/main" id="{8C69C2BD-DEB2-A5AF-319E-A1A6A80C7E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4A28A6-C35A-645B-9785-6E076CEA0E6F}"/>
              </a:ext>
            </a:extLst>
          </p:cNvPr>
          <p:cNvSpPr>
            <a:spLocks noGrp="1"/>
          </p:cNvSpPr>
          <p:nvPr>
            <p:ph type="sldNum" sz="quarter" idx="12"/>
          </p:nvPr>
        </p:nvSpPr>
        <p:spPr/>
        <p:txBody>
          <a:bodyPr/>
          <a:lstStyle/>
          <a:p>
            <a:fld id="{EB3993BB-4C91-44BE-96D9-4D333AF8ED1B}" type="slidenum">
              <a:rPr lang="en-US" smtClean="0"/>
              <a:t>‹#›</a:t>
            </a:fld>
            <a:endParaRPr lang="en-US"/>
          </a:p>
        </p:txBody>
      </p:sp>
    </p:spTree>
    <p:extLst>
      <p:ext uri="{BB962C8B-B14F-4D97-AF65-F5344CB8AC3E}">
        <p14:creationId xmlns:p14="http://schemas.microsoft.com/office/powerpoint/2010/main" val="3474922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C1C88-AF16-1AA3-8D02-C37384A995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66913B-BC42-F9BB-25DD-1EDF79EB3F24}"/>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038BDA-552E-6847-5877-783693230CA6}"/>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9E7AFC-FF79-64C6-09E8-701C00D89E14}"/>
              </a:ext>
            </a:extLst>
          </p:cNvPr>
          <p:cNvSpPr>
            <a:spLocks noGrp="1"/>
          </p:cNvSpPr>
          <p:nvPr>
            <p:ph type="dt" sz="half" idx="10"/>
          </p:nvPr>
        </p:nvSpPr>
        <p:spPr/>
        <p:txBody>
          <a:bodyPr/>
          <a:lstStyle/>
          <a:p>
            <a:fld id="{DC361592-4FCE-4655-B10B-B1E6A6821303}" type="datetimeFigureOut">
              <a:rPr lang="en-US" smtClean="0"/>
              <a:t>16/08/2023</a:t>
            </a:fld>
            <a:endParaRPr lang="en-US"/>
          </a:p>
        </p:txBody>
      </p:sp>
      <p:sp>
        <p:nvSpPr>
          <p:cNvPr id="6" name="Footer Placeholder 5">
            <a:extLst>
              <a:ext uri="{FF2B5EF4-FFF2-40B4-BE49-F238E27FC236}">
                <a16:creationId xmlns:a16="http://schemas.microsoft.com/office/drawing/2014/main" id="{BC17F887-B625-E150-07C1-39963ABA36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0DAC57-9DEE-1E5C-BDEE-D7F83784E96A}"/>
              </a:ext>
            </a:extLst>
          </p:cNvPr>
          <p:cNvSpPr>
            <a:spLocks noGrp="1"/>
          </p:cNvSpPr>
          <p:nvPr>
            <p:ph type="sldNum" sz="quarter" idx="12"/>
          </p:nvPr>
        </p:nvSpPr>
        <p:spPr/>
        <p:txBody>
          <a:bodyPr/>
          <a:lstStyle/>
          <a:p>
            <a:fld id="{EB3993BB-4C91-44BE-96D9-4D333AF8ED1B}" type="slidenum">
              <a:rPr lang="en-US" smtClean="0"/>
              <a:t>‹#›</a:t>
            </a:fld>
            <a:endParaRPr lang="en-US"/>
          </a:p>
        </p:txBody>
      </p:sp>
    </p:spTree>
    <p:extLst>
      <p:ext uri="{BB962C8B-B14F-4D97-AF65-F5344CB8AC3E}">
        <p14:creationId xmlns:p14="http://schemas.microsoft.com/office/powerpoint/2010/main" val="2517707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70839-7AC9-272D-7772-07F80ED6A239}"/>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29E55F-D975-BA9E-721E-1CA27F996BB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F7C6968-AA2B-278D-0DE7-7256F12B6CF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23D333-193A-D8C1-E392-8BB3F76CA32E}"/>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487A4D3-FA61-A88E-1A6F-3D797AAED7BE}"/>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3CABB8-61BD-8FB7-1EB8-C553A1B59F6B}"/>
              </a:ext>
            </a:extLst>
          </p:cNvPr>
          <p:cNvSpPr>
            <a:spLocks noGrp="1"/>
          </p:cNvSpPr>
          <p:nvPr>
            <p:ph type="dt" sz="half" idx="10"/>
          </p:nvPr>
        </p:nvSpPr>
        <p:spPr/>
        <p:txBody>
          <a:bodyPr/>
          <a:lstStyle/>
          <a:p>
            <a:fld id="{DC361592-4FCE-4655-B10B-B1E6A6821303}" type="datetimeFigureOut">
              <a:rPr lang="en-US" smtClean="0"/>
              <a:t>16/08/2023</a:t>
            </a:fld>
            <a:endParaRPr lang="en-US"/>
          </a:p>
        </p:txBody>
      </p:sp>
      <p:sp>
        <p:nvSpPr>
          <p:cNvPr id="8" name="Footer Placeholder 7">
            <a:extLst>
              <a:ext uri="{FF2B5EF4-FFF2-40B4-BE49-F238E27FC236}">
                <a16:creationId xmlns:a16="http://schemas.microsoft.com/office/drawing/2014/main" id="{76119C91-406C-B100-5A10-D14B8D3A0E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ED3951-0508-0539-9089-9170E9005489}"/>
              </a:ext>
            </a:extLst>
          </p:cNvPr>
          <p:cNvSpPr>
            <a:spLocks noGrp="1"/>
          </p:cNvSpPr>
          <p:nvPr>
            <p:ph type="sldNum" sz="quarter" idx="12"/>
          </p:nvPr>
        </p:nvSpPr>
        <p:spPr/>
        <p:txBody>
          <a:bodyPr/>
          <a:lstStyle/>
          <a:p>
            <a:fld id="{EB3993BB-4C91-44BE-96D9-4D333AF8ED1B}" type="slidenum">
              <a:rPr lang="en-US" smtClean="0"/>
              <a:t>‹#›</a:t>
            </a:fld>
            <a:endParaRPr lang="en-US"/>
          </a:p>
        </p:txBody>
      </p:sp>
    </p:spTree>
    <p:extLst>
      <p:ext uri="{BB962C8B-B14F-4D97-AF65-F5344CB8AC3E}">
        <p14:creationId xmlns:p14="http://schemas.microsoft.com/office/powerpoint/2010/main" val="3658805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978E9-BE1A-57F0-8873-DA90FEB56B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A386BB-95AC-6C9B-63B9-ABA957013F40}"/>
              </a:ext>
            </a:extLst>
          </p:cNvPr>
          <p:cNvSpPr>
            <a:spLocks noGrp="1"/>
          </p:cNvSpPr>
          <p:nvPr>
            <p:ph type="dt" sz="half" idx="10"/>
          </p:nvPr>
        </p:nvSpPr>
        <p:spPr/>
        <p:txBody>
          <a:bodyPr/>
          <a:lstStyle/>
          <a:p>
            <a:fld id="{DC361592-4FCE-4655-B10B-B1E6A6821303}" type="datetimeFigureOut">
              <a:rPr lang="en-US" smtClean="0"/>
              <a:t>16/08/2023</a:t>
            </a:fld>
            <a:endParaRPr lang="en-US"/>
          </a:p>
        </p:txBody>
      </p:sp>
      <p:sp>
        <p:nvSpPr>
          <p:cNvPr id="4" name="Footer Placeholder 3">
            <a:extLst>
              <a:ext uri="{FF2B5EF4-FFF2-40B4-BE49-F238E27FC236}">
                <a16:creationId xmlns:a16="http://schemas.microsoft.com/office/drawing/2014/main" id="{59F4F118-A8FA-46CD-2379-F3AD143DF7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B1E8C9-9A21-BC7D-830F-FC8B5A6459E2}"/>
              </a:ext>
            </a:extLst>
          </p:cNvPr>
          <p:cNvSpPr>
            <a:spLocks noGrp="1"/>
          </p:cNvSpPr>
          <p:nvPr>
            <p:ph type="sldNum" sz="quarter" idx="12"/>
          </p:nvPr>
        </p:nvSpPr>
        <p:spPr/>
        <p:txBody>
          <a:bodyPr/>
          <a:lstStyle/>
          <a:p>
            <a:fld id="{EB3993BB-4C91-44BE-96D9-4D333AF8ED1B}" type="slidenum">
              <a:rPr lang="en-US" smtClean="0"/>
              <a:t>‹#›</a:t>
            </a:fld>
            <a:endParaRPr lang="en-US"/>
          </a:p>
        </p:txBody>
      </p:sp>
    </p:spTree>
    <p:extLst>
      <p:ext uri="{BB962C8B-B14F-4D97-AF65-F5344CB8AC3E}">
        <p14:creationId xmlns:p14="http://schemas.microsoft.com/office/powerpoint/2010/main" val="2946179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176EDA-2869-676B-C837-D4458B2DD7F6}"/>
              </a:ext>
            </a:extLst>
          </p:cNvPr>
          <p:cNvSpPr>
            <a:spLocks noGrp="1"/>
          </p:cNvSpPr>
          <p:nvPr>
            <p:ph type="dt" sz="half" idx="10"/>
          </p:nvPr>
        </p:nvSpPr>
        <p:spPr/>
        <p:txBody>
          <a:bodyPr/>
          <a:lstStyle/>
          <a:p>
            <a:fld id="{DC361592-4FCE-4655-B10B-B1E6A6821303}" type="datetimeFigureOut">
              <a:rPr lang="en-US" smtClean="0"/>
              <a:t>16/08/2023</a:t>
            </a:fld>
            <a:endParaRPr lang="en-US"/>
          </a:p>
        </p:txBody>
      </p:sp>
      <p:sp>
        <p:nvSpPr>
          <p:cNvPr id="3" name="Footer Placeholder 2">
            <a:extLst>
              <a:ext uri="{FF2B5EF4-FFF2-40B4-BE49-F238E27FC236}">
                <a16:creationId xmlns:a16="http://schemas.microsoft.com/office/drawing/2014/main" id="{8BFECC79-56ED-333B-265A-27E098CD1F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9B21E8-1070-5BEE-6218-3765FD1B0BA0}"/>
              </a:ext>
            </a:extLst>
          </p:cNvPr>
          <p:cNvSpPr>
            <a:spLocks noGrp="1"/>
          </p:cNvSpPr>
          <p:nvPr>
            <p:ph type="sldNum" sz="quarter" idx="12"/>
          </p:nvPr>
        </p:nvSpPr>
        <p:spPr/>
        <p:txBody>
          <a:bodyPr/>
          <a:lstStyle/>
          <a:p>
            <a:fld id="{EB3993BB-4C91-44BE-96D9-4D333AF8ED1B}" type="slidenum">
              <a:rPr lang="en-US" smtClean="0"/>
              <a:t>‹#›</a:t>
            </a:fld>
            <a:endParaRPr lang="en-US"/>
          </a:p>
        </p:txBody>
      </p:sp>
    </p:spTree>
    <p:extLst>
      <p:ext uri="{BB962C8B-B14F-4D97-AF65-F5344CB8AC3E}">
        <p14:creationId xmlns:p14="http://schemas.microsoft.com/office/powerpoint/2010/main" val="17706957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49500" y="796175"/>
            <a:ext cx="7020900" cy="7503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3000"/>
              <a:buFont typeface="Patrick Hand SC"/>
              <a:buNone/>
              <a:defRPr sz="3000" b="1">
                <a:solidFill>
                  <a:schemeClr val="accent1"/>
                </a:solidFill>
                <a:latin typeface="Patrick Hand SC"/>
                <a:ea typeface="Patrick Hand SC"/>
                <a:cs typeface="Patrick Hand SC"/>
                <a:sym typeface="Patrick Hand SC"/>
              </a:defRPr>
            </a:lvl1pPr>
            <a:lvl2pPr lvl="1">
              <a:spcBef>
                <a:spcPts val="0"/>
              </a:spcBef>
              <a:spcAft>
                <a:spcPts val="0"/>
              </a:spcAft>
              <a:buClr>
                <a:schemeClr val="accent1"/>
              </a:buClr>
              <a:buSzPts val="3000"/>
              <a:buFont typeface="Patrick Hand SC"/>
              <a:buNone/>
              <a:defRPr sz="3000" b="1">
                <a:solidFill>
                  <a:schemeClr val="accent1"/>
                </a:solidFill>
                <a:latin typeface="Patrick Hand SC"/>
                <a:ea typeface="Patrick Hand SC"/>
                <a:cs typeface="Patrick Hand SC"/>
                <a:sym typeface="Patrick Hand SC"/>
              </a:defRPr>
            </a:lvl2pPr>
            <a:lvl3pPr lvl="2">
              <a:spcBef>
                <a:spcPts val="0"/>
              </a:spcBef>
              <a:spcAft>
                <a:spcPts val="0"/>
              </a:spcAft>
              <a:buClr>
                <a:schemeClr val="accent1"/>
              </a:buClr>
              <a:buSzPts val="3000"/>
              <a:buFont typeface="Patrick Hand SC"/>
              <a:buNone/>
              <a:defRPr sz="3000" b="1">
                <a:solidFill>
                  <a:schemeClr val="accent1"/>
                </a:solidFill>
                <a:latin typeface="Patrick Hand SC"/>
                <a:ea typeface="Patrick Hand SC"/>
                <a:cs typeface="Patrick Hand SC"/>
                <a:sym typeface="Patrick Hand SC"/>
              </a:defRPr>
            </a:lvl3pPr>
            <a:lvl4pPr lvl="3">
              <a:spcBef>
                <a:spcPts val="0"/>
              </a:spcBef>
              <a:spcAft>
                <a:spcPts val="0"/>
              </a:spcAft>
              <a:buClr>
                <a:schemeClr val="accent1"/>
              </a:buClr>
              <a:buSzPts val="3000"/>
              <a:buFont typeface="Patrick Hand SC"/>
              <a:buNone/>
              <a:defRPr sz="3000" b="1">
                <a:solidFill>
                  <a:schemeClr val="accent1"/>
                </a:solidFill>
                <a:latin typeface="Patrick Hand SC"/>
                <a:ea typeface="Patrick Hand SC"/>
                <a:cs typeface="Patrick Hand SC"/>
                <a:sym typeface="Patrick Hand SC"/>
              </a:defRPr>
            </a:lvl4pPr>
            <a:lvl5pPr lvl="4">
              <a:spcBef>
                <a:spcPts val="0"/>
              </a:spcBef>
              <a:spcAft>
                <a:spcPts val="0"/>
              </a:spcAft>
              <a:buClr>
                <a:schemeClr val="accent1"/>
              </a:buClr>
              <a:buSzPts val="3000"/>
              <a:buFont typeface="Patrick Hand SC"/>
              <a:buNone/>
              <a:defRPr sz="3000" b="1">
                <a:solidFill>
                  <a:schemeClr val="accent1"/>
                </a:solidFill>
                <a:latin typeface="Patrick Hand SC"/>
                <a:ea typeface="Patrick Hand SC"/>
                <a:cs typeface="Patrick Hand SC"/>
                <a:sym typeface="Patrick Hand SC"/>
              </a:defRPr>
            </a:lvl5pPr>
            <a:lvl6pPr lvl="5">
              <a:spcBef>
                <a:spcPts val="0"/>
              </a:spcBef>
              <a:spcAft>
                <a:spcPts val="0"/>
              </a:spcAft>
              <a:buClr>
                <a:schemeClr val="accent1"/>
              </a:buClr>
              <a:buSzPts val="3000"/>
              <a:buFont typeface="Patrick Hand SC"/>
              <a:buNone/>
              <a:defRPr sz="3000" b="1">
                <a:solidFill>
                  <a:schemeClr val="accent1"/>
                </a:solidFill>
                <a:latin typeface="Patrick Hand SC"/>
                <a:ea typeface="Patrick Hand SC"/>
                <a:cs typeface="Patrick Hand SC"/>
                <a:sym typeface="Patrick Hand SC"/>
              </a:defRPr>
            </a:lvl6pPr>
            <a:lvl7pPr lvl="6">
              <a:spcBef>
                <a:spcPts val="0"/>
              </a:spcBef>
              <a:spcAft>
                <a:spcPts val="0"/>
              </a:spcAft>
              <a:buClr>
                <a:schemeClr val="accent1"/>
              </a:buClr>
              <a:buSzPts val="3000"/>
              <a:buFont typeface="Patrick Hand SC"/>
              <a:buNone/>
              <a:defRPr sz="3000" b="1">
                <a:solidFill>
                  <a:schemeClr val="accent1"/>
                </a:solidFill>
                <a:latin typeface="Patrick Hand SC"/>
                <a:ea typeface="Patrick Hand SC"/>
                <a:cs typeface="Patrick Hand SC"/>
                <a:sym typeface="Patrick Hand SC"/>
              </a:defRPr>
            </a:lvl7pPr>
            <a:lvl8pPr lvl="7">
              <a:spcBef>
                <a:spcPts val="0"/>
              </a:spcBef>
              <a:spcAft>
                <a:spcPts val="0"/>
              </a:spcAft>
              <a:buClr>
                <a:schemeClr val="accent1"/>
              </a:buClr>
              <a:buSzPts val="3000"/>
              <a:buFont typeface="Patrick Hand SC"/>
              <a:buNone/>
              <a:defRPr sz="3000" b="1">
                <a:solidFill>
                  <a:schemeClr val="accent1"/>
                </a:solidFill>
                <a:latin typeface="Patrick Hand SC"/>
                <a:ea typeface="Patrick Hand SC"/>
                <a:cs typeface="Patrick Hand SC"/>
                <a:sym typeface="Patrick Hand SC"/>
              </a:defRPr>
            </a:lvl8pPr>
            <a:lvl9pPr lvl="8">
              <a:spcBef>
                <a:spcPts val="0"/>
              </a:spcBef>
              <a:spcAft>
                <a:spcPts val="0"/>
              </a:spcAft>
              <a:buClr>
                <a:schemeClr val="accent1"/>
              </a:buClr>
              <a:buSzPts val="3000"/>
              <a:buFont typeface="Patrick Hand SC"/>
              <a:buNone/>
              <a:defRPr sz="3000" b="1">
                <a:solidFill>
                  <a:schemeClr val="accent1"/>
                </a:solidFill>
                <a:latin typeface="Patrick Hand SC"/>
                <a:ea typeface="Patrick Hand SC"/>
                <a:cs typeface="Patrick Hand SC"/>
                <a:sym typeface="Patrick Hand SC"/>
              </a:defRPr>
            </a:lvl9pPr>
          </a:lstStyle>
          <a:p>
            <a:endParaRPr/>
          </a:p>
        </p:txBody>
      </p:sp>
      <p:sp>
        <p:nvSpPr>
          <p:cNvPr id="7" name="Google Shape;7;p1"/>
          <p:cNvSpPr txBox="1">
            <a:spLocks noGrp="1"/>
          </p:cNvSpPr>
          <p:nvPr>
            <p:ph type="body" idx="1"/>
          </p:nvPr>
        </p:nvSpPr>
        <p:spPr>
          <a:xfrm>
            <a:off x="1049500" y="1437426"/>
            <a:ext cx="7020900" cy="27069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2A95B7"/>
              </a:buClr>
              <a:buSzPts val="2400"/>
              <a:buFont typeface="Sniglet"/>
              <a:buChar char="+"/>
              <a:defRPr sz="2400">
                <a:solidFill>
                  <a:srgbClr val="434343"/>
                </a:solidFill>
                <a:latin typeface="Sniglet"/>
                <a:ea typeface="Sniglet"/>
                <a:cs typeface="Sniglet"/>
                <a:sym typeface="Sniglet"/>
              </a:defRPr>
            </a:lvl1pPr>
            <a:lvl2pPr marL="914400" lvl="1" indent="-381000">
              <a:spcBef>
                <a:spcPts val="0"/>
              </a:spcBef>
              <a:spcAft>
                <a:spcPts val="0"/>
              </a:spcAft>
              <a:buClr>
                <a:srgbClr val="2A95B7"/>
              </a:buClr>
              <a:buSzPts val="2400"/>
              <a:buFont typeface="Sniglet"/>
              <a:buChar char="+"/>
              <a:defRPr sz="2400">
                <a:solidFill>
                  <a:srgbClr val="434343"/>
                </a:solidFill>
                <a:latin typeface="Sniglet"/>
                <a:ea typeface="Sniglet"/>
                <a:cs typeface="Sniglet"/>
                <a:sym typeface="Sniglet"/>
              </a:defRPr>
            </a:lvl2pPr>
            <a:lvl3pPr marL="1371600" lvl="2" indent="-381000">
              <a:spcBef>
                <a:spcPts val="0"/>
              </a:spcBef>
              <a:spcAft>
                <a:spcPts val="0"/>
              </a:spcAft>
              <a:buClr>
                <a:srgbClr val="2A95B7"/>
              </a:buClr>
              <a:buSzPts val="2400"/>
              <a:buFont typeface="Sniglet"/>
              <a:buChar char="+"/>
              <a:defRPr sz="2400">
                <a:solidFill>
                  <a:srgbClr val="434343"/>
                </a:solidFill>
                <a:latin typeface="Sniglet"/>
                <a:ea typeface="Sniglet"/>
                <a:cs typeface="Sniglet"/>
                <a:sym typeface="Sniglet"/>
              </a:defRPr>
            </a:lvl3pPr>
            <a:lvl4pPr marL="1828800" lvl="3" indent="-381000">
              <a:spcBef>
                <a:spcPts val="0"/>
              </a:spcBef>
              <a:spcAft>
                <a:spcPts val="0"/>
              </a:spcAft>
              <a:buClr>
                <a:srgbClr val="2A95B7"/>
              </a:buClr>
              <a:buSzPts val="2400"/>
              <a:buFont typeface="Sniglet"/>
              <a:buChar char="+"/>
              <a:defRPr sz="2400">
                <a:solidFill>
                  <a:srgbClr val="434343"/>
                </a:solidFill>
                <a:latin typeface="Sniglet"/>
                <a:ea typeface="Sniglet"/>
                <a:cs typeface="Sniglet"/>
                <a:sym typeface="Sniglet"/>
              </a:defRPr>
            </a:lvl4pPr>
            <a:lvl5pPr marL="2286000" lvl="4" indent="-381000">
              <a:spcBef>
                <a:spcPts val="0"/>
              </a:spcBef>
              <a:spcAft>
                <a:spcPts val="0"/>
              </a:spcAft>
              <a:buClr>
                <a:srgbClr val="2A95B7"/>
              </a:buClr>
              <a:buSzPts val="2400"/>
              <a:buFont typeface="Sniglet"/>
              <a:buChar char="+"/>
              <a:defRPr sz="2400">
                <a:solidFill>
                  <a:srgbClr val="434343"/>
                </a:solidFill>
                <a:latin typeface="Sniglet"/>
                <a:ea typeface="Sniglet"/>
                <a:cs typeface="Sniglet"/>
                <a:sym typeface="Sniglet"/>
              </a:defRPr>
            </a:lvl5pPr>
            <a:lvl6pPr marL="2743200" lvl="5" indent="-381000">
              <a:spcBef>
                <a:spcPts val="0"/>
              </a:spcBef>
              <a:spcAft>
                <a:spcPts val="0"/>
              </a:spcAft>
              <a:buClr>
                <a:srgbClr val="2A95B7"/>
              </a:buClr>
              <a:buSzPts val="2400"/>
              <a:buFont typeface="Sniglet"/>
              <a:buChar char="+"/>
              <a:defRPr sz="2400">
                <a:solidFill>
                  <a:srgbClr val="434343"/>
                </a:solidFill>
                <a:latin typeface="Sniglet"/>
                <a:ea typeface="Sniglet"/>
                <a:cs typeface="Sniglet"/>
                <a:sym typeface="Sniglet"/>
              </a:defRPr>
            </a:lvl6pPr>
            <a:lvl7pPr marL="3200400" lvl="6" indent="-381000">
              <a:spcBef>
                <a:spcPts val="0"/>
              </a:spcBef>
              <a:spcAft>
                <a:spcPts val="0"/>
              </a:spcAft>
              <a:buClr>
                <a:srgbClr val="2A95B7"/>
              </a:buClr>
              <a:buSzPts val="2400"/>
              <a:buFont typeface="Sniglet"/>
              <a:buChar char="+"/>
              <a:defRPr sz="2400">
                <a:solidFill>
                  <a:srgbClr val="434343"/>
                </a:solidFill>
                <a:latin typeface="Sniglet"/>
                <a:ea typeface="Sniglet"/>
                <a:cs typeface="Sniglet"/>
                <a:sym typeface="Sniglet"/>
              </a:defRPr>
            </a:lvl7pPr>
            <a:lvl8pPr marL="3657600" lvl="7" indent="-381000">
              <a:spcBef>
                <a:spcPts val="0"/>
              </a:spcBef>
              <a:spcAft>
                <a:spcPts val="0"/>
              </a:spcAft>
              <a:buClr>
                <a:srgbClr val="434343"/>
              </a:buClr>
              <a:buSzPts val="2400"/>
              <a:buFont typeface="Sniglet"/>
              <a:buChar char="+"/>
              <a:defRPr sz="2400">
                <a:solidFill>
                  <a:srgbClr val="434343"/>
                </a:solidFill>
                <a:latin typeface="Sniglet"/>
                <a:ea typeface="Sniglet"/>
                <a:cs typeface="Sniglet"/>
                <a:sym typeface="Sniglet"/>
              </a:defRPr>
            </a:lvl8pPr>
            <a:lvl9pPr marL="4114800" lvl="8" indent="-381000">
              <a:spcBef>
                <a:spcPts val="0"/>
              </a:spcBef>
              <a:spcAft>
                <a:spcPts val="0"/>
              </a:spcAft>
              <a:buClr>
                <a:srgbClr val="434343"/>
              </a:buClr>
              <a:buSzPts val="2400"/>
              <a:buFont typeface="Sniglet"/>
              <a:buChar char="+"/>
              <a:defRPr sz="2400">
                <a:solidFill>
                  <a:srgbClr val="434343"/>
                </a:solidFill>
                <a:latin typeface="Sniglet"/>
                <a:ea typeface="Sniglet"/>
                <a:cs typeface="Sniglet"/>
                <a:sym typeface="Sniglet"/>
              </a:defRPr>
            </a:lvl9pPr>
          </a:lstStyle>
          <a:p>
            <a:endParaRPr/>
          </a:p>
        </p:txBody>
      </p:sp>
      <p:sp>
        <p:nvSpPr>
          <p:cNvPr id="8" name="Google Shape;8;p1"/>
          <p:cNvSpPr txBox="1">
            <a:spLocks noGrp="1"/>
          </p:cNvSpPr>
          <p:nvPr>
            <p:ph type="sldNum" idx="12"/>
          </p:nvPr>
        </p:nvSpPr>
        <p:spPr>
          <a:xfrm>
            <a:off x="8595300" y="4839750"/>
            <a:ext cx="548700" cy="303600"/>
          </a:xfrm>
          <a:prstGeom prst="rect">
            <a:avLst/>
          </a:prstGeom>
          <a:noFill/>
          <a:ln>
            <a:noFill/>
          </a:ln>
          <a:effectLst>
            <a:outerShdw blurRad="28575" dist="19050" dir="5400000" algn="bl" rotWithShape="0">
              <a:srgbClr val="000000">
                <a:alpha val="25000"/>
              </a:srgbClr>
            </a:outerShdw>
          </a:effectLst>
        </p:spPr>
        <p:txBody>
          <a:bodyPr spcFirstLastPara="1" wrap="square" lIns="91425" tIns="91425" rIns="91425" bIns="91425" anchor="t" anchorCtr="0">
            <a:noAutofit/>
          </a:bodyPr>
          <a:lstStyle>
            <a:lvl1pPr lvl="0" algn="r">
              <a:buNone/>
              <a:defRPr sz="1100">
                <a:solidFill>
                  <a:srgbClr val="FFFFFF"/>
                </a:solidFill>
                <a:latin typeface="Sniglet"/>
                <a:ea typeface="Sniglet"/>
                <a:cs typeface="Sniglet"/>
                <a:sym typeface="Sniglet"/>
              </a:defRPr>
            </a:lvl1pPr>
            <a:lvl2pPr lvl="1" algn="r">
              <a:buNone/>
              <a:defRPr sz="1100">
                <a:solidFill>
                  <a:srgbClr val="FFFFFF"/>
                </a:solidFill>
                <a:latin typeface="Sniglet"/>
                <a:ea typeface="Sniglet"/>
                <a:cs typeface="Sniglet"/>
                <a:sym typeface="Sniglet"/>
              </a:defRPr>
            </a:lvl2pPr>
            <a:lvl3pPr lvl="2" algn="r">
              <a:buNone/>
              <a:defRPr sz="1100">
                <a:solidFill>
                  <a:srgbClr val="FFFFFF"/>
                </a:solidFill>
                <a:latin typeface="Sniglet"/>
                <a:ea typeface="Sniglet"/>
                <a:cs typeface="Sniglet"/>
                <a:sym typeface="Sniglet"/>
              </a:defRPr>
            </a:lvl3pPr>
            <a:lvl4pPr lvl="3" algn="r">
              <a:buNone/>
              <a:defRPr sz="1100">
                <a:solidFill>
                  <a:srgbClr val="FFFFFF"/>
                </a:solidFill>
                <a:latin typeface="Sniglet"/>
                <a:ea typeface="Sniglet"/>
                <a:cs typeface="Sniglet"/>
                <a:sym typeface="Sniglet"/>
              </a:defRPr>
            </a:lvl4pPr>
            <a:lvl5pPr lvl="4" algn="r">
              <a:buNone/>
              <a:defRPr sz="1100">
                <a:solidFill>
                  <a:srgbClr val="FFFFFF"/>
                </a:solidFill>
                <a:latin typeface="Sniglet"/>
                <a:ea typeface="Sniglet"/>
                <a:cs typeface="Sniglet"/>
                <a:sym typeface="Sniglet"/>
              </a:defRPr>
            </a:lvl5pPr>
            <a:lvl6pPr lvl="5" algn="r">
              <a:buNone/>
              <a:defRPr sz="1100">
                <a:solidFill>
                  <a:srgbClr val="FFFFFF"/>
                </a:solidFill>
                <a:latin typeface="Sniglet"/>
                <a:ea typeface="Sniglet"/>
                <a:cs typeface="Sniglet"/>
                <a:sym typeface="Sniglet"/>
              </a:defRPr>
            </a:lvl6pPr>
            <a:lvl7pPr lvl="6" algn="r">
              <a:buNone/>
              <a:defRPr sz="1100">
                <a:solidFill>
                  <a:srgbClr val="FFFFFF"/>
                </a:solidFill>
                <a:latin typeface="Sniglet"/>
                <a:ea typeface="Sniglet"/>
                <a:cs typeface="Sniglet"/>
                <a:sym typeface="Sniglet"/>
              </a:defRPr>
            </a:lvl7pPr>
            <a:lvl8pPr lvl="7" algn="r">
              <a:buNone/>
              <a:defRPr sz="1100">
                <a:solidFill>
                  <a:srgbClr val="FFFFFF"/>
                </a:solidFill>
                <a:latin typeface="Sniglet"/>
                <a:ea typeface="Sniglet"/>
                <a:cs typeface="Sniglet"/>
                <a:sym typeface="Sniglet"/>
              </a:defRPr>
            </a:lvl8pPr>
            <a:lvl9pPr lvl="8" algn="r">
              <a:buNone/>
              <a:defRPr sz="1100">
                <a:solidFill>
                  <a:srgbClr val="FFFFFF"/>
                </a:solidFill>
                <a:latin typeface="Sniglet"/>
                <a:ea typeface="Sniglet"/>
                <a:cs typeface="Sniglet"/>
                <a:sym typeface="Snigle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685D14-86BB-47E0-BBA0-E5D9BED883A3}"/>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E14F14-67E2-9413-8F4E-F4A8C6DE554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68143F-882E-90A2-2685-BD0EA23EC1F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C361592-4FCE-4655-B10B-B1E6A6821303}" type="datetimeFigureOut">
              <a:rPr lang="en-US" smtClean="0"/>
              <a:t>16/08/2023</a:t>
            </a:fld>
            <a:endParaRPr lang="en-US"/>
          </a:p>
        </p:txBody>
      </p:sp>
      <p:sp>
        <p:nvSpPr>
          <p:cNvPr id="5" name="Footer Placeholder 4">
            <a:extLst>
              <a:ext uri="{FF2B5EF4-FFF2-40B4-BE49-F238E27FC236}">
                <a16:creationId xmlns:a16="http://schemas.microsoft.com/office/drawing/2014/main" id="{41DDD119-9932-5AB4-E023-F3EAB95E2AC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0D658B-265D-B1F5-A2A7-633DD697895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B3993BB-4C91-44BE-96D9-4D333AF8ED1B}" type="slidenum">
              <a:rPr lang="en-US" smtClean="0"/>
              <a:t>‹#›</a:t>
            </a:fld>
            <a:endParaRPr lang="en-US"/>
          </a:p>
        </p:txBody>
      </p:sp>
    </p:spTree>
    <p:extLst>
      <p:ext uri="{BB962C8B-B14F-4D97-AF65-F5344CB8AC3E}">
        <p14:creationId xmlns:p14="http://schemas.microsoft.com/office/powerpoint/2010/main" val="1728770339"/>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9CCB7C-0C07-BCD7-4BA1-4623CB60A125}"/>
              </a:ext>
            </a:extLst>
          </p:cNvPr>
          <p:cNvPicPr>
            <a:picLocks noChangeAspect="1"/>
          </p:cNvPicPr>
          <p:nvPr/>
        </p:nvPicPr>
        <p:blipFill>
          <a:blip r:embed="rId2"/>
          <a:stretch>
            <a:fillRect/>
          </a:stretch>
        </p:blipFill>
        <p:spPr>
          <a:xfrm>
            <a:off x="713935" y="1489879"/>
            <a:ext cx="7716129" cy="1653863"/>
          </a:xfrm>
          <a:prstGeom prst="rect">
            <a:avLst/>
          </a:prstGeom>
        </p:spPr>
      </p:pic>
    </p:spTree>
    <p:extLst>
      <p:ext uri="{BB962C8B-B14F-4D97-AF65-F5344CB8AC3E}">
        <p14:creationId xmlns:p14="http://schemas.microsoft.com/office/powerpoint/2010/main" val="2457521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9ADAD6-E60B-7C5E-7D7F-8E6579B6548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pic>
        <p:nvPicPr>
          <p:cNvPr id="3" name="Picture 2" descr="A picture containing text, font, white, receipt&#10;&#10;Description automatically generated">
            <a:extLst>
              <a:ext uri="{FF2B5EF4-FFF2-40B4-BE49-F238E27FC236}">
                <a16:creationId xmlns:a16="http://schemas.microsoft.com/office/drawing/2014/main" id="{E8FFE564-C981-054B-CFD7-9D3449391376}"/>
              </a:ext>
            </a:extLst>
          </p:cNvPr>
          <p:cNvPicPr>
            <a:picLocks noChangeAspect="1"/>
          </p:cNvPicPr>
          <p:nvPr/>
        </p:nvPicPr>
        <p:blipFill>
          <a:blip r:embed="rId2"/>
          <a:stretch>
            <a:fillRect/>
          </a:stretch>
        </p:blipFill>
        <p:spPr>
          <a:xfrm>
            <a:off x="796120" y="611556"/>
            <a:ext cx="7242269" cy="1594433"/>
          </a:xfrm>
          <a:prstGeom prst="rect">
            <a:avLst/>
          </a:prstGeom>
          <a:ln>
            <a:noFill/>
          </a:ln>
          <a:effectLst>
            <a:outerShdw blurRad="190500" algn="tl" rotWithShape="0">
              <a:srgbClr val="000000">
                <a:alpha val="70000"/>
              </a:srgbClr>
            </a:outerShdw>
          </a:effectLst>
        </p:spPr>
      </p:pic>
      <p:cxnSp>
        <p:nvCxnSpPr>
          <p:cNvPr id="11" name="Straight Connector 10">
            <a:extLst>
              <a:ext uri="{FF2B5EF4-FFF2-40B4-BE49-F238E27FC236}">
                <a16:creationId xmlns:a16="http://schemas.microsoft.com/office/drawing/2014/main" id="{1C8DECED-9753-56DD-4DD7-EA791458047A}"/>
              </a:ext>
            </a:extLst>
          </p:cNvPr>
          <p:cNvCxnSpPr/>
          <p:nvPr/>
        </p:nvCxnSpPr>
        <p:spPr>
          <a:xfrm>
            <a:off x="1371601" y="1408773"/>
            <a:ext cx="4705643"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7DB6F68-2B8B-BA40-EC7A-B55641F67588}"/>
              </a:ext>
            </a:extLst>
          </p:cNvPr>
          <p:cNvPicPr>
            <a:picLocks noChangeAspect="1"/>
          </p:cNvPicPr>
          <p:nvPr/>
        </p:nvPicPr>
        <p:blipFill>
          <a:blip r:embed="rId3"/>
          <a:stretch>
            <a:fillRect/>
          </a:stretch>
        </p:blipFill>
        <p:spPr>
          <a:xfrm>
            <a:off x="3906078" y="2217810"/>
            <a:ext cx="3981084" cy="2108870"/>
          </a:xfrm>
          <a:prstGeom prst="roundRect">
            <a:avLst>
              <a:gd name="adj" fmla="val 12288"/>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1657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7F1D2C5-020B-003D-83F0-043F86A4159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
        <p:nvSpPr>
          <p:cNvPr id="7" name="TextBox 17">
            <a:extLst>
              <a:ext uri="{FF2B5EF4-FFF2-40B4-BE49-F238E27FC236}">
                <a16:creationId xmlns:a16="http://schemas.microsoft.com/office/drawing/2014/main" id="{9407CB41-6C0E-A8DF-1E69-9BEC32702656}"/>
              </a:ext>
            </a:extLst>
          </p:cNvPr>
          <p:cNvSpPr txBox="1"/>
          <p:nvPr/>
        </p:nvSpPr>
        <p:spPr>
          <a:xfrm>
            <a:off x="844245" y="757989"/>
            <a:ext cx="7418665" cy="492443"/>
          </a:xfrm>
          <a:prstGeom prst="rect">
            <a:avLst/>
          </a:prstGeom>
        </p:spPr>
        <p:txBody>
          <a:bodyPr wrap="square" lIns="0" tIns="0" rIns="0" bIns="0" rtlCol="0" anchor="t">
            <a:spAutoFit/>
          </a:bodyPr>
          <a:lstStyle/>
          <a:p>
            <a:pPr defTabSz="457200">
              <a:buClrTx/>
            </a:pPr>
            <a:r>
              <a:rPr lang="en-US" sz="1600" kern="1200">
                <a:solidFill>
                  <a:srgbClr val="1C4F59"/>
                </a:solidFill>
                <a:latin typeface="Arial" panose="020B0604020202020204" pitchFamily="34" charset="0"/>
                <a:ea typeface="+mn-ea"/>
                <a:cs typeface="Arial" panose="020B0604020202020204" pitchFamily="34" charset="0"/>
              </a:rPr>
              <a:t>b) </a:t>
            </a:r>
            <a:r>
              <a:rPr lang="en-US" sz="1600" kern="1200" err="1">
                <a:solidFill>
                  <a:srgbClr val="1C4F59"/>
                </a:solidFill>
                <a:latin typeface="Arial" panose="020B0604020202020204" pitchFamily="34" charset="0"/>
                <a:ea typeface="+mn-ea"/>
                <a:cs typeface="Arial" panose="020B0604020202020204" pitchFamily="34" charset="0"/>
              </a:rPr>
              <a:t>Đọc</a:t>
            </a:r>
            <a:r>
              <a:rPr lang="en-US" sz="1600" kern="1200">
                <a:solidFill>
                  <a:srgbClr val="1C4F59"/>
                </a:solidFill>
                <a:latin typeface="Arial" panose="020B0604020202020204" pitchFamily="34" charset="0"/>
                <a:ea typeface="+mn-ea"/>
                <a:cs typeface="Arial" panose="020B0604020202020204" pitchFamily="34" charset="0"/>
              </a:rPr>
              <a:t> </a:t>
            </a:r>
            <a:r>
              <a:rPr lang="en-US" sz="1600" kern="1200" err="1">
                <a:solidFill>
                  <a:srgbClr val="1C4F59"/>
                </a:solidFill>
                <a:latin typeface="Arial" panose="020B0604020202020204" pitchFamily="34" charset="0"/>
                <a:ea typeface="+mn-ea"/>
                <a:cs typeface="Arial" panose="020B0604020202020204" pitchFamily="34" charset="0"/>
              </a:rPr>
              <a:t>trường</a:t>
            </a:r>
            <a:r>
              <a:rPr lang="en-US" sz="1600" kern="1200">
                <a:solidFill>
                  <a:srgbClr val="1C4F59"/>
                </a:solidFill>
                <a:latin typeface="Arial" panose="020B0604020202020204" pitchFamily="34" charset="0"/>
                <a:ea typeface="+mn-ea"/>
                <a:cs typeface="Arial" panose="020B0604020202020204" pitchFamily="34" charset="0"/>
              </a:rPr>
              <a:t> </a:t>
            </a:r>
            <a:r>
              <a:rPr lang="en-US" sz="1600" kern="1200" err="1">
                <a:solidFill>
                  <a:srgbClr val="1C4F59"/>
                </a:solidFill>
                <a:latin typeface="Arial" panose="020B0604020202020204" pitchFamily="34" charset="0"/>
                <a:ea typeface="+mn-ea"/>
                <a:cs typeface="Arial" panose="020B0604020202020204" pitchFamily="34" charset="0"/>
              </a:rPr>
              <a:t>hợp</a:t>
            </a:r>
            <a:r>
              <a:rPr lang="en-US" sz="1600" kern="1200">
                <a:solidFill>
                  <a:srgbClr val="1C4F59"/>
                </a:solidFill>
                <a:latin typeface="Arial" panose="020B0604020202020204" pitchFamily="34" charset="0"/>
                <a:ea typeface="+mn-ea"/>
                <a:cs typeface="Arial" panose="020B0604020202020204" pitchFamily="34" charset="0"/>
              </a:rPr>
              <a:t> SGK tr.112, </a:t>
            </a:r>
            <a:r>
              <a:rPr lang="en-US" sz="1600" kern="1200" err="1">
                <a:solidFill>
                  <a:srgbClr val="1C4F59"/>
                </a:solidFill>
                <a:latin typeface="Arial" panose="020B0604020202020204" pitchFamily="34" charset="0"/>
                <a:ea typeface="+mn-ea"/>
                <a:cs typeface="Arial" panose="020B0604020202020204" pitchFamily="34" charset="0"/>
              </a:rPr>
              <a:t>Nhận</a:t>
            </a:r>
            <a:r>
              <a:rPr lang="en-US" sz="1600" kern="1200">
                <a:solidFill>
                  <a:srgbClr val="1C4F59"/>
                </a:solidFill>
                <a:latin typeface="Arial" panose="020B0604020202020204" pitchFamily="34" charset="0"/>
                <a:ea typeface="+mn-ea"/>
                <a:cs typeface="Arial" panose="020B0604020202020204" pitchFamily="34" charset="0"/>
              </a:rPr>
              <a:t> </a:t>
            </a:r>
            <a:r>
              <a:rPr lang="en-US" sz="1600" kern="1200" err="1">
                <a:solidFill>
                  <a:srgbClr val="1C4F59"/>
                </a:solidFill>
                <a:latin typeface="Arial" panose="020B0604020202020204" pitchFamily="34" charset="0"/>
                <a:ea typeface="+mn-ea"/>
                <a:cs typeface="Arial" panose="020B0604020202020204" pitchFamily="34" charset="0"/>
              </a:rPr>
              <a:t>xét</a:t>
            </a:r>
            <a:r>
              <a:rPr lang="en-US" sz="1600" kern="1200">
                <a:solidFill>
                  <a:srgbClr val="1C4F59"/>
                </a:solidFill>
                <a:latin typeface="Arial" panose="020B0604020202020204" pitchFamily="34" charset="0"/>
                <a:ea typeface="+mn-ea"/>
                <a:cs typeface="Arial" panose="020B0604020202020204" pitchFamily="34" charset="0"/>
              </a:rPr>
              <a:t> </a:t>
            </a:r>
            <a:r>
              <a:rPr lang="en-US" sz="1600" kern="1200" err="1">
                <a:solidFill>
                  <a:srgbClr val="1C4F59"/>
                </a:solidFill>
                <a:latin typeface="Arial" panose="020B0604020202020204" pitchFamily="34" charset="0"/>
                <a:ea typeface="+mn-ea"/>
                <a:cs typeface="Arial" panose="020B0604020202020204" pitchFamily="34" charset="0"/>
              </a:rPr>
              <a:t>việc</a:t>
            </a:r>
            <a:r>
              <a:rPr lang="en-US" sz="1600" kern="1200">
                <a:solidFill>
                  <a:srgbClr val="1C4F59"/>
                </a:solidFill>
                <a:latin typeface="Arial" panose="020B0604020202020204" pitchFamily="34" charset="0"/>
                <a:ea typeface="+mn-ea"/>
                <a:cs typeface="Arial" panose="020B0604020202020204" pitchFamily="34" charset="0"/>
              </a:rPr>
              <a:t> </a:t>
            </a:r>
            <a:r>
              <a:rPr lang="en-US" sz="1600" kern="1200" err="1">
                <a:solidFill>
                  <a:srgbClr val="1C4F59"/>
                </a:solidFill>
                <a:latin typeface="Arial" panose="020B0604020202020204" pitchFamily="34" charset="0"/>
                <a:ea typeface="+mn-ea"/>
                <a:cs typeface="Arial" panose="020B0604020202020204" pitchFamily="34" charset="0"/>
              </a:rPr>
              <a:t>thực</a:t>
            </a:r>
            <a:r>
              <a:rPr lang="en-US" sz="1600" kern="1200">
                <a:solidFill>
                  <a:srgbClr val="1C4F59"/>
                </a:solidFill>
                <a:latin typeface="Arial" panose="020B0604020202020204" pitchFamily="34" charset="0"/>
                <a:ea typeface="+mn-ea"/>
                <a:cs typeface="Arial" panose="020B0604020202020204" pitchFamily="34" charset="0"/>
              </a:rPr>
              <a:t> </a:t>
            </a:r>
            <a:r>
              <a:rPr lang="en-US" sz="1600" kern="1200" err="1">
                <a:solidFill>
                  <a:srgbClr val="1C4F59"/>
                </a:solidFill>
                <a:latin typeface="Arial" panose="020B0604020202020204" pitchFamily="34" charset="0"/>
                <a:ea typeface="+mn-ea"/>
                <a:cs typeface="Arial" panose="020B0604020202020204" pitchFamily="34" charset="0"/>
              </a:rPr>
              <a:t>hiện</a:t>
            </a:r>
            <a:r>
              <a:rPr lang="en-US" sz="1600" kern="1200">
                <a:solidFill>
                  <a:srgbClr val="1C4F59"/>
                </a:solidFill>
                <a:latin typeface="Arial" panose="020B0604020202020204" pitchFamily="34" charset="0"/>
                <a:ea typeface="+mn-ea"/>
                <a:cs typeface="Arial" panose="020B0604020202020204" pitchFamily="34" charset="0"/>
              </a:rPr>
              <a:t> </a:t>
            </a:r>
            <a:r>
              <a:rPr lang="en-US" sz="1600" kern="1200" err="1">
                <a:solidFill>
                  <a:srgbClr val="1C4F59"/>
                </a:solidFill>
                <a:latin typeface="Arial" panose="020B0604020202020204" pitchFamily="34" charset="0"/>
                <a:ea typeface="+mn-ea"/>
                <a:cs typeface="Arial" panose="020B0604020202020204" pitchFamily="34" charset="0"/>
              </a:rPr>
              <a:t>quyền</a:t>
            </a:r>
            <a:r>
              <a:rPr lang="en-US" sz="1600" kern="1200">
                <a:solidFill>
                  <a:srgbClr val="1C4F59"/>
                </a:solidFill>
                <a:latin typeface="Arial" panose="020B0604020202020204" pitchFamily="34" charset="0"/>
                <a:ea typeface="+mn-ea"/>
                <a:cs typeface="Arial" panose="020B0604020202020204" pitchFamily="34" charset="0"/>
              </a:rPr>
              <a:t> </a:t>
            </a:r>
            <a:r>
              <a:rPr lang="en-US" sz="1600" kern="1200" err="1">
                <a:solidFill>
                  <a:srgbClr val="1C4F59"/>
                </a:solidFill>
                <a:latin typeface="Arial" panose="020B0604020202020204" pitchFamily="34" charset="0"/>
                <a:ea typeface="+mn-ea"/>
                <a:cs typeface="Arial" panose="020B0604020202020204" pitchFamily="34" charset="0"/>
              </a:rPr>
              <a:t>và</a:t>
            </a:r>
            <a:r>
              <a:rPr lang="en-US" sz="1600" kern="1200">
                <a:solidFill>
                  <a:srgbClr val="1C4F59"/>
                </a:solidFill>
                <a:latin typeface="Arial" panose="020B0604020202020204" pitchFamily="34" charset="0"/>
                <a:ea typeface="+mn-ea"/>
                <a:cs typeface="Arial" panose="020B0604020202020204" pitchFamily="34" charset="0"/>
              </a:rPr>
              <a:t> </a:t>
            </a:r>
            <a:r>
              <a:rPr lang="en-US" sz="1600" kern="1200" err="1">
                <a:solidFill>
                  <a:srgbClr val="1C4F59"/>
                </a:solidFill>
                <a:latin typeface="Arial" panose="020B0604020202020204" pitchFamily="34" charset="0"/>
                <a:ea typeface="+mn-ea"/>
                <a:cs typeface="Arial" panose="020B0604020202020204" pitchFamily="34" charset="0"/>
              </a:rPr>
              <a:t>nghĩa</a:t>
            </a:r>
            <a:r>
              <a:rPr lang="en-US" sz="1600" kern="1200">
                <a:solidFill>
                  <a:srgbClr val="1C4F59"/>
                </a:solidFill>
                <a:latin typeface="Arial" panose="020B0604020202020204" pitchFamily="34" charset="0"/>
                <a:ea typeface="+mn-ea"/>
                <a:cs typeface="Arial" panose="020B0604020202020204" pitchFamily="34" charset="0"/>
              </a:rPr>
              <a:t> </a:t>
            </a:r>
            <a:r>
              <a:rPr lang="en-US" sz="1600" kern="1200" err="1">
                <a:solidFill>
                  <a:srgbClr val="1C4F59"/>
                </a:solidFill>
                <a:latin typeface="Arial" panose="020B0604020202020204" pitchFamily="34" charset="0"/>
                <a:ea typeface="+mn-ea"/>
                <a:cs typeface="Arial" panose="020B0604020202020204" pitchFamily="34" charset="0"/>
              </a:rPr>
              <a:t>vụ</a:t>
            </a:r>
            <a:r>
              <a:rPr lang="en-US" sz="1600" kern="1200">
                <a:solidFill>
                  <a:srgbClr val="1C4F59"/>
                </a:solidFill>
                <a:latin typeface="Arial" panose="020B0604020202020204" pitchFamily="34" charset="0"/>
                <a:ea typeface="+mn-ea"/>
                <a:cs typeface="Arial" panose="020B0604020202020204" pitchFamily="34" charset="0"/>
              </a:rPr>
              <a:t> </a:t>
            </a:r>
            <a:r>
              <a:rPr lang="en-US" sz="1600" kern="1200" err="1">
                <a:solidFill>
                  <a:srgbClr val="1C4F59"/>
                </a:solidFill>
                <a:latin typeface="Arial" panose="020B0604020202020204" pitchFamily="34" charset="0"/>
                <a:ea typeface="+mn-ea"/>
                <a:cs typeface="Arial" panose="020B0604020202020204" pitchFamily="34" charset="0"/>
              </a:rPr>
              <a:t>của</a:t>
            </a:r>
            <a:r>
              <a:rPr lang="en-US" sz="1600" kern="1200">
                <a:solidFill>
                  <a:srgbClr val="1C4F59"/>
                </a:solidFill>
                <a:latin typeface="Arial" panose="020B0604020202020204" pitchFamily="34" charset="0"/>
                <a:ea typeface="+mn-ea"/>
                <a:cs typeface="Arial" panose="020B0604020202020204" pitchFamily="34" charset="0"/>
              </a:rPr>
              <a:t> </a:t>
            </a:r>
            <a:r>
              <a:rPr lang="en-US" sz="1600" kern="1200" err="1">
                <a:solidFill>
                  <a:srgbClr val="1C4F59"/>
                </a:solidFill>
                <a:latin typeface="Arial" panose="020B0604020202020204" pitchFamily="34" charset="0"/>
                <a:ea typeface="+mn-ea"/>
                <a:cs typeface="Arial" panose="020B0604020202020204" pitchFamily="34" charset="0"/>
              </a:rPr>
              <a:t>từng</a:t>
            </a:r>
            <a:r>
              <a:rPr lang="en-US" sz="1600" kern="1200">
                <a:solidFill>
                  <a:srgbClr val="1C4F59"/>
                </a:solidFill>
                <a:latin typeface="Arial" panose="020B0604020202020204" pitchFamily="34" charset="0"/>
                <a:ea typeface="+mn-ea"/>
                <a:cs typeface="Arial" panose="020B0604020202020204" pitchFamily="34" charset="0"/>
              </a:rPr>
              <a:t> </a:t>
            </a:r>
            <a:r>
              <a:rPr lang="en-US" sz="1600" kern="1200" err="1">
                <a:solidFill>
                  <a:srgbClr val="1C4F59"/>
                </a:solidFill>
                <a:latin typeface="Arial" panose="020B0604020202020204" pitchFamily="34" charset="0"/>
                <a:ea typeface="+mn-ea"/>
                <a:cs typeface="Arial" panose="020B0604020202020204" pitchFamily="34" charset="0"/>
              </a:rPr>
              <a:t>chủ</a:t>
            </a:r>
            <a:r>
              <a:rPr lang="en-US" sz="1600" kern="1200">
                <a:solidFill>
                  <a:srgbClr val="1C4F59"/>
                </a:solidFill>
                <a:latin typeface="Arial" panose="020B0604020202020204" pitchFamily="34" charset="0"/>
                <a:ea typeface="+mn-ea"/>
                <a:cs typeface="Arial" panose="020B0604020202020204" pitchFamily="34" charset="0"/>
              </a:rPr>
              <a:t> </a:t>
            </a:r>
            <a:r>
              <a:rPr lang="en-US" sz="1600" kern="1200" err="1">
                <a:solidFill>
                  <a:srgbClr val="1C4F59"/>
                </a:solidFill>
                <a:latin typeface="Arial" panose="020B0604020202020204" pitchFamily="34" charset="0"/>
                <a:ea typeface="+mn-ea"/>
                <a:cs typeface="Arial" panose="020B0604020202020204" pitchFamily="34" charset="0"/>
              </a:rPr>
              <a:t>thể</a:t>
            </a:r>
            <a:r>
              <a:rPr lang="en-US" sz="1600" kern="1200">
                <a:solidFill>
                  <a:srgbClr val="1C4F59"/>
                </a:solidFill>
                <a:latin typeface="Arial" panose="020B0604020202020204" pitchFamily="34" charset="0"/>
                <a:ea typeface="+mn-ea"/>
                <a:cs typeface="Arial" panose="020B0604020202020204" pitchFamily="34" charset="0"/>
              </a:rPr>
              <a:t> </a:t>
            </a:r>
            <a:r>
              <a:rPr lang="en-US" sz="1600" kern="1200" err="1">
                <a:solidFill>
                  <a:srgbClr val="1C4F59"/>
                </a:solidFill>
                <a:latin typeface="Arial" panose="020B0604020202020204" pitchFamily="34" charset="0"/>
                <a:ea typeface="+mn-ea"/>
                <a:cs typeface="Arial" panose="020B0604020202020204" pitchFamily="34" charset="0"/>
              </a:rPr>
              <a:t>về</a:t>
            </a:r>
            <a:r>
              <a:rPr lang="en-US" sz="1600" kern="1200">
                <a:solidFill>
                  <a:srgbClr val="1C4F59"/>
                </a:solidFill>
                <a:latin typeface="Arial" panose="020B0604020202020204" pitchFamily="34" charset="0"/>
                <a:ea typeface="+mn-ea"/>
                <a:cs typeface="Arial" panose="020B0604020202020204" pitchFamily="34" charset="0"/>
              </a:rPr>
              <a:t> </a:t>
            </a:r>
            <a:r>
              <a:rPr lang="en-US" sz="1600" kern="1200" err="1">
                <a:solidFill>
                  <a:srgbClr val="1C4F59"/>
                </a:solidFill>
                <a:latin typeface="Arial" panose="020B0604020202020204" pitchFamily="34" charset="0"/>
                <a:ea typeface="+mn-ea"/>
                <a:cs typeface="Arial" panose="020B0604020202020204" pitchFamily="34" charset="0"/>
              </a:rPr>
              <a:t>bảo</a:t>
            </a:r>
            <a:r>
              <a:rPr lang="en-US" sz="1600" kern="1200">
                <a:solidFill>
                  <a:srgbClr val="1C4F59"/>
                </a:solidFill>
                <a:latin typeface="Arial" panose="020B0604020202020204" pitchFamily="34" charset="0"/>
                <a:ea typeface="+mn-ea"/>
                <a:cs typeface="Arial" panose="020B0604020202020204" pitchFamily="34" charset="0"/>
              </a:rPr>
              <a:t> </a:t>
            </a:r>
            <a:r>
              <a:rPr lang="en-US" sz="1600" kern="1200" err="1">
                <a:solidFill>
                  <a:srgbClr val="1C4F59"/>
                </a:solidFill>
                <a:latin typeface="Arial" panose="020B0604020202020204" pitchFamily="34" charset="0"/>
                <a:ea typeface="+mn-ea"/>
                <a:cs typeface="Arial" panose="020B0604020202020204" pitchFamily="34" charset="0"/>
              </a:rPr>
              <a:t>vệ</a:t>
            </a:r>
            <a:r>
              <a:rPr lang="en-US" sz="1600" kern="1200">
                <a:solidFill>
                  <a:srgbClr val="1C4F59"/>
                </a:solidFill>
                <a:latin typeface="Arial" panose="020B0604020202020204" pitchFamily="34" charset="0"/>
                <a:ea typeface="+mn-ea"/>
                <a:cs typeface="Arial" panose="020B0604020202020204" pitchFamily="34" charset="0"/>
              </a:rPr>
              <a:t> </a:t>
            </a:r>
            <a:r>
              <a:rPr lang="en-US" sz="1600" kern="1200" err="1">
                <a:solidFill>
                  <a:srgbClr val="1C4F59"/>
                </a:solidFill>
                <a:latin typeface="Arial" panose="020B0604020202020204" pitchFamily="34" charset="0"/>
                <a:ea typeface="+mn-ea"/>
                <a:cs typeface="Arial" panose="020B0604020202020204" pitchFamily="34" charset="0"/>
              </a:rPr>
              <a:t>Tổ</a:t>
            </a:r>
            <a:r>
              <a:rPr lang="en-US" sz="1600" kern="1200">
                <a:solidFill>
                  <a:srgbClr val="1C4F59"/>
                </a:solidFill>
                <a:latin typeface="Arial" panose="020B0604020202020204" pitchFamily="34" charset="0"/>
                <a:ea typeface="+mn-ea"/>
                <a:cs typeface="Arial" panose="020B0604020202020204" pitchFamily="34" charset="0"/>
              </a:rPr>
              <a:t> </a:t>
            </a:r>
            <a:r>
              <a:rPr lang="en-US" sz="1600" kern="1200" err="1">
                <a:solidFill>
                  <a:srgbClr val="1C4F59"/>
                </a:solidFill>
                <a:latin typeface="Arial" panose="020B0604020202020204" pitchFamily="34" charset="0"/>
                <a:ea typeface="+mn-ea"/>
                <a:cs typeface="Arial" panose="020B0604020202020204" pitchFamily="34" charset="0"/>
              </a:rPr>
              <a:t>quốc</a:t>
            </a:r>
            <a:r>
              <a:rPr lang="en-US" sz="1600" kern="1200">
                <a:solidFill>
                  <a:srgbClr val="1C4F59"/>
                </a:solidFill>
                <a:latin typeface="Arial" panose="020B0604020202020204" pitchFamily="34" charset="0"/>
                <a:ea typeface="+mn-ea"/>
                <a:cs typeface="Arial" panose="020B0604020202020204" pitchFamily="34" charset="0"/>
              </a:rPr>
              <a:t>: </a:t>
            </a:r>
          </a:p>
        </p:txBody>
      </p:sp>
      <p:grpSp>
        <p:nvGrpSpPr>
          <p:cNvPr id="8" name="Group 2">
            <a:extLst>
              <a:ext uri="{FF2B5EF4-FFF2-40B4-BE49-F238E27FC236}">
                <a16:creationId xmlns:a16="http://schemas.microsoft.com/office/drawing/2014/main" id="{C62289F2-630A-BC87-B723-6B0CB9FE3B05}"/>
              </a:ext>
            </a:extLst>
          </p:cNvPr>
          <p:cNvGrpSpPr/>
          <p:nvPr/>
        </p:nvGrpSpPr>
        <p:grpSpPr>
          <a:xfrm>
            <a:off x="3358845" y="1657750"/>
            <a:ext cx="2257866" cy="1608462"/>
            <a:chOff x="0" y="348514"/>
            <a:chExt cx="1649391" cy="1161158"/>
          </a:xfrm>
        </p:grpSpPr>
        <p:sp>
          <p:nvSpPr>
            <p:cNvPr id="9" name="Freeform 3">
              <a:extLst>
                <a:ext uri="{FF2B5EF4-FFF2-40B4-BE49-F238E27FC236}">
                  <a16:creationId xmlns:a16="http://schemas.microsoft.com/office/drawing/2014/main" id="{E36219CB-A219-13EA-FDDE-8D84254BD5BE}"/>
                </a:ext>
              </a:extLst>
            </p:cNvPr>
            <p:cNvSpPr/>
            <p:nvPr/>
          </p:nvSpPr>
          <p:spPr>
            <a:xfrm>
              <a:off x="0" y="348514"/>
              <a:ext cx="1649391" cy="1161158"/>
            </a:xfrm>
            <a:custGeom>
              <a:avLst/>
              <a:gdLst/>
              <a:ahLst/>
              <a:cxnLst/>
              <a:rect l="l" t="t" r="r" b="b"/>
              <a:pathLst>
                <a:path w="2393585" h="1977856">
                  <a:moveTo>
                    <a:pt x="2269125" y="1977856"/>
                  </a:moveTo>
                  <a:lnTo>
                    <a:pt x="124460" y="1977856"/>
                  </a:lnTo>
                  <a:cubicBezTo>
                    <a:pt x="55880" y="1977856"/>
                    <a:pt x="0" y="1921976"/>
                    <a:pt x="0" y="1853396"/>
                  </a:cubicBezTo>
                  <a:lnTo>
                    <a:pt x="0" y="124460"/>
                  </a:lnTo>
                  <a:cubicBezTo>
                    <a:pt x="0" y="55880"/>
                    <a:pt x="55880" y="0"/>
                    <a:pt x="124460" y="0"/>
                  </a:cubicBezTo>
                  <a:lnTo>
                    <a:pt x="2269125" y="0"/>
                  </a:lnTo>
                  <a:cubicBezTo>
                    <a:pt x="2337705" y="0"/>
                    <a:pt x="2393585" y="55880"/>
                    <a:pt x="2393585" y="124460"/>
                  </a:cubicBezTo>
                  <a:lnTo>
                    <a:pt x="2393585" y="1853396"/>
                  </a:lnTo>
                  <a:cubicBezTo>
                    <a:pt x="2393585" y="1921976"/>
                    <a:pt x="2337705" y="1977856"/>
                    <a:pt x="2269125" y="1977856"/>
                  </a:cubicBezTo>
                  <a:close/>
                </a:path>
              </a:pathLst>
            </a:custGeom>
            <a:solidFill>
              <a:schemeClr val="accent2">
                <a:lumMod val="60000"/>
                <a:lumOff val="40000"/>
              </a:schemeClr>
            </a:solidFill>
          </p:spPr>
          <p:txBody>
            <a:bodyPr/>
            <a:lstStyle/>
            <a:p>
              <a:r>
                <a:rPr lang="en-US" dirty="0"/>
                <a:t>2/ </a:t>
              </a:r>
              <a:r>
                <a:rPr lang="en-US" dirty="0" err="1"/>
                <a:t>Ông</a:t>
              </a:r>
              <a:r>
                <a:rPr lang="en-US" dirty="0"/>
                <a:t> D </a:t>
              </a:r>
              <a:r>
                <a:rPr lang="en-US" dirty="0" err="1"/>
                <a:t>đã</a:t>
              </a:r>
              <a:r>
                <a:rPr lang="en-US" dirty="0"/>
                <a:t> </a:t>
              </a:r>
              <a:r>
                <a:rPr lang="en-US" dirty="0" err="1"/>
                <a:t>thực</a:t>
              </a:r>
              <a:r>
                <a:rPr lang="en-US" dirty="0"/>
                <a:t> </a:t>
              </a:r>
              <a:r>
                <a:rPr lang="en-US" dirty="0" err="1"/>
                <a:t>hiện</a:t>
              </a:r>
              <a:r>
                <a:rPr lang="en-US" dirty="0"/>
                <a:t> </a:t>
              </a:r>
              <a:r>
                <a:rPr lang="en-US" dirty="0" err="1"/>
                <a:t>việc</a:t>
              </a:r>
              <a:r>
                <a:rPr lang="en-US" dirty="0"/>
                <a:t> </a:t>
              </a:r>
              <a:r>
                <a:rPr lang="en-US" dirty="0" err="1"/>
                <a:t>vệ</a:t>
              </a:r>
              <a:r>
                <a:rPr lang="en-US" dirty="0"/>
                <a:t> </a:t>
              </a:r>
              <a:r>
                <a:rPr lang="en-US" dirty="0" err="1"/>
                <a:t>Tổ</a:t>
              </a:r>
              <a:r>
                <a:rPr lang="en-US" dirty="0"/>
                <a:t> </a:t>
              </a:r>
              <a:r>
                <a:rPr lang="en-US" dirty="0" err="1"/>
                <a:t>quốc</a:t>
              </a:r>
              <a:r>
                <a:rPr lang="en-US" dirty="0"/>
                <a:t> </a:t>
              </a:r>
              <a:r>
                <a:rPr lang="en-US" dirty="0" err="1"/>
                <a:t>bằng</a:t>
              </a:r>
              <a:r>
                <a:rPr lang="en-US" dirty="0"/>
                <a:t> </a:t>
              </a:r>
              <a:r>
                <a:rPr lang="en-US" dirty="0" err="1"/>
                <a:t>việc</a:t>
              </a:r>
              <a:r>
                <a:rPr lang="en-US" dirty="0"/>
                <a:t> </a:t>
              </a:r>
              <a:r>
                <a:rPr lang="en-US" dirty="0" err="1"/>
                <a:t>thực</a:t>
              </a:r>
              <a:r>
                <a:rPr lang="en-US" dirty="0"/>
                <a:t> </a:t>
              </a:r>
              <a:r>
                <a:rPr lang="en-US" dirty="0" err="1"/>
                <a:t>hiện</a:t>
              </a:r>
              <a:r>
                <a:rPr lang="en-US" dirty="0"/>
                <a:t> </a:t>
              </a:r>
              <a:r>
                <a:rPr lang="en-US" dirty="0" err="1"/>
                <a:t>tuyên</a:t>
              </a:r>
              <a:r>
                <a:rPr lang="en-US" dirty="0"/>
                <a:t> </a:t>
              </a:r>
              <a:r>
                <a:rPr lang="en-US" dirty="0" err="1"/>
                <a:t>truyền</a:t>
              </a:r>
              <a:r>
                <a:rPr lang="en-US" dirty="0"/>
                <a:t> </a:t>
              </a:r>
              <a:r>
                <a:rPr lang="en-US" dirty="0" err="1"/>
                <a:t>đường</a:t>
              </a:r>
              <a:r>
                <a:rPr lang="en-US" dirty="0"/>
                <a:t> </a:t>
              </a:r>
              <a:r>
                <a:rPr lang="en-US" dirty="0" err="1"/>
                <a:t>lối</a:t>
              </a:r>
              <a:r>
                <a:rPr lang="en-US" dirty="0"/>
                <a:t> </a:t>
              </a:r>
              <a:r>
                <a:rPr lang="en-US" dirty="0" err="1"/>
                <a:t>của</a:t>
              </a:r>
              <a:r>
                <a:rPr lang="en-US" dirty="0"/>
                <a:t> </a:t>
              </a:r>
              <a:r>
                <a:rPr lang="en-US" dirty="0" err="1"/>
                <a:t>Đảng</a:t>
              </a:r>
              <a:r>
                <a:rPr lang="en-US" dirty="0"/>
                <a:t>, </a:t>
              </a:r>
              <a:r>
                <a:rPr lang="en-US" dirty="0" err="1"/>
                <a:t>chính</a:t>
              </a:r>
              <a:r>
                <a:rPr lang="en-US" dirty="0"/>
                <a:t> </a:t>
              </a:r>
              <a:r>
                <a:rPr lang="en-US" dirty="0" err="1"/>
                <a:t>sách</a:t>
              </a:r>
              <a:r>
                <a:rPr lang="en-US" dirty="0"/>
                <a:t> </a:t>
              </a:r>
              <a:r>
                <a:rPr lang="en-US" dirty="0" err="1"/>
                <a:t>pháp</a:t>
              </a:r>
              <a:r>
                <a:rPr lang="en-US" dirty="0"/>
                <a:t> </a:t>
              </a:r>
              <a:r>
                <a:rPr lang="en-US" dirty="0" err="1"/>
                <a:t>luật</a:t>
              </a:r>
              <a:r>
                <a:rPr lang="en-US" dirty="0"/>
                <a:t> </a:t>
              </a:r>
              <a:r>
                <a:rPr lang="en-US" dirty="0" err="1"/>
                <a:t>của</a:t>
              </a:r>
              <a:r>
                <a:rPr lang="en-US" dirty="0"/>
                <a:t> </a:t>
              </a:r>
              <a:r>
                <a:rPr lang="en-US" dirty="0" err="1"/>
                <a:t>Nhà</a:t>
              </a:r>
              <a:r>
                <a:rPr lang="en-US" dirty="0"/>
                <a:t> </a:t>
              </a:r>
              <a:r>
                <a:rPr lang="en-US" dirty="0" err="1"/>
                <a:t>nước</a:t>
              </a:r>
              <a:r>
                <a:rPr lang="en-US" dirty="0"/>
                <a:t> </a:t>
              </a:r>
              <a:r>
                <a:rPr lang="en-US" dirty="0" err="1"/>
                <a:t>về</a:t>
              </a:r>
              <a:r>
                <a:rPr lang="en-US" dirty="0"/>
                <a:t> </a:t>
              </a:r>
              <a:r>
                <a:rPr lang="en-US" dirty="0" err="1"/>
                <a:t>bảo</a:t>
              </a:r>
              <a:r>
                <a:rPr lang="en-US" dirty="0"/>
                <a:t> </a:t>
              </a:r>
              <a:r>
                <a:rPr lang="en-US" dirty="0" err="1"/>
                <a:t>vệ</a:t>
              </a:r>
              <a:r>
                <a:rPr lang="en-US" dirty="0"/>
                <a:t> </a:t>
              </a:r>
              <a:r>
                <a:rPr lang="en-US" dirty="0" err="1"/>
                <a:t>Tổ</a:t>
              </a:r>
              <a:r>
                <a:rPr lang="en-US" dirty="0"/>
                <a:t> </a:t>
              </a:r>
              <a:r>
                <a:rPr lang="en-US" dirty="0" err="1"/>
                <a:t>quốc</a:t>
              </a:r>
              <a:r>
                <a:rPr lang="en-US" dirty="0"/>
                <a:t>,… </a:t>
              </a:r>
            </a:p>
          </p:txBody>
        </p:sp>
      </p:grpSp>
      <p:grpSp>
        <p:nvGrpSpPr>
          <p:cNvPr id="10" name="Group 2">
            <a:extLst>
              <a:ext uri="{FF2B5EF4-FFF2-40B4-BE49-F238E27FC236}">
                <a16:creationId xmlns:a16="http://schemas.microsoft.com/office/drawing/2014/main" id="{6D3DE000-A35C-47D7-D466-DA1BF99BDB5C}"/>
              </a:ext>
            </a:extLst>
          </p:cNvPr>
          <p:cNvGrpSpPr/>
          <p:nvPr/>
        </p:nvGrpSpPr>
        <p:grpSpPr>
          <a:xfrm>
            <a:off x="844245" y="1657750"/>
            <a:ext cx="2257866" cy="1285855"/>
            <a:chOff x="0" y="348514"/>
            <a:chExt cx="1649391" cy="928266"/>
          </a:xfrm>
        </p:grpSpPr>
        <p:sp>
          <p:nvSpPr>
            <p:cNvPr id="11" name="Freeform 3">
              <a:extLst>
                <a:ext uri="{FF2B5EF4-FFF2-40B4-BE49-F238E27FC236}">
                  <a16:creationId xmlns:a16="http://schemas.microsoft.com/office/drawing/2014/main" id="{649B21E3-3C65-573E-B591-11E232FA5941}"/>
                </a:ext>
              </a:extLst>
            </p:cNvPr>
            <p:cNvSpPr/>
            <p:nvPr/>
          </p:nvSpPr>
          <p:spPr>
            <a:xfrm>
              <a:off x="0" y="348514"/>
              <a:ext cx="1649391" cy="928266"/>
            </a:xfrm>
            <a:custGeom>
              <a:avLst/>
              <a:gdLst/>
              <a:ahLst/>
              <a:cxnLst/>
              <a:rect l="l" t="t" r="r" b="b"/>
              <a:pathLst>
                <a:path w="2393585" h="1977856">
                  <a:moveTo>
                    <a:pt x="2269125" y="1977856"/>
                  </a:moveTo>
                  <a:lnTo>
                    <a:pt x="124460" y="1977856"/>
                  </a:lnTo>
                  <a:cubicBezTo>
                    <a:pt x="55880" y="1977856"/>
                    <a:pt x="0" y="1921976"/>
                    <a:pt x="0" y="1853396"/>
                  </a:cubicBezTo>
                  <a:lnTo>
                    <a:pt x="0" y="124460"/>
                  </a:lnTo>
                  <a:cubicBezTo>
                    <a:pt x="0" y="55880"/>
                    <a:pt x="55880" y="0"/>
                    <a:pt x="124460" y="0"/>
                  </a:cubicBezTo>
                  <a:lnTo>
                    <a:pt x="2269125" y="0"/>
                  </a:lnTo>
                  <a:cubicBezTo>
                    <a:pt x="2337705" y="0"/>
                    <a:pt x="2393585" y="55880"/>
                    <a:pt x="2393585" y="124460"/>
                  </a:cubicBezTo>
                  <a:lnTo>
                    <a:pt x="2393585" y="1853396"/>
                  </a:lnTo>
                  <a:cubicBezTo>
                    <a:pt x="2393585" y="1921976"/>
                    <a:pt x="2337705" y="1977856"/>
                    <a:pt x="2269125" y="1977856"/>
                  </a:cubicBezTo>
                  <a:close/>
                </a:path>
              </a:pathLst>
            </a:custGeom>
            <a:solidFill>
              <a:schemeClr val="accent2">
                <a:lumMod val="60000"/>
                <a:lumOff val="40000"/>
              </a:schemeClr>
            </a:solidFill>
          </p:spPr>
          <p:txBody>
            <a:bodyPr/>
            <a:lstStyle/>
            <a:p>
              <a:r>
                <a:rPr lang="en-US"/>
                <a:t>1/ Anh V </a:t>
              </a:r>
              <a:r>
                <a:rPr lang="en-US" err="1"/>
                <a:t>đã</a:t>
              </a:r>
              <a:r>
                <a:rPr lang="en-US"/>
                <a:t> </a:t>
              </a:r>
              <a:r>
                <a:rPr lang="en-US" err="1"/>
                <a:t>quyền</a:t>
              </a:r>
              <a:r>
                <a:rPr lang="en-US"/>
                <a:t> </a:t>
              </a:r>
              <a:r>
                <a:rPr lang="en-US" err="1"/>
                <a:t>thực</a:t>
              </a:r>
              <a:r>
                <a:rPr lang="en-US"/>
                <a:t> </a:t>
              </a:r>
              <a:r>
                <a:rPr lang="en-US" err="1"/>
                <a:t>hiện</a:t>
              </a:r>
              <a:r>
                <a:rPr lang="en-US"/>
                <a:t> </a:t>
              </a:r>
              <a:r>
                <a:rPr lang="en-US" err="1"/>
                <a:t>nghĩa</a:t>
              </a:r>
              <a:r>
                <a:rPr lang="en-US"/>
                <a:t> </a:t>
              </a:r>
              <a:r>
                <a:rPr lang="en-US" err="1"/>
                <a:t>vụ</a:t>
              </a:r>
              <a:r>
                <a:rPr lang="en-US"/>
                <a:t> </a:t>
              </a:r>
              <a:r>
                <a:rPr lang="en-US" err="1"/>
                <a:t>quân</a:t>
              </a:r>
              <a:r>
                <a:rPr lang="en-US"/>
                <a:t> </a:t>
              </a:r>
              <a:r>
                <a:rPr lang="en-US" err="1"/>
                <a:t>sự</a:t>
              </a:r>
              <a:r>
                <a:rPr lang="en-US"/>
                <a:t> </a:t>
              </a:r>
              <a:r>
                <a:rPr lang="en-US" err="1"/>
                <a:t>của</a:t>
              </a:r>
              <a:r>
                <a:rPr lang="en-US"/>
                <a:t> </a:t>
              </a:r>
              <a:r>
                <a:rPr lang="en-US" err="1"/>
                <a:t>mình</a:t>
              </a:r>
              <a:r>
                <a:rPr lang="en-US"/>
                <a:t> </a:t>
              </a:r>
            </a:p>
          </p:txBody>
        </p:sp>
      </p:grpSp>
      <p:grpSp>
        <p:nvGrpSpPr>
          <p:cNvPr id="12" name="Group 2">
            <a:extLst>
              <a:ext uri="{FF2B5EF4-FFF2-40B4-BE49-F238E27FC236}">
                <a16:creationId xmlns:a16="http://schemas.microsoft.com/office/drawing/2014/main" id="{F68608BE-4178-F562-8B5D-30C05081D70B}"/>
              </a:ext>
            </a:extLst>
          </p:cNvPr>
          <p:cNvGrpSpPr/>
          <p:nvPr/>
        </p:nvGrpSpPr>
        <p:grpSpPr>
          <a:xfrm>
            <a:off x="5873445" y="1657751"/>
            <a:ext cx="2257866" cy="2029567"/>
            <a:chOff x="0" y="152826"/>
            <a:chExt cx="1649391" cy="1465156"/>
          </a:xfrm>
        </p:grpSpPr>
        <p:sp>
          <p:nvSpPr>
            <p:cNvPr id="13" name="Freeform 3">
              <a:extLst>
                <a:ext uri="{FF2B5EF4-FFF2-40B4-BE49-F238E27FC236}">
                  <a16:creationId xmlns:a16="http://schemas.microsoft.com/office/drawing/2014/main" id="{E5D392B3-7344-7F18-C0DD-7401B08EE8B1}"/>
                </a:ext>
              </a:extLst>
            </p:cNvPr>
            <p:cNvSpPr/>
            <p:nvPr/>
          </p:nvSpPr>
          <p:spPr>
            <a:xfrm>
              <a:off x="0" y="152826"/>
              <a:ext cx="1649391" cy="1465156"/>
            </a:xfrm>
            <a:custGeom>
              <a:avLst/>
              <a:gdLst/>
              <a:ahLst/>
              <a:cxnLst/>
              <a:rect l="l" t="t" r="r" b="b"/>
              <a:pathLst>
                <a:path w="2393585" h="1977856">
                  <a:moveTo>
                    <a:pt x="2269125" y="1977856"/>
                  </a:moveTo>
                  <a:lnTo>
                    <a:pt x="124460" y="1977856"/>
                  </a:lnTo>
                  <a:cubicBezTo>
                    <a:pt x="55880" y="1977856"/>
                    <a:pt x="0" y="1921976"/>
                    <a:pt x="0" y="1853396"/>
                  </a:cubicBezTo>
                  <a:lnTo>
                    <a:pt x="0" y="124460"/>
                  </a:lnTo>
                  <a:cubicBezTo>
                    <a:pt x="0" y="55880"/>
                    <a:pt x="55880" y="0"/>
                    <a:pt x="124460" y="0"/>
                  </a:cubicBezTo>
                  <a:lnTo>
                    <a:pt x="2269125" y="0"/>
                  </a:lnTo>
                  <a:cubicBezTo>
                    <a:pt x="2337705" y="0"/>
                    <a:pt x="2393585" y="55880"/>
                    <a:pt x="2393585" y="124460"/>
                  </a:cubicBezTo>
                  <a:lnTo>
                    <a:pt x="2393585" y="1853396"/>
                  </a:lnTo>
                  <a:cubicBezTo>
                    <a:pt x="2393585" y="1921976"/>
                    <a:pt x="2337705" y="1977856"/>
                    <a:pt x="2269125" y="1977856"/>
                  </a:cubicBezTo>
                  <a:close/>
                </a:path>
              </a:pathLst>
            </a:custGeom>
            <a:solidFill>
              <a:schemeClr val="accent2">
                <a:lumMod val="60000"/>
                <a:lumOff val="40000"/>
              </a:schemeClr>
            </a:solidFill>
          </p:spPr>
          <p:txBody>
            <a:bodyPr/>
            <a:lstStyle/>
            <a:p>
              <a:r>
                <a:rPr lang="en-US" dirty="0"/>
                <a:t>3/ Gia </a:t>
              </a:r>
              <a:r>
                <a:rPr lang="en-US" dirty="0" err="1"/>
                <a:t>đình</a:t>
              </a:r>
              <a:r>
                <a:rPr lang="en-US" dirty="0"/>
                <a:t> </a:t>
              </a:r>
              <a:r>
                <a:rPr lang="en-US" dirty="0" err="1"/>
                <a:t>anh</a:t>
              </a:r>
              <a:r>
                <a:rPr lang="en-US" dirty="0"/>
                <a:t> A </a:t>
              </a:r>
              <a:r>
                <a:rPr lang="en-US" dirty="0" err="1"/>
                <a:t>đã</a:t>
              </a:r>
              <a:r>
                <a:rPr lang="en-US" dirty="0"/>
                <a:t> </a:t>
              </a:r>
              <a:r>
                <a:rPr lang="en-US" dirty="0" err="1"/>
                <a:t>thực</a:t>
              </a:r>
              <a:r>
                <a:rPr lang="en-US" dirty="0"/>
                <a:t> </a:t>
              </a:r>
              <a:r>
                <a:rPr lang="en-US" dirty="0" err="1"/>
                <a:t>hiện</a:t>
              </a:r>
              <a:r>
                <a:rPr lang="en-US" dirty="0"/>
                <a:t> </a:t>
              </a:r>
              <a:r>
                <a:rPr lang="en-US" dirty="0" err="1"/>
                <a:t>quyền</a:t>
              </a:r>
              <a:r>
                <a:rPr lang="en-US" dirty="0"/>
                <a:t> </a:t>
              </a:r>
              <a:r>
                <a:rPr lang="en-US" dirty="0" err="1"/>
                <a:t>và</a:t>
              </a:r>
              <a:r>
                <a:rPr lang="en-US" dirty="0"/>
                <a:t> </a:t>
              </a:r>
              <a:r>
                <a:rPr lang="en-US" dirty="0" err="1"/>
                <a:t>nghĩa</a:t>
              </a:r>
              <a:r>
                <a:rPr lang="en-US" dirty="0"/>
                <a:t> </a:t>
              </a:r>
              <a:r>
                <a:rPr lang="en-US" dirty="0" err="1"/>
                <a:t>vụ</a:t>
              </a:r>
              <a:r>
                <a:rPr lang="en-US" dirty="0"/>
                <a:t> </a:t>
              </a:r>
              <a:r>
                <a:rPr lang="en-US" dirty="0" err="1"/>
                <a:t>của</a:t>
              </a:r>
              <a:r>
                <a:rPr lang="en-US" dirty="0"/>
                <a:t> </a:t>
              </a:r>
              <a:r>
                <a:rPr lang="en-US" dirty="0" err="1"/>
                <a:t>công</a:t>
              </a:r>
              <a:r>
                <a:rPr lang="en-US" dirty="0"/>
                <a:t> </a:t>
              </a:r>
              <a:r>
                <a:rPr lang="en-US" dirty="0" err="1"/>
                <a:t>dân</a:t>
              </a:r>
              <a:r>
                <a:rPr lang="en-US" dirty="0"/>
                <a:t> </a:t>
              </a:r>
              <a:r>
                <a:rPr lang="en-US" dirty="0" err="1"/>
                <a:t>trong</a:t>
              </a:r>
              <a:r>
                <a:rPr lang="en-US" dirty="0"/>
                <a:t> </a:t>
              </a:r>
              <a:r>
                <a:rPr lang="en-US" dirty="0" err="1"/>
                <a:t>việc</a:t>
              </a:r>
              <a:r>
                <a:rPr lang="en-US" dirty="0"/>
                <a:t> </a:t>
              </a:r>
              <a:r>
                <a:rPr lang="en-US" dirty="0" err="1"/>
                <a:t>thực</a:t>
              </a:r>
              <a:r>
                <a:rPr lang="en-US" dirty="0"/>
                <a:t> </a:t>
              </a:r>
              <a:r>
                <a:rPr lang="en-US" dirty="0" err="1"/>
                <a:t>hiện</a:t>
              </a:r>
              <a:r>
                <a:rPr lang="en-US" dirty="0"/>
                <a:t> </a:t>
              </a:r>
              <a:r>
                <a:rPr lang="en-US" dirty="0" err="1"/>
                <a:t>tham</a:t>
              </a:r>
              <a:r>
                <a:rPr lang="en-US" dirty="0"/>
                <a:t> </a:t>
              </a:r>
              <a:r>
                <a:rPr lang="en-US" dirty="0" err="1"/>
                <a:t>gia</a:t>
              </a:r>
              <a:r>
                <a:rPr lang="en-US" dirty="0"/>
                <a:t> </a:t>
              </a:r>
              <a:r>
                <a:rPr lang="en-US" dirty="0" err="1"/>
                <a:t>phối</a:t>
              </a:r>
              <a:r>
                <a:rPr lang="en-US" dirty="0"/>
                <a:t> </a:t>
              </a:r>
              <a:r>
                <a:rPr lang="en-US" dirty="0" err="1"/>
                <a:t>hợp</a:t>
              </a:r>
              <a:r>
                <a:rPr lang="en-US" dirty="0"/>
                <a:t>, </a:t>
              </a:r>
              <a:r>
                <a:rPr lang="en-US" dirty="0" err="1"/>
                <a:t>công</a:t>
              </a:r>
              <a:r>
                <a:rPr lang="en-US" dirty="0"/>
                <a:t> </a:t>
              </a:r>
              <a:r>
                <a:rPr lang="en-US" dirty="0" err="1"/>
                <a:t>tác</a:t>
              </a:r>
              <a:r>
                <a:rPr lang="en-US" dirty="0"/>
                <a:t> </a:t>
              </a:r>
              <a:r>
                <a:rPr lang="en-US" dirty="0" err="1"/>
                <a:t>giúp</a:t>
              </a:r>
              <a:r>
                <a:rPr lang="en-US" dirty="0"/>
                <a:t> </a:t>
              </a:r>
              <a:r>
                <a:rPr lang="en-US" dirty="0" err="1"/>
                <a:t>đỡ</a:t>
              </a:r>
              <a:r>
                <a:rPr lang="en-US" dirty="0"/>
                <a:t> </a:t>
              </a:r>
              <a:r>
                <a:rPr lang="en-US" dirty="0" err="1"/>
                <a:t>các</a:t>
              </a:r>
              <a:r>
                <a:rPr lang="en-US" dirty="0"/>
                <a:t> </a:t>
              </a:r>
              <a:r>
                <a:rPr lang="en-US" dirty="0" err="1"/>
                <a:t>cácn</a:t>
              </a:r>
              <a:r>
                <a:rPr lang="en-US" dirty="0"/>
                <a:t> </a:t>
              </a:r>
              <a:r>
                <a:rPr lang="en-US" dirty="0" err="1"/>
                <a:t>bộ</a:t>
              </a:r>
              <a:r>
                <a:rPr lang="en-US" dirty="0"/>
                <a:t>, </a:t>
              </a:r>
              <a:r>
                <a:rPr lang="en-US" dirty="0" err="1"/>
                <a:t>chiến</a:t>
              </a:r>
              <a:r>
                <a:rPr lang="en-US" dirty="0"/>
                <a:t> </a:t>
              </a:r>
              <a:r>
                <a:rPr lang="en-US" dirty="0" err="1"/>
                <a:t>sĩ</a:t>
              </a:r>
              <a:r>
                <a:rPr lang="en-US" dirty="0"/>
                <a:t> </a:t>
              </a:r>
              <a:r>
                <a:rPr lang="en-US" dirty="0" err="1"/>
                <a:t>bộ</a:t>
              </a:r>
              <a:r>
                <a:rPr lang="en-US" dirty="0"/>
                <a:t> </a:t>
              </a:r>
              <a:r>
                <a:rPr lang="en-US" dirty="0" err="1"/>
                <a:t>đội</a:t>
              </a:r>
              <a:r>
                <a:rPr lang="en-US" dirty="0"/>
                <a:t> </a:t>
              </a:r>
              <a:r>
                <a:rPr lang="en-US" dirty="0" err="1"/>
                <a:t>biên</a:t>
              </a:r>
              <a:r>
                <a:rPr lang="en-US" dirty="0"/>
                <a:t> </a:t>
              </a:r>
              <a:r>
                <a:rPr lang="en-US" dirty="0" err="1"/>
                <a:t>phòng</a:t>
              </a:r>
              <a:r>
                <a:rPr lang="en-US" dirty="0"/>
                <a:t> </a:t>
              </a:r>
              <a:r>
                <a:rPr lang="en-US" dirty="0" err="1"/>
                <a:t>tuần</a:t>
              </a:r>
              <a:r>
                <a:rPr lang="en-US" dirty="0"/>
                <a:t> </a:t>
              </a:r>
              <a:r>
                <a:rPr lang="en-US" dirty="0" err="1"/>
                <a:t>tra</a:t>
              </a:r>
              <a:r>
                <a:rPr lang="en-US" dirty="0"/>
                <a:t> </a:t>
              </a:r>
              <a:r>
                <a:rPr lang="en-US" dirty="0" err="1"/>
                <a:t>biên</a:t>
              </a:r>
              <a:r>
                <a:rPr lang="en-US" dirty="0"/>
                <a:t> </a:t>
              </a:r>
              <a:r>
                <a:rPr lang="en-US" dirty="0" err="1"/>
                <a:t>giới</a:t>
              </a:r>
              <a:r>
                <a:rPr lang="en-US" dirty="0"/>
                <a:t> </a:t>
              </a:r>
              <a:r>
                <a:rPr lang="en-US" dirty="0" err="1"/>
                <a:t>nhằm</a:t>
              </a:r>
              <a:r>
                <a:rPr lang="en-US" dirty="0"/>
                <a:t> </a:t>
              </a:r>
              <a:r>
                <a:rPr lang="en-US" dirty="0" err="1"/>
                <a:t>bảo</a:t>
              </a:r>
              <a:r>
                <a:rPr lang="en-US" dirty="0"/>
                <a:t> </a:t>
              </a:r>
              <a:r>
                <a:rPr lang="en-US" dirty="0" err="1"/>
                <a:t>vệ</a:t>
              </a:r>
              <a:r>
                <a:rPr lang="en-US" dirty="0"/>
                <a:t> </a:t>
              </a:r>
              <a:r>
                <a:rPr lang="en-US" dirty="0" err="1"/>
                <a:t>lãnh</a:t>
              </a:r>
              <a:r>
                <a:rPr lang="en-US" dirty="0"/>
                <a:t> </a:t>
              </a:r>
              <a:r>
                <a:rPr lang="en-US" dirty="0" err="1"/>
                <a:t>thổ</a:t>
              </a:r>
              <a:r>
                <a:rPr lang="en-US" dirty="0"/>
                <a:t>, an </a:t>
              </a:r>
              <a:r>
                <a:rPr lang="en-US" dirty="0" err="1"/>
                <a:t>ninh</a:t>
              </a:r>
              <a:r>
                <a:rPr lang="en-US" dirty="0"/>
                <a:t> </a:t>
              </a:r>
              <a:r>
                <a:rPr lang="en-US" dirty="0" err="1"/>
                <a:t>quốc</a:t>
              </a:r>
              <a:r>
                <a:rPr lang="en-US" dirty="0"/>
                <a:t> </a:t>
              </a:r>
              <a:r>
                <a:rPr lang="en-US" dirty="0" err="1"/>
                <a:t>gia</a:t>
              </a:r>
              <a:r>
                <a:rPr lang="en-US" dirty="0"/>
                <a:t> </a:t>
              </a:r>
            </a:p>
          </p:txBody>
        </p:sp>
      </p:grpSp>
    </p:spTree>
    <p:extLst>
      <p:ext uri="{BB962C8B-B14F-4D97-AF65-F5344CB8AC3E}">
        <p14:creationId xmlns:p14="http://schemas.microsoft.com/office/powerpoint/2010/main" val="209066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1673F-A19F-2F76-C705-79851CC11EF3}"/>
              </a:ext>
            </a:extLst>
          </p:cNvPr>
          <p:cNvSpPr>
            <a:spLocks noGrp="1"/>
          </p:cNvSpPr>
          <p:nvPr>
            <p:ph type="title"/>
          </p:nvPr>
        </p:nvSpPr>
        <p:spPr>
          <a:xfrm>
            <a:off x="747045" y="558300"/>
            <a:ext cx="7020900" cy="750300"/>
          </a:xfrm>
        </p:spPr>
        <p:txBody>
          <a:bodyPr/>
          <a:lstStyle/>
          <a:p>
            <a:r>
              <a:rPr lang="en-US" sz="2800" err="1">
                <a:latin typeface="+mn-lt"/>
              </a:rPr>
              <a:t>Kết</a:t>
            </a:r>
            <a:r>
              <a:rPr lang="en-US" sz="2800">
                <a:latin typeface="+mn-lt"/>
              </a:rPr>
              <a:t> </a:t>
            </a:r>
            <a:r>
              <a:rPr lang="en-US" sz="2800" err="1">
                <a:latin typeface="+mn-lt"/>
              </a:rPr>
              <a:t>luận</a:t>
            </a:r>
            <a:r>
              <a:rPr lang="en-US" sz="2800">
                <a:latin typeface="+mn-lt"/>
              </a:rPr>
              <a:t> </a:t>
            </a:r>
          </a:p>
        </p:txBody>
      </p:sp>
      <p:sp>
        <p:nvSpPr>
          <p:cNvPr id="5" name="Slide Number Placeholder 4">
            <a:extLst>
              <a:ext uri="{FF2B5EF4-FFF2-40B4-BE49-F238E27FC236}">
                <a16:creationId xmlns:a16="http://schemas.microsoft.com/office/drawing/2014/main" id="{79DC62B2-64B0-A6D5-D16D-9805FB8B9EC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pic>
        <p:nvPicPr>
          <p:cNvPr id="7" name="Picture 6">
            <a:extLst>
              <a:ext uri="{FF2B5EF4-FFF2-40B4-BE49-F238E27FC236}">
                <a16:creationId xmlns:a16="http://schemas.microsoft.com/office/drawing/2014/main" id="{5238ABF8-A61D-76B9-99BD-CAAFB237B986}"/>
              </a:ext>
            </a:extLst>
          </p:cNvPr>
          <p:cNvPicPr>
            <a:picLocks noChangeAspect="1"/>
          </p:cNvPicPr>
          <p:nvPr/>
        </p:nvPicPr>
        <p:blipFill>
          <a:blip r:embed="rId2"/>
          <a:stretch>
            <a:fillRect/>
          </a:stretch>
        </p:blipFill>
        <p:spPr>
          <a:xfrm>
            <a:off x="1325148" y="1003852"/>
            <a:ext cx="6493703" cy="3312145"/>
          </a:xfrm>
          <a:prstGeom prst="rect">
            <a:avLst/>
          </a:prstGeom>
          <a:ln>
            <a:noFill/>
          </a:ln>
          <a:effectLst>
            <a:softEdge rad="112500"/>
          </a:effectLst>
        </p:spPr>
      </p:pic>
    </p:spTree>
    <p:extLst>
      <p:ext uri="{BB962C8B-B14F-4D97-AF65-F5344CB8AC3E}">
        <p14:creationId xmlns:p14="http://schemas.microsoft.com/office/powerpoint/2010/main" val="143880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D3514-1BAE-605B-C216-D70BBA7DB928}"/>
              </a:ext>
            </a:extLst>
          </p:cNvPr>
          <p:cNvSpPr>
            <a:spLocks noGrp="1"/>
          </p:cNvSpPr>
          <p:nvPr>
            <p:ph type="title"/>
          </p:nvPr>
        </p:nvSpPr>
        <p:spPr>
          <a:xfrm>
            <a:off x="754079" y="578126"/>
            <a:ext cx="7749842" cy="750300"/>
          </a:xfrm>
        </p:spPr>
        <p:txBody>
          <a:bodyPr/>
          <a:lstStyle/>
          <a:p>
            <a:r>
              <a:rPr lang="en-US" sz="1800">
                <a:latin typeface="+mn-lt"/>
              </a:rPr>
              <a:t>2. </a:t>
            </a:r>
            <a:r>
              <a:rPr lang="en-US" sz="1800" b="1" err="1">
                <a:effectLst/>
                <a:latin typeface="+mn-lt"/>
                <a:ea typeface="Yu Mincho" panose="02020400000000000000" pitchFamily="18" charset="-128"/>
              </a:rPr>
              <a:t>Hậu</a:t>
            </a:r>
            <a:r>
              <a:rPr lang="vi-VN" sz="1800" b="1">
                <a:effectLst/>
                <a:latin typeface="+mn-lt"/>
                <a:ea typeface="Yu Mincho" panose="02020400000000000000" pitchFamily="18" charset="-128"/>
              </a:rPr>
              <a:t> quả của hành vi vi phạm quyền và nghĩa vụ của công dân về bảo vệ Tổ Quốc.</a:t>
            </a:r>
            <a:br>
              <a:rPr lang="en-US" sz="1800">
                <a:effectLst/>
                <a:latin typeface="Times New Roman" panose="02020603050405020304" pitchFamily="18" charset="0"/>
                <a:ea typeface="Yu Mincho" panose="02020400000000000000" pitchFamily="18" charset="-128"/>
              </a:rPr>
            </a:br>
            <a:endParaRPr lang="en-US"/>
          </a:p>
        </p:txBody>
      </p:sp>
      <p:sp>
        <p:nvSpPr>
          <p:cNvPr id="5" name="Slide Number Placeholder 4">
            <a:extLst>
              <a:ext uri="{FF2B5EF4-FFF2-40B4-BE49-F238E27FC236}">
                <a16:creationId xmlns:a16="http://schemas.microsoft.com/office/drawing/2014/main" id="{7A23B9B0-C093-93E5-745D-118CB6B01E5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
        <p:nvSpPr>
          <p:cNvPr id="3" name="TextBox 2">
            <a:extLst>
              <a:ext uri="{FF2B5EF4-FFF2-40B4-BE49-F238E27FC236}">
                <a16:creationId xmlns:a16="http://schemas.microsoft.com/office/drawing/2014/main" id="{D69F2EB5-E875-5415-FAFC-15C5A2E517DD}"/>
              </a:ext>
            </a:extLst>
          </p:cNvPr>
          <p:cNvSpPr txBox="1"/>
          <p:nvPr/>
        </p:nvSpPr>
        <p:spPr>
          <a:xfrm>
            <a:off x="943993" y="1330993"/>
            <a:ext cx="5344265" cy="338554"/>
          </a:xfrm>
          <a:prstGeom prst="rect">
            <a:avLst/>
          </a:prstGeom>
          <a:noFill/>
        </p:spPr>
        <p:txBody>
          <a:bodyPr wrap="square" rtlCol="0">
            <a:spAutoFit/>
          </a:bodyPr>
          <a:lstStyle/>
          <a:p>
            <a:r>
              <a:rPr lang="en-US" sz="1600" err="1"/>
              <a:t>Làm</a:t>
            </a:r>
            <a:r>
              <a:rPr lang="en-US" sz="1600"/>
              <a:t> </a:t>
            </a:r>
            <a:r>
              <a:rPr lang="en-US" sz="1600" err="1"/>
              <a:t>việc</a:t>
            </a:r>
            <a:r>
              <a:rPr lang="en-US" sz="1600"/>
              <a:t> </a:t>
            </a:r>
            <a:r>
              <a:rPr lang="en-US" sz="1600" err="1"/>
              <a:t>nhóm</a:t>
            </a:r>
            <a:r>
              <a:rPr lang="en-US" sz="1600"/>
              <a:t>: </a:t>
            </a:r>
            <a:r>
              <a:rPr lang="en-US" sz="1600" err="1"/>
              <a:t>Đọc</a:t>
            </a:r>
            <a:r>
              <a:rPr lang="en-US" sz="1600"/>
              <a:t> </a:t>
            </a:r>
            <a:r>
              <a:rPr lang="en-US" sz="1600" err="1"/>
              <a:t>thông</a:t>
            </a:r>
            <a:r>
              <a:rPr lang="en-US" sz="1600"/>
              <a:t> tin </a:t>
            </a:r>
            <a:r>
              <a:rPr lang="en-US" sz="1600" err="1"/>
              <a:t>trong</a:t>
            </a:r>
            <a:r>
              <a:rPr lang="en-US" sz="1600"/>
              <a:t> SGK </a:t>
            </a:r>
            <a:r>
              <a:rPr lang="en-US" sz="1600" err="1"/>
              <a:t>trả</a:t>
            </a:r>
            <a:r>
              <a:rPr lang="en-US" sz="1600"/>
              <a:t> </a:t>
            </a:r>
            <a:r>
              <a:rPr lang="en-US" sz="1600" err="1"/>
              <a:t>lời</a:t>
            </a:r>
            <a:r>
              <a:rPr lang="en-US" sz="1600"/>
              <a:t> </a:t>
            </a:r>
            <a:r>
              <a:rPr lang="en-US" sz="1600" err="1"/>
              <a:t>câu</a:t>
            </a:r>
            <a:r>
              <a:rPr lang="en-US" sz="1600"/>
              <a:t> </a:t>
            </a:r>
            <a:r>
              <a:rPr lang="en-US" sz="1600" err="1"/>
              <a:t>hỏi</a:t>
            </a:r>
            <a:r>
              <a:rPr lang="en-US" sz="1600"/>
              <a:t> </a:t>
            </a:r>
          </a:p>
        </p:txBody>
      </p:sp>
      <p:sp>
        <p:nvSpPr>
          <p:cNvPr id="6" name="TextBox 5">
            <a:extLst>
              <a:ext uri="{FF2B5EF4-FFF2-40B4-BE49-F238E27FC236}">
                <a16:creationId xmlns:a16="http://schemas.microsoft.com/office/drawing/2014/main" id="{A0CDF470-3B61-95B4-513A-FE955FCD17B2}"/>
              </a:ext>
            </a:extLst>
          </p:cNvPr>
          <p:cNvSpPr txBox="1"/>
          <p:nvPr/>
        </p:nvSpPr>
        <p:spPr>
          <a:xfrm>
            <a:off x="1416290" y="1849860"/>
            <a:ext cx="2713306" cy="2314544"/>
          </a:xfrm>
          <a:prstGeom prst="rect">
            <a:avLst/>
          </a:prstGeom>
          <a:noFill/>
          <a:ln w="12700">
            <a:solidFill>
              <a:srgbClr val="00B0F0"/>
            </a:solidFill>
          </a:ln>
        </p:spPr>
        <p:txBody>
          <a:bodyPr wrap="square">
            <a:spAutoFit/>
          </a:bodyPr>
          <a:lstStyle/>
          <a:p>
            <a:pPr>
              <a:lnSpc>
                <a:spcPct val="150000"/>
              </a:lnSpc>
            </a:pPr>
            <a:r>
              <a:rPr lang="en-US" sz="1400" err="1">
                <a:effectLst/>
                <a:latin typeface="+mn-lt"/>
                <a:ea typeface="Yu Mincho" panose="02020400000000000000" pitchFamily="18" charset="-128"/>
              </a:rPr>
              <a:t>Nhóm</a:t>
            </a:r>
            <a:r>
              <a:rPr lang="en-US" sz="1400">
                <a:effectLst/>
                <a:latin typeface="+mn-lt"/>
                <a:ea typeface="Yu Mincho" panose="02020400000000000000" pitchFamily="18" charset="-128"/>
              </a:rPr>
              <a:t> 1: </a:t>
            </a:r>
            <a:r>
              <a:rPr lang="en-US" sz="1400" err="1">
                <a:effectLst/>
                <a:latin typeface="+mn-lt"/>
                <a:ea typeface="Yu Mincho" panose="02020400000000000000" pitchFamily="18" charset="-128"/>
              </a:rPr>
              <a:t>Câu</a:t>
            </a:r>
            <a:r>
              <a:rPr lang="vi-VN" sz="1400">
                <a:effectLst/>
                <a:latin typeface="+mn-lt"/>
                <a:ea typeface="Yu Mincho" panose="02020400000000000000" pitchFamily="18" charset="-128"/>
              </a:rPr>
              <a:t> hỏi</a:t>
            </a:r>
            <a:r>
              <a:rPr lang="en-US" sz="1400">
                <a:effectLst/>
                <a:latin typeface="+mn-lt"/>
                <a:ea typeface="Yu Mincho" panose="02020400000000000000" pitchFamily="18" charset="-128"/>
              </a:rPr>
              <a:t> 1</a:t>
            </a:r>
            <a:endParaRPr lang="en-US" sz="1200">
              <a:effectLst/>
              <a:latin typeface="+mn-lt"/>
              <a:ea typeface="Yu Mincho" panose="02020400000000000000" pitchFamily="18" charset="-128"/>
            </a:endParaRPr>
          </a:p>
          <a:p>
            <a:pPr>
              <a:lnSpc>
                <a:spcPct val="150000"/>
              </a:lnSpc>
            </a:pPr>
            <a:r>
              <a:rPr lang="vi-VN" sz="1400">
                <a:effectLst/>
                <a:latin typeface="+mn-lt"/>
                <a:ea typeface="Yu Mincho" panose="02020400000000000000" pitchFamily="18" charset="-128"/>
              </a:rPr>
              <a:t>a</a:t>
            </a:r>
            <a:r>
              <a:rPr lang="en-US" sz="1400">
                <a:effectLst/>
                <a:latin typeface="+mn-lt"/>
                <a:ea typeface="Yu Mincho" panose="02020400000000000000" pitchFamily="18" charset="-128"/>
              </a:rPr>
              <a:t>.</a:t>
            </a:r>
            <a:r>
              <a:rPr lang="en-US" sz="1400" err="1">
                <a:effectLst/>
                <a:latin typeface="+mn-lt"/>
                <a:ea typeface="Yu Mincho" panose="02020400000000000000" pitchFamily="18" charset="-128"/>
              </a:rPr>
              <a:t>Căn</a:t>
            </a:r>
            <a:r>
              <a:rPr lang="vi-VN" sz="1400">
                <a:effectLst/>
                <a:latin typeface="+mn-lt"/>
                <a:ea typeface="Yu Mincho" panose="02020400000000000000" pitchFamily="18" charset="-128"/>
              </a:rPr>
              <a:t> cứ vào hai thông tin, em hãy xác định nội dung </a:t>
            </a:r>
            <a:r>
              <a:rPr lang="vi-VN" sz="1400" b="1">
                <a:effectLst/>
                <a:latin typeface="+mn-lt"/>
                <a:ea typeface="Yu Mincho" panose="02020400000000000000" pitchFamily="18" charset="-128"/>
              </a:rPr>
              <a:t>hành vi vi phạm</a:t>
            </a:r>
            <a:r>
              <a:rPr lang="vi-VN" sz="1400">
                <a:effectLst/>
                <a:latin typeface="+mn-lt"/>
                <a:ea typeface="Yu Mincho" panose="02020400000000000000" pitchFamily="18" charset="-128"/>
              </a:rPr>
              <a:t> quyền và nghĩa vụ của công dân về bảo vệ Tổ Quốc của anh T, ông P và bố mẹ M trong các tình huống trên</a:t>
            </a:r>
            <a:r>
              <a:rPr lang="en-US" sz="1400">
                <a:effectLst/>
                <a:latin typeface="+mn-lt"/>
                <a:ea typeface="Yu Mincho" panose="02020400000000000000" pitchFamily="18" charset="-128"/>
              </a:rPr>
              <a:t>?</a:t>
            </a:r>
            <a:endParaRPr lang="en-US" sz="1200">
              <a:effectLst/>
              <a:latin typeface="+mn-lt"/>
              <a:ea typeface="Yu Mincho" panose="02020400000000000000" pitchFamily="18" charset="-128"/>
            </a:endParaRPr>
          </a:p>
        </p:txBody>
      </p:sp>
      <p:sp>
        <p:nvSpPr>
          <p:cNvPr id="8" name="TextBox 7">
            <a:extLst>
              <a:ext uri="{FF2B5EF4-FFF2-40B4-BE49-F238E27FC236}">
                <a16:creationId xmlns:a16="http://schemas.microsoft.com/office/drawing/2014/main" id="{69134EC6-FBC1-9809-B485-EA2FA471E672}"/>
              </a:ext>
            </a:extLst>
          </p:cNvPr>
          <p:cNvSpPr txBox="1"/>
          <p:nvPr/>
        </p:nvSpPr>
        <p:spPr>
          <a:xfrm>
            <a:off x="4994031" y="1856852"/>
            <a:ext cx="2713306" cy="1669496"/>
          </a:xfrm>
          <a:prstGeom prst="rect">
            <a:avLst/>
          </a:prstGeom>
          <a:noFill/>
          <a:ln w="12700">
            <a:solidFill>
              <a:srgbClr val="00B0F0"/>
            </a:solidFill>
          </a:ln>
        </p:spPr>
        <p:txBody>
          <a:bodyPr wrap="square">
            <a:spAutoFit/>
          </a:bodyPr>
          <a:lstStyle/>
          <a:p>
            <a:pPr>
              <a:lnSpc>
                <a:spcPct val="150000"/>
              </a:lnSpc>
            </a:pPr>
            <a:r>
              <a:rPr lang="en-US" sz="1400">
                <a:effectLst/>
                <a:latin typeface="Times New Roman" panose="02020603050405020304" pitchFamily="18" charset="0"/>
                <a:ea typeface="Yu Mincho" panose="02020400000000000000" pitchFamily="18" charset="-128"/>
              </a:rPr>
              <a:t>- </a:t>
            </a:r>
            <a:r>
              <a:rPr lang="en-US" sz="1400" err="1">
                <a:effectLst/>
                <a:latin typeface="Times New Roman" panose="02020603050405020304" pitchFamily="18" charset="0"/>
                <a:ea typeface="Yu Mincho" panose="02020400000000000000" pitchFamily="18" charset="-128"/>
              </a:rPr>
              <a:t>Nhóm</a:t>
            </a:r>
            <a:r>
              <a:rPr lang="en-US" sz="1400">
                <a:effectLst/>
                <a:latin typeface="Times New Roman" panose="02020603050405020304" pitchFamily="18" charset="0"/>
                <a:ea typeface="Yu Mincho" panose="02020400000000000000" pitchFamily="18" charset="-128"/>
              </a:rPr>
              <a:t> 2: </a:t>
            </a:r>
            <a:r>
              <a:rPr lang="en-US" sz="1400" err="1">
                <a:effectLst/>
                <a:latin typeface="Times New Roman" panose="02020603050405020304" pitchFamily="18" charset="0"/>
                <a:ea typeface="Yu Mincho" panose="02020400000000000000" pitchFamily="18" charset="-128"/>
              </a:rPr>
              <a:t>Câ</a:t>
            </a:r>
            <a:r>
              <a:rPr lang="vi-VN" sz="1400">
                <a:effectLst/>
                <a:latin typeface="Times New Roman" panose="02020603050405020304" pitchFamily="18" charset="0"/>
                <a:ea typeface="Yu Mincho" panose="02020400000000000000" pitchFamily="18" charset="-128"/>
              </a:rPr>
              <a:t>u hỏi</a:t>
            </a:r>
            <a:r>
              <a:rPr lang="en-US" sz="1400">
                <a:effectLst/>
                <a:latin typeface="Times New Roman" panose="02020603050405020304" pitchFamily="18" charset="0"/>
                <a:ea typeface="Yu Mincho" panose="02020400000000000000" pitchFamily="18" charset="-128"/>
              </a:rPr>
              <a:t> 2</a:t>
            </a:r>
            <a:endParaRPr lang="en-US" sz="1200">
              <a:effectLst/>
              <a:latin typeface="Times New Roman" panose="02020603050405020304" pitchFamily="18" charset="0"/>
              <a:ea typeface="Yu Mincho" panose="02020400000000000000" pitchFamily="18" charset="-128"/>
            </a:endParaRPr>
          </a:p>
          <a:p>
            <a:pPr>
              <a:lnSpc>
                <a:spcPct val="150000"/>
              </a:lnSpc>
            </a:pPr>
            <a:r>
              <a:rPr lang="en-US" sz="1400" err="1">
                <a:effectLst/>
                <a:latin typeface="Times New Roman" panose="02020603050405020304" pitchFamily="18" charset="0"/>
                <a:ea typeface="Yu Mincho" panose="02020400000000000000" pitchFamily="18" charset="-128"/>
              </a:rPr>
              <a:t>b.Theo</a:t>
            </a:r>
            <a:r>
              <a:rPr lang="vi-VN" sz="1400">
                <a:effectLst/>
                <a:latin typeface="Times New Roman" panose="02020603050405020304" pitchFamily="18" charset="0"/>
                <a:ea typeface="Yu Mincho" panose="02020400000000000000" pitchFamily="18" charset="-128"/>
              </a:rPr>
              <a:t> em, </a:t>
            </a:r>
            <a:r>
              <a:rPr lang="vi-VN" sz="1400" b="1">
                <a:effectLst/>
                <a:latin typeface="Times New Roman" panose="02020603050405020304" pitchFamily="18" charset="0"/>
                <a:ea typeface="Yu Mincho" panose="02020400000000000000" pitchFamily="18" charset="-128"/>
              </a:rPr>
              <a:t>hành vi vi phạm</a:t>
            </a:r>
            <a:r>
              <a:rPr lang="vi-VN" sz="1400">
                <a:effectLst/>
                <a:latin typeface="Times New Roman" panose="02020603050405020304" pitchFamily="18" charset="0"/>
                <a:ea typeface="Yu Mincho" panose="02020400000000000000" pitchFamily="18" charset="-128"/>
              </a:rPr>
              <a:t> quyền và nghĩa vụ của công dân về bảo vệ Tổ Quốc của anh T, ông P và bố mẹ M dẫn tới hậu quả gì</a:t>
            </a:r>
            <a:r>
              <a:rPr lang="en-US" sz="1400">
                <a:effectLst/>
                <a:latin typeface="Times New Roman" panose="02020603050405020304" pitchFamily="18" charset="0"/>
                <a:ea typeface="Yu Mincho" panose="02020400000000000000" pitchFamily="18" charset="-128"/>
              </a:rPr>
              <a:t>? </a:t>
            </a:r>
            <a:endParaRPr lang="en-US" sz="1200">
              <a:effectLst/>
              <a:latin typeface="Times New Roman" panose="02020603050405020304" pitchFamily="18" charset="0"/>
              <a:ea typeface="Yu Mincho" panose="02020400000000000000" pitchFamily="18" charset="-128"/>
            </a:endParaRPr>
          </a:p>
        </p:txBody>
      </p:sp>
    </p:spTree>
    <p:extLst>
      <p:ext uri="{BB962C8B-B14F-4D97-AF65-F5344CB8AC3E}">
        <p14:creationId xmlns:p14="http://schemas.microsoft.com/office/powerpoint/2010/main" val="5751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5CCB3E3-3B12-2CDC-3356-D8313C530A6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graphicFrame>
        <p:nvGraphicFramePr>
          <p:cNvPr id="6" name="Table 6">
            <a:extLst>
              <a:ext uri="{FF2B5EF4-FFF2-40B4-BE49-F238E27FC236}">
                <a16:creationId xmlns:a16="http://schemas.microsoft.com/office/drawing/2014/main" id="{B3448F1D-2D5F-0E2F-20F4-D31BCF544C42}"/>
              </a:ext>
            </a:extLst>
          </p:cNvPr>
          <p:cNvGraphicFramePr>
            <a:graphicFrameLocks noGrp="1"/>
          </p:cNvGraphicFramePr>
          <p:nvPr>
            <p:extLst>
              <p:ext uri="{D42A27DB-BD31-4B8C-83A1-F6EECF244321}">
                <p14:modId xmlns:p14="http://schemas.microsoft.com/office/powerpoint/2010/main" val="858332652"/>
              </p:ext>
            </p:extLst>
          </p:nvPr>
        </p:nvGraphicFramePr>
        <p:xfrm>
          <a:off x="1524000" y="666359"/>
          <a:ext cx="6096000" cy="3662680"/>
        </p:xfrm>
        <a:graphic>
          <a:graphicData uri="http://schemas.openxmlformats.org/drawingml/2006/table">
            <a:tbl>
              <a:tblPr firstRow="1" bandRow="1">
                <a:tableStyleId>{F7FE69DF-D11E-49BA-B546-6195E4E87960}</a:tableStyleId>
              </a:tblPr>
              <a:tblGrid>
                <a:gridCol w="3048000">
                  <a:extLst>
                    <a:ext uri="{9D8B030D-6E8A-4147-A177-3AD203B41FA5}">
                      <a16:colId xmlns:a16="http://schemas.microsoft.com/office/drawing/2014/main" val="4277468357"/>
                    </a:ext>
                  </a:extLst>
                </a:gridCol>
                <a:gridCol w="3048000">
                  <a:extLst>
                    <a:ext uri="{9D8B030D-6E8A-4147-A177-3AD203B41FA5}">
                      <a16:colId xmlns:a16="http://schemas.microsoft.com/office/drawing/2014/main" val="3938421747"/>
                    </a:ext>
                  </a:extLst>
                </a:gridCol>
              </a:tblGrid>
              <a:tr h="370840">
                <a:tc>
                  <a:txBody>
                    <a:bodyPr/>
                    <a:lstStyle/>
                    <a:p>
                      <a:pPr algn="ctr"/>
                      <a:r>
                        <a:rPr lang="en-US"/>
                        <a:t>NHÓM 1</a:t>
                      </a:r>
                    </a:p>
                  </a:txBody>
                  <a:tcPr/>
                </a:tc>
                <a:tc>
                  <a:txBody>
                    <a:bodyPr/>
                    <a:lstStyle/>
                    <a:p>
                      <a:pPr algn="ctr"/>
                      <a:r>
                        <a:rPr lang="en-US"/>
                        <a:t>NHÓM 2</a:t>
                      </a:r>
                    </a:p>
                  </a:txBody>
                  <a:tcPr/>
                </a:tc>
                <a:extLst>
                  <a:ext uri="{0D108BD9-81ED-4DB2-BD59-A6C34878D82A}">
                    <a16:rowId xmlns:a16="http://schemas.microsoft.com/office/drawing/2014/main" val="2406766764"/>
                  </a:ext>
                </a:extLst>
              </a:tr>
              <a:tr h="370840">
                <a:tc>
                  <a:txBody>
                    <a:bodyPr/>
                    <a:lstStyle/>
                    <a:p>
                      <a:r>
                        <a:rPr lang="en-US" u="sng" err="1"/>
                        <a:t>Tình</a:t>
                      </a:r>
                      <a:r>
                        <a:rPr lang="en-US" u="sng"/>
                        <a:t> </a:t>
                      </a:r>
                      <a:r>
                        <a:rPr lang="en-US" u="sng" err="1"/>
                        <a:t>huống</a:t>
                      </a:r>
                      <a:r>
                        <a:rPr lang="en-US" u="sng"/>
                        <a:t> 1</a:t>
                      </a:r>
                      <a:r>
                        <a:rPr lang="en-US" u="none"/>
                        <a:t>:</a:t>
                      </a:r>
                    </a:p>
                    <a:p>
                      <a:r>
                        <a:rPr lang="en-US" err="1"/>
                        <a:t>Hành</a:t>
                      </a:r>
                      <a:r>
                        <a:rPr lang="en-US"/>
                        <a:t> vi </a:t>
                      </a:r>
                      <a:r>
                        <a:rPr lang="en-US" err="1"/>
                        <a:t>vi</a:t>
                      </a:r>
                      <a:r>
                        <a:rPr lang="en-US"/>
                        <a:t> </a:t>
                      </a:r>
                      <a:r>
                        <a:rPr lang="en-US" err="1"/>
                        <a:t>phạm</a:t>
                      </a:r>
                      <a:r>
                        <a:rPr lang="en-US"/>
                        <a:t> </a:t>
                      </a:r>
                      <a:r>
                        <a:rPr lang="en-US" err="1"/>
                        <a:t>của</a:t>
                      </a:r>
                      <a:r>
                        <a:rPr lang="en-US"/>
                        <a:t> </a:t>
                      </a:r>
                      <a:r>
                        <a:rPr lang="en-US" err="1"/>
                        <a:t>anh</a:t>
                      </a:r>
                      <a:r>
                        <a:rPr lang="en-US"/>
                        <a:t> T </a:t>
                      </a:r>
                      <a:r>
                        <a:rPr lang="en-US" err="1"/>
                        <a:t>là</a:t>
                      </a:r>
                      <a:r>
                        <a:rPr lang="en-US"/>
                        <a:t> </a:t>
                      </a:r>
                      <a:r>
                        <a:rPr lang="en-US" err="1"/>
                        <a:t>đã</a:t>
                      </a:r>
                      <a:r>
                        <a:rPr lang="en-US"/>
                        <a:t> </a:t>
                      </a:r>
                      <a:r>
                        <a:rPr lang="en-US" err="1"/>
                        <a:t>bỏ</a:t>
                      </a:r>
                      <a:r>
                        <a:rPr lang="en-US"/>
                        <a:t> </a:t>
                      </a:r>
                      <a:r>
                        <a:rPr lang="en-US" err="1"/>
                        <a:t>trốn</a:t>
                      </a:r>
                      <a:r>
                        <a:rPr lang="en-US"/>
                        <a:t> </a:t>
                      </a:r>
                      <a:r>
                        <a:rPr lang="en-US" err="1"/>
                        <a:t>không</a:t>
                      </a:r>
                      <a:r>
                        <a:rPr lang="en-US"/>
                        <a:t> </a:t>
                      </a:r>
                      <a:r>
                        <a:rPr lang="en-US" err="1"/>
                        <a:t>tham</a:t>
                      </a:r>
                      <a:r>
                        <a:rPr lang="en-US"/>
                        <a:t> </a:t>
                      </a:r>
                      <a:r>
                        <a:rPr lang="en-US" err="1"/>
                        <a:t>gia</a:t>
                      </a:r>
                      <a:r>
                        <a:rPr lang="en-US"/>
                        <a:t> </a:t>
                      </a:r>
                      <a:r>
                        <a:rPr lang="en-US" err="1"/>
                        <a:t>nghĩa</a:t>
                      </a:r>
                      <a:r>
                        <a:rPr lang="en-US"/>
                        <a:t> </a:t>
                      </a:r>
                      <a:r>
                        <a:rPr lang="en-US" err="1"/>
                        <a:t>vụ</a:t>
                      </a:r>
                      <a:r>
                        <a:rPr lang="en-US"/>
                        <a:t> </a:t>
                      </a:r>
                      <a:r>
                        <a:rPr lang="en-US" err="1"/>
                        <a:t>quân</a:t>
                      </a:r>
                      <a:r>
                        <a:rPr lang="en-US"/>
                        <a:t> </a:t>
                      </a:r>
                      <a:r>
                        <a:rPr lang="en-US" err="1"/>
                        <a:t>sự</a:t>
                      </a:r>
                      <a:r>
                        <a:rPr lang="en-US"/>
                        <a:t> </a:t>
                      </a:r>
                      <a:r>
                        <a:rPr lang="en-US" err="1"/>
                        <a:t>trong</a:t>
                      </a:r>
                      <a:r>
                        <a:rPr lang="en-US"/>
                        <a:t> </a:t>
                      </a:r>
                      <a:r>
                        <a:rPr lang="en-US" err="1"/>
                        <a:t>khí</a:t>
                      </a:r>
                      <a:r>
                        <a:rPr lang="en-US"/>
                        <a:t> </a:t>
                      </a:r>
                      <a:r>
                        <a:rPr lang="en-US" err="1"/>
                        <a:t>anh</a:t>
                      </a:r>
                      <a:r>
                        <a:rPr lang="en-US"/>
                        <a:t> T </a:t>
                      </a:r>
                      <a:r>
                        <a:rPr lang="en-US" err="1"/>
                        <a:t>đã</a:t>
                      </a:r>
                      <a:r>
                        <a:rPr lang="en-US"/>
                        <a:t> </a:t>
                      </a:r>
                      <a:r>
                        <a:rPr lang="en-US" err="1"/>
                        <a:t>đủ</a:t>
                      </a:r>
                      <a:r>
                        <a:rPr lang="en-US"/>
                        <a:t> </a:t>
                      </a:r>
                      <a:r>
                        <a:rPr lang="en-US" err="1"/>
                        <a:t>điều</a:t>
                      </a:r>
                      <a:r>
                        <a:rPr lang="en-US"/>
                        <a:t> </a:t>
                      </a:r>
                      <a:r>
                        <a:rPr lang="en-US" err="1"/>
                        <a:t>kiện</a:t>
                      </a:r>
                      <a:r>
                        <a:rPr lang="en-US"/>
                        <a:t> </a:t>
                      </a:r>
                      <a:r>
                        <a:rPr lang="en-US" err="1"/>
                        <a:t>và</a:t>
                      </a:r>
                      <a:r>
                        <a:rPr lang="en-US"/>
                        <a:t> </a:t>
                      </a:r>
                      <a:r>
                        <a:rPr lang="en-US" err="1"/>
                        <a:t>có</a:t>
                      </a:r>
                      <a:r>
                        <a:rPr lang="en-US"/>
                        <a:t> </a:t>
                      </a:r>
                      <a:r>
                        <a:rPr lang="en-US" err="1"/>
                        <a:t>lệnh</a:t>
                      </a:r>
                      <a:r>
                        <a:rPr lang="en-US"/>
                        <a:t> </a:t>
                      </a:r>
                      <a:r>
                        <a:rPr lang="en-US" err="1"/>
                        <a:t>gọi</a:t>
                      </a:r>
                      <a:r>
                        <a:rPr lang="en-US"/>
                        <a:t> </a:t>
                      </a:r>
                    </a:p>
                    <a:p>
                      <a:r>
                        <a:rPr lang="en-US" u="sng" err="1"/>
                        <a:t>Tình</a:t>
                      </a:r>
                      <a:r>
                        <a:rPr lang="en-US" u="sng"/>
                        <a:t> </a:t>
                      </a:r>
                      <a:r>
                        <a:rPr lang="en-US" u="sng" err="1"/>
                        <a:t>huống</a:t>
                      </a:r>
                      <a:r>
                        <a:rPr lang="en-US" u="sng"/>
                        <a:t> 2</a:t>
                      </a:r>
                      <a:r>
                        <a:rPr lang="en-US"/>
                        <a:t>: </a:t>
                      </a:r>
                    </a:p>
                    <a:p>
                      <a:r>
                        <a:rPr lang="en-US" err="1"/>
                        <a:t>Hành</a:t>
                      </a:r>
                      <a:r>
                        <a:rPr lang="en-US"/>
                        <a:t> vi </a:t>
                      </a:r>
                      <a:r>
                        <a:rPr lang="en-US" err="1"/>
                        <a:t>vi</a:t>
                      </a:r>
                      <a:r>
                        <a:rPr lang="en-US"/>
                        <a:t> </a:t>
                      </a:r>
                      <a:r>
                        <a:rPr lang="en-US" err="1"/>
                        <a:t>phạm</a:t>
                      </a:r>
                      <a:r>
                        <a:rPr lang="en-US"/>
                        <a:t> </a:t>
                      </a:r>
                      <a:r>
                        <a:rPr lang="en-US" err="1"/>
                        <a:t>của</a:t>
                      </a:r>
                      <a:r>
                        <a:rPr lang="en-US"/>
                        <a:t> </a:t>
                      </a:r>
                      <a:r>
                        <a:rPr lang="en-US" err="1"/>
                        <a:t>ông</a:t>
                      </a:r>
                      <a:r>
                        <a:rPr lang="en-US"/>
                        <a:t> P </a:t>
                      </a:r>
                      <a:r>
                        <a:rPr lang="en-US" err="1"/>
                        <a:t>là</a:t>
                      </a:r>
                      <a:r>
                        <a:rPr lang="en-US"/>
                        <a:t> </a:t>
                      </a:r>
                      <a:r>
                        <a:rPr lang="en-US" err="1"/>
                        <a:t>đã</a:t>
                      </a:r>
                      <a:r>
                        <a:rPr lang="en-US"/>
                        <a:t> </a:t>
                      </a:r>
                      <a:r>
                        <a:rPr lang="en-US" err="1"/>
                        <a:t>bỏ</a:t>
                      </a:r>
                      <a:r>
                        <a:rPr lang="en-US"/>
                        <a:t> </a:t>
                      </a:r>
                      <a:r>
                        <a:rPr lang="en-US" err="1"/>
                        <a:t>sót</a:t>
                      </a:r>
                      <a:r>
                        <a:rPr lang="en-US"/>
                        <a:t> </a:t>
                      </a:r>
                      <a:r>
                        <a:rPr lang="en-US" err="1"/>
                        <a:t>trường</a:t>
                      </a:r>
                      <a:r>
                        <a:rPr lang="en-US"/>
                        <a:t> </a:t>
                      </a:r>
                      <a:r>
                        <a:rPr lang="en-US" err="1"/>
                        <a:t>hợp</a:t>
                      </a:r>
                      <a:r>
                        <a:rPr lang="en-US"/>
                        <a:t> </a:t>
                      </a:r>
                      <a:r>
                        <a:rPr lang="en-US" err="1"/>
                        <a:t>công</a:t>
                      </a:r>
                      <a:r>
                        <a:rPr lang="en-US"/>
                        <a:t> </a:t>
                      </a:r>
                      <a:r>
                        <a:rPr lang="en-US" err="1"/>
                        <a:t>dân</a:t>
                      </a:r>
                      <a:r>
                        <a:rPr lang="en-US"/>
                        <a:t> Q </a:t>
                      </a:r>
                      <a:r>
                        <a:rPr lang="en-US" err="1"/>
                        <a:t>trong</a:t>
                      </a:r>
                      <a:r>
                        <a:rPr lang="en-US"/>
                        <a:t> </a:t>
                      </a:r>
                      <a:r>
                        <a:rPr lang="en-US" err="1"/>
                        <a:t>việc</a:t>
                      </a:r>
                      <a:r>
                        <a:rPr lang="en-US"/>
                        <a:t> </a:t>
                      </a:r>
                      <a:r>
                        <a:rPr lang="en-US" err="1"/>
                        <a:t>lập</a:t>
                      </a:r>
                      <a:r>
                        <a:rPr lang="en-US"/>
                        <a:t> </a:t>
                      </a:r>
                      <a:r>
                        <a:rPr lang="en-US" err="1"/>
                        <a:t>danh</a:t>
                      </a:r>
                      <a:r>
                        <a:rPr lang="en-US"/>
                        <a:t> </a:t>
                      </a:r>
                      <a:r>
                        <a:rPr lang="en-US" err="1"/>
                        <a:t>sách</a:t>
                      </a:r>
                      <a:r>
                        <a:rPr lang="en-US"/>
                        <a:t> </a:t>
                      </a:r>
                      <a:r>
                        <a:rPr lang="en-US" err="1"/>
                        <a:t>tham</a:t>
                      </a:r>
                      <a:r>
                        <a:rPr lang="en-US"/>
                        <a:t> </a:t>
                      </a:r>
                      <a:r>
                        <a:rPr lang="en-US" err="1"/>
                        <a:t>gia</a:t>
                      </a:r>
                      <a:r>
                        <a:rPr lang="en-US"/>
                        <a:t> </a:t>
                      </a:r>
                      <a:r>
                        <a:rPr lang="en-US" err="1"/>
                        <a:t>nghĩa</a:t>
                      </a:r>
                      <a:r>
                        <a:rPr lang="en-US"/>
                        <a:t> </a:t>
                      </a:r>
                      <a:r>
                        <a:rPr lang="en-US" err="1"/>
                        <a:t>vụ</a:t>
                      </a:r>
                      <a:r>
                        <a:rPr lang="en-US"/>
                        <a:t> </a:t>
                      </a:r>
                      <a:r>
                        <a:rPr lang="en-US" err="1"/>
                        <a:t>quân</a:t>
                      </a:r>
                      <a:r>
                        <a:rPr lang="en-US"/>
                        <a:t> </a:t>
                      </a:r>
                      <a:r>
                        <a:rPr lang="en-US" err="1"/>
                        <a:t>sự</a:t>
                      </a:r>
                      <a:endParaRPr lang="en-US"/>
                    </a:p>
                    <a:p>
                      <a:r>
                        <a:rPr lang="en-US" u="sng" err="1"/>
                        <a:t>Tình</a:t>
                      </a:r>
                      <a:r>
                        <a:rPr lang="en-US" u="sng"/>
                        <a:t> </a:t>
                      </a:r>
                      <a:r>
                        <a:rPr lang="en-US" u="sng" err="1"/>
                        <a:t>huống</a:t>
                      </a:r>
                      <a:r>
                        <a:rPr lang="en-US" u="sng"/>
                        <a:t> 3</a:t>
                      </a:r>
                      <a:r>
                        <a:rPr lang="en-US"/>
                        <a:t>: </a:t>
                      </a:r>
                    </a:p>
                    <a:p>
                      <a:r>
                        <a:rPr lang="en-US" err="1"/>
                        <a:t>Hành</a:t>
                      </a:r>
                      <a:r>
                        <a:rPr lang="en-US"/>
                        <a:t> vi </a:t>
                      </a:r>
                      <a:r>
                        <a:rPr lang="en-US" err="1"/>
                        <a:t>vi</a:t>
                      </a:r>
                      <a:r>
                        <a:rPr lang="en-US"/>
                        <a:t> </a:t>
                      </a:r>
                      <a:r>
                        <a:rPr lang="en-US" err="1"/>
                        <a:t>phạm</a:t>
                      </a:r>
                      <a:r>
                        <a:rPr lang="en-US"/>
                        <a:t> </a:t>
                      </a:r>
                      <a:r>
                        <a:rPr lang="en-US" err="1"/>
                        <a:t>của</a:t>
                      </a:r>
                      <a:r>
                        <a:rPr lang="en-US"/>
                        <a:t> </a:t>
                      </a:r>
                      <a:r>
                        <a:rPr lang="en-US" err="1"/>
                        <a:t>mẹ</a:t>
                      </a:r>
                      <a:r>
                        <a:rPr lang="en-US"/>
                        <a:t> M </a:t>
                      </a:r>
                      <a:r>
                        <a:rPr lang="en-US" err="1"/>
                        <a:t>là</a:t>
                      </a:r>
                      <a:r>
                        <a:rPr lang="en-US"/>
                        <a:t> </a:t>
                      </a:r>
                      <a:r>
                        <a:rPr lang="en-US" err="1"/>
                        <a:t>đã</a:t>
                      </a:r>
                      <a:r>
                        <a:rPr lang="en-US"/>
                        <a:t> </a:t>
                      </a:r>
                      <a:r>
                        <a:rPr lang="en-US" err="1"/>
                        <a:t>ngăn</a:t>
                      </a:r>
                      <a:r>
                        <a:rPr lang="en-US"/>
                        <a:t> </a:t>
                      </a:r>
                      <a:r>
                        <a:rPr lang="en-US" err="1"/>
                        <a:t>cản</a:t>
                      </a:r>
                      <a:r>
                        <a:rPr lang="en-US"/>
                        <a:t> M </a:t>
                      </a:r>
                      <a:r>
                        <a:rPr lang="en-US" err="1"/>
                        <a:t>tham</a:t>
                      </a:r>
                      <a:r>
                        <a:rPr lang="en-US"/>
                        <a:t> </a:t>
                      </a:r>
                      <a:r>
                        <a:rPr lang="en-US" err="1"/>
                        <a:t>gia</a:t>
                      </a:r>
                      <a:r>
                        <a:rPr lang="en-US"/>
                        <a:t> </a:t>
                      </a:r>
                      <a:r>
                        <a:rPr lang="en-US" err="1"/>
                        <a:t>nghĩa</a:t>
                      </a:r>
                      <a:r>
                        <a:rPr lang="en-US"/>
                        <a:t> </a:t>
                      </a:r>
                      <a:r>
                        <a:rPr lang="en-US" err="1"/>
                        <a:t>vụ</a:t>
                      </a:r>
                      <a:r>
                        <a:rPr lang="en-US"/>
                        <a:t> </a:t>
                      </a:r>
                      <a:r>
                        <a:rPr lang="en-US" err="1"/>
                        <a:t>quân</a:t>
                      </a:r>
                      <a:r>
                        <a:rPr lang="en-US"/>
                        <a:t> </a:t>
                      </a:r>
                      <a:r>
                        <a:rPr lang="en-US" err="1"/>
                        <a:t>sự</a:t>
                      </a:r>
                      <a:endParaRPr lang="en-US"/>
                    </a:p>
                  </a:txBody>
                  <a:tcPr/>
                </a:tc>
                <a:tc>
                  <a:txBody>
                    <a:bodyPr/>
                    <a:lstStyle/>
                    <a:p>
                      <a:r>
                        <a:rPr lang="en-US" sz="1400" b="0" u="none" strike="noStrike" cap="none" err="1">
                          <a:solidFill>
                            <a:srgbClr val="000000"/>
                          </a:solidFill>
                          <a:effectLst/>
                          <a:sym typeface="Arial"/>
                        </a:rPr>
                        <a:t>Hậu</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quả</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của</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hành</a:t>
                      </a:r>
                      <a:r>
                        <a:rPr lang="en-US" sz="1400" b="0" u="none" strike="noStrike" cap="none">
                          <a:solidFill>
                            <a:srgbClr val="000000"/>
                          </a:solidFill>
                          <a:effectLst/>
                          <a:sym typeface="Arial"/>
                        </a:rPr>
                        <a:t> vi </a:t>
                      </a:r>
                      <a:r>
                        <a:rPr lang="en-US" sz="1400" b="0" u="none" strike="noStrike" cap="none" err="1">
                          <a:solidFill>
                            <a:srgbClr val="000000"/>
                          </a:solidFill>
                          <a:effectLst/>
                          <a:sym typeface="Arial"/>
                        </a:rPr>
                        <a:t>vi</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phạm</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quyền</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và</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nghĩa</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vụ</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của</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công</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dân</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về</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bảo</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vệ</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Tổ</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quốc</a:t>
                      </a:r>
                      <a:r>
                        <a:rPr lang="en-US" sz="1400" b="0" u="none" strike="noStrike" cap="none">
                          <a:solidFill>
                            <a:srgbClr val="000000"/>
                          </a:solidFill>
                          <a:effectLst/>
                          <a:sym typeface="Arial"/>
                        </a:rPr>
                        <a:t> bao </a:t>
                      </a:r>
                      <a:r>
                        <a:rPr lang="en-US" sz="1400" b="0" u="none" strike="noStrike" cap="none" err="1">
                          <a:solidFill>
                            <a:srgbClr val="000000"/>
                          </a:solidFill>
                          <a:effectLst/>
                          <a:sym typeface="Arial"/>
                        </a:rPr>
                        <a:t>gồm</a:t>
                      </a:r>
                      <a:r>
                        <a:rPr lang="en-US" sz="1400" b="0" u="none" strike="noStrike" cap="none">
                          <a:solidFill>
                            <a:srgbClr val="000000"/>
                          </a:solidFill>
                          <a:effectLst/>
                          <a:sym typeface="Arial"/>
                        </a:rPr>
                        <a:t>: </a:t>
                      </a:r>
                    </a:p>
                    <a:p>
                      <a:r>
                        <a:rPr lang="en-US" sz="1400" b="0" u="none" strike="noStrike" cap="none">
                          <a:solidFill>
                            <a:srgbClr val="000000"/>
                          </a:solidFill>
                          <a:effectLst/>
                          <a:sym typeface="Arial"/>
                        </a:rPr>
                        <a:t>+</a:t>
                      </a:r>
                      <a:r>
                        <a:rPr lang="vi-VN" sz="1400" b="0" u="none" strike="noStrike" cap="none">
                          <a:solidFill>
                            <a:srgbClr val="000000"/>
                          </a:solidFill>
                          <a:effectLst/>
                          <a:sym typeface="Arial"/>
                        </a:rPr>
                        <a:t> Về phía cơ quan nhà nước:</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Xâm</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phạm</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hoặc</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cản</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trở</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quyền</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của</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công</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dân</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trong</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tham</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gia</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bảo</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vệ</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Tổ</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quốc</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có</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thể</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gây</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nguy</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hại</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đến</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chủ</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quyền</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quốc</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gia</a:t>
                      </a:r>
                      <a:r>
                        <a:rPr lang="en-US" sz="1400" b="0" u="none" strike="noStrike" cap="none">
                          <a:solidFill>
                            <a:srgbClr val="000000"/>
                          </a:solidFill>
                          <a:effectLst/>
                          <a:sym typeface="Arial"/>
                        </a:rPr>
                        <a:t>, an </a:t>
                      </a:r>
                      <a:r>
                        <a:rPr lang="en-US" sz="1400" b="0" u="none" strike="noStrike" cap="none" err="1">
                          <a:solidFill>
                            <a:srgbClr val="000000"/>
                          </a:solidFill>
                          <a:effectLst/>
                          <a:sym typeface="Arial"/>
                        </a:rPr>
                        <a:t>ninh</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chính</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trị</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trật</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tự</a:t>
                      </a:r>
                      <a:r>
                        <a:rPr lang="en-US" sz="1400" b="0" u="none" strike="noStrike" cap="none">
                          <a:solidFill>
                            <a:srgbClr val="000000"/>
                          </a:solidFill>
                          <a:effectLst/>
                          <a:sym typeface="Arial"/>
                        </a:rPr>
                        <a:t> an </a:t>
                      </a:r>
                      <a:r>
                        <a:rPr lang="en-US" sz="1400" b="0" u="none" strike="noStrike" cap="none" err="1">
                          <a:solidFill>
                            <a:srgbClr val="000000"/>
                          </a:solidFill>
                          <a:effectLst/>
                          <a:sym typeface="Arial"/>
                        </a:rPr>
                        <a:t>toàn</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xã</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hội</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và</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chế</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độ</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chính</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trị</a:t>
                      </a:r>
                      <a:r>
                        <a:rPr lang="en-US" sz="1400" b="0" u="none" strike="noStrike" cap="none">
                          <a:solidFill>
                            <a:srgbClr val="000000"/>
                          </a:solidFill>
                          <a:effectLst/>
                          <a:sym typeface="Arial"/>
                        </a:rPr>
                        <a:t>. </a:t>
                      </a:r>
                    </a:p>
                    <a:p>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Về</a:t>
                      </a:r>
                      <a:r>
                        <a:rPr lang="vi-VN" sz="1400" b="0" u="none" strike="noStrike" cap="none">
                          <a:solidFill>
                            <a:srgbClr val="000000"/>
                          </a:solidFill>
                          <a:effectLst/>
                          <a:sym typeface="Arial"/>
                        </a:rPr>
                        <a:t> phía công dân: </a:t>
                      </a:r>
                      <a:r>
                        <a:rPr lang="en-US" sz="1400" b="0" u="none" strike="noStrike" cap="none" err="1">
                          <a:solidFill>
                            <a:srgbClr val="000000"/>
                          </a:solidFill>
                          <a:effectLst/>
                          <a:sym typeface="Arial"/>
                        </a:rPr>
                        <a:t>Các</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hành</a:t>
                      </a:r>
                      <a:r>
                        <a:rPr lang="en-US" sz="1400" b="0" u="none" strike="noStrike" cap="none">
                          <a:solidFill>
                            <a:srgbClr val="000000"/>
                          </a:solidFill>
                          <a:effectLst/>
                          <a:sym typeface="Arial"/>
                        </a:rPr>
                        <a:t> vi </a:t>
                      </a:r>
                      <a:r>
                        <a:rPr lang="en-US" sz="1400" b="0" u="none" strike="noStrike" cap="none" err="1">
                          <a:solidFill>
                            <a:srgbClr val="000000"/>
                          </a:solidFill>
                          <a:effectLst/>
                          <a:sym typeface="Arial"/>
                        </a:rPr>
                        <a:t>vi</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phạm</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tuỳ</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theo</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tính</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chất</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mức</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độ</a:t>
                      </a:r>
                      <a:r>
                        <a:rPr lang="en-US" sz="1400" b="0" u="none" strike="noStrike" cap="none">
                          <a:solidFill>
                            <a:srgbClr val="000000"/>
                          </a:solidFill>
                          <a:effectLst/>
                          <a:sym typeface="Arial"/>
                        </a:rPr>
                        <a:t> vi </a:t>
                      </a:r>
                      <a:r>
                        <a:rPr lang="en-US" sz="1400" b="0" u="none" strike="noStrike" cap="none" err="1">
                          <a:solidFill>
                            <a:srgbClr val="000000"/>
                          </a:solidFill>
                          <a:effectLst/>
                          <a:sym typeface="Arial"/>
                        </a:rPr>
                        <a:t>phạm</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mà</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bị</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xử</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lí</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kỉ</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luật</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bị</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xử</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phạt</a:t>
                      </a:r>
                      <a:r>
                        <a:rPr lang="en-US" sz="1400" b="0" u="none" strike="noStrike" cap="none">
                          <a:solidFill>
                            <a:srgbClr val="000000"/>
                          </a:solidFill>
                          <a:effectLst/>
                          <a:sym typeface="Arial"/>
                        </a:rPr>
                        <a:t> vi </a:t>
                      </a:r>
                      <a:r>
                        <a:rPr lang="en-US" sz="1400" b="0" u="none" strike="noStrike" cap="none" err="1">
                          <a:solidFill>
                            <a:srgbClr val="000000"/>
                          </a:solidFill>
                          <a:effectLst/>
                          <a:sym typeface="Arial"/>
                        </a:rPr>
                        <a:t>phạm</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hành</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chính</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hoặc</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có</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thể</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bị</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truy</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cứu</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trách</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nhiệm</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hình</a:t>
                      </a:r>
                      <a:r>
                        <a:rPr lang="en-US" sz="1400" b="0" u="none" strike="noStrike" cap="none">
                          <a:solidFill>
                            <a:srgbClr val="000000"/>
                          </a:solidFill>
                          <a:effectLst/>
                          <a:sym typeface="Arial"/>
                        </a:rPr>
                        <a:t> </a:t>
                      </a:r>
                      <a:r>
                        <a:rPr lang="en-US" sz="1400" b="0" u="none" strike="noStrike" cap="none" err="1">
                          <a:solidFill>
                            <a:srgbClr val="000000"/>
                          </a:solidFill>
                          <a:effectLst/>
                          <a:sym typeface="Arial"/>
                        </a:rPr>
                        <a:t>sự</a:t>
                      </a:r>
                      <a:r>
                        <a:rPr lang="en-US" sz="1400" b="0" u="none" strike="noStrike" cap="none">
                          <a:solidFill>
                            <a:srgbClr val="000000"/>
                          </a:solidFill>
                          <a:effectLst/>
                          <a:sym typeface="Arial"/>
                        </a:rPr>
                        <a:t>.</a:t>
                      </a:r>
                    </a:p>
                    <a:p>
                      <a:endParaRPr lang="en-US"/>
                    </a:p>
                  </a:txBody>
                  <a:tcPr/>
                </a:tc>
                <a:extLst>
                  <a:ext uri="{0D108BD9-81ED-4DB2-BD59-A6C34878D82A}">
                    <a16:rowId xmlns:a16="http://schemas.microsoft.com/office/drawing/2014/main" val="27218831"/>
                  </a:ext>
                </a:extLst>
              </a:tr>
            </a:tbl>
          </a:graphicData>
        </a:graphic>
      </p:graphicFrame>
    </p:spTree>
    <p:extLst>
      <p:ext uri="{BB962C8B-B14F-4D97-AF65-F5344CB8AC3E}">
        <p14:creationId xmlns:p14="http://schemas.microsoft.com/office/powerpoint/2010/main" val="318430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875A0DE-F3F1-3D09-0747-21CC20E2D20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pic>
        <p:nvPicPr>
          <p:cNvPr id="6" name="Nhóm đối tượng nổ súng ở Đắk Lắk có tính chất liều lĩnh - VTV24">
            <a:hlinkClick r:id="" action="ppaction://media"/>
            <a:extLst>
              <a:ext uri="{FF2B5EF4-FFF2-40B4-BE49-F238E27FC236}">
                <a16:creationId xmlns:a16="http://schemas.microsoft.com/office/drawing/2014/main" id="{764DD8B2-9624-CE35-AF07-48757BFC806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80848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5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975159" y="588019"/>
            <a:ext cx="7020900" cy="6192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err="1">
                <a:latin typeface="Sniglet" panose="020B0604020202020204" charset="0"/>
              </a:rPr>
              <a:t>Kết</a:t>
            </a:r>
            <a:r>
              <a:rPr lang="en-US" sz="2400">
                <a:latin typeface="Sniglet" panose="020B0604020202020204" charset="0"/>
              </a:rPr>
              <a:t> </a:t>
            </a:r>
            <a:r>
              <a:rPr lang="en-US" sz="2400" err="1">
                <a:latin typeface="Sniglet" panose="020B0604020202020204" charset="0"/>
              </a:rPr>
              <a:t>luận</a:t>
            </a:r>
            <a:r>
              <a:rPr lang="en-US" sz="2400">
                <a:latin typeface="Sniglet" panose="020B0604020202020204" charset="0"/>
              </a:rPr>
              <a:t> </a:t>
            </a:r>
            <a:endParaRPr sz="2400">
              <a:latin typeface="Sniglet" panose="020B0604020202020204" charset="0"/>
            </a:endParaRPr>
          </a:p>
        </p:txBody>
      </p:sp>
      <p:sp>
        <p:nvSpPr>
          <p:cNvPr id="88" name="Google Shape;88;p17"/>
          <p:cNvSpPr txBox="1">
            <a:spLocks noGrp="1"/>
          </p:cNvSpPr>
          <p:nvPr>
            <p:ph type="sldNum" idx="12"/>
          </p:nvPr>
        </p:nvSpPr>
        <p:spPr>
          <a:xfrm>
            <a:off x="8595300" y="4839750"/>
            <a:ext cx="548700" cy="30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16</a:t>
            </a:fld>
            <a:endParaRPr/>
          </a:p>
        </p:txBody>
      </p:sp>
      <p:pic>
        <p:nvPicPr>
          <p:cNvPr id="3" name="Picture 2">
            <a:extLst>
              <a:ext uri="{FF2B5EF4-FFF2-40B4-BE49-F238E27FC236}">
                <a16:creationId xmlns:a16="http://schemas.microsoft.com/office/drawing/2014/main" id="{6113D19D-0821-38D0-7C1D-3B82AD1D9EA2}"/>
              </a:ext>
            </a:extLst>
          </p:cNvPr>
          <p:cNvPicPr>
            <a:picLocks noChangeAspect="1"/>
          </p:cNvPicPr>
          <p:nvPr/>
        </p:nvPicPr>
        <p:blipFill>
          <a:blip r:embed="rId3"/>
          <a:stretch>
            <a:fillRect/>
          </a:stretch>
        </p:blipFill>
        <p:spPr>
          <a:xfrm>
            <a:off x="1132449" y="1019909"/>
            <a:ext cx="6879102" cy="317957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80">
                                          <p:stCondLst>
                                            <p:cond delay="0"/>
                                          </p:stCondLst>
                                        </p:cTn>
                                        <p:tgtEl>
                                          <p:spTgt spid="86"/>
                                        </p:tgtEl>
                                      </p:cBhvr>
                                    </p:animEffect>
                                    <p:anim calcmode="lin" valueType="num">
                                      <p:cBhvr>
                                        <p:cTn id="8" dur="182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6"/>
                                        </p:tgtEl>
                                        <p:attrNameLst>
                                          <p:attrName>ppt_y</p:attrName>
                                        </p:attrNameLst>
                                      </p:cBhvr>
                                      <p:tavLst>
                                        <p:tav tm="0" fmla="#ppt_y-sin(pi*$)/81">
                                          <p:val>
                                            <p:fltVal val="0"/>
                                          </p:val>
                                        </p:tav>
                                        <p:tav tm="100000">
                                          <p:val>
                                            <p:fltVal val="1"/>
                                          </p:val>
                                        </p:tav>
                                      </p:tavLst>
                                    </p:anim>
                                    <p:animScale>
                                      <p:cBhvr>
                                        <p:cTn id="13" dur="26">
                                          <p:stCondLst>
                                            <p:cond delay="650"/>
                                          </p:stCondLst>
                                        </p:cTn>
                                        <p:tgtEl>
                                          <p:spTgt spid="86"/>
                                        </p:tgtEl>
                                      </p:cBhvr>
                                      <p:to x="100000" y="60000"/>
                                    </p:animScale>
                                    <p:animScale>
                                      <p:cBhvr>
                                        <p:cTn id="14" dur="166" decel="50000">
                                          <p:stCondLst>
                                            <p:cond delay="676"/>
                                          </p:stCondLst>
                                        </p:cTn>
                                        <p:tgtEl>
                                          <p:spTgt spid="86"/>
                                        </p:tgtEl>
                                      </p:cBhvr>
                                      <p:to x="100000" y="100000"/>
                                    </p:animScale>
                                    <p:animScale>
                                      <p:cBhvr>
                                        <p:cTn id="15" dur="26">
                                          <p:stCondLst>
                                            <p:cond delay="1312"/>
                                          </p:stCondLst>
                                        </p:cTn>
                                        <p:tgtEl>
                                          <p:spTgt spid="86"/>
                                        </p:tgtEl>
                                      </p:cBhvr>
                                      <p:to x="100000" y="80000"/>
                                    </p:animScale>
                                    <p:animScale>
                                      <p:cBhvr>
                                        <p:cTn id="16" dur="166" decel="50000">
                                          <p:stCondLst>
                                            <p:cond delay="1338"/>
                                          </p:stCondLst>
                                        </p:cTn>
                                        <p:tgtEl>
                                          <p:spTgt spid="86"/>
                                        </p:tgtEl>
                                      </p:cBhvr>
                                      <p:to x="100000" y="100000"/>
                                    </p:animScale>
                                    <p:animScale>
                                      <p:cBhvr>
                                        <p:cTn id="17" dur="26">
                                          <p:stCondLst>
                                            <p:cond delay="1642"/>
                                          </p:stCondLst>
                                        </p:cTn>
                                        <p:tgtEl>
                                          <p:spTgt spid="86"/>
                                        </p:tgtEl>
                                      </p:cBhvr>
                                      <p:to x="100000" y="90000"/>
                                    </p:animScale>
                                    <p:animScale>
                                      <p:cBhvr>
                                        <p:cTn id="18" dur="166" decel="50000">
                                          <p:stCondLst>
                                            <p:cond delay="1668"/>
                                          </p:stCondLst>
                                        </p:cTn>
                                        <p:tgtEl>
                                          <p:spTgt spid="86"/>
                                        </p:tgtEl>
                                      </p:cBhvr>
                                      <p:to x="100000" y="100000"/>
                                    </p:animScale>
                                    <p:animScale>
                                      <p:cBhvr>
                                        <p:cTn id="19" dur="26">
                                          <p:stCondLst>
                                            <p:cond delay="1808"/>
                                          </p:stCondLst>
                                        </p:cTn>
                                        <p:tgtEl>
                                          <p:spTgt spid="86"/>
                                        </p:tgtEl>
                                      </p:cBhvr>
                                      <p:to x="100000" y="95000"/>
                                    </p:animScale>
                                    <p:animScale>
                                      <p:cBhvr>
                                        <p:cTn id="20" dur="166" decel="50000">
                                          <p:stCondLst>
                                            <p:cond delay="1834"/>
                                          </p:stCondLst>
                                        </p:cTn>
                                        <p:tgtEl>
                                          <p:spTgt spid="8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879B9-DDAE-6490-05CB-B8EB94D59AE8}"/>
              </a:ext>
            </a:extLst>
          </p:cNvPr>
          <p:cNvSpPr>
            <a:spLocks noGrp="1"/>
          </p:cNvSpPr>
          <p:nvPr>
            <p:ph type="title"/>
          </p:nvPr>
        </p:nvSpPr>
        <p:spPr>
          <a:xfrm>
            <a:off x="1061550" y="458550"/>
            <a:ext cx="7020900" cy="750300"/>
          </a:xfrm>
        </p:spPr>
        <p:txBody>
          <a:bodyPr/>
          <a:lstStyle/>
          <a:p>
            <a:pPr algn="ctr"/>
            <a:r>
              <a:rPr lang="en-US"/>
              <a:t>LUYỆN TẬP </a:t>
            </a:r>
          </a:p>
        </p:txBody>
      </p:sp>
      <p:sp>
        <p:nvSpPr>
          <p:cNvPr id="5" name="Slide Number Placeholder 4">
            <a:extLst>
              <a:ext uri="{FF2B5EF4-FFF2-40B4-BE49-F238E27FC236}">
                <a16:creationId xmlns:a16="http://schemas.microsoft.com/office/drawing/2014/main" id="{03E2EC5C-83C1-1996-4804-7BECCE4176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sp>
        <p:nvSpPr>
          <p:cNvPr id="7" name="TextBox 6">
            <a:extLst>
              <a:ext uri="{FF2B5EF4-FFF2-40B4-BE49-F238E27FC236}">
                <a16:creationId xmlns:a16="http://schemas.microsoft.com/office/drawing/2014/main" id="{C6CCBB45-39EA-5814-C1D9-6F7675B65A00}"/>
              </a:ext>
            </a:extLst>
          </p:cNvPr>
          <p:cNvSpPr txBox="1"/>
          <p:nvPr/>
        </p:nvSpPr>
        <p:spPr>
          <a:xfrm>
            <a:off x="1139484" y="1296092"/>
            <a:ext cx="6654018" cy="1693862"/>
          </a:xfrm>
          <a:prstGeom prst="rect">
            <a:avLst/>
          </a:prstGeom>
          <a:noFill/>
        </p:spPr>
        <p:txBody>
          <a:bodyPr wrap="square">
            <a:spAutoFit/>
          </a:bodyPr>
          <a:lstStyle/>
          <a:p>
            <a:pPr>
              <a:lnSpc>
                <a:spcPct val="150000"/>
              </a:lnSpc>
            </a:pPr>
            <a:r>
              <a:rPr lang="en-US" b="1" err="1">
                <a:solidFill>
                  <a:srgbClr val="333333"/>
                </a:solidFill>
                <a:effectLst/>
                <a:latin typeface="+mn-lt"/>
                <a:ea typeface="Yu Mincho" panose="02020400000000000000" pitchFamily="18" charset="-128"/>
                <a:cs typeface="Times New Roman" panose="02020603050405020304" pitchFamily="18" charset="0"/>
              </a:rPr>
              <a:t>Câu</a:t>
            </a:r>
            <a:r>
              <a:rPr lang="en-US" b="1">
                <a:solidFill>
                  <a:srgbClr val="333333"/>
                </a:solidFill>
                <a:effectLst/>
                <a:latin typeface="+mn-lt"/>
                <a:ea typeface="Yu Mincho" panose="02020400000000000000" pitchFamily="18" charset="-128"/>
                <a:cs typeface="Times New Roman" panose="02020603050405020304" pitchFamily="18" charset="0"/>
              </a:rPr>
              <a:t> 1:</a:t>
            </a:r>
            <a:r>
              <a:rPr lang="en-US">
                <a:solidFill>
                  <a:srgbClr val="333333"/>
                </a:solidFill>
                <a:effectLst/>
                <a:latin typeface="+mn-lt"/>
                <a:ea typeface="Yu Mincho" panose="02020400000000000000" pitchFamily="18" charset="-128"/>
                <a:cs typeface="Times New Roman" panose="02020603050405020304" pitchFamily="18" charset="0"/>
              </a:rPr>
              <a:t> Theo </a:t>
            </a:r>
            <a:r>
              <a:rPr lang="en-US" err="1">
                <a:solidFill>
                  <a:srgbClr val="333333"/>
                </a:solidFill>
                <a:effectLst/>
                <a:latin typeface="+mn-lt"/>
                <a:ea typeface="Yu Mincho" panose="02020400000000000000" pitchFamily="18" charset="-128"/>
                <a:cs typeface="Times New Roman" panose="02020603050405020304" pitchFamily="18" charset="0"/>
              </a:rPr>
              <a:t>Luật</a:t>
            </a:r>
            <a:r>
              <a:rPr lang="en-US">
                <a:solidFill>
                  <a:srgbClr val="333333"/>
                </a:solidFill>
                <a:effectLst/>
                <a:latin typeface="+mn-lt"/>
                <a:ea typeface="Yu Mincho" panose="02020400000000000000" pitchFamily="18" charset="-128"/>
                <a:cs typeface="Times New Roman" panose="02020603050405020304" pitchFamily="18" charset="0"/>
              </a:rPr>
              <a:t> </a:t>
            </a:r>
            <a:r>
              <a:rPr lang="en-US" err="1">
                <a:solidFill>
                  <a:srgbClr val="333333"/>
                </a:solidFill>
                <a:effectLst/>
                <a:latin typeface="+mn-lt"/>
                <a:ea typeface="Yu Mincho" panose="02020400000000000000" pitchFamily="18" charset="-128"/>
                <a:cs typeface="Times New Roman" panose="02020603050405020304" pitchFamily="18" charset="0"/>
              </a:rPr>
              <a:t>Nghĩa</a:t>
            </a:r>
            <a:r>
              <a:rPr lang="en-US">
                <a:solidFill>
                  <a:srgbClr val="333333"/>
                </a:solidFill>
                <a:effectLst/>
                <a:latin typeface="+mn-lt"/>
                <a:ea typeface="Yu Mincho" panose="02020400000000000000" pitchFamily="18" charset="-128"/>
                <a:cs typeface="Times New Roman" panose="02020603050405020304" pitchFamily="18" charset="0"/>
              </a:rPr>
              <a:t> </a:t>
            </a:r>
            <a:r>
              <a:rPr lang="en-US" err="1">
                <a:solidFill>
                  <a:srgbClr val="333333"/>
                </a:solidFill>
                <a:effectLst/>
                <a:latin typeface="+mn-lt"/>
                <a:ea typeface="Yu Mincho" panose="02020400000000000000" pitchFamily="18" charset="-128"/>
                <a:cs typeface="Times New Roman" panose="02020603050405020304" pitchFamily="18" charset="0"/>
              </a:rPr>
              <a:t>vụ</a:t>
            </a:r>
            <a:r>
              <a:rPr lang="en-US">
                <a:solidFill>
                  <a:srgbClr val="333333"/>
                </a:solidFill>
                <a:effectLst/>
                <a:latin typeface="+mn-lt"/>
                <a:ea typeface="Yu Mincho" panose="02020400000000000000" pitchFamily="18" charset="-128"/>
                <a:cs typeface="Times New Roman" panose="02020603050405020304" pitchFamily="18" charset="0"/>
              </a:rPr>
              <a:t> </a:t>
            </a:r>
            <a:r>
              <a:rPr lang="en-US" err="1">
                <a:solidFill>
                  <a:srgbClr val="333333"/>
                </a:solidFill>
                <a:effectLst/>
                <a:latin typeface="+mn-lt"/>
                <a:ea typeface="Yu Mincho" panose="02020400000000000000" pitchFamily="18" charset="-128"/>
                <a:cs typeface="Times New Roman" panose="02020603050405020304" pitchFamily="18" charset="0"/>
              </a:rPr>
              <a:t>quân</a:t>
            </a:r>
            <a:r>
              <a:rPr lang="en-US">
                <a:solidFill>
                  <a:srgbClr val="333333"/>
                </a:solidFill>
                <a:effectLst/>
                <a:latin typeface="+mn-lt"/>
                <a:ea typeface="Yu Mincho" panose="02020400000000000000" pitchFamily="18" charset="-128"/>
                <a:cs typeface="Times New Roman" panose="02020603050405020304" pitchFamily="18" charset="0"/>
              </a:rPr>
              <a:t> </a:t>
            </a:r>
            <a:r>
              <a:rPr lang="en-US" err="1">
                <a:solidFill>
                  <a:srgbClr val="333333"/>
                </a:solidFill>
                <a:effectLst/>
                <a:latin typeface="+mn-lt"/>
                <a:ea typeface="Yu Mincho" panose="02020400000000000000" pitchFamily="18" charset="-128"/>
                <a:cs typeface="Times New Roman" panose="02020603050405020304" pitchFamily="18" charset="0"/>
              </a:rPr>
              <a:t>sự</a:t>
            </a:r>
            <a:r>
              <a:rPr lang="en-US">
                <a:solidFill>
                  <a:srgbClr val="333333"/>
                </a:solidFill>
                <a:effectLst/>
                <a:latin typeface="+mn-lt"/>
                <a:ea typeface="Yu Mincho" panose="02020400000000000000" pitchFamily="18" charset="-128"/>
                <a:cs typeface="Times New Roman" panose="02020603050405020304" pitchFamily="18" charset="0"/>
              </a:rPr>
              <a:t> (</a:t>
            </a:r>
            <a:r>
              <a:rPr lang="en-US" err="1">
                <a:solidFill>
                  <a:srgbClr val="333333"/>
                </a:solidFill>
                <a:effectLst/>
                <a:latin typeface="+mn-lt"/>
                <a:ea typeface="Yu Mincho" panose="02020400000000000000" pitchFamily="18" charset="-128"/>
                <a:cs typeface="Times New Roman" panose="02020603050405020304" pitchFamily="18" charset="0"/>
              </a:rPr>
              <a:t>sửa</a:t>
            </a:r>
            <a:r>
              <a:rPr lang="en-US">
                <a:solidFill>
                  <a:srgbClr val="333333"/>
                </a:solidFill>
                <a:effectLst/>
                <a:latin typeface="+mn-lt"/>
                <a:ea typeface="Yu Mincho" panose="02020400000000000000" pitchFamily="18" charset="-128"/>
                <a:cs typeface="Times New Roman" panose="02020603050405020304" pitchFamily="18" charset="0"/>
              </a:rPr>
              <a:t> </a:t>
            </a:r>
            <a:r>
              <a:rPr lang="en-US" err="1">
                <a:solidFill>
                  <a:srgbClr val="333333"/>
                </a:solidFill>
                <a:effectLst/>
                <a:latin typeface="+mn-lt"/>
                <a:ea typeface="Yu Mincho" panose="02020400000000000000" pitchFamily="18" charset="-128"/>
                <a:cs typeface="Times New Roman" panose="02020603050405020304" pitchFamily="18" charset="0"/>
              </a:rPr>
              <a:t>đổi</a:t>
            </a:r>
            <a:r>
              <a:rPr lang="en-US">
                <a:solidFill>
                  <a:srgbClr val="333333"/>
                </a:solidFill>
                <a:effectLst/>
                <a:latin typeface="+mn-lt"/>
                <a:ea typeface="Yu Mincho" panose="02020400000000000000" pitchFamily="18" charset="-128"/>
                <a:cs typeface="Times New Roman" panose="02020603050405020304" pitchFamily="18" charset="0"/>
              </a:rPr>
              <a:t>) </a:t>
            </a:r>
            <a:r>
              <a:rPr lang="en-US" err="1">
                <a:solidFill>
                  <a:srgbClr val="333333"/>
                </a:solidFill>
                <a:effectLst/>
                <a:latin typeface="+mn-lt"/>
                <a:ea typeface="Yu Mincho" panose="02020400000000000000" pitchFamily="18" charset="-128"/>
                <a:cs typeface="Times New Roman" panose="02020603050405020304" pitchFamily="18" charset="0"/>
              </a:rPr>
              <a:t>năm</a:t>
            </a:r>
            <a:r>
              <a:rPr lang="en-US">
                <a:solidFill>
                  <a:srgbClr val="333333"/>
                </a:solidFill>
                <a:effectLst/>
                <a:latin typeface="+mn-lt"/>
                <a:ea typeface="Yu Mincho" panose="02020400000000000000" pitchFamily="18" charset="-128"/>
                <a:cs typeface="Times New Roman" panose="02020603050405020304" pitchFamily="18" charset="0"/>
              </a:rPr>
              <a:t> 2015, </a:t>
            </a:r>
            <a:r>
              <a:rPr lang="en-US" err="1">
                <a:solidFill>
                  <a:srgbClr val="333333"/>
                </a:solidFill>
                <a:effectLst/>
                <a:latin typeface="+mn-lt"/>
                <a:ea typeface="Yu Mincho" panose="02020400000000000000" pitchFamily="18" charset="-128"/>
                <a:cs typeface="Times New Roman" panose="02020603050405020304" pitchFamily="18" charset="0"/>
              </a:rPr>
              <a:t>công</a:t>
            </a:r>
            <a:r>
              <a:rPr lang="en-US">
                <a:solidFill>
                  <a:srgbClr val="333333"/>
                </a:solidFill>
                <a:effectLst/>
                <a:latin typeface="+mn-lt"/>
                <a:ea typeface="Yu Mincho" panose="02020400000000000000" pitchFamily="18" charset="-128"/>
                <a:cs typeface="Times New Roman" panose="02020603050405020304" pitchFamily="18" charset="0"/>
              </a:rPr>
              <a:t> </a:t>
            </a:r>
            <a:r>
              <a:rPr lang="en-US" err="1">
                <a:solidFill>
                  <a:srgbClr val="333333"/>
                </a:solidFill>
                <a:effectLst/>
                <a:latin typeface="+mn-lt"/>
                <a:ea typeface="Yu Mincho" panose="02020400000000000000" pitchFamily="18" charset="-128"/>
                <a:cs typeface="Times New Roman" panose="02020603050405020304" pitchFamily="18" charset="0"/>
              </a:rPr>
              <a:t>dân</a:t>
            </a:r>
            <a:r>
              <a:rPr lang="en-US">
                <a:solidFill>
                  <a:srgbClr val="333333"/>
                </a:solidFill>
                <a:effectLst/>
                <a:latin typeface="+mn-lt"/>
                <a:ea typeface="Yu Mincho" panose="02020400000000000000" pitchFamily="18" charset="-128"/>
                <a:cs typeface="Times New Roman" panose="02020603050405020304" pitchFamily="18" charset="0"/>
              </a:rPr>
              <a:t> </a:t>
            </a:r>
            <a:r>
              <a:rPr lang="en-US" err="1">
                <a:solidFill>
                  <a:srgbClr val="333333"/>
                </a:solidFill>
                <a:effectLst/>
                <a:latin typeface="+mn-lt"/>
                <a:ea typeface="Yu Mincho" panose="02020400000000000000" pitchFamily="18" charset="-128"/>
                <a:cs typeface="Times New Roman" panose="02020603050405020304" pitchFamily="18" charset="0"/>
              </a:rPr>
              <a:t>được</a:t>
            </a:r>
            <a:r>
              <a:rPr lang="en-US">
                <a:solidFill>
                  <a:srgbClr val="333333"/>
                </a:solidFill>
                <a:effectLst/>
                <a:latin typeface="+mn-lt"/>
                <a:ea typeface="Yu Mincho" panose="02020400000000000000" pitchFamily="18" charset="-128"/>
                <a:cs typeface="Times New Roman" panose="02020603050405020304" pitchFamily="18" charset="0"/>
              </a:rPr>
              <a:t> </a:t>
            </a:r>
            <a:r>
              <a:rPr lang="en-US" err="1">
                <a:solidFill>
                  <a:srgbClr val="333333"/>
                </a:solidFill>
                <a:effectLst/>
                <a:latin typeface="+mn-lt"/>
                <a:ea typeface="Yu Mincho" panose="02020400000000000000" pitchFamily="18" charset="-128"/>
                <a:cs typeface="Times New Roman" panose="02020603050405020304" pitchFamily="18" charset="0"/>
              </a:rPr>
              <a:t>tạm</a:t>
            </a:r>
            <a:r>
              <a:rPr lang="en-US">
                <a:solidFill>
                  <a:srgbClr val="333333"/>
                </a:solidFill>
                <a:effectLst/>
                <a:latin typeface="+mn-lt"/>
                <a:ea typeface="Yu Mincho" panose="02020400000000000000" pitchFamily="18" charset="-128"/>
                <a:cs typeface="Times New Roman" panose="02020603050405020304" pitchFamily="18" charset="0"/>
              </a:rPr>
              <a:t> </a:t>
            </a:r>
            <a:r>
              <a:rPr lang="en-US" err="1">
                <a:solidFill>
                  <a:srgbClr val="333333"/>
                </a:solidFill>
                <a:effectLst/>
                <a:latin typeface="+mn-lt"/>
                <a:ea typeface="Yu Mincho" panose="02020400000000000000" pitchFamily="18" charset="-128"/>
                <a:cs typeface="Times New Roman" panose="02020603050405020304" pitchFamily="18" charset="0"/>
              </a:rPr>
              <a:t>hoãn</a:t>
            </a:r>
            <a:r>
              <a:rPr lang="en-US">
                <a:solidFill>
                  <a:srgbClr val="333333"/>
                </a:solidFill>
                <a:effectLst/>
                <a:latin typeface="+mn-lt"/>
                <a:ea typeface="Yu Mincho" panose="02020400000000000000" pitchFamily="18" charset="-128"/>
                <a:cs typeface="Times New Roman" panose="02020603050405020304" pitchFamily="18" charset="0"/>
              </a:rPr>
              <a:t> </a:t>
            </a:r>
            <a:r>
              <a:rPr lang="en-US" err="1">
                <a:solidFill>
                  <a:srgbClr val="333333"/>
                </a:solidFill>
                <a:effectLst/>
                <a:latin typeface="+mn-lt"/>
                <a:ea typeface="Yu Mincho" panose="02020400000000000000" pitchFamily="18" charset="-128"/>
                <a:cs typeface="Times New Roman" panose="02020603050405020304" pitchFamily="18" charset="0"/>
              </a:rPr>
              <a:t>nghĩa</a:t>
            </a:r>
            <a:r>
              <a:rPr lang="en-US">
                <a:solidFill>
                  <a:srgbClr val="333333"/>
                </a:solidFill>
                <a:effectLst/>
                <a:latin typeface="+mn-lt"/>
                <a:ea typeface="Yu Mincho" panose="02020400000000000000" pitchFamily="18" charset="-128"/>
                <a:cs typeface="Times New Roman" panose="02020603050405020304" pitchFamily="18" charset="0"/>
              </a:rPr>
              <a:t> </a:t>
            </a:r>
            <a:r>
              <a:rPr lang="en-US" err="1">
                <a:solidFill>
                  <a:srgbClr val="333333"/>
                </a:solidFill>
                <a:effectLst/>
                <a:latin typeface="+mn-lt"/>
                <a:ea typeface="Yu Mincho" panose="02020400000000000000" pitchFamily="18" charset="-128"/>
                <a:cs typeface="Times New Roman" panose="02020603050405020304" pitchFamily="18" charset="0"/>
              </a:rPr>
              <a:t>vụ</a:t>
            </a:r>
            <a:r>
              <a:rPr lang="en-US">
                <a:solidFill>
                  <a:srgbClr val="333333"/>
                </a:solidFill>
                <a:effectLst/>
                <a:latin typeface="+mn-lt"/>
                <a:ea typeface="Yu Mincho" panose="02020400000000000000" pitchFamily="18" charset="-128"/>
                <a:cs typeface="Times New Roman" panose="02020603050405020304" pitchFamily="18" charset="0"/>
              </a:rPr>
              <a:t> </a:t>
            </a:r>
            <a:r>
              <a:rPr lang="en-US" err="1">
                <a:solidFill>
                  <a:srgbClr val="333333"/>
                </a:solidFill>
                <a:effectLst/>
                <a:latin typeface="+mn-lt"/>
                <a:ea typeface="Yu Mincho" panose="02020400000000000000" pitchFamily="18" charset="-128"/>
                <a:cs typeface="Times New Roman" panose="02020603050405020304" pitchFamily="18" charset="0"/>
              </a:rPr>
              <a:t>quân</a:t>
            </a:r>
            <a:r>
              <a:rPr lang="en-US">
                <a:solidFill>
                  <a:srgbClr val="333333"/>
                </a:solidFill>
                <a:effectLst/>
                <a:latin typeface="+mn-lt"/>
                <a:ea typeface="Yu Mincho" panose="02020400000000000000" pitchFamily="18" charset="-128"/>
                <a:cs typeface="Times New Roman" panose="02020603050405020304" pitchFamily="18" charset="0"/>
              </a:rPr>
              <a:t> </a:t>
            </a:r>
            <a:r>
              <a:rPr lang="en-US" err="1">
                <a:solidFill>
                  <a:srgbClr val="333333"/>
                </a:solidFill>
                <a:effectLst/>
                <a:latin typeface="+mn-lt"/>
                <a:ea typeface="Yu Mincho" panose="02020400000000000000" pitchFamily="18" charset="-128"/>
                <a:cs typeface="Times New Roman" panose="02020603050405020304" pitchFamily="18" charset="0"/>
              </a:rPr>
              <a:t>sự</a:t>
            </a:r>
            <a:r>
              <a:rPr lang="en-US">
                <a:solidFill>
                  <a:srgbClr val="333333"/>
                </a:solidFill>
                <a:effectLst/>
                <a:latin typeface="+mn-lt"/>
                <a:ea typeface="Yu Mincho" panose="02020400000000000000" pitchFamily="18" charset="-128"/>
                <a:cs typeface="Times New Roman" panose="02020603050405020304" pitchFamily="18" charset="0"/>
              </a:rPr>
              <a:t> </a:t>
            </a:r>
            <a:r>
              <a:rPr lang="en-US" err="1">
                <a:solidFill>
                  <a:srgbClr val="333333"/>
                </a:solidFill>
                <a:effectLst/>
                <a:latin typeface="+mn-lt"/>
                <a:ea typeface="Yu Mincho" panose="02020400000000000000" pitchFamily="18" charset="-128"/>
                <a:cs typeface="Times New Roman" panose="02020603050405020304" pitchFamily="18" charset="0"/>
              </a:rPr>
              <a:t>vì</a:t>
            </a:r>
            <a:r>
              <a:rPr lang="en-US">
                <a:solidFill>
                  <a:srgbClr val="333333"/>
                </a:solidFill>
                <a:effectLst/>
                <a:latin typeface="+mn-lt"/>
                <a:ea typeface="Yu Mincho" panose="02020400000000000000" pitchFamily="18" charset="-128"/>
                <a:cs typeface="Times New Roman" panose="02020603050405020304" pitchFamily="18" charset="0"/>
              </a:rPr>
              <a:t> </a:t>
            </a:r>
            <a:r>
              <a:rPr lang="en-US" err="1">
                <a:solidFill>
                  <a:srgbClr val="333333"/>
                </a:solidFill>
                <a:effectLst/>
                <a:latin typeface="+mn-lt"/>
                <a:ea typeface="Yu Mincho" panose="02020400000000000000" pitchFamily="18" charset="-128"/>
                <a:cs typeface="Times New Roman" panose="02020603050405020304" pitchFamily="18" charset="0"/>
              </a:rPr>
              <a:t>lí</a:t>
            </a:r>
            <a:r>
              <a:rPr lang="en-US">
                <a:solidFill>
                  <a:srgbClr val="333333"/>
                </a:solidFill>
                <a:effectLst/>
                <a:latin typeface="+mn-lt"/>
                <a:ea typeface="Yu Mincho" panose="02020400000000000000" pitchFamily="18" charset="-128"/>
                <a:cs typeface="Times New Roman" panose="02020603050405020304" pitchFamily="18" charset="0"/>
              </a:rPr>
              <a:t> do </a:t>
            </a:r>
            <a:r>
              <a:rPr lang="en-US" err="1">
                <a:solidFill>
                  <a:srgbClr val="333333"/>
                </a:solidFill>
                <a:effectLst/>
                <a:latin typeface="+mn-lt"/>
                <a:ea typeface="Yu Mincho" panose="02020400000000000000" pitchFamily="18" charset="-128"/>
                <a:cs typeface="Times New Roman" panose="02020603050405020304" pitchFamily="18" charset="0"/>
              </a:rPr>
              <a:t>đang</a:t>
            </a:r>
            <a:r>
              <a:rPr lang="en-US">
                <a:solidFill>
                  <a:srgbClr val="333333"/>
                </a:solidFill>
                <a:effectLst/>
                <a:latin typeface="+mn-lt"/>
                <a:ea typeface="Yu Mincho" panose="02020400000000000000" pitchFamily="18" charset="-128"/>
                <a:cs typeface="Times New Roman" panose="02020603050405020304" pitchFamily="18" charset="0"/>
              </a:rPr>
              <a:t> </a:t>
            </a:r>
            <a:r>
              <a:rPr lang="en-US" err="1">
                <a:solidFill>
                  <a:srgbClr val="333333"/>
                </a:solidFill>
                <a:effectLst/>
                <a:latin typeface="+mn-lt"/>
                <a:ea typeface="Yu Mincho" panose="02020400000000000000" pitchFamily="18" charset="-128"/>
                <a:cs typeface="Times New Roman" panose="02020603050405020304" pitchFamily="18" charset="0"/>
              </a:rPr>
              <a:t>học</a:t>
            </a:r>
            <a:r>
              <a:rPr lang="en-US">
                <a:solidFill>
                  <a:srgbClr val="333333"/>
                </a:solidFill>
                <a:effectLst/>
                <a:latin typeface="+mn-lt"/>
                <a:ea typeface="Yu Mincho" panose="02020400000000000000" pitchFamily="18" charset="-128"/>
                <a:cs typeface="Times New Roman" panose="02020603050405020304" pitchFamily="18" charset="0"/>
              </a:rPr>
              <a:t> </a:t>
            </a:r>
            <a:r>
              <a:rPr lang="en-US" err="1">
                <a:solidFill>
                  <a:srgbClr val="333333"/>
                </a:solidFill>
                <a:effectLst/>
                <a:latin typeface="+mn-lt"/>
                <a:ea typeface="Yu Mincho" panose="02020400000000000000" pitchFamily="18" charset="-128"/>
                <a:cs typeface="Times New Roman" panose="02020603050405020304" pitchFamily="18" charset="0"/>
              </a:rPr>
              <a:t>đại</a:t>
            </a:r>
            <a:r>
              <a:rPr lang="en-US">
                <a:solidFill>
                  <a:srgbClr val="333333"/>
                </a:solidFill>
                <a:effectLst/>
                <a:latin typeface="+mn-lt"/>
                <a:ea typeface="Yu Mincho" panose="02020400000000000000" pitchFamily="18" charset="-128"/>
                <a:cs typeface="Times New Roman" panose="02020603050405020304" pitchFamily="18" charset="0"/>
              </a:rPr>
              <a:t> </a:t>
            </a:r>
            <a:r>
              <a:rPr lang="en-US" err="1">
                <a:solidFill>
                  <a:srgbClr val="333333"/>
                </a:solidFill>
                <a:effectLst/>
                <a:latin typeface="+mn-lt"/>
                <a:ea typeface="Yu Mincho" panose="02020400000000000000" pitchFamily="18" charset="-128"/>
                <a:cs typeface="Times New Roman" panose="02020603050405020304" pitchFamily="18" charset="0"/>
              </a:rPr>
              <a:t>học</a:t>
            </a:r>
            <a:r>
              <a:rPr lang="en-US">
                <a:solidFill>
                  <a:srgbClr val="333333"/>
                </a:solidFill>
                <a:effectLst/>
                <a:latin typeface="+mn-lt"/>
                <a:ea typeface="Yu Mincho" panose="02020400000000000000" pitchFamily="18" charset="-128"/>
                <a:cs typeface="Times New Roman" panose="02020603050405020304" pitchFamily="18" charset="0"/>
              </a:rPr>
              <a:t>, </a:t>
            </a:r>
            <a:r>
              <a:rPr lang="en-US" err="1">
                <a:solidFill>
                  <a:srgbClr val="333333"/>
                </a:solidFill>
                <a:effectLst/>
                <a:latin typeface="+mn-lt"/>
                <a:ea typeface="Yu Mincho" panose="02020400000000000000" pitchFamily="18" charset="-128"/>
                <a:cs typeface="Times New Roman" panose="02020603050405020304" pitchFamily="18" charset="0"/>
              </a:rPr>
              <a:t>cao</a:t>
            </a:r>
            <a:r>
              <a:rPr lang="en-US">
                <a:solidFill>
                  <a:srgbClr val="333333"/>
                </a:solidFill>
                <a:effectLst/>
                <a:latin typeface="+mn-lt"/>
                <a:ea typeface="Yu Mincho" panose="02020400000000000000" pitchFamily="18" charset="-128"/>
                <a:cs typeface="Times New Roman" panose="02020603050405020304" pitchFamily="18" charset="0"/>
              </a:rPr>
              <a:t> </a:t>
            </a:r>
            <a:r>
              <a:rPr lang="en-US" err="1">
                <a:solidFill>
                  <a:srgbClr val="333333"/>
                </a:solidFill>
                <a:effectLst/>
                <a:latin typeface="+mn-lt"/>
                <a:ea typeface="Yu Mincho" panose="02020400000000000000" pitchFamily="18" charset="-128"/>
                <a:cs typeface="Times New Roman" panose="02020603050405020304" pitchFamily="18" charset="0"/>
              </a:rPr>
              <a:t>đẳng</a:t>
            </a:r>
            <a:r>
              <a:rPr lang="en-US">
                <a:solidFill>
                  <a:srgbClr val="333333"/>
                </a:solidFill>
                <a:effectLst/>
                <a:latin typeface="+mn-lt"/>
                <a:ea typeface="Yu Mincho" panose="02020400000000000000" pitchFamily="18" charset="-128"/>
                <a:cs typeface="Times New Roman" panose="02020603050405020304" pitchFamily="18" charset="0"/>
              </a:rPr>
              <a:t> </a:t>
            </a:r>
            <a:r>
              <a:rPr lang="en-US" err="1">
                <a:solidFill>
                  <a:srgbClr val="333333"/>
                </a:solidFill>
                <a:effectLst/>
                <a:latin typeface="+mn-lt"/>
                <a:ea typeface="Yu Mincho" panose="02020400000000000000" pitchFamily="18" charset="-128"/>
                <a:cs typeface="Times New Roman" panose="02020603050405020304" pitchFamily="18" charset="0"/>
              </a:rPr>
              <a:t>thì</a:t>
            </a:r>
            <a:r>
              <a:rPr lang="en-US">
                <a:solidFill>
                  <a:srgbClr val="333333"/>
                </a:solidFill>
                <a:effectLst/>
                <a:latin typeface="+mn-lt"/>
                <a:ea typeface="Yu Mincho" panose="02020400000000000000" pitchFamily="18" charset="-128"/>
                <a:cs typeface="Times New Roman" panose="02020603050405020304" pitchFamily="18" charset="0"/>
              </a:rPr>
              <a:t> </a:t>
            </a:r>
            <a:r>
              <a:rPr lang="en-US" err="1">
                <a:solidFill>
                  <a:srgbClr val="333333"/>
                </a:solidFill>
                <a:effectLst/>
                <a:latin typeface="+mn-lt"/>
                <a:ea typeface="Yu Mincho" panose="02020400000000000000" pitchFamily="18" charset="-128"/>
                <a:cs typeface="Times New Roman" panose="02020603050405020304" pitchFamily="18" charset="0"/>
              </a:rPr>
              <a:t>độ</a:t>
            </a:r>
            <a:r>
              <a:rPr lang="en-US">
                <a:solidFill>
                  <a:srgbClr val="333333"/>
                </a:solidFill>
                <a:effectLst/>
                <a:latin typeface="+mn-lt"/>
                <a:ea typeface="Yu Mincho" panose="02020400000000000000" pitchFamily="18" charset="-128"/>
                <a:cs typeface="Times New Roman" panose="02020603050405020304" pitchFamily="18" charset="0"/>
              </a:rPr>
              <a:t> </a:t>
            </a:r>
            <a:r>
              <a:rPr lang="en-US" err="1">
                <a:solidFill>
                  <a:srgbClr val="333333"/>
                </a:solidFill>
                <a:effectLst/>
                <a:latin typeface="+mn-lt"/>
                <a:ea typeface="Yu Mincho" panose="02020400000000000000" pitchFamily="18" charset="-128"/>
                <a:cs typeface="Times New Roman" panose="02020603050405020304" pitchFamily="18" charset="0"/>
              </a:rPr>
              <a:t>tuổi</a:t>
            </a:r>
            <a:r>
              <a:rPr lang="en-US">
                <a:solidFill>
                  <a:srgbClr val="333333"/>
                </a:solidFill>
                <a:effectLst/>
                <a:latin typeface="+mn-lt"/>
                <a:ea typeface="Yu Mincho" panose="02020400000000000000" pitchFamily="18" charset="-128"/>
                <a:cs typeface="Times New Roman" panose="02020603050405020304" pitchFamily="18" charset="0"/>
              </a:rPr>
              <a:t> </a:t>
            </a:r>
            <a:r>
              <a:rPr lang="en-US" err="1">
                <a:solidFill>
                  <a:srgbClr val="333333"/>
                </a:solidFill>
                <a:effectLst/>
                <a:latin typeface="+mn-lt"/>
                <a:ea typeface="Yu Mincho" panose="02020400000000000000" pitchFamily="18" charset="-128"/>
                <a:cs typeface="Times New Roman" panose="02020603050405020304" pitchFamily="18" charset="0"/>
              </a:rPr>
              <a:t>tham</a:t>
            </a:r>
            <a:r>
              <a:rPr lang="en-US">
                <a:solidFill>
                  <a:srgbClr val="333333"/>
                </a:solidFill>
                <a:effectLst/>
                <a:latin typeface="+mn-lt"/>
                <a:ea typeface="Yu Mincho" panose="02020400000000000000" pitchFamily="18" charset="-128"/>
                <a:cs typeface="Times New Roman" panose="02020603050405020304" pitchFamily="18" charset="0"/>
              </a:rPr>
              <a:t> </a:t>
            </a:r>
            <a:r>
              <a:rPr lang="en-US" err="1">
                <a:solidFill>
                  <a:srgbClr val="333333"/>
                </a:solidFill>
                <a:effectLst/>
                <a:latin typeface="+mn-lt"/>
                <a:ea typeface="Yu Mincho" panose="02020400000000000000" pitchFamily="18" charset="-128"/>
                <a:cs typeface="Times New Roman" panose="02020603050405020304" pitchFamily="18" charset="0"/>
              </a:rPr>
              <a:t>gia</a:t>
            </a:r>
            <a:r>
              <a:rPr lang="en-US">
                <a:solidFill>
                  <a:srgbClr val="333333"/>
                </a:solidFill>
                <a:effectLst/>
                <a:latin typeface="+mn-lt"/>
                <a:ea typeface="Yu Mincho" panose="02020400000000000000" pitchFamily="18" charset="-128"/>
                <a:cs typeface="Times New Roman" panose="02020603050405020304" pitchFamily="18" charset="0"/>
              </a:rPr>
              <a:t> </a:t>
            </a:r>
            <a:r>
              <a:rPr lang="en-US" err="1">
                <a:solidFill>
                  <a:srgbClr val="333333"/>
                </a:solidFill>
                <a:effectLst/>
                <a:latin typeface="+mn-lt"/>
                <a:ea typeface="Yu Mincho" panose="02020400000000000000" pitchFamily="18" charset="-128"/>
                <a:cs typeface="Times New Roman" panose="02020603050405020304" pitchFamily="18" charset="0"/>
              </a:rPr>
              <a:t>nghĩa</a:t>
            </a:r>
            <a:r>
              <a:rPr lang="en-US">
                <a:solidFill>
                  <a:srgbClr val="333333"/>
                </a:solidFill>
                <a:effectLst/>
                <a:latin typeface="+mn-lt"/>
                <a:ea typeface="Yu Mincho" panose="02020400000000000000" pitchFamily="18" charset="-128"/>
                <a:cs typeface="Times New Roman" panose="02020603050405020304" pitchFamily="18" charset="0"/>
              </a:rPr>
              <a:t> </a:t>
            </a:r>
            <a:r>
              <a:rPr lang="en-US" err="1">
                <a:solidFill>
                  <a:srgbClr val="333333"/>
                </a:solidFill>
                <a:effectLst/>
                <a:latin typeface="+mn-lt"/>
                <a:ea typeface="Yu Mincho" panose="02020400000000000000" pitchFamily="18" charset="-128"/>
                <a:cs typeface="Times New Roman" panose="02020603050405020304" pitchFamily="18" charset="0"/>
              </a:rPr>
              <a:t>vụ</a:t>
            </a:r>
            <a:r>
              <a:rPr lang="en-US">
                <a:solidFill>
                  <a:srgbClr val="333333"/>
                </a:solidFill>
                <a:effectLst/>
                <a:latin typeface="+mn-lt"/>
                <a:ea typeface="Yu Mincho" panose="02020400000000000000" pitchFamily="18" charset="-128"/>
                <a:cs typeface="Times New Roman" panose="02020603050405020304" pitchFamily="18" charset="0"/>
              </a:rPr>
              <a:t> </a:t>
            </a:r>
            <a:r>
              <a:rPr lang="en-US" err="1">
                <a:solidFill>
                  <a:srgbClr val="333333"/>
                </a:solidFill>
                <a:effectLst/>
                <a:latin typeface="+mn-lt"/>
                <a:ea typeface="Yu Mincho" panose="02020400000000000000" pitchFamily="18" charset="-128"/>
                <a:cs typeface="Times New Roman" panose="02020603050405020304" pitchFamily="18" charset="0"/>
              </a:rPr>
              <a:t>quân</a:t>
            </a:r>
            <a:r>
              <a:rPr lang="en-US">
                <a:solidFill>
                  <a:srgbClr val="333333"/>
                </a:solidFill>
                <a:effectLst/>
                <a:latin typeface="+mn-lt"/>
                <a:ea typeface="Yu Mincho" panose="02020400000000000000" pitchFamily="18" charset="-128"/>
                <a:cs typeface="Times New Roman" panose="02020603050405020304" pitchFamily="18" charset="0"/>
              </a:rPr>
              <a:t> </a:t>
            </a:r>
            <a:r>
              <a:rPr lang="en-US" err="1">
                <a:solidFill>
                  <a:srgbClr val="333333"/>
                </a:solidFill>
                <a:effectLst/>
                <a:latin typeface="+mn-lt"/>
                <a:ea typeface="Yu Mincho" panose="02020400000000000000" pitchFamily="18" charset="-128"/>
                <a:cs typeface="Times New Roman" panose="02020603050405020304" pitchFamily="18" charset="0"/>
              </a:rPr>
              <a:t>sự</a:t>
            </a:r>
            <a:r>
              <a:rPr lang="en-US">
                <a:solidFill>
                  <a:srgbClr val="333333"/>
                </a:solidFill>
                <a:effectLst/>
                <a:latin typeface="+mn-lt"/>
                <a:ea typeface="Yu Mincho" panose="02020400000000000000" pitchFamily="18" charset="-128"/>
                <a:cs typeface="Times New Roman" panose="02020603050405020304" pitchFamily="18" charset="0"/>
              </a:rPr>
              <a:t> </a:t>
            </a:r>
            <a:r>
              <a:rPr lang="en-US" err="1">
                <a:solidFill>
                  <a:srgbClr val="333333"/>
                </a:solidFill>
                <a:effectLst/>
                <a:latin typeface="+mn-lt"/>
                <a:ea typeface="Yu Mincho" panose="02020400000000000000" pitchFamily="18" charset="-128"/>
                <a:cs typeface="Times New Roman" panose="02020603050405020304" pitchFamily="18" charset="0"/>
              </a:rPr>
              <a:t>từ</a:t>
            </a:r>
            <a:endParaRPr lang="en-US">
              <a:effectLst/>
              <a:latin typeface="+mn-lt"/>
              <a:ea typeface="Yu Mincho" panose="02020400000000000000" pitchFamily="18" charset="-128"/>
              <a:cs typeface="Times New Roman" panose="02020603050405020304" pitchFamily="18" charset="0"/>
            </a:endParaRPr>
          </a:p>
          <a:p>
            <a:pPr>
              <a:lnSpc>
                <a:spcPct val="150000"/>
              </a:lnSpc>
            </a:pPr>
            <a:r>
              <a:rPr lang="en-US">
                <a:solidFill>
                  <a:srgbClr val="333333"/>
                </a:solidFill>
                <a:effectLst/>
                <a:latin typeface="+mn-lt"/>
                <a:ea typeface="Yu Mincho" panose="02020400000000000000" pitchFamily="18" charset="-128"/>
                <a:cs typeface="Times New Roman" panose="02020603050405020304" pitchFamily="18" charset="0"/>
              </a:rPr>
              <a:t>A. </a:t>
            </a:r>
            <a:r>
              <a:rPr lang="en-US" err="1">
                <a:solidFill>
                  <a:srgbClr val="333333"/>
                </a:solidFill>
                <a:effectLst/>
                <a:latin typeface="+mn-lt"/>
                <a:ea typeface="Yu Mincho" panose="02020400000000000000" pitchFamily="18" charset="-128"/>
                <a:cs typeface="Times New Roman" panose="02020603050405020304" pitchFamily="18" charset="0"/>
              </a:rPr>
              <a:t>đủ</a:t>
            </a:r>
            <a:r>
              <a:rPr lang="en-US">
                <a:solidFill>
                  <a:srgbClr val="333333"/>
                </a:solidFill>
                <a:effectLst/>
                <a:latin typeface="+mn-lt"/>
                <a:ea typeface="Yu Mincho" panose="02020400000000000000" pitchFamily="18" charset="-128"/>
                <a:cs typeface="Times New Roman" panose="02020603050405020304" pitchFamily="18" charset="0"/>
              </a:rPr>
              <a:t> 18 </a:t>
            </a:r>
            <a:r>
              <a:rPr lang="en-US" err="1">
                <a:solidFill>
                  <a:srgbClr val="333333"/>
                </a:solidFill>
                <a:effectLst/>
                <a:latin typeface="+mn-lt"/>
                <a:ea typeface="Yu Mincho" panose="02020400000000000000" pitchFamily="18" charset="-128"/>
                <a:cs typeface="Times New Roman" panose="02020603050405020304" pitchFamily="18" charset="0"/>
              </a:rPr>
              <a:t>tuổi</a:t>
            </a:r>
            <a:r>
              <a:rPr lang="en-US">
                <a:solidFill>
                  <a:srgbClr val="333333"/>
                </a:solidFill>
                <a:effectLst/>
                <a:latin typeface="+mn-lt"/>
                <a:ea typeface="Yu Mincho" panose="02020400000000000000" pitchFamily="18" charset="-128"/>
                <a:cs typeface="Times New Roman" panose="02020603050405020304" pitchFamily="18" charset="0"/>
              </a:rPr>
              <a:t> </a:t>
            </a:r>
            <a:r>
              <a:rPr lang="en-US" err="1">
                <a:solidFill>
                  <a:srgbClr val="333333"/>
                </a:solidFill>
                <a:effectLst/>
                <a:latin typeface="+mn-lt"/>
                <a:ea typeface="Yu Mincho" panose="02020400000000000000" pitchFamily="18" charset="-128"/>
                <a:cs typeface="Times New Roman" panose="02020603050405020304" pitchFamily="18" charset="0"/>
              </a:rPr>
              <a:t>đến</a:t>
            </a:r>
            <a:r>
              <a:rPr lang="en-US">
                <a:solidFill>
                  <a:srgbClr val="333333"/>
                </a:solidFill>
                <a:effectLst/>
                <a:latin typeface="+mn-lt"/>
                <a:ea typeface="Yu Mincho" panose="02020400000000000000" pitchFamily="18" charset="-128"/>
                <a:cs typeface="Times New Roman" panose="02020603050405020304" pitchFamily="18" charset="0"/>
              </a:rPr>
              <a:t> </a:t>
            </a:r>
            <a:r>
              <a:rPr lang="en-US" err="1">
                <a:solidFill>
                  <a:srgbClr val="333333"/>
                </a:solidFill>
                <a:effectLst/>
                <a:latin typeface="+mn-lt"/>
                <a:ea typeface="Yu Mincho" panose="02020400000000000000" pitchFamily="18" charset="-128"/>
                <a:cs typeface="Times New Roman" panose="02020603050405020304" pitchFamily="18" charset="0"/>
              </a:rPr>
              <a:t>hết</a:t>
            </a:r>
            <a:r>
              <a:rPr lang="en-US">
                <a:solidFill>
                  <a:srgbClr val="333333"/>
                </a:solidFill>
                <a:effectLst/>
                <a:latin typeface="+mn-lt"/>
                <a:ea typeface="Yu Mincho" panose="02020400000000000000" pitchFamily="18" charset="-128"/>
                <a:cs typeface="Times New Roman" panose="02020603050405020304" pitchFamily="18" charset="0"/>
              </a:rPr>
              <a:t> 25 </a:t>
            </a:r>
            <a:r>
              <a:rPr lang="en-US" err="1">
                <a:solidFill>
                  <a:srgbClr val="333333"/>
                </a:solidFill>
                <a:effectLst/>
                <a:latin typeface="+mn-lt"/>
                <a:ea typeface="Yu Mincho" panose="02020400000000000000" pitchFamily="18" charset="-128"/>
                <a:cs typeface="Times New Roman" panose="02020603050405020304" pitchFamily="18" charset="0"/>
              </a:rPr>
              <a:t>tuổi</a:t>
            </a:r>
            <a:r>
              <a:rPr lang="en-US">
                <a:solidFill>
                  <a:srgbClr val="333333"/>
                </a:solidFill>
                <a:effectLst/>
                <a:latin typeface="+mn-lt"/>
                <a:ea typeface="Yu Mincho" panose="02020400000000000000" pitchFamily="18" charset="-128"/>
                <a:cs typeface="Times New Roman" panose="02020603050405020304" pitchFamily="18" charset="0"/>
              </a:rPr>
              <a:t>		B. </a:t>
            </a:r>
            <a:r>
              <a:rPr lang="en-US" err="1">
                <a:solidFill>
                  <a:srgbClr val="333333"/>
                </a:solidFill>
                <a:effectLst/>
                <a:latin typeface="+mn-lt"/>
                <a:ea typeface="Yu Mincho" panose="02020400000000000000" pitchFamily="18" charset="-128"/>
                <a:cs typeface="Times New Roman" panose="02020603050405020304" pitchFamily="18" charset="0"/>
              </a:rPr>
              <a:t>đủ</a:t>
            </a:r>
            <a:r>
              <a:rPr lang="en-US">
                <a:solidFill>
                  <a:srgbClr val="333333"/>
                </a:solidFill>
                <a:effectLst/>
                <a:latin typeface="+mn-lt"/>
                <a:ea typeface="Yu Mincho" panose="02020400000000000000" pitchFamily="18" charset="-128"/>
                <a:cs typeface="Times New Roman" panose="02020603050405020304" pitchFamily="18" charset="0"/>
              </a:rPr>
              <a:t> 18 </a:t>
            </a:r>
            <a:r>
              <a:rPr lang="en-US" err="1">
                <a:solidFill>
                  <a:srgbClr val="333333"/>
                </a:solidFill>
                <a:effectLst/>
                <a:latin typeface="+mn-lt"/>
                <a:ea typeface="Yu Mincho" panose="02020400000000000000" pitchFamily="18" charset="-128"/>
                <a:cs typeface="Times New Roman" panose="02020603050405020304" pitchFamily="18" charset="0"/>
              </a:rPr>
              <a:t>tuổi</a:t>
            </a:r>
            <a:r>
              <a:rPr lang="en-US">
                <a:solidFill>
                  <a:srgbClr val="333333"/>
                </a:solidFill>
                <a:effectLst/>
                <a:latin typeface="+mn-lt"/>
                <a:ea typeface="Yu Mincho" panose="02020400000000000000" pitchFamily="18" charset="-128"/>
                <a:cs typeface="Times New Roman" panose="02020603050405020304" pitchFamily="18" charset="0"/>
              </a:rPr>
              <a:t> </a:t>
            </a:r>
            <a:r>
              <a:rPr lang="en-US" err="1">
                <a:solidFill>
                  <a:srgbClr val="333333"/>
                </a:solidFill>
                <a:effectLst/>
                <a:latin typeface="+mn-lt"/>
                <a:ea typeface="Yu Mincho" panose="02020400000000000000" pitchFamily="18" charset="-128"/>
                <a:cs typeface="Times New Roman" panose="02020603050405020304" pitchFamily="18" charset="0"/>
              </a:rPr>
              <a:t>đến</a:t>
            </a:r>
            <a:r>
              <a:rPr lang="en-US">
                <a:solidFill>
                  <a:srgbClr val="333333"/>
                </a:solidFill>
                <a:effectLst/>
                <a:latin typeface="+mn-lt"/>
                <a:ea typeface="Yu Mincho" panose="02020400000000000000" pitchFamily="18" charset="-128"/>
                <a:cs typeface="Times New Roman" panose="02020603050405020304" pitchFamily="18" charset="0"/>
              </a:rPr>
              <a:t> </a:t>
            </a:r>
            <a:r>
              <a:rPr lang="en-US" err="1">
                <a:solidFill>
                  <a:srgbClr val="333333"/>
                </a:solidFill>
                <a:effectLst/>
                <a:latin typeface="+mn-lt"/>
                <a:ea typeface="Yu Mincho" panose="02020400000000000000" pitchFamily="18" charset="-128"/>
                <a:cs typeface="Times New Roman" panose="02020603050405020304" pitchFamily="18" charset="0"/>
              </a:rPr>
              <a:t>hết</a:t>
            </a:r>
            <a:r>
              <a:rPr lang="en-US">
                <a:solidFill>
                  <a:srgbClr val="333333"/>
                </a:solidFill>
                <a:effectLst/>
                <a:latin typeface="+mn-lt"/>
                <a:ea typeface="Yu Mincho" panose="02020400000000000000" pitchFamily="18" charset="-128"/>
                <a:cs typeface="Times New Roman" panose="02020603050405020304" pitchFamily="18" charset="0"/>
              </a:rPr>
              <a:t> 26 </a:t>
            </a:r>
            <a:r>
              <a:rPr lang="en-US" err="1">
                <a:solidFill>
                  <a:srgbClr val="333333"/>
                </a:solidFill>
                <a:effectLst/>
                <a:latin typeface="+mn-lt"/>
                <a:ea typeface="Yu Mincho" panose="02020400000000000000" pitchFamily="18" charset="-128"/>
                <a:cs typeface="Times New Roman" panose="02020603050405020304" pitchFamily="18" charset="0"/>
              </a:rPr>
              <a:t>tuổi</a:t>
            </a:r>
            <a:r>
              <a:rPr lang="en-US">
                <a:solidFill>
                  <a:srgbClr val="333333"/>
                </a:solidFill>
                <a:effectLst/>
                <a:latin typeface="+mn-lt"/>
                <a:ea typeface="Yu Mincho" panose="02020400000000000000" pitchFamily="18" charset="-128"/>
                <a:cs typeface="Times New Roman" panose="02020603050405020304" pitchFamily="18" charset="0"/>
              </a:rPr>
              <a:t>.</a:t>
            </a:r>
            <a:endParaRPr lang="en-US">
              <a:effectLst/>
              <a:latin typeface="+mn-lt"/>
              <a:ea typeface="Yu Mincho" panose="02020400000000000000" pitchFamily="18" charset="-128"/>
              <a:cs typeface="Times New Roman" panose="02020603050405020304" pitchFamily="18" charset="0"/>
            </a:endParaRPr>
          </a:p>
          <a:p>
            <a:pPr>
              <a:lnSpc>
                <a:spcPct val="150000"/>
              </a:lnSpc>
              <a:spcBef>
                <a:spcPts val="200"/>
              </a:spcBef>
            </a:pPr>
            <a:r>
              <a:rPr lang="en-US" b="1">
                <a:solidFill>
                  <a:srgbClr val="333333"/>
                </a:solidFill>
                <a:effectLst/>
                <a:latin typeface="+mn-lt"/>
                <a:ea typeface="Yu Gothic Light" panose="020B0300000000000000" pitchFamily="34" charset="-128"/>
                <a:cs typeface="Times New Roman" panose="02020603050405020304" pitchFamily="18" charset="0"/>
              </a:rPr>
              <a:t>C. </a:t>
            </a:r>
            <a:r>
              <a:rPr lang="en-US" b="1" err="1">
                <a:solidFill>
                  <a:srgbClr val="333333"/>
                </a:solidFill>
                <a:effectLst/>
                <a:latin typeface="+mn-lt"/>
                <a:ea typeface="Yu Gothic Light" panose="020B0300000000000000" pitchFamily="34" charset="-128"/>
                <a:cs typeface="Times New Roman" panose="02020603050405020304" pitchFamily="18" charset="0"/>
              </a:rPr>
              <a:t>đủ</a:t>
            </a:r>
            <a:r>
              <a:rPr lang="en-US" b="1">
                <a:solidFill>
                  <a:srgbClr val="333333"/>
                </a:solidFill>
                <a:effectLst/>
                <a:latin typeface="+mn-lt"/>
                <a:ea typeface="Yu Gothic Light" panose="020B0300000000000000" pitchFamily="34" charset="-128"/>
                <a:cs typeface="Times New Roman" panose="02020603050405020304" pitchFamily="18" charset="0"/>
              </a:rPr>
              <a:t> 18 </a:t>
            </a:r>
            <a:r>
              <a:rPr lang="en-US" b="1" err="1">
                <a:solidFill>
                  <a:srgbClr val="333333"/>
                </a:solidFill>
                <a:effectLst/>
                <a:latin typeface="+mn-lt"/>
                <a:ea typeface="Yu Gothic Light" panose="020B0300000000000000" pitchFamily="34" charset="-128"/>
                <a:cs typeface="Times New Roman" panose="02020603050405020304" pitchFamily="18" charset="0"/>
              </a:rPr>
              <a:t>tuổi</a:t>
            </a:r>
            <a:r>
              <a:rPr lang="en-US" b="1">
                <a:solidFill>
                  <a:srgbClr val="333333"/>
                </a:solidFill>
                <a:effectLst/>
                <a:latin typeface="+mn-lt"/>
                <a:ea typeface="Yu Gothic Light" panose="020B0300000000000000" pitchFamily="34" charset="-128"/>
                <a:cs typeface="Times New Roman" panose="02020603050405020304" pitchFamily="18" charset="0"/>
              </a:rPr>
              <a:t> </a:t>
            </a:r>
            <a:r>
              <a:rPr lang="en-US" b="1" err="1">
                <a:solidFill>
                  <a:srgbClr val="333333"/>
                </a:solidFill>
                <a:effectLst/>
                <a:latin typeface="+mn-lt"/>
                <a:ea typeface="Yu Gothic Light" panose="020B0300000000000000" pitchFamily="34" charset="-128"/>
                <a:cs typeface="Times New Roman" panose="02020603050405020304" pitchFamily="18" charset="0"/>
              </a:rPr>
              <a:t>đến</a:t>
            </a:r>
            <a:r>
              <a:rPr lang="en-US" b="1">
                <a:solidFill>
                  <a:srgbClr val="333333"/>
                </a:solidFill>
                <a:effectLst/>
                <a:latin typeface="+mn-lt"/>
                <a:ea typeface="Yu Gothic Light" panose="020B0300000000000000" pitchFamily="34" charset="-128"/>
                <a:cs typeface="Times New Roman" panose="02020603050405020304" pitchFamily="18" charset="0"/>
              </a:rPr>
              <a:t> </a:t>
            </a:r>
            <a:r>
              <a:rPr lang="en-US" b="1" err="1">
                <a:solidFill>
                  <a:srgbClr val="333333"/>
                </a:solidFill>
                <a:effectLst/>
                <a:latin typeface="+mn-lt"/>
                <a:ea typeface="Yu Gothic Light" panose="020B0300000000000000" pitchFamily="34" charset="-128"/>
                <a:cs typeface="Times New Roman" panose="02020603050405020304" pitchFamily="18" charset="0"/>
              </a:rPr>
              <a:t>hết</a:t>
            </a:r>
            <a:r>
              <a:rPr lang="en-US" b="1">
                <a:solidFill>
                  <a:srgbClr val="333333"/>
                </a:solidFill>
                <a:effectLst/>
                <a:latin typeface="+mn-lt"/>
                <a:ea typeface="Yu Gothic Light" panose="020B0300000000000000" pitchFamily="34" charset="-128"/>
                <a:cs typeface="Times New Roman" panose="02020603050405020304" pitchFamily="18" charset="0"/>
              </a:rPr>
              <a:t> 27 </a:t>
            </a:r>
            <a:r>
              <a:rPr lang="en-US" b="1" err="1">
                <a:solidFill>
                  <a:srgbClr val="333333"/>
                </a:solidFill>
                <a:effectLst/>
                <a:latin typeface="+mn-lt"/>
                <a:ea typeface="Yu Gothic Light" panose="020B0300000000000000" pitchFamily="34" charset="-128"/>
                <a:cs typeface="Times New Roman" panose="02020603050405020304" pitchFamily="18" charset="0"/>
              </a:rPr>
              <a:t>tuổi</a:t>
            </a:r>
            <a:r>
              <a:rPr lang="en-US" b="1">
                <a:solidFill>
                  <a:srgbClr val="333333"/>
                </a:solidFill>
                <a:effectLst/>
                <a:latin typeface="+mn-lt"/>
                <a:ea typeface="Yu Gothic Light" panose="020B0300000000000000" pitchFamily="34" charset="-128"/>
                <a:cs typeface="Times New Roman" panose="02020603050405020304" pitchFamily="18" charset="0"/>
              </a:rPr>
              <a:t>		D. </a:t>
            </a:r>
            <a:r>
              <a:rPr lang="en-US" b="1" err="1">
                <a:solidFill>
                  <a:srgbClr val="333333"/>
                </a:solidFill>
                <a:effectLst/>
                <a:latin typeface="+mn-lt"/>
                <a:ea typeface="Yu Gothic Light" panose="020B0300000000000000" pitchFamily="34" charset="-128"/>
                <a:cs typeface="Times New Roman" panose="02020603050405020304" pitchFamily="18" charset="0"/>
              </a:rPr>
              <a:t>đủ</a:t>
            </a:r>
            <a:r>
              <a:rPr lang="en-US" b="1">
                <a:solidFill>
                  <a:srgbClr val="333333"/>
                </a:solidFill>
                <a:effectLst/>
                <a:latin typeface="+mn-lt"/>
                <a:ea typeface="Yu Gothic Light" panose="020B0300000000000000" pitchFamily="34" charset="-128"/>
                <a:cs typeface="Times New Roman" panose="02020603050405020304" pitchFamily="18" charset="0"/>
              </a:rPr>
              <a:t> 18 </a:t>
            </a:r>
            <a:r>
              <a:rPr lang="en-US" b="1" err="1">
                <a:solidFill>
                  <a:srgbClr val="333333"/>
                </a:solidFill>
                <a:effectLst/>
                <a:latin typeface="+mn-lt"/>
                <a:ea typeface="Yu Gothic Light" panose="020B0300000000000000" pitchFamily="34" charset="-128"/>
                <a:cs typeface="Times New Roman" panose="02020603050405020304" pitchFamily="18" charset="0"/>
              </a:rPr>
              <a:t>tuổi</a:t>
            </a:r>
            <a:r>
              <a:rPr lang="en-US" b="1">
                <a:solidFill>
                  <a:srgbClr val="333333"/>
                </a:solidFill>
                <a:effectLst/>
                <a:latin typeface="+mn-lt"/>
                <a:ea typeface="Yu Gothic Light" panose="020B0300000000000000" pitchFamily="34" charset="-128"/>
                <a:cs typeface="Times New Roman" panose="02020603050405020304" pitchFamily="18" charset="0"/>
              </a:rPr>
              <a:t> </a:t>
            </a:r>
            <a:r>
              <a:rPr lang="en-US" b="1" err="1">
                <a:solidFill>
                  <a:srgbClr val="333333"/>
                </a:solidFill>
                <a:effectLst/>
                <a:latin typeface="+mn-lt"/>
                <a:ea typeface="Yu Gothic Light" panose="020B0300000000000000" pitchFamily="34" charset="-128"/>
                <a:cs typeface="Times New Roman" panose="02020603050405020304" pitchFamily="18" charset="0"/>
              </a:rPr>
              <a:t>đến</a:t>
            </a:r>
            <a:r>
              <a:rPr lang="en-US" b="1">
                <a:solidFill>
                  <a:srgbClr val="333333"/>
                </a:solidFill>
                <a:effectLst/>
                <a:latin typeface="+mn-lt"/>
                <a:ea typeface="Yu Gothic Light" panose="020B0300000000000000" pitchFamily="34" charset="-128"/>
                <a:cs typeface="Times New Roman" panose="02020603050405020304" pitchFamily="18" charset="0"/>
              </a:rPr>
              <a:t> </a:t>
            </a:r>
            <a:r>
              <a:rPr lang="en-US" b="1" err="1">
                <a:solidFill>
                  <a:srgbClr val="333333"/>
                </a:solidFill>
                <a:effectLst/>
                <a:latin typeface="+mn-lt"/>
                <a:ea typeface="Yu Gothic Light" panose="020B0300000000000000" pitchFamily="34" charset="-128"/>
                <a:cs typeface="Times New Roman" panose="02020603050405020304" pitchFamily="18" charset="0"/>
              </a:rPr>
              <a:t>hết</a:t>
            </a:r>
            <a:r>
              <a:rPr lang="en-US" b="1">
                <a:solidFill>
                  <a:srgbClr val="333333"/>
                </a:solidFill>
                <a:effectLst/>
                <a:latin typeface="+mn-lt"/>
                <a:ea typeface="Yu Gothic Light" panose="020B0300000000000000" pitchFamily="34" charset="-128"/>
                <a:cs typeface="Times New Roman" panose="02020603050405020304" pitchFamily="18" charset="0"/>
              </a:rPr>
              <a:t> 28 </a:t>
            </a:r>
            <a:r>
              <a:rPr lang="en-US" b="1" err="1">
                <a:solidFill>
                  <a:srgbClr val="333333"/>
                </a:solidFill>
                <a:effectLst/>
                <a:latin typeface="+mn-lt"/>
                <a:ea typeface="Yu Gothic Light" panose="020B0300000000000000" pitchFamily="34" charset="-128"/>
                <a:cs typeface="Times New Roman" panose="02020603050405020304" pitchFamily="18" charset="0"/>
              </a:rPr>
              <a:t>tuổi</a:t>
            </a:r>
            <a:r>
              <a:rPr lang="en-US" b="1">
                <a:solidFill>
                  <a:srgbClr val="333333"/>
                </a:solidFill>
                <a:effectLst/>
                <a:latin typeface="+mn-lt"/>
                <a:ea typeface="Yu Gothic Light" panose="020B0300000000000000" pitchFamily="34" charset="-128"/>
                <a:cs typeface="Times New Roman" panose="02020603050405020304" pitchFamily="18" charset="0"/>
              </a:rPr>
              <a:t>.</a:t>
            </a:r>
            <a:endParaRPr lang="en-US" b="1">
              <a:solidFill>
                <a:srgbClr val="1F3763"/>
              </a:solidFill>
              <a:effectLst/>
              <a:latin typeface="+mn-lt"/>
              <a:ea typeface="Yu Gothic Light" panose="020B0300000000000000" pitchFamily="34" charset="-128"/>
              <a:cs typeface="Times New Roman" panose="02020603050405020304" pitchFamily="18" charset="0"/>
            </a:endParaRPr>
          </a:p>
        </p:txBody>
      </p:sp>
      <p:sp>
        <p:nvSpPr>
          <p:cNvPr id="8" name="Oval 7">
            <a:extLst>
              <a:ext uri="{FF2B5EF4-FFF2-40B4-BE49-F238E27FC236}">
                <a16:creationId xmlns:a16="http://schemas.microsoft.com/office/drawing/2014/main" id="{E6420503-1283-F106-2CC4-763D330FC94B}"/>
              </a:ext>
            </a:extLst>
          </p:cNvPr>
          <p:cNvSpPr/>
          <p:nvPr/>
        </p:nvSpPr>
        <p:spPr>
          <a:xfrm>
            <a:off x="1061550" y="2699579"/>
            <a:ext cx="366321" cy="333996"/>
          </a:xfrm>
          <a:prstGeom prst="ellipse">
            <a:avLst/>
          </a:prstGeom>
          <a:noFill/>
          <a:ln w="190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Tree>
    <p:extLst>
      <p:ext uri="{BB962C8B-B14F-4D97-AF65-F5344CB8AC3E}">
        <p14:creationId xmlns:p14="http://schemas.microsoft.com/office/powerpoint/2010/main" val="421594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879B9-DDAE-6490-05CB-B8EB94D59AE8}"/>
              </a:ext>
            </a:extLst>
          </p:cNvPr>
          <p:cNvSpPr>
            <a:spLocks noGrp="1"/>
          </p:cNvSpPr>
          <p:nvPr>
            <p:ph type="title"/>
          </p:nvPr>
        </p:nvSpPr>
        <p:spPr>
          <a:xfrm>
            <a:off x="1061550" y="458550"/>
            <a:ext cx="7020900" cy="750300"/>
          </a:xfrm>
        </p:spPr>
        <p:txBody>
          <a:bodyPr/>
          <a:lstStyle/>
          <a:p>
            <a:pPr algn="ctr"/>
            <a:r>
              <a:rPr lang="en-US"/>
              <a:t>LUYỆN TẬP </a:t>
            </a:r>
          </a:p>
        </p:txBody>
      </p:sp>
      <p:sp>
        <p:nvSpPr>
          <p:cNvPr id="5" name="Slide Number Placeholder 4">
            <a:extLst>
              <a:ext uri="{FF2B5EF4-FFF2-40B4-BE49-F238E27FC236}">
                <a16:creationId xmlns:a16="http://schemas.microsoft.com/office/drawing/2014/main" id="{03E2EC5C-83C1-1996-4804-7BECCE4176E2}"/>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smtClean="0">
                <a:ln>
                  <a:noFill/>
                </a:ln>
                <a:solidFill>
                  <a:srgbClr val="FFFFFF"/>
                </a:solidFill>
                <a:effectLst/>
                <a:uLnTx/>
                <a:uFillTx/>
                <a:latin typeface="Sniglet"/>
                <a:sym typeface="Snigle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 sz="1100" b="0" i="0" u="none" strike="noStrike" kern="0" cap="none" spc="0" normalizeH="0" baseline="0" noProof="0">
              <a:ln>
                <a:noFill/>
              </a:ln>
              <a:solidFill>
                <a:srgbClr val="FFFFFF"/>
              </a:solidFill>
              <a:effectLst/>
              <a:uLnTx/>
              <a:uFillTx/>
              <a:latin typeface="Sniglet"/>
              <a:sym typeface="Sniglet"/>
            </a:endParaRPr>
          </a:p>
        </p:txBody>
      </p:sp>
      <p:sp>
        <p:nvSpPr>
          <p:cNvPr id="8" name="Oval 7">
            <a:extLst>
              <a:ext uri="{FF2B5EF4-FFF2-40B4-BE49-F238E27FC236}">
                <a16:creationId xmlns:a16="http://schemas.microsoft.com/office/drawing/2014/main" id="{E6420503-1283-F106-2CC4-763D330FC94B}"/>
              </a:ext>
            </a:extLst>
          </p:cNvPr>
          <p:cNvSpPr/>
          <p:nvPr/>
        </p:nvSpPr>
        <p:spPr>
          <a:xfrm>
            <a:off x="1237958" y="1870326"/>
            <a:ext cx="366321" cy="333996"/>
          </a:xfrm>
          <a:prstGeom prst="ellipse">
            <a:avLst/>
          </a:prstGeom>
          <a:noFill/>
          <a:ln w="190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47474"/>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47AC0B86-FDB1-C8C2-04A1-380C8DDD1C2F}"/>
              </a:ext>
            </a:extLst>
          </p:cNvPr>
          <p:cNvSpPr txBox="1"/>
          <p:nvPr/>
        </p:nvSpPr>
        <p:spPr>
          <a:xfrm>
            <a:off x="1287194" y="1149580"/>
            <a:ext cx="6569611" cy="1668214"/>
          </a:xfrm>
          <a:prstGeom prst="rect">
            <a:avLst/>
          </a:prstGeom>
          <a:noFill/>
        </p:spPr>
        <p:txBody>
          <a:bodyPr wrap="square">
            <a:spAutoFit/>
          </a:bodyPr>
          <a:lstStyle/>
          <a:p>
            <a:pPr>
              <a:lnSpc>
                <a:spcPct val="150000"/>
              </a:lnSpc>
            </a:pPr>
            <a:r>
              <a:rPr lang="en-US" b="1" err="1">
                <a:solidFill>
                  <a:srgbClr val="008000"/>
                </a:solidFill>
                <a:effectLst/>
                <a:latin typeface="+mn-lt"/>
                <a:ea typeface="Times New Roman" panose="02020603050405020304" pitchFamily="18" charset="0"/>
              </a:rPr>
              <a:t>Câu</a:t>
            </a:r>
            <a:r>
              <a:rPr lang="en-US" b="1">
                <a:solidFill>
                  <a:srgbClr val="008000"/>
                </a:solidFill>
                <a:effectLst/>
                <a:latin typeface="+mn-lt"/>
                <a:ea typeface="Times New Roman" panose="02020603050405020304" pitchFamily="18" charset="0"/>
              </a:rPr>
              <a:t> </a:t>
            </a:r>
            <a:r>
              <a:rPr lang="vi-VN" b="1">
                <a:solidFill>
                  <a:srgbClr val="008000"/>
                </a:solidFill>
                <a:effectLst/>
                <a:latin typeface="+mn-lt"/>
                <a:ea typeface="Times New Roman" panose="02020603050405020304" pitchFamily="18" charset="0"/>
              </a:rPr>
              <a:t>2</a:t>
            </a:r>
            <a:r>
              <a:rPr lang="en-US" b="1">
                <a:solidFill>
                  <a:srgbClr val="008000"/>
                </a:solidFill>
                <a:effectLst/>
                <a:latin typeface="+mn-lt"/>
                <a:ea typeface="Times New Roman" panose="02020603050405020304" pitchFamily="18" charset="0"/>
              </a:rPr>
              <a:t>:</a:t>
            </a:r>
            <a:r>
              <a:rPr lang="en-US" b="1">
                <a:solidFill>
                  <a:srgbClr val="212529"/>
                </a:solidFill>
                <a:effectLst/>
                <a:latin typeface="+mn-lt"/>
                <a:ea typeface="Times New Roman" panose="02020603050405020304" pitchFamily="18" charset="0"/>
              </a:rPr>
              <a:t> </a:t>
            </a:r>
            <a:r>
              <a:rPr lang="en-US">
                <a:solidFill>
                  <a:srgbClr val="212529"/>
                </a:solidFill>
                <a:effectLst/>
                <a:latin typeface="+mn-lt"/>
                <a:ea typeface="Times New Roman" panose="02020603050405020304" pitchFamily="18" charset="0"/>
              </a:rPr>
              <a:t>Ý </a:t>
            </a:r>
            <a:r>
              <a:rPr lang="en-US" err="1">
                <a:solidFill>
                  <a:srgbClr val="212529"/>
                </a:solidFill>
                <a:effectLst/>
                <a:latin typeface="+mn-lt"/>
                <a:ea typeface="Times New Roman" panose="02020603050405020304" pitchFamily="18" charset="0"/>
              </a:rPr>
              <a:t>kiến</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nào</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dưới</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đây</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không</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đúng</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về</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nghĩa</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vụ</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bảo</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vệ</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Tổ</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quốc</a:t>
            </a:r>
            <a:r>
              <a:rPr lang="en-US">
                <a:solidFill>
                  <a:srgbClr val="212529"/>
                </a:solidFill>
                <a:effectLst/>
                <a:latin typeface="+mn-lt"/>
                <a:ea typeface="Times New Roman" panose="02020603050405020304" pitchFamily="18" charset="0"/>
              </a:rPr>
              <a:t>?</a:t>
            </a:r>
            <a:endParaRPr lang="en-US">
              <a:effectLst/>
              <a:latin typeface="+mn-lt"/>
              <a:ea typeface="Yu Mincho" panose="02020400000000000000" pitchFamily="18" charset="-128"/>
            </a:endParaRPr>
          </a:p>
          <a:p>
            <a:pPr>
              <a:lnSpc>
                <a:spcPct val="150000"/>
              </a:lnSpc>
            </a:pPr>
            <a:r>
              <a:rPr lang="en-US">
                <a:solidFill>
                  <a:srgbClr val="212529"/>
                </a:solidFill>
                <a:effectLst/>
                <a:latin typeface="+mn-lt"/>
                <a:ea typeface="Times New Roman" panose="02020603050405020304" pitchFamily="18" charset="0"/>
              </a:rPr>
              <a:t>A. </a:t>
            </a:r>
            <a:r>
              <a:rPr lang="en-US" err="1">
                <a:solidFill>
                  <a:srgbClr val="212529"/>
                </a:solidFill>
                <a:effectLst/>
                <a:latin typeface="+mn-lt"/>
                <a:ea typeface="Times New Roman" panose="02020603050405020304" pitchFamily="18" charset="0"/>
              </a:rPr>
              <a:t>Tổ</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quốc</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Việt</a:t>
            </a:r>
            <a:r>
              <a:rPr lang="en-US">
                <a:solidFill>
                  <a:srgbClr val="212529"/>
                </a:solidFill>
                <a:effectLst/>
                <a:latin typeface="+mn-lt"/>
                <a:ea typeface="Times New Roman" panose="02020603050405020304" pitchFamily="18" charset="0"/>
              </a:rPr>
              <a:t> Nam </a:t>
            </a:r>
            <a:r>
              <a:rPr lang="en-US" err="1">
                <a:solidFill>
                  <a:srgbClr val="212529"/>
                </a:solidFill>
                <a:effectLst/>
                <a:latin typeface="+mn-lt"/>
                <a:ea typeface="Times New Roman" panose="02020603050405020304" pitchFamily="18" charset="0"/>
              </a:rPr>
              <a:t>là</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thiêng</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liêng</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bất</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khả</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xâm</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phạm</a:t>
            </a:r>
            <a:r>
              <a:rPr lang="en-US">
                <a:solidFill>
                  <a:srgbClr val="212529"/>
                </a:solidFill>
                <a:effectLst/>
                <a:latin typeface="+mn-lt"/>
                <a:ea typeface="Times New Roman" panose="02020603050405020304" pitchFamily="18" charset="0"/>
              </a:rPr>
              <a:t>.</a:t>
            </a:r>
            <a:endParaRPr lang="en-US">
              <a:effectLst/>
              <a:latin typeface="+mn-lt"/>
              <a:ea typeface="Yu Mincho" panose="02020400000000000000" pitchFamily="18" charset="-128"/>
            </a:endParaRPr>
          </a:p>
          <a:p>
            <a:pPr>
              <a:lnSpc>
                <a:spcPct val="150000"/>
              </a:lnSpc>
            </a:pPr>
            <a:r>
              <a:rPr lang="en-US">
                <a:solidFill>
                  <a:srgbClr val="212529"/>
                </a:solidFill>
                <a:effectLst/>
                <a:latin typeface="+mn-lt"/>
                <a:ea typeface="Times New Roman" panose="02020603050405020304" pitchFamily="18" charset="0"/>
              </a:rPr>
              <a:t>B. Thanh </a:t>
            </a:r>
            <a:r>
              <a:rPr lang="en-US" err="1">
                <a:solidFill>
                  <a:srgbClr val="212529"/>
                </a:solidFill>
                <a:effectLst/>
                <a:latin typeface="+mn-lt"/>
                <a:ea typeface="Times New Roman" panose="02020603050405020304" pitchFamily="18" charset="0"/>
              </a:rPr>
              <a:t>niên</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Việt</a:t>
            </a:r>
            <a:r>
              <a:rPr lang="en-US">
                <a:solidFill>
                  <a:srgbClr val="212529"/>
                </a:solidFill>
                <a:effectLst/>
                <a:latin typeface="+mn-lt"/>
                <a:ea typeface="Times New Roman" panose="02020603050405020304" pitchFamily="18" charset="0"/>
              </a:rPr>
              <a:t> Nam </a:t>
            </a:r>
            <a:r>
              <a:rPr lang="en-US" err="1">
                <a:solidFill>
                  <a:srgbClr val="212529"/>
                </a:solidFill>
                <a:effectLst/>
                <a:latin typeface="+mn-lt"/>
                <a:ea typeface="Times New Roman" panose="02020603050405020304" pitchFamily="18" charset="0"/>
              </a:rPr>
              <a:t>không</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phải</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tham</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gia</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nghĩa</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vụ</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quân</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sự</a:t>
            </a:r>
            <a:r>
              <a:rPr lang="en-US">
                <a:solidFill>
                  <a:srgbClr val="212529"/>
                </a:solidFill>
                <a:effectLst/>
                <a:latin typeface="+mn-lt"/>
                <a:ea typeface="Times New Roman" panose="02020603050405020304" pitchFamily="18" charset="0"/>
              </a:rPr>
              <a:t>.</a:t>
            </a:r>
            <a:endParaRPr lang="en-US">
              <a:effectLst/>
              <a:latin typeface="+mn-lt"/>
              <a:ea typeface="Yu Mincho" panose="02020400000000000000" pitchFamily="18" charset="-128"/>
            </a:endParaRPr>
          </a:p>
          <a:p>
            <a:pPr>
              <a:lnSpc>
                <a:spcPct val="150000"/>
              </a:lnSpc>
            </a:pPr>
            <a:r>
              <a:rPr lang="en-US">
                <a:solidFill>
                  <a:srgbClr val="212529"/>
                </a:solidFill>
                <a:effectLst/>
                <a:latin typeface="+mn-lt"/>
                <a:ea typeface="Times New Roman" panose="02020603050405020304" pitchFamily="18" charset="0"/>
              </a:rPr>
              <a:t>C. </a:t>
            </a:r>
            <a:r>
              <a:rPr lang="en-US" err="1">
                <a:solidFill>
                  <a:srgbClr val="212529"/>
                </a:solidFill>
                <a:effectLst/>
                <a:latin typeface="+mn-lt"/>
                <a:ea typeface="Times New Roman" panose="02020603050405020304" pitchFamily="18" charset="0"/>
              </a:rPr>
              <a:t>Bảo</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vệ</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Tổ</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quốc</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Việt</a:t>
            </a:r>
            <a:r>
              <a:rPr lang="en-US">
                <a:solidFill>
                  <a:srgbClr val="212529"/>
                </a:solidFill>
                <a:effectLst/>
                <a:latin typeface="+mn-lt"/>
                <a:ea typeface="Times New Roman" panose="02020603050405020304" pitchFamily="18" charset="0"/>
              </a:rPr>
              <a:t> Nam </a:t>
            </a:r>
            <a:r>
              <a:rPr lang="en-US" err="1">
                <a:solidFill>
                  <a:srgbClr val="212529"/>
                </a:solidFill>
                <a:effectLst/>
                <a:latin typeface="+mn-lt"/>
                <a:ea typeface="Times New Roman" panose="02020603050405020304" pitchFamily="18" charset="0"/>
              </a:rPr>
              <a:t>xã</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hội</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chủ</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nghĩa</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là</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sự</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nghiệp</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của</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toàn</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dân</a:t>
            </a:r>
            <a:r>
              <a:rPr lang="en-US">
                <a:solidFill>
                  <a:srgbClr val="212529"/>
                </a:solidFill>
                <a:effectLst/>
                <a:latin typeface="+mn-lt"/>
                <a:ea typeface="Times New Roman" panose="02020603050405020304" pitchFamily="18" charset="0"/>
              </a:rPr>
              <a:t>.</a:t>
            </a:r>
            <a:endParaRPr lang="en-US">
              <a:effectLst/>
              <a:latin typeface="+mn-lt"/>
              <a:ea typeface="Yu Mincho" panose="02020400000000000000" pitchFamily="18" charset="-128"/>
            </a:endParaRPr>
          </a:p>
          <a:p>
            <a:pPr>
              <a:lnSpc>
                <a:spcPct val="150000"/>
              </a:lnSpc>
            </a:pPr>
            <a:r>
              <a:rPr lang="en-US">
                <a:solidFill>
                  <a:srgbClr val="212529"/>
                </a:solidFill>
                <a:effectLst/>
                <a:latin typeface="+mn-lt"/>
                <a:ea typeface="Times New Roman" panose="02020603050405020304" pitchFamily="18" charset="0"/>
              </a:rPr>
              <a:t>D. </a:t>
            </a:r>
            <a:r>
              <a:rPr lang="en-US" err="1">
                <a:solidFill>
                  <a:srgbClr val="212529"/>
                </a:solidFill>
                <a:effectLst/>
                <a:latin typeface="+mn-lt"/>
                <a:ea typeface="Times New Roman" panose="02020603050405020304" pitchFamily="18" charset="0"/>
              </a:rPr>
              <a:t>Bảo</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vệ</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Tổ</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quốc</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là</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nghĩa</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vụ</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thiêng</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liêng</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và</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quyền</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cao</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quý</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của</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công</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dân</a:t>
            </a:r>
            <a:r>
              <a:rPr lang="en-US">
                <a:solidFill>
                  <a:srgbClr val="212529"/>
                </a:solidFill>
                <a:effectLst/>
                <a:latin typeface="+mn-lt"/>
                <a:ea typeface="Times New Roman" panose="02020603050405020304" pitchFamily="18" charset="0"/>
              </a:rPr>
              <a:t>.</a:t>
            </a:r>
            <a:endParaRPr lang="en-US">
              <a:effectLst/>
              <a:latin typeface="+mn-lt"/>
              <a:ea typeface="Yu Mincho" panose="02020400000000000000" pitchFamily="18" charset="-128"/>
            </a:endParaRPr>
          </a:p>
        </p:txBody>
      </p:sp>
    </p:spTree>
    <p:extLst>
      <p:ext uri="{BB962C8B-B14F-4D97-AF65-F5344CB8AC3E}">
        <p14:creationId xmlns:p14="http://schemas.microsoft.com/office/powerpoint/2010/main" val="168486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879B9-DDAE-6490-05CB-B8EB94D59AE8}"/>
              </a:ext>
            </a:extLst>
          </p:cNvPr>
          <p:cNvSpPr>
            <a:spLocks noGrp="1"/>
          </p:cNvSpPr>
          <p:nvPr>
            <p:ph type="title"/>
          </p:nvPr>
        </p:nvSpPr>
        <p:spPr>
          <a:xfrm>
            <a:off x="1061550" y="458550"/>
            <a:ext cx="7020900" cy="750300"/>
          </a:xfrm>
        </p:spPr>
        <p:txBody>
          <a:bodyPr/>
          <a:lstStyle/>
          <a:p>
            <a:pPr algn="ctr"/>
            <a:r>
              <a:rPr lang="en-US"/>
              <a:t>LUYỆN TẬP </a:t>
            </a:r>
          </a:p>
        </p:txBody>
      </p:sp>
      <p:sp>
        <p:nvSpPr>
          <p:cNvPr id="5" name="Slide Number Placeholder 4">
            <a:extLst>
              <a:ext uri="{FF2B5EF4-FFF2-40B4-BE49-F238E27FC236}">
                <a16:creationId xmlns:a16="http://schemas.microsoft.com/office/drawing/2014/main" id="{03E2EC5C-83C1-1996-4804-7BECCE4176E2}"/>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smtClean="0">
                <a:ln>
                  <a:noFill/>
                </a:ln>
                <a:solidFill>
                  <a:srgbClr val="FFFFFF"/>
                </a:solidFill>
                <a:effectLst/>
                <a:uLnTx/>
                <a:uFillTx/>
                <a:latin typeface="Sniglet"/>
                <a:sym typeface="Snigle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 sz="1100" b="0" i="0" u="none" strike="noStrike" kern="0" cap="none" spc="0" normalizeH="0" baseline="0" noProof="0">
              <a:ln>
                <a:noFill/>
              </a:ln>
              <a:solidFill>
                <a:srgbClr val="FFFFFF"/>
              </a:solidFill>
              <a:effectLst/>
              <a:uLnTx/>
              <a:uFillTx/>
              <a:latin typeface="Sniglet"/>
              <a:sym typeface="Sniglet"/>
            </a:endParaRPr>
          </a:p>
        </p:txBody>
      </p:sp>
      <p:sp>
        <p:nvSpPr>
          <p:cNvPr id="8" name="Oval 7">
            <a:extLst>
              <a:ext uri="{FF2B5EF4-FFF2-40B4-BE49-F238E27FC236}">
                <a16:creationId xmlns:a16="http://schemas.microsoft.com/office/drawing/2014/main" id="{E6420503-1283-F106-2CC4-763D330FC94B}"/>
              </a:ext>
            </a:extLst>
          </p:cNvPr>
          <p:cNvSpPr/>
          <p:nvPr/>
        </p:nvSpPr>
        <p:spPr>
          <a:xfrm>
            <a:off x="1740877" y="2901523"/>
            <a:ext cx="366321" cy="333996"/>
          </a:xfrm>
          <a:prstGeom prst="ellipse">
            <a:avLst/>
          </a:prstGeom>
          <a:noFill/>
          <a:ln w="190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47474"/>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58DF3A53-378A-EF5C-D49D-AAFA6C25E756}"/>
              </a:ext>
            </a:extLst>
          </p:cNvPr>
          <p:cNvSpPr txBox="1"/>
          <p:nvPr/>
        </p:nvSpPr>
        <p:spPr>
          <a:xfrm>
            <a:off x="1740877" y="1226495"/>
            <a:ext cx="5662245" cy="1991379"/>
          </a:xfrm>
          <a:prstGeom prst="rect">
            <a:avLst/>
          </a:prstGeom>
          <a:noFill/>
        </p:spPr>
        <p:txBody>
          <a:bodyPr wrap="square">
            <a:spAutoFit/>
          </a:bodyPr>
          <a:lstStyle/>
          <a:p>
            <a:pPr>
              <a:lnSpc>
                <a:spcPct val="150000"/>
              </a:lnSpc>
            </a:pPr>
            <a:r>
              <a:rPr lang="en-US" b="1" err="1">
                <a:solidFill>
                  <a:srgbClr val="008000"/>
                </a:solidFill>
                <a:effectLst/>
                <a:latin typeface="+mn-lt"/>
                <a:ea typeface="Times New Roman" panose="02020603050405020304" pitchFamily="18" charset="0"/>
              </a:rPr>
              <a:t>Câu</a:t>
            </a:r>
            <a:r>
              <a:rPr lang="en-US" b="1">
                <a:solidFill>
                  <a:srgbClr val="008000"/>
                </a:solidFill>
                <a:effectLst/>
                <a:latin typeface="+mn-lt"/>
                <a:ea typeface="Times New Roman" panose="02020603050405020304" pitchFamily="18" charset="0"/>
              </a:rPr>
              <a:t> 3:</a:t>
            </a:r>
            <a:r>
              <a:rPr lang="en-US">
                <a:solidFill>
                  <a:srgbClr val="008000"/>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Mức</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hình</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phạt</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cao</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nhất</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khi</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công</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dân</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trốn</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tránh</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nghĩa</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vụ</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quân</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sự</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là</a:t>
            </a:r>
            <a:endParaRPr lang="en-US">
              <a:effectLst/>
              <a:latin typeface="+mn-lt"/>
              <a:ea typeface="Yu Mincho" panose="02020400000000000000" pitchFamily="18" charset="-128"/>
            </a:endParaRPr>
          </a:p>
          <a:p>
            <a:pPr>
              <a:lnSpc>
                <a:spcPct val="150000"/>
              </a:lnSpc>
            </a:pPr>
            <a:r>
              <a:rPr lang="en-US">
                <a:solidFill>
                  <a:srgbClr val="212529"/>
                </a:solidFill>
                <a:latin typeface="+mn-lt"/>
                <a:ea typeface="Times New Roman" panose="02020603050405020304" pitchFamily="18" charset="0"/>
              </a:rPr>
              <a:t>A. </a:t>
            </a:r>
            <a:r>
              <a:rPr lang="en-US">
                <a:solidFill>
                  <a:srgbClr val="212529"/>
                </a:solidFill>
                <a:effectLst/>
                <a:latin typeface="+mn-lt"/>
                <a:ea typeface="Times New Roman" panose="02020603050405020304" pitchFamily="18" charset="0"/>
              </a:rPr>
              <a:t>phạt </a:t>
            </a:r>
            <a:r>
              <a:rPr lang="en-US" err="1">
                <a:solidFill>
                  <a:srgbClr val="212529"/>
                </a:solidFill>
                <a:effectLst/>
                <a:latin typeface="+mn-lt"/>
                <a:ea typeface="Times New Roman" panose="02020603050405020304" pitchFamily="18" charset="0"/>
              </a:rPr>
              <a:t>tiền</a:t>
            </a:r>
            <a:r>
              <a:rPr lang="en-US">
                <a:solidFill>
                  <a:srgbClr val="212529"/>
                </a:solidFill>
                <a:effectLst/>
                <a:latin typeface="+mn-lt"/>
                <a:ea typeface="Times New Roman" panose="02020603050405020304" pitchFamily="18" charset="0"/>
              </a:rPr>
              <a:t>. </a:t>
            </a:r>
            <a:r>
              <a:rPr lang="en-US">
                <a:solidFill>
                  <a:srgbClr val="212529"/>
                </a:solidFill>
                <a:latin typeface="+mn-lt"/>
                <a:ea typeface="Times New Roman" panose="02020603050405020304" pitchFamily="18" charset="0"/>
              </a:rPr>
              <a:t>           </a:t>
            </a:r>
          </a:p>
          <a:p>
            <a:pPr>
              <a:lnSpc>
                <a:spcPct val="150000"/>
              </a:lnSpc>
            </a:pPr>
            <a:r>
              <a:rPr lang="en-US">
                <a:solidFill>
                  <a:srgbClr val="212529"/>
                </a:solidFill>
                <a:latin typeface="+mn-lt"/>
                <a:ea typeface="Times New Roman" panose="02020603050405020304" pitchFamily="18" charset="0"/>
              </a:rPr>
              <a:t>B. </a:t>
            </a:r>
            <a:r>
              <a:rPr lang="en-US">
                <a:solidFill>
                  <a:srgbClr val="212529"/>
                </a:solidFill>
                <a:effectLst/>
                <a:latin typeface="+mn-lt"/>
                <a:ea typeface="Times New Roman" panose="02020603050405020304" pitchFamily="18" charset="0"/>
              </a:rPr>
              <a:t>cảnh </a:t>
            </a:r>
            <a:r>
              <a:rPr lang="en-US" err="1">
                <a:solidFill>
                  <a:srgbClr val="212529"/>
                </a:solidFill>
                <a:effectLst/>
                <a:latin typeface="+mn-lt"/>
                <a:ea typeface="Times New Roman" panose="02020603050405020304" pitchFamily="18" charset="0"/>
              </a:rPr>
              <a:t>cáo</a:t>
            </a:r>
            <a:r>
              <a:rPr lang="en-US">
                <a:solidFill>
                  <a:srgbClr val="212529"/>
                </a:solidFill>
                <a:effectLst/>
                <a:latin typeface="+mn-lt"/>
                <a:ea typeface="Times New Roman" panose="02020603050405020304" pitchFamily="18" charset="0"/>
              </a:rPr>
              <a:t>.            </a:t>
            </a:r>
          </a:p>
          <a:p>
            <a:pPr>
              <a:lnSpc>
                <a:spcPct val="150000"/>
              </a:lnSpc>
            </a:pPr>
            <a:r>
              <a:rPr lang="en-US">
                <a:solidFill>
                  <a:srgbClr val="212529"/>
                </a:solidFill>
                <a:latin typeface="+mn-lt"/>
                <a:ea typeface="Times New Roman" panose="02020603050405020304" pitchFamily="18" charset="0"/>
              </a:rPr>
              <a:t>C. kỷ </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luật</a:t>
            </a:r>
            <a:r>
              <a:rPr lang="en-US">
                <a:solidFill>
                  <a:srgbClr val="212529"/>
                </a:solidFill>
                <a:effectLst/>
                <a:latin typeface="+mn-lt"/>
                <a:ea typeface="Times New Roman" panose="02020603050405020304" pitchFamily="18" charset="0"/>
              </a:rPr>
              <a:t>.	  </a:t>
            </a:r>
          </a:p>
          <a:p>
            <a:pPr>
              <a:lnSpc>
                <a:spcPct val="150000"/>
              </a:lnSpc>
            </a:pPr>
            <a:r>
              <a:rPr lang="en-US">
                <a:solidFill>
                  <a:srgbClr val="212529"/>
                </a:solidFill>
                <a:latin typeface="+mn-lt"/>
                <a:ea typeface="Times New Roman" panose="02020603050405020304" pitchFamily="18" charset="0"/>
              </a:rPr>
              <a:t>D. </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truy</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cứu</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trách</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nhiệm</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hình</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sự</a:t>
            </a:r>
            <a:r>
              <a:rPr lang="en-US">
                <a:solidFill>
                  <a:srgbClr val="212529"/>
                </a:solidFill>
                <a:effectLst/>
                <a:latin typeface="+mn-lt"/>
                <a:ea typeface="Times New Roman" panose="02020603050405020304" pitchFamily="18" charset="0"/>
              </a:rPr>
              <a:t>.</a:t>
            </a:r>
            <a:endParaRPr lang="en-US">
              <a:effectLst/>
              <a:latin typeface="+mn-lt"/>
              <a:ea typeface="Yu Mincho" panose="02020400000000000000" pitchFamily="18" charset="-128"/>
            </a:endParaRPr>
          </a:p>
        </p:txBody>
      </p:sp>
    </p:spTree>
    <p:extLst>
      <p:ext uri="{BB962C8B-B14F-4D97-AF65-F5344CB8AC3E}">
        <p14:creationId xmlns:p14="http://schemas.microsoft.com/office/powerpoint/2010/main" val="30742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9F303-AE5C-C2CB-E37D-3E0BC0154DD7}"/>
              </a:ext>
            </a:extLst>
          </p:cNvPr>
          <p:cNvSpPr>
            <a:spLocks noGrp="1"/>
          </p:cNvSpPr>
          <p:nvPr>
            <p:ph type="title"/>
          </p:nvPr>
        </p:nvSpPr>
        <p:spPr>
          <a:xfrm>
            <a:off x="1561322" y="578126"/>
            <a:ext cx="2637692" cy="631696"/>
          </a:xfrm>
        </p:spPr>
        <p:txBody>
          <a:bodyPr/>
          <a:lstStyle/>
          <a:p>
            <a:r>
              <a:rPr lang="en-US" sz="3600" err="1"/>
              <a:t>Mở</a:t>
            </a:r>
            <a:r>
              <a:rPr lang="en-US" sz="3600"/>
              <a:t> </a:t>
            </a:r>
            <a:r>
              <a:rPr lang="en-US" sz="3600" err="1"/>
              <a:t>đầu</a:t>
            </a:r>
            <a:r>
              <a:rPr lang="en-US" sz="3600"/>
              <a:t> </a:t>
            </a:r>
          </a:p>
        </p:txBody>
      </p:sp>
      <p:pic>
        <p:nvPicPr>
          <p:cNvPr id="7" name="Picture 6">
            <a:extLst>
              <a:ext uri="{FF2B5EF4-FFF2-40B4-BE49-F238E27FC236}">
                <a16:creationId xmlns:a16="http://schemas.microsoft.com/office/drawing/2014/main" id="{77F6B0FF-8AAE-6974-CEBF-098089F92209}"/>
              </a:ext>
            </a:extLst>
          </p:cNvPr>
          <p:cNvPicPr>
            <a:picLocks noChangeAspect="1"/>
          </p:cNvPicPr>
          <p:nvPr/>
        </p:nvPicPr>
        <p:blipFill>
          <a:blip r:embed="rId2"/>
          <a:stretch>
            <a:fillRect/>
          </a:stretch>
        </p:blipFill>
        <p:spPr>
          <a:xfrm>
            <a:off x="1136713" y="806810"/>
            <a:ext cx="424609" cy="329072"/>
          </a:xfrm>
          <a:prstGeom prst="rect">
            <a:avLst/>
          </a:prstGeom>
        </p:spPr>
      </p:pic>
      <p:sp>
        <p:nvSpPr>
          <p:cNvPr id="8" name="Title 7">
            <a:extLst>
              <a:ext uri="{FF2B5EF4-FFF2-40B4-BE49-F238E27FC236}">
                <a16:creationId xmlns:a16="http://schemas.microsoft.com/office/drawing/2014/main" id="{F6D5E9E8-E699-74E4-6343-C7F0EC243E5A}"/>
              </a:ext>
            </a:extLst>
          </p:cNvPr>
          <p:cNvSpPr txBox="1">
            <a:spLocks/>
          </p:cNvSpPr>
          <p:nvPr/>
        </p:nvSpPr>
        <p:spPr>
          <a:xfrm>
            <a:off x="1136713" y="929818"/>
            <a:ext cx="7876946" cy="80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Lexend Deca"/>
              <a:buNone/>
              <a:defRPr sz="2100" b="1" i="0" u="none" strike="noStrike" cap="none">
                <a:solidFill>
                  <a:schemeClr val="dk1"/>
                </a:solidFill>
                <a:latin typeface="Lexend Deca"/>
                <a:ea typeface="Lexend Deca"/>
                <a:cs typeface="Lexend Deca"/>
                <a:sym typeface="Lexend Deca"/>
              </a:defRPr>
            </a:lvl1pPr>
            <a:lvl2pPr marR="0" lvl="1" algn="l" rtl="0">
              <a:lnSpc>
                <a:spcPct val="100000"/>
              </a:lnSpc>
              <a:spcBef>
                <a:spcPts val="0"/>
              </a:spcBef>
              <a:spcAft>
                <a:spcPts val="0"/>
              </a:spcAft>
              <a:buClr>
                <a:schemeClr val="dk1"/>
              </a:buClr>
              <a:buSzPts val="1800"/>
              <a:buFont typeface="Lexend Deca"/>
              <a:buNone/>
              <a:defRPr sz="1800" b="1" i="0" u="none" strike="noStrike" cap="none">
                <a:solidFill>
                  <a:schemeClr val="dk1"/>
                </a:solidFill>
                <a:latin typeface="Lexend Deca"/>
                <a:ea typeface="Lexend Deca"/>
                <a:cs typeface="Lexend Deca"/>
                <a:sym typeface="Lexend Deca"/>
              </a:defRPr>
            </a:lvl2pPr>
            <a:lvl3pPr marR="0" lvl="2" algn="l" rtl="0">
              <a:lnSpc>
                <a:spcPct val="100000"/>
              </a:lnSpc>
              <a:spcBef>
                <a:spcPts val="0"/>
              </a:spcBef>
              <a:spcAft>
                <a:spcPts val="0"/>
              </a:spcAft>
              <a:buClr>
                <a:schemeClr val="dk1"/>
              </a:buClr>
              <a:buSzPts val="1800"/>
              <a:buFont typeface="Lexend Deca"/>
              <a:buNone/>
              <a:defRPr sz="1800" b="1" i="0" u="none" strike="noStrike" cap="none">
                <a:solidFill>
                  <a:schemeClr val="dk1"/>
                </a:solidFill>
                <a:latin typeface="Lexend Deca"/>
                <a:ea typeface="Lexend Deca"/>
                <a:cs typeface="Lexend Deca"/>
                <a:sym typeface="Lexend Deca"/>
              </a:defRPr>
            </a:lvl3pPr>
            <a:lvl4pPr marR="0" lvl="3" algn="l" rtl="0">
              <a:lnSpc>
                <a:spcPct val="100000"/>
              </a:lnSpc>
              <a:spcBef>
                <a:spcPts val="0"/>
              </a:spcBef>
              <a:spcAft>
                <a:spcPts val="0"/>
              </a:spcAft>
              <a:buClr>
                <a:schemeClr val="dk1"/>
              </a:buClr>
              <a:buSzPts val="1800"/>
              <a:buFont typeface="Lexend Deca"/>
              <a:buNone/>
              <a:defRPr sz="1800" b="1" i="0" u="none" strike="noStrike" cap="none">
                <a:solidFill>
                  <a:schemeClr val="dk1"/>
                </a:solidFill>
                <a:latin typeface="Lexend Deca"/>
                <a:ea typeface="Lexend Deca"/>
                <a:cs typeface="Lexend Deca"/>
                <a:sym typeface="Lexend Deca"/>
              </a:defRPr>
            </a:lvl4pPr>
            <a:lvl5pPr marR="0" lvl="4" algn="l" rtl="0">
              <a:lnSpc>
                <a:spcPct val="100000"/>
              </a:lnSpc>
              <a:spcBef>
                <a:spcPts val="0"/>
              </a:spcBef>
              <a:spcAft>
                <a:spcPts val="0"/>
              </a:spcAft>
              <a:buClr>
                <a:schemeClr val="dk1"/>
              </a:buClr>
              <a:buSzPts val="1800"/>
              <a:buFont typeface="Lexend Deca"/>
              <a:buNone/>
              <a:defRPr sz="1800" b="1" i="0" u="none" strike="noStrike" cap="none">
                <a:solidFill>
                  <a:schemeClr val="dk1"/>
                </a:solidFill>
                <a:latin typeface="Lexend Deca"/>
                <a:ea typeface="Lexend Deca"/>
                <a:cs typeface="Lexend Deca"/>
                <a:sym typeface="Lexend Deca"/>
              </a:defRPr>
            </a:lvl5pPr>
            <a:lvl6pPr marR="0" lvl="5" algn="l" rtl="0">
              <a:lnSpc>
                <a:spcPct val="100000"/>
              </a:lnSpc>
              <a:spcBef>
                <a:spcPts val="0"/>
              </a:spcBef>
              <a:spcAft>
                <a:spcPts val="0"/>
              </a:spcAft>
              <a:buClr>
                <a:schemeClr val="dk1"/>
              </a:buClr>
              <a:buSzPts val="1800"/>
              <a:buFont typeface="Lexend Deca"/>
              <a:buNone/>
              <a:defRPr sz="1800" b="1" i="0" u="none" strike="noStrike" cap="none">
                <a:solidFill>
                  <a:schemeClr val="dk1"/>
                </a:solidFill>
                <a:latin typeface="Lexend Deca"/>
                <a:ea typeface="Lexend Deca"/>
                <a:cs typeface="Lexend Deca"/>
                <a:sym typeface="Lexend Deca"/>
              </a:defRPr>
            </a:lvl6pPr>
            <a:lvl7pPr marR="0" lvl="6" algn="l" rtl="0">
              <a:lnSpc>
                <a:spcPct val="100000"/>
              </a:lnSpc>
              <a:spcBef>
                <a:spcPts val="0"/>
              </a:spcBef>
              <a:spcAft>
                <a:spcPts val="0"/>
              </a:spcAft>
              <a:buClr>
                <a:schemeClr val="dk1"/>
              </a:buClr>
              <a:buSzPts val="1800"/>
              <a:buFont typeface="Lexend Deca"/>
              <a:buNone/>
              <a:defRPr sz="1800" b="1" i="0" u="none" strike="noStrike" cap="none">
                <a:solidFill>
                  <a:schemeClr val="dk1"/>
                </a:solidFill>
                <a:latin typeface="Lexend Deca"/>
                <a:ea typeface="Lexend Deca"/>
                <a:cs typeface="Lexend Deca"/>
                <a:sym typeface="Lexend Deca"/>
              </a:defRPr>
            </a:lvl7pPr>
            <a:lvl8pPr marR="0" lvl="7" algn="l" rtl="0">
              <a:lnSpc>
                <a:spcPct val="100000"/>
              </a:lnSpc>
              <a:spcBef>
                <a:spcPts val="0"/>
              </a:spcBef>
              <a:spcAft>
                <a:spcPts val="0"/>
              </a:spcAft>
              <a:buClr>
                <a:schemeClr val="dk1"/>
              </a:buClr>
              <a:buSzPts val="1800"/>
              <a:buFont typeface="Lexend Deca"/>
              <a:buNone/>
              <a:defRPr sz="1800" b="1" i="0" u="none" strike="noStrike" cap="none">
                <a:solidFill>
                  <a:schemeClr val="dk1"/>
                </a:solidFill>
                <a:latin typeface="Lexend Deca"/>
                <a:ea typeface="Lexend Deca"/>
                <a:cs typeface="Lexend Deca"/>
                <a:sym typeface="Lexend Deca"/>
              </a:defRPr>
            </a:lvl8pPr>
            <a:lvl9pPr marR="0" lvl="8" algn="l" rtl="0">
              <a:lnSpc>
                <a:spcPct val="100000"/>
              </a:lnSpc>
              <a:spcBef>
                <a:spcPts val="0"/>
              </a:spcBef>
              <a:spcAft>
                <a:spcPts val="0"/>
              </a:spcAft>
              <a:buClr>
                <a:schemeClr val="dk1"/>
              </a:buClr>
              <a:buSzPts val="1800"/>
              <a:buFont typeface="Lexend Deca"/>
              <a:buNone/>
              <a:defRPr sz="1800" b="1" i="0" u="none" strike="noStrike" cap="none">
                <a:solidFill>
                  <a:schemeClr val="dk1"/>
                </a:solidFill>
                <a:latin typeface="Lexend Deca"/>
                <a:ea typeface="Lexend Deca"/>
                <a:cs typeface="Lexend Deca"/>
                <a:sym typeface="Lexend Deca"/>
              </a:defRPr>
            </a:lvl9pPr>
          </a:lstStyle>
          <a:p>
            <a:pPr marL="0" marR="0" lvl="0" indent="0" algn="l" defTabSz="914400" rtl="0" eaLnBrk="1" fontAlgn="auto" latinLnBrk="0" hangingPunct="1">
              <a:lnSpc>
                <a:spcPct val="100000"/>
              </a:lnSpc>
              <a:spcBef>
                <a:spcPts val="0"/>
              </a:spcBef>
              <a:spcAft>
                <a:spcPts val="0"/>
              </a:spcAft>
              <a:buClr>
                <a:srgbClr val="3B343B"/>
              </a:buClr>
              <a:buSzPts val="1800"/>
              <a:buFont typeface="Lexend Deca"/>
              <a:buNone/>
              <a:tabLst/>
              <a:defRPr/>
            </a:pPr>
            <a:r>
              <a:rPr kumimoji="0" lang="en-US" sz="2100" b="1" i="0" u="none" strike="noStrike" kern="0" cap="none" spc="0" normalizeH="0" baseline="0" noProof="0" dirty="0" err="1">
                <a:ln>
                  <a:noFill/>
                </a:ln>
                <a:solidFill>
                  <a:srgbClr val="3B343B"/>
                </a:solidFill>
                <a:effectLst/>
                <a:uLnTx/>
                <a:uFillTx/>
                <a:latin typeface="Lexend Deca"/>
                <a:sym typeface="Lexend Deca"/>
              </a:rPr>
              <a:t>Mời</a:t>
            </a:r>
            <a:r>
              <a:rPr kumimoji="0" lang="en-US" sz="2100" b="1" i="0" u="none" strike="noStrike" kern="0" cap="none" spc="0" normalizeH="0" baseline="0" noProof="0" dirty="0">
                <a:ln>
                  <a:noFill/>
                </a:ln>
                <a:solidFill>
                  <a:srgbClr val="3B343B"/>
                </a:solidFill>
                <a:effectLst/>
                <a:uLnTx/>
                <a:uFillTx/>
                <a:latin typeface="Lexend Deca"/>
                <a:sym typeface="Lexend Deca"/>
              </a:rPr>
              <a:t> </a:t>
            </a:r>
            <a:r>
              <a:rPr kumimoji="0" lang="en-US" sz="2100" b="1" i="0" u="none" strike="noStrike" kern="0" cap="none" spc="0" normalizeH="0" baseline="0" noProof="0" dirty="0" err="1">
                <a:ln>
                  <a:noFill/>
                </a:ln>
                <a:solidFill>
                  <a:srgbClr val="3B343B"/>
                </a:solidFill>
                <a:effectLst/>
                <a:uLnTx/>
                <a:uFillTx/>
                <a:latin typeface="Lexend Deca"/>
                <a:sym typeface="Lexend Deca"/>
              </a:rPr>
              <a:t>các</a:t>
            </a:r>
            <a:r>
              <a:rPr kumimoji="0" lang="en-US" sz="2100" b="1" i="0" u="none" strike="noStrike" kern="0" cap="none" spc="0" normalizeH="0" baseline="0" noProof="0" dirty="0">
                <a:ln>
                  <a:noFill/>
                </a:ln>
                <a:solidFill>
                  <a:srgbClr val="3B343B"/>
                </a:solidFill>
                <a:effectLst/>
                <a:uLnTx/>
                <a:uFillTx/>
                <a:latin typeface="Lexend Deca"/>
                <a:sym typeface="Lexend Deca"/>
              </a:rPr>
              <a:t> </a:t>
            </a:r>
            <a:r>
              <a:rPr kumimoji="0" lang="en-US" sz="2100" b="1" i="0" u="none" strike="noStrike" kern="0" cap="none" spc="0" normalizeH="0" baseline="0" noProof="0" dirty="0" err="1">
                <a:ln>
                  <a:noFill/>
                </a:ln>
                <a:solidFill>
                  <a:srgbClr val="3B343B"/>
                </a:solidFill>
                <a:effectLst/>
                <a:uLnTx/>
                <a:uFillTx/>
                <a:latin typeface="Lexend Deca"/>
                <a:sym typeface="Lexend Deca"/>
              </a:rPr>
              <a:t>em</a:t>
            </a:r>
            <a:r>
              <a:rPr kumimoji="0" lang="en-US" sz="2100" b="1" i="0" u="none" strike="noStrike" kern="0" cap="none" spc="0" normalizeH="0" baseline="0" noProof="0" dirty="0">
                <a:ln>
                  <a:noFill/>
                </a:ln>
                <a:solidFill>
                  <a:srgbClr val="3B343B"/>
                </a:solidFill>
                <a:effectLst/>
                <a:uLnTx/>
                <a:uFillTx/>
                <a:latin typeface="Lexend Deca"/>
                <a:sym typeface="Lexend Deca"/>
              </a:rPr>
              <a:t> </a:t>
            </a:r>
            <a:r>
              <a:rPr kumimoji="0" lang="en-US" sz="2100" b="1" i="0" u="none" strike="noStrike" kern="0" cap="none" spc="0" normalizeH="0" baseline="0" noProof="0" dirty="0" err="1">
                <a:ln>
                  <a:noFill/>
                </a:ln>
                <a:solidFill>
                  <a:srgbClr val="3B343B"/>
                </a:solidFill>
                <a:effectLst/>
                <a:uLnTx/>
                <a:uFillTx/>
                <a:latin typeface="Lexend Deca"/>
                <a:sym typeface="Lexend Deca"/>
              </a:rPr>
              <a:t>cùng</a:t>
            </a:r>
            <a:r>
              <a:rPr kumimoji="0" lang="en-US" sz="2100" b="1" i="0" u="none" strike="noStrike" kern="0" cap="none" spc="0" normalizeH="0" baseline="0" noProof="0" dirty="0">
                <a:ln>
                  <a:noFill/>
                </a:ln>
                <a:solidFill>
                  <a:srgbClr val="3B343B"/>
                </a:solidFill>
                <a:effectLst/>
                <a:uLnTx/>
                <a:uFillTx/>
                <a:latin typeface="Lexend Deca"/>
                <a:sym typeface="Lexend Deca"/>
              </a:rPr>
              <a:t> </a:t>
            </a:r>
            <a:r>
              <a:rPr kumimoji="0" lang="en-US" sz="2100" b="1" i="0" u="none" strike="noStrike" kern="0" cap="none" spc="0" normalizeH="0" baseline="0" noProof="0" dirty="0" err="1">
                <a:ln>
                  <a:noFill/>
                </a:ln>
                <a:solidFill>
                  <a:srgbClr val="3B343B"/>
                </a:solidFill>
                <a:effectLst/>
                <a:uLnTx/>
                <a:uFillTx/>
                <a:latin typeface="Lexend Deca"/>
                <a:sym typeface="Lexend Deca"/>
              </a:rPr>
              <a:t>xem</a:t>
            </a:r>
            <a:r>
              <a:rPr kumimoji="0" lang="en-US" sz="2100" b="1" i="0" u="none" strike="noStrike" kern="0" cap="none" spc="0" normalizeH="0" baseline="0" noProof="0" dirty="0">
                <a:ln>
                  <a:noFill/>
                </a:ln>
                <a:solidFill>
                  <a:srgbClr val="3B343B"/>
                </a:solidFill>
                <a:effectLst/>
                <a:uLnTx/>
                <a:uFillTx/>
                <a:latin typeface="Lexend Deca"/>
                <a:sym typeface="Lexend Deca"/>
              </a:rPr>
              <a:t> </a:t>
            </a:r>
            <a:r>
              <a:rPr kumimoji="0" lang="en-US" sz="2100" b="1" i="0" u="none" strike="noStrike" kern="0" cap="none" spc="0" normalizeH="0" baseline="0" noProof="0" dirty="0">
                <a:ln>
                  <a:noFill/>
                </a:ln>
                <a:solidFill>
                  <a:srgbClr val="3B343B"/>
                </a:solidFill>
                <a:effectLst/>
                <a:uLnTx/>
                <a:uFillTx/>
                <a:latin typeface="Lexend Deca"/>
                <a:sym typeface="Lexend Deca"/>
                <a:hlinkClick r:id="rId3" action="ppaction://hlinksldjump"/>
              </a:rPr>
              <a:t>video</a:t>
            </a:r>
            <a:endParaRPr kumimoji="0" lang="en-US" sz="2100" b="1" i="0" u="none" strike="noStrike" kern="0" cap="none" spc="0" normalizeH="0" baseline="0" noProof="0" dirty="0">
              <a:ln>
                <a:noFill/>
              </a:ln>
              <a:solidFill>
                <a:srgbClr val="3B343B"/>
              </a:solidFill>
              <a:effectLst/>
              <a:uLnTx/>
              <a:uFillTx/>
              <a:latin typeface="Lexend Deca"/>
              <a:sym typeface="Lexend Deca"/>
            </a:endParaRPr>
          </a:p>
        </p:txBody>
      </p:sp>
      <p:sp>
        <p:nvSpPr>
          <p:cNvPr id="3" name="Cloud 2">
            <a:extLst>
              <a:ext uri="{FF2B5EF4-FFF2-40B4-BE49-F238E27FC236}">
                <a16:creationId xmlns:a16="http://schemas.microsoft.com/office/drawing/2014/main" id="{BD671802-8102-2930-FAA7-4078BF9A14FD}"/>
              </a:ext>
            </a:extLst>
          </p:cNvPr>
          <p:cNvSpPr/>
          <p:nvPr/>
        </p:nvSpPr>
        <p:spPr>
          <a:xfrm>
            <a:off x="2176670" y="1639957"/>
            <a:ext cx="4671391" cy="2435086"/>
          </a:xfrm>
          <a:prstGeom prst="cloud">
            <a:avLst/>
          </a:prstGeom>
          <a:solidFill>
            <a:schemeClr val="bg1"/>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0000"/>
                </a:solidFill>
                <a:effectLst/>
                <a:latin typeface="Times New Roman" panose="02020603050405020304" pitchFamily="18" charset="0"/>
                <a:ea typeface="Yu Mincho" panose="020B0400000000000000" pitchFamily="18" charset="-128"/>
              </a:rPr>
              <a:t>Em hãy chia sẻ suy nghĩ của mình khi xem video trên?</a:t>
            </a:r>
            <a:endParaRPr lang="en-US" sz="2800" dirty="0">
              <a:effectLst/>
              <a:latin typeface="Times New Roman" panose="02020603050405020304" pitchFamily="18" charset="0"/>
              <a:ea typeface="Yu Mincho" panose="020B0400000000000000" pitchFamily="18" charset="-128"/>
            </a:endParaRPr>
          </a:p>
        </p:txBody>
      </p:sp>
    </p:spTree>
    <p:extLst>
      <p:ext uri="{BB962C8B-B14F-4D97-AF65-F5344CB8AC3E}">
        <p14:creationId xmlns:p14="http://schemas.microsoft.com/office/powerpoint/2010/main" val="4224227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879B9-DDAE-6490-05CB-B8EB94D59AE8}"/>
              </a:ext>
            </a:extLst>
          </p:cNvPr>
          <p:cNvSpPr>
            <a:spLocks noGrp="1"/>
          </p:cNvSpPr>
          <p:nvPr>
            <p:ph type="title"/>
          </p:nvPr>
        </p:nvSpPr>
        <p:spPr>
          <a:xfrm>
            <a:off x="1061550" y="458550"/>
            <a:ext cx="7020900" cy="750300"/>
          </a:xfrm>
        </p:spPr>
        <p:txBody>
          <a:bodyPr/>
          <a:lstStyle/>
          <a:p>
            <a:pPr algn="ctr"/>
            <a:r>
              <a:rPr lang="en-US"/>
              <a:t>LUYỆN TẬP </a:t>
            </a:r>
          </a:p>
        </p:txBody>
      </p:sp>
      <p:sp>
        <p:nvSpPr>
          <p:cNvPr id="5" name="Slide Number Placeholder 4">
            <a:extLst>
              <a:ext uri="{FF2B5EF4-FFF2-40B4-BE49-F238E27FC236}">
                <a16:creationId xmlns:a16="http://schemas.microsoft.com/office/drawing/2014/main" id="{03E2EC5C-83C1-1996-4804-7BECCE4176E2}"/>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smtClean="0">
                <a:ln>
                  <a:noFill/>
                </a:ln>
                <a:solidFill>
                  <a:srgbClr val="FFFFFF"/>
                </a:solidFill>
                <a:effectLst/>
                <a:uLnTx/>
                <a:uFillTx/>
                <a:latin typeface="Sniglet"/>
                <a:sym typeface="Snigle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 sz="1100" b="0" i="0" u="none" strike="noStrike" kern="0" cap="none" spc="0" normalizeH="0" baseline="0" noProof="0">
              <a:ln>
                <a:noFill/>
              </a:ln>
              <a:solidFill>
                <a:srgbClr val="FFFFFF"/>
              </a:solidFill>
              <a:effectLst/>
              <a:uLnTx/>
              <a:uFillTx/>
              <a:latin typeface="Sniglet"/>
              <a:sym typeface="Sniglet"/>
            </a:endParaRPr>
          </a:p>
        </p:txBody>
      </p:sp>
      <p:sp>
        <p:nvSpPr>
          <p:cNvPr id="8" name="Oval 7">
            <a:extLst>
              <a:ext uri="{FF2B5EF4-FFF2-40B4-BE49-F238E27FC236}">
                <a16:creationId xmlns:a16="http://schemas.microsoft.com/office/drawing/2014/main" id="{E6420503-1283-F106-2CC4-763D330FC94B}"/>
              </a:ext>
            </a:extLst>
          </p:cNvPr>
          <p:cNvSpPr/>
          <p:nvPr/>
        </p:nvSpPr>
        <p:spPr>
          <a:xfrm>
            <a:off x="1617504" y="1672132"/>
            <a:ext cx="366321" cy="333996"/>
          </a:xfrm>
          <a:prstGeom prst="ellipse">
            <a:avLst/>
          </a:prstGeom>
          <a:noFill/>
          <a:ln w="190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47474"/>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05EE24DA-2452-466C-AAA1-4E7BBDD2B6C8}"/>
              </a:ext>
            </a:extLst>
          </p:cNvPr>
          <p:cNvSpPr txBox="1"/>
          <p:nvPr/>
        </p:nvSpPr>
        <p:spPr>
          <a:xfrm>
            <a:off x="1682847" y="1256007"/>
            <a:ext cx="5660488" cy="1719510"/>
          </a:xfrm>
          <a:prstGeom prst="rect">
            <a:avLst/>
          </a:prstGeom>
          <a:noFill/>
        </p:spPr>
        <p:txBody>
          <a:bodyPr wrap="square">
            <a:spAutoFit/>
          </a:bodyPr>
          <a:lstStyle/>
          <a:p>
            <a:pPr>
              <a:lnSpc>
                <a:spcPct val="150000"/>
              </a:lnSpc>
            </a:pPr>
            <a:r>
              <a:rPr lang="en-US" b="1" err="1">
                <a:solidFill>
                  <a:srgbClr val="333333"/>
                </a:solidFill>
                <a:effectLst/>
                <a:latin typeface="+mn-lt"/>
                <a:ea typeface="Yu Mincho" panose="02020400000000000000" pitchFamily="18" charset="-128"/>
              </a:rPr>
              <a:t>Câu</a:t>
            </a:r>
            <a:r>
              <a:rPr lang="en-US" b="1">
                <a:solidFill>
                  <a:srgbClr val="333333"/>
                </a:solidFill>
                <a:effectLst/>
                <a:latin typeface="+mn-lt"/>
                <a:ea typeface="Yu Mincho" panose="02020400000000000000" pitchFamily="18" charset="-128"/>
              </a:rPr>
              <a:t> </a:t>
            </a:r>
            <a:r>
              <a:rPr lang="en-US" b="1">
                <a:solidFill>
                  <a:srgbClr val="333333"/>
                </a:solidFill>
                <a:latin typeface="+mn-lt"/>
                <a:ea typeface="Yu Mincho" panose="02020400000000000000" pitchFamily="18" charset="-128"/>
              </a:rPr>
              <a:t>4</a:t>
            </a:r>
            <a:r>
              <a:rPr lang="en-US" b="1">
                <a:solidFill>
                  <a:srgbClr val="333333"/>
                </a:solidFill>
                <a:effectLst/>
                <a:latin typeface="+mn-lt"/>
                <a:ea typeface="Yu Mincho" panose="02020400000000000000" pitchFamily="18" charset="-128"/>
              </a:rPr>
              <a:t>:</a:t>
            </a:r>
            <a:r>
              <a:rPr lang="en-US">
                <a:solidFill>
                  <a:srgbClr val="333333"/>
                </a:solidFill>
                <a:effectLst/>
                <a:latin typeface="+mn-lt"/>
                <a:ea typeface="Yu Mincho" panose="02020400000000000000" pitchFamily="18" charset="-128"/>
              </a:rPr>
              <a:t> </a:t>
            </a:r>
            <a:r>
              <a:rPr lang="en-US" err="1">
                <a:solidFill>
                  <a:srgbClr val="333333"/>
                </a:solidFill>
                <a:effectLst/>
                <a:latin typeface="+mn-lt"/>
                <a:ea typeface="Yu Mincho" panose="02020400000000000000" pitchFamily="18" charset="-128"/>
              </a:rPr>
              <a:t>Bảo</a:t>
            </a:r>
            <a:r>
              <a:rPr lang="en-US">
                <a:solidFill>
                  <a:srgbClr val="333333"/>
                </a:solidFill>
                <a:effectLst/>
                <a:latin typeface="+mn-lt"/>
                <a:ea typeface="Yu Mincho" panose="02020400000000000000" pitchFamily="18" charset="-128"/>
              </a:rPr>
              <a:t> </a:t>
            </a:r>
            <a:r>
              <a:rPr lang="en-US" err="1">
                <a:solidFill>
                  <a:srgbClr val="333333"/>
                </a:solidFill>
                <a:effectLst/>
                <a:latin typeface="+mn-lt"/>
                <a:ea typeface="Yu Mincho" panose="02020400000000000000" pitchFamily="18" charset="-128"/>
              </a:rPr>
              <a:t>vệ</a:t>
            </a:r>
            <a:r>
              <a:rPr lang="en-US">
                <a:solidFill>
                  <a:srgbClr val="333333"/>
                </a:solidFill>
                <a:effectLst/>
                <a:latin typeface="+mn-lt"/>
                <a:ea typeface="Yu Mincho" panose="02020400000000000000" pitchFamily="18" charset="-128"/>
              </a:rPr>
              <a:t> </a:t>
            </a:r>
            <a:r>
              <a:rPr lang="en-US" err="1">
                <a:solidFill>
                  <a:srgbClr val="333333"/>
                </a:solidFill>
                <a:effectLst/>
                <a:latin typeface="+mn-lt"/>
                <a:ea typeface="Yu Mincho" panose="02020400000000000000" pitchFamily="18" charset="-128"/>
              </a:rPr>
              <a:t>Tổ</a:t>
            </a:r>
            <a:r>
              <a:rPr lang="en-US">
                <a:solidFill>
                  <a:srgbClr val="333333"/>
                </a:solidFill>
                <a:effectLst/>
                <a:latin typeface="+mn-lt"/>
                <a:ea typeface="Yu Mincho" panose="02020400000000000000" pitchFamily="18" charset="-128"/>
              </a:rPr>
              <a:t> </a:t>
            </a:r>
            <a:r>
              <a:rPr lang="en-US" err="1">
                <a:solidFill>
                  <a:srgbClr val="333333"/>
                </a:solidFill>
                <a:effectLst/>
                <a:latin typeface="+mn-lt"/>
                <a:ea typeface="Yu Mincho" panose="02020400000000000000" pitchFamily="18" charset="-128"/>
              </a:rPr>
              <a:t>quốc</a:t>
            </a:r>
            <a:r>
              <a:rPr lang="en-US">
                <a:solidFill>
                  <a:srgbClr val="333333"/>
                </a:solidFill>
                <a:effectLst/>
                <a:latin typeface="+mn-lt"/>
                <a:ea typeface="Yu Mincho" panose="02020400000000000000" pitchFamily="18" charset="-128"/>
              </a:rPr>
              <a:t> </a:t>
            </a:r>
            <a:r>
              <a:rPr lang="en-US" err="1">
                <a:solidFill>
                  <a:srgbClr val="333333"/>
                </a:solidFill>
                <a:effectLst/>
                <a:latin typeface="+mn-lt"/>
                <a:ea typeface="Yu Mincho" panose="02020400000000000000" pitchFamily="18" charset="-128"/>
              </a:rPr>
              <a:t>Việt</a:t>
            </a:r>
            <a:r>
              <a:rPr lang="en-US">
                <a:solidFill>
                  <a:srgbClr val="333333"/>
                </a:solidFill>
                <a:effectLst/>
                <a:latin typeface="+mn-lt"/>
                <a:ea typeface="Yu Mincho" panose="02020400000000000000" pitchFamily="18" charset="-128"/>
              </a:rPr>
              <a:t> Nam </a:t>
            </a:r>
            <a:r>
              <a:rPr lang="en-US" err="1">
                <a:solidFill>
                  <a:srgbClr val="333333"/>
                </a:solidFill>
                <a:effectLst/>
                <a:latin typeface="+mn-lt"/>
                <a:ea typeface="Yu Mincho" panose="02020400000000000000" pitchFamily="18" charset="-128"/>
              </a:rPr>
              <a:t>xã</a:t>
            </a:r>
            <a:r>
              <a:rPr lang="en-US">
                <a:solidFill>
                  <a:srgbClr val="333333"/>
                </a:solidFill>
                <a:effectLst/>
                <a:latin typeface="+mn-lt"/>
                <a:ea typeface="Yu Mincho" panose="02020400000000000000" pitchFamily="18" charset="-128"/>
              </a:rPr>
              <a:t> </a:t>
            </a:r>
            <a:r>
              <a:rPr lang="en-US" err="1">
                <a:solidFill>
                  <a:srgbClr val="333333"/>
                </a:solidFill>
                <a:effectLst/>
                <a:latin typeface="+mn-lt"/>
                <a:ea typeface="Yu Mincho" panose="02020400000000000000" pitchFamily="18" charset="-128"/>
              </a:rPr>
              <a:t>hội</a:t>
            </a:r>
            <a:r>
              <a:rPr lang="en-US">
                <a:solidFill>
                  <a:srgbClr val="333333"/>
                </a:solidFill>
                <a:effectLst/>
                <a:latin typeface="+mn-lt"/>
                <a:ea typeface="Yu Mincho" panose="02020400000000000000" pitchFamily="18" charset="-128"/>
              </a:rPr>
              <a:t> </a:t>
            </a:r>
            <a:r>
              <a:rPr lang="en-US" err="1">
                <a:solidFill>
                  <a:srgbClr val="333333"/>
                </a:solidFill>
                <a:effectLst/>
                <a:latin typeface="+mn-lt"/>
                <a:ea typeface="Yu Mincho" panose="02020400000000000000" pitchFamily="18" charset="-128"/>
              </a:rPr>
              <a:t>chủ</a:t>
            </a:r>
            <a:r>
              <a:rPr lang="en-US">
                <a:solidFill>
                  <a:srgbClr val="333333"/>
                </a:solidFill>
                <a:effectLst/>
                <a:latin typeface="+mn-lt"/>
                <a:ea typeface="Yu Mincho" panose="02020400000000000000" pitchFamily="18" charset="-128"/>
              </a:rPr>
              <a:t> </a:t>
            </a:r>
            <a:r>
              <a:rPr lang="en-US" err="1">
                <a:solidFill>
                  <a:srgbClr val="333333"/>
                </a:solidFill>
                <a:effectLst/>
                <a:latin typeface="+mn-lt"/>
                <a:ea typeface="Yu Mincho" panose="02020400000000000000" pitchFamily="18" charset="-128"/>
              </a:rPr>
              <a:t>nghĩa</a:t>
            </a:r>
            <a:r>
              <a:rPr lang="en-US">
                <a:solidFill>
                  <a:srgbClr val="333333"/>
                </a:solidFill>
                <a:effectLst/>
                <a:latin typeface="+mn-lt"/>
                <a:ea typeface="Yu Mincho" panose="02020400000000000000" pitchFamily="18" charset="-128"/>
              </a:rPr>
              <a:t> </a:t>
            </a:r>
            <a:r>
              <a:rPr lang="en-US" err="1">
                <a:solidFill>
                  <a:srgbClr val="333333"/>
                </a:solidFill>
                <a:effectLst/>
                <a:latin typeface="+mn-lt"/>
                <a:ea typeface="Yu Mincho" panose="02020400000000000000" pitchFamily="18" charset="-128"/>
              </a:rPr>
              <a:t>là</a:t>
            </a:r>
            <a:r>
              <a:rPr lang="en-US">
                <a:solidFill>
                  <a:srgbClr val="333333"/>
                </a:solidFill>
                <a:effectLst/>
                <a:latin typeface="+mn-lt"/>
                <a:ea typeface="Yu Mincho" panose="02020400000000000000" pitchFamily="18" charset="-128"/>
              </a:rPr>
              <a:t> </a:t>
            </a:r>
            <a:r>
              <a:rPr lang="en-US" err="1">
                <a:solidFill>
                  <a:srgbClr val="333333"/>
                </a:solidFill>
                <a:effectLst/>
                <a:latin typeface="+mn-lt"/>
                <a:ea typeface="Yu Mincho" panose="02020400000000000000" pitchFamily="18" charset="-128"/>
              </a:rPr>
              <a:t>sự</a:t>
            </a:r>
            <a:r>
              <a:rPr lang="en-US">
                <a:solidFill>
                  <a:srgbClr val="333333"/>
                </a:solidFill>
                <a:effectLst/>
                <a:latin typeface="+mn-lt"/>
                <a:ea typeface="Yu Mincho" panose="02020400000000000000" pitchFamily="18" charset="-128"/>
              </a:rPr>
              <a:t> </a:t>
            </a:r>
            <a:r>
              <a:rPr lang="en-US" err="1">
                <a:solidFill>
                  <a:srgbClr val="333333"/>
                </a:solidFill>
                <a:effectLst/>
                <a:latin typeface="+mn-lt"/>
                <a:ea typeface="Yu Mincho" panose="02020400000000000000" pitchFamily="18" charset="-128"/>
              </a:rPr>
              <a:t>nghiệp</a:t>
            </a:r>
            <a:r>
              <a:rPr lang="en-US">
                <a:solidFill>
                  <a:srgbClr val="333333"/>
                </a:solidFill>
                <a:effectLst/>
                <a:latin typeface="+mn-lt"/>
                <a:ea typeface="Yu Mincho" panose="02020400000000000000" pitchFamily="18" charset="-128"/>
              </a:rPr>
              <a:t> </a:t>
            </a:r>
            <a:r>
              <a:rPr lang="en-US" err="1">
                <a:solidFill>
                  <a:srgbClr val="333333"/>
                </a:solidFill>
                <a:effectLst/>
                <a:latin typeface="+mn-lt"/>
                <a:ea typeface="Yu Mincho" panose="02020400000000000000" pitchFamily="18" charset="-128"/>
              </a:rPr>
              <a:t>của</a:t>
            </a:r>
            <a:endParaRPr lang="en-US">
              <a:effectLst/>
              <a:latin typeface="+mn-lt"/>
              <a:ea typeface="Yu Mincho" panose="02020400000000000000" pitchFamily="18" charset="-128"/>
            </a:endParaRPr>
          </a:p>
          <a:p>
            <a:pPr>
              <a:lnSpc>
                <a:spcPct val="150000"/>
              </a:lnSpc>
              <a:spcBef>
                <a:spcPts val="200"/>
              </a:spcBef>
            </a:pPr>
            <a:r>
              <a:rPr lang="en-US">
                <a:solidFill>
                  <a:srgbClr val="333333"/>
                </a:solidFill>
                <a:latin typeface="+mn-lt"/>
                <a:ea typeface="Yu Gothic Light" panose="020B0300000000000000" pitchFamily="34" charset="-128"/>
                <a:cs typeface="Times New Roman" panose="02020603050405020304" pitchFamily="18" charset="0"/>
              </a:rPr>
              <a:t>A. </a:t>
            </a:r>
            <a:r>
              <a:rPr lang="en-US" err="1">
                <a:solidFill>
                  <a:srgbClr val="333333"/>
                </a:solidFill>
                <a:effectLst/>
                <a:latin typeface="+mn-lt"/>
                <a:ea typeface="Yu Gothic Light" panose="020B0300000000000000" pitchFamily="34" charset="-128"/>
                <a:cs typeface="Times New Roman" panose="02020603050405020304" pitchFamily="18" charset="0"/>
              </a:rPr>
              <a:t>toàn</a:t>
            </a:r>
            <a:r>
              <a:rPr lang="en-US">
                <a:solidFill>
                  <a:srgbClr val="333333"/>
                </a:solidFill>
                <a:effectLst/>
                <a:latin typeface="+mn-lt"/>
                <a:ea typeface="Yu Gothic Light" panose="020B0300000000000000" pitchFamily="34" charset="-128"/>
                <a:cs typeface="Times New Roman" panose="02020603050405020304" pitchFamily="18" charset="0"/>
              </a:rPr>
              <a:t> </a:t>
            </a:r>
            <a:r>
              <a:rPr lang="en-US" err="1">
                <a:solidFill>
                  <a:srgbClr val="333333"/>
                </a:solidFill>
                <a:effectLst/>
                <a:latin typeface="+mn-lt"/>
                <a:ea typeface="Yu Gothic Light" panose="020B0300000000000000" pitchFamily="34" charset="-128"/>
                <a:cs typeface="Times New Roman" panose="02020603050405020304" pitchFamily="18" charset="0"/>
              </a:rPr>
              <a:t>dân</a:t>
            </a:r>
            <a:r>
              <a:rPr lang="en-US">
                <a:solidFill>
                  <a:srgbClr val="333333"/>
                </a:solidFill>
                <a:effectLst/>
                <a:latin typeface="+mn-lt"/>
                <a:ea typeface="Yu Gothic Light" panose="020B0300000000000000" pitchFamily="34" charset="-128"/>
                <a:cs typeface="Times New Roman" panose="02020603050405020304" pitchFamily="18" charset="0"/>
              </a:rPr>
              <a:t>			</a:t>
            </a:r>
            <a:endParaRPr lang="en-US">
              <a:solidFill>
                <a:srgbClr val="333333"/>
              </a:solidFill>
              <a:latin typeface="+mn-lt"/>
              <a:ea typeface="Yu Gothic Light" panose="020B0300000000000000" pitchFamily="34" charset="-128"/>
              <a:cs typeface="Times New Roman" panose="02020603050405020304" pitchFamily="18" charset="0"/>
            </a:endParaRPr>
          </a:p>
          <a:p>
            <a:pPr>
              <a:lnSpc>
                <a:spcPct val="150000"/>
              </a:lnSpc>
              <a:spcBef>
                <a:spcPts val="200"/>
              </a:spcBef>
            </a:pPr>
            <a:r>
              <a:rPr lang="en-US">
                <a:solidFill>
                  <a:srgbClr val="333333"/>
                </a:solidFill>
                <a:effectLst/>
                <a:latin typeface="+mn-lt"/>
                <a:ea typeface="Yu Gothic Light" panose="020B0300000000000000" pitchFamily="34" charset="-128"/>
                <a:cs typeface="Times New Roman" panose="02020603050405020304" pitchFamily="18" charset="0"/>
              </a:rPr>
              <a:t>B. </a:t>
            </a:r>
            <a:r>
              <a:rPr lang="en-US" err="1">
                <a:solidFill>
                  <a:srgbClr val="333333"/>
                </a:solidFill>
                <a:effectLst/>
                <a:latin typeface="+mn-lt"/>
                <a:ea typeface="Yu Gothic Light" panose="020B0300000000000000" pitchFamily="34" charset="-128"/>
                <a:cs typeface="Times New Roman" panose="02020603050405020304" pitchFamily="18" charset="0"/>
              </a:rPr>
              <a:t>Cán</a:t>
            </a:r>
            <a:r>
              <a:rPr lang="en-US">
                <a:solidFill>
                  <a:srgbClr val="333333"/>
                </a:solidFill>
                <a:effectLst/>
                <a:latin typeface="+mn-lt"/>
                <a:ea typeface="Yu Gothic Light" panose="020B0300000000000000" pitchFamily="34" charset="-128"/>
                <a:cs typeface="Times New Roman" panose="02020603050405020304" pitchFamily="18" charset="0"/>
              </a:rPr>
              <a:t> </a:t>
            </a:r>
            <a:r>
              <a:rPr lang="en-US" err="1">
                <a:solidFill>
                  <a:srgbClr val="333333"/>
                </a:solidFill>
                <a:effectLst/>
                <a:latin typeface="+mn-lt"/>
                <a:ea typeface="Yu Gothic Light" panose="020B0300000000000000" pitchFamily="34" charset="-128"/>
                <a:cs typeface="Times New Roman" panose="02020603050405020304" pitchFamily="18" charset="0"/>
              </a:rPr>
              <a:t>bộ</a:t>
            </a:r>
            <a:r>
              <a:rPr lang="en-US">
                <a:solidFill>
                  <a:srgbClr val="333333"/>
                </a:solidFill>
                <a:effectLst/>
                <a:latin typeface="+mn-lt"/>
                <a:ea typeface="Yu Gothic Light" panose="020B0300000000000000" pitchFamily="34" charset="-128"/>
                <a:cs typeface="Times New Roman" panose="02020603050405020304" pitchFamily="18" charset="0"/>
              </a:rPr>
              <a:t> </a:t>
            </a:r>
            <a:r>
              <a:rPr lang="en-US" err="1">
                <a:solidFill>
                  <a:srgbClr val="333333"/>
                </a:solidFill>
                <a:effectLst/>
                <a:latin typeface="+mn-lt"/>
                <a:ea typeface="Yu Gothic Light" panose="020B0300000000000000" pitchFamily="34" charset="-128"/>
                <a:cs typeface="Times New Roman" panose="02020603050405020304" pitchFamily="18" charset="0"/>
              </a:rPr>
              <a:t>nhà</a:t>
            </a:r>
            <a:r>
              <a:rPr lang="en-US">
                <a:solidFill>
                  <a:srgbClr val="333333"/>
                </a:solidFill>
                <a:effectLst/>
                <a:latin typeface="+mn-lt"/>
                <a:ea typeface="Yu Gothic Light" panose="020B0300000000000000" pitchFamily="34" charset="-128"/>
                <a:cs typeface="Times New Roman" panose="02020603050405020304" pitchFamily="18" charset="0"/>
              </a:rPr>
              <a:t> </a:t>
            </a:r>
            <a:r>
              <a:rPr lang="en-US" err="1">
                <a:solidFill>
                  <a:srgbClr val="333333"/>
                </a:solidFill>
                <a:effectLst/>
                <a:latin typeface="+mn-lt"/>
                <a:ea typeface="Yu Gothic Light" panose="020B0300000000000000" pitchFamily="34" charset="-128"/>
                <a:cs typeface="Times New Roman" panose="02020603050405020304" pitchFamily="18" charset="0"/>
              </a:rPr>
              <a:t>nước</a:t>
            </a:r>
            <a:r>
              <a:rPr lang="en-US">
                <a:solidFill>
                  <a:srgbClr val="333333"/>
                </a:solidFill>
                <a:effectLst/>
                <a:latin typeface="+mn-lt"/>
                <a:ea typeface="Yu Gothic Light" panose="020B0300000000000000" pitchFamily="34" charset="-128"/>
                <a:cs typeface="Times New Roman" panose="02020603050405020304" pitchFamily="18" charset="0"/>
              </a:rPr>
              <a:t>.</a:t>
            </a:r>
            <a:endParaRPr lang="en-US">
              <a:solidFill>
                <a:srgbClr val="1F3763"/>
              </a:solidFill>
              <a:effectLst/>
              <a:latin typeface="+mn-lt"/>
              <a:ea typeface="Yu Gothic Light" panose="020B0300000000000000" pitchFamily="34" charset="-128"/>
              <a:cs typeface="Times New Roman" panose="02020603050405020304" pitchFamily="18" charset="0"/>
            </a:endParaRPr>
          </a:p>
          <a:p>
            <a:pPr>
              <a:lnSpc>
                <a:spcPct val="150000"/>
              </a:lnSpc>
            </a:pPr>
            <a:r>
              <a:rPr lang="en-US">
                <a:solidFill>
                  <a:srgbClr val="333333"/>
                </a:solidFill>
                <a:effectLst/>
                <a:latin typeface="+mn-lt"/>
                <a:ea typeface="Yu Mincho" panose="02020400000000000000" pitchFamily="18" charset="-128"/>
              </a:rPr>
              <a:t>C. </a:t>
            </a:r>
            <a:r>
              <a:rPr lang="en-US" err="1">
                <a:solidFill>
                  <a:srgbClr val="333333"/>
                </a:solidFill>
                <a:effectLst/>
                <a:latin typeface="+mn-lt"/>
                <a:ea typeface="Yu Mincho" panose="02020400000000000000" pitchFamily="18" charset="-128"/>
              </a:rPr>
              <a:t>lực</a:t>
            </a:r>
            <a:r>
              <a:rPr lang="en-US">
                <a:solidFill>
                  <a:srgbClr val="333333"/>
                </a:solidFill>
                <a:effectLst/>
                <a:latin typeface="+mn-lt"/>
                <a:ea typeface="Yu Mincho" panose="02020400000000000000" pitchFamily="18" charset="-128"/>
              </a:rPr>
              <a:t> </a:t>
            </a:r>
            <a:r>
              <a:rPr lang="en-US" err="1">
                <a:solidFill>
                  <a:srgbClr val="333333"/>
                </a:solidFill>
                <a:effectLst/>
                <a:latin typeface="+mn-lt"/>
                <a:ea typeface="Yu Mincho" panose="02020400000000000000" pitchFamily="18" charset="-128"/>
              </a:rPr>
              <a:t>lượng</a:t>
            </a:r>
            <a:r>
              <a:rPr lang="en-US">
                <a:solidFill>
                  <a:srgbClr val="333333"/>
                </a:solidFill>
                <a:effectLst/>
                <a:latin typeface="+mn-lt"/>
                <a:ea typeface="Yu Mincho" panose="02020400000000000000" pitchFamily="18" charset="-128"/>
              </a:rPr>
              <a:t> </a:t>
            </a:r>
            <a:r>
              <a:rPr lang="en-US" err="1">
                <a:solidFill>
                  <a:srgbClr val="333333"/>
                </a:solidFill>
                <a:effectLst/>
                <a:latin typeface="+mn-lt"/>
                <a:ea typeface="Yu Mincho" panose="02020400000000000000" pitchFamily="18" charset="-128"/>
              </a:rPr>
              <a:t>vũ</a:t>
            </a:r>
            <a:r>
              <a:rPr lang="en-US">
                <a:solidFill>
                  <a:srgbClr val="333333"/>
                </a:solidFill>
                <a:effectLst/>
                <a:latin typeface="+mn-lt"/>
                <a:ea typeface="Yu Mincho" panose="02020400000000000000" pitchFamily="18" charset="-128"/>
              </a:rPr>
              <a:t> </a:t>
            </a:r>
            <a:r>
              <a:rPr lang="en-US" err="1">
                <a:solidFill>
                  <a:srgbClr val="333333"/>
                </a:solidFill>
                <a:effectLst/>
                <a:latin typeface="+mn-lt"/>
                <a:ea typeface="Yu Mincho" panose="02020400000000000000" pitchFamily="18" charset="-128"/>
              </a:rPr>
              <a:t>trang</a:t>
            </a:r>
            <a:r>
              <a:rPr lang="en-US">
                <a:solidFill>
                  <a:srgbClr val="333333"/>
                </a:solidFill>
                <a:effectLst/>
                <a:latin typeface="+mn-lt"/>
                <a:ea typeface="Yu Mincho" panose="02020400000000000000" pitchFamily="18" charset="-128"/>
              </a:rPr>
              <a:t> </a:t>
            </a:r>
            <a:r>
              <a:rPr lang="en-US" err="1">
                <a:solidFill>
                  <a:srgbClr val="333333"/>
                </a:solidFill>
                <a:effectLst/>
                <a:latin typeface="+mn-lt"/>
                <a:ea typeface="Yu Mincho" panose="02020400000000000000" pitchFamily="18" charset="-128"/>
              </a:rPr>
              <a:t>nhân</a:t>
            </a:r>
            <a:r>
              <a:rPr lang="en-US">
                <a:solidFill>
                  <a:srgbClr val="333333"/>
                </a:solidFill>
                <a:effectLst/>
                <a:latin typeface="+mn-lt"/>
                <a:ea typeface="Yu Mincho" panose="02020400000000000000" pitchFamily="18" charset="-128"/>
              </a:rPr>
              <a:t> </a:t>
            </a:r>
            <a:r>
              <a:rPr lang="en-US" err="1">
                <a:solidFill>
                  <a:srgbClr val="333333"/>
                </a:solidFill>
                <a:effectLst/>
                <a:latin typeface="+mn-lt"/>
                <a:ea typeface="Yu Mincho" panose="02020400000000000000" pitchFamily="18" charset="-128"/>
              </a:rPr>
              <a:t>dân</a:t>
            </a:r>
            <a:r>
              <a:rPr lang="en-US">
                <a:solidFill>
                  <a:srgbClr val="333333"/>
                </a:solidFill>
                <a:effectLst/>
                <a:latin typeface="+mn-lt"/>
                <a:ea typeface="Yu Mincho" panose="02020400000000000000" pitchFamily="18" charset="-128"/>
              </a:rPr>
              <a:t>	</a:t>
            </a:r>
          </a:p>
          <a:p>
            <a:pPr>
              <a:lnSpc>
                <a:spcPct val="150000"/>
              </a:lnSpc>
            </a:pPr>
            <a:r>
              <a:rPr lang="en-US">
                <a:solidFill>
                  <a:srgbClr val="333333"/>
                </a:solidFill>
                <a:effectLst/>
                <a:latin typeface="+mn-lt"/>
                <a:ea typeface="Yu Mincho" panose="02020400000000000000" pitchFamily="18" charset="-128"/>
              </a:rPr>
              <a:t>D. </a:t>
            </a:r>
            <a:r>
              <a:rPr lang="en-US" err="1">
                <a:solidFill>
                  <a:srgbClr val="333333"/>
                </a:solidFill>
                <a:effectLst/>
                <a:latin typeface="+mn-lt"/>
                <a:ea typeface="Yu Mincho" panose="02020400000000000000" pitchFamily="18" charset="-128"/>
              </a:rPr>
              <a:t>quân</a:t>
            </a:r>
            <a:r>
              <a:rPr lang="en-US">
                <a:solidFill>
                  <a:srgbClr val="333333"/>
                </a:solidFill>
                <a:effectLst/>
                <a:latin typeface="+mn-lt"/>
                <a:ea typeface="Yu Mincho" panose="02020400000000000000" pitchFamily="18" charset="-128"/>
              </a:rPr>
              <a:t> </a:t>
            </a:r>
            <a:r>
              <a:rPr lang="en-US" err="1">
                <a:solidFill>
                  <a:srgbClr val="333333"/>
                </a:solidFill>
                <a:effectLst/>
                <a:latin typeface="+mn-lt"/>
                <a:ea typeface="Yu Mincho" panose="02020400000000000000" pitchFamily="18" charset="-128"/>
              </a:rPr>
              <a:t>đội</a:t>
            </a:r>
            <a:r>
              <a:rPr lang="en-US">
                <a:solidFill>
                  <a:srgbClr val="333333"/>
                </a:solidFill>
                <a:effectLst/>
                <a:latin typeface="+mn-lt"/>
                <a:ea typeface="Yu Mincho" panose="02020400000000000000" pitchFamily="18" charset="-128"/>
              </a:rPr>
              <a:t> </a:t>
            </a:r>
            <a:r>
              <a:rPr lang="en-US" err="1">
                <a:solidFill>
                  <a:srgbClr val="333333"/>
                </a:solidFill>
                <a:effectLst/>
                <a:latin typeface="+mn-lt"/>
                <a:ea typeface="Yu Mincho" panose="02020400000000000000" pitchFamily="18" charset="-128"/>
              </a:rPr>
              <a:t>nhân</a:t>
            </a:r>
            <a:r>
              <a:rPr lang="en-US">
                <a:solidFill>
                  <a:srgbClr val="333333"/>
                </a:solidFill>
                <a:effectLst/>
                <a:latin typeface="+mn-lt"/>
                <a:ea typeface="Yu Mincho" panose="02020400000000000000" pitchFamily="18" charset="-128"/>
              </a:rPr>
              <a:t> </a:t>
            </a:r>
            <a:r>
              <a:rPr lang="en-US" err="1">
                <a:solidFill>
                  <a:srgbClr val="333333"/>
                </a:solidFill>
                <a:effectLst/>
                <a:latin typeface="+mn-lt"/>
                <a:ea typeface="Yu Mincho" panose="02020400000000000000" pitchFamily="18" charset="-128"/>
              </a:rPr>
              <a:t>dân</a:t>
            </a:r>
            <a:r>
              <a:rPr lang="en-US">
                <a:solidFill>
                  <a:srgbClr val="333333"/>
                </a:solidFill>
                <a:effectLst/>
                <a:latin typeface="+mn-lt"/>
                <a:ea typeface="Yu Mincho" panose="02020400000000000000" pitchFamily="18" charset="-128"/>
              </a:rPr>
              <a:t> </a:t>
            </a:r>
            <a:r>
              <a:rPr lang="en-US" err="1">
                <a:solidFill>
                  <a:srgbClr val="333333"/>
                </a:solidFill>
                <a:effectLst/>
                <a:latin typeface="+mn-lt"/>
                <a:ea typeface="Yu Mincho" panose="02020400000000000000" pitchFamily="18" charset="-128"/>
              </a:rPr>
              <a:t>Việt</a:t>
            </a:r>
            <a:r>
              <a:rPr lang="en-US">
                <a:solidFill>
                  <a:srgbClr val="333333"/>
                </a:solidFill>
                <a:effectLst/>
                <a:latin typeface="+mn-lt"/>
                <a:ea typeface="Yu Mincho" panose="02020400000000000000" pitchFamily="18" charset="-128"/>
              </a:rPr>
              <a:t> Nam.</a:t>
            </a:r>
            <a:endParaRPr lang="en-US">
              <a:effectLst/>
              <a:latin typeface="+mn-lt"/>
              <a:ea typeface="Yu Mincho" panose="02020400000000000000" pitchFamily="18" charset="-128"/>
            </a:endParaRPr>
          </a:p>
        </p:txBody>
      </p:sp>
    </p:spTree>
    <p:extLst>
      <p:ext uri="{BB962C8B-B14F-4D97-AF65-F5344CB8AC3E}">
        <p14:creationId xmlns:p14="http://schemas.microsoft.com/office/powerpoint/2010/main" val="153704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879B9-DDAE-6490-05CB-B8EB94D59AE8}"/>
              </a:ext>
            </a:extLst>
          </p:cNvPr>
          <p:cNvSpPr>
            <a:spLocks noGrp="1"/>
          </p:cNvSpPr>
          <p:nvPr>
            <p:ph type="title"/>
          </p:nvPr>
        </p:nvSpPr>
        <p:spPr>
          <a:xfrm>
            <a:off x="1061550" y="458550"/>
            <a:ext cx="7020900" cy="750300"/>
          </a:xfrm>
        </p:spPr>
        <p:txBody>
          <a:bodyPr/>
          <a:lstStyle/>
          <a:p>
            <a:pPr algn="ctr"/>
            <a:r>
              <a:rPr lang="en-US"/>
              <a:t>LUYỆN TẬP </a:t>
            </a:r>
          </a:p>
        </p:txBody>
      </p:sp>
      <p:sp>
        <p:nvSpPr>
          <p:cNvPr id="5" name="Slide Number Placeholder 4">
            <a:extLst>
              <a:ext uri="{FF2B5EF4-FFF2-40B4-BE49-F238E27FC236}">
                <a16:creationId xmlns:a16="http://schemas.microsoft.com/office/drawing/2014/main" id="{03E2EC5C-83C1-1996-4804-7BECCE4176E2}"/>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smtClean="0">
                <a:ln>
                  <a:noFill/>
                </a:ln>
                <a:solidFill>
                  <a:srgbClr val="FFFFFF"/>
                </a:solidFill>
                <a:effectLst/>
                <a:uLnTx/>
                <a:uFillTx/>
                <a:latin typeface="Sniglet"/>
                <a:sym typeface="Snigle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 sz="1100" b="0" i="0" u="none" strike="noStrike" kern="0" cap="none" spc="0" normalizeH="0" baseline="0" noProof="0">
              <a:ln>
                <a:noFill/>
              </a:ln>
              <a:solidFill>
                <a:srgbClr val="FFFFFF"/>
              </a:solidFill>
              <a:effectLst/>
              <a:uLnTx/>
              <a:uFillTx/>
              <a:latin typeface="Sniglet"/>
              <a:sym typeface="Sniglet"/>
            </a:endParaRPr>
          </a:p>
        </p:txBody>
      </p:sp>
      <p:sp>
        <p:nvSpPr>
          <p:cNvPr id="8" name="Oval 7">
            <a:extLst>
              <a:ext uri="{FF2B5EF4-FFF2-40B4-BE49-F238E27FC236}">
                <a16:creationId xmlns:a16="http://schemas.microsoft.com/office/drawing/2014/main" id="{E6420503-1283-F106-2CC4-763D330FC94B}"/>
              </a:ext>
            </a:extLst>
          </p:cNvPr>
          <p:cNvSpPr/>
          <p:nvPr/>
        </p:nvSpPr>
        <p:spPr>
          <a:xfrm>
            <a:off x="1159743" y="1928545"/>
            <a:ext cx="366321" cy="333996"/>
          </a:xfrm>
          <a:prstGeom prst="ellipse">
            <a:avLst/>
          </a:prstGeom>
          <a:noFill/>
          <a:ln w="190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47474"/>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ED897C0B-3E5E-0342-E81F-4B613B0870BD}"/>
              </a:ext>
            </a:extLst>
          </p:cNvPr>
          <p:cNvSpPr txBox="1"/>
          <p:nvPr/>
        </p:nvSpPr>
        <p:spPr>
          <a:xfrm>
            <a:off x="1230923" y="1208850"/>
            <a:ext cx="6668086" cy="1668214"/>
          </a:xfrm>
          <a:prstGeom prst="rect">
            <a:avLst/>
          </a:prstGeom>
          <a:noFill/>
        </p:spPr>
        <p:txBody>
          <a:bodyPr wrap="square">
            <a:spAutoFit/>
          </a:bodyPr>
          <a:lstStyle/>
          <a:p>
            <a:pPr>
              <a:lnSpc>
                <a:spcPct val="150000"/>
              </a:lnSpc>
            </a:pPr>
            <a:r>
              <a:rPr lang="en-US" b="1" err="1">
                <a:solidFill>
                  <a:srgbClr val="008000"/>
                </a:solidFill>
                <a:effectLst/>
                <a:latin typeface="+mn-lt"/>
                <a:ea typeface="Yu Mincho" panose="02020400000000000000" pitchFamily="18" charset="-128"/>
              </a:rPr>
              <a:t>Câu</a:t>
            </a:r>
            <a:r>
              <a:rPr lang="en-US" b="1">
                <a:solidFill>
                  <a:srgbClr val="008000"/>
                </a:solidFill>
                <a:effectLst/>
                <a:latin typeface="+mn-lt"/>
                <a:ea typeface="Yu Mincho" panose="02020400000000000000" pitchFamily="18" charset="-128"/>
              </a:rPr>
              <a:t> </a:t>
            </a:r>
            <a:r>
              <a:rPr lang="en-US" b="1">
                <a:solidFill>
                  <a:srgbClr val="008000"/>
                </a:solidFill>
                <a:latin typeface="+mn-lt"/>
                <a:ea typeface="Yu Mincho" panose="02020400000000000000" pitchFamily="18" charset="-128"/>
              </a:rPr>
              <a:t>5</a:t>
            </a:r>
            <a:r>
              <a:rPr lang="en-US" b="1">
                <a:solidFill>
                  <a:srgbClr val="008000"/>
                </a:solidFill>
                <a:effectLst/>
                <a:latin typeface="+mn-lt"/>
                <a:ea typeface="Yu Mincho" panose="02020400000000000000" pitchFamily="18" charset="-128"/>
              </a:rPr>
              <a:t>: </a:t>
            </a:r>
            <a:r>
              <a:rPr lang="en-US" err="1">
                <a:solidFill>
                  <a:srgbClr val="212529"/>
                </a:solidFill>
                <a:effectLst/>
                <a:latin typeface="+mn-lt"/>
                <a:ea typeface="Yu Mincho" panose="02020400000000000000" pitchFamily="18" charset="-128"/>
              </a:rPr>
              <a:t>Đối</a:t>
            </a:r>
            <a:r>
              <a:rPr lang="en-US">
                <a:solidFill>
                  <a:srgbClr val="212529"/>
                </a:solidFill>
                <a:effectLst/>
                <a:latin typeface="+mn-lt"/>
                <a:ea typeface="Yu Mincho" panose="02020400000000000000" pitchFamily="18" charset="-128"/>
              </a:rPr>
              <a:t> </a:t>
            </a:r>
            <a:r>
              <a:rPr lang="en-US" err="1">
                <a:solidFill>
                  <a:srgbClr val="212529"/>
                </a:solidFill>
                <a:effectLst/>
                <a:latin typeface="+mn-lt"/>
                <a:ea typeface="Yu Mincho" panose="02020400000000000000" pitchFamily="18" charset="-128"/>
              </a:rPr>
              <a:t>với</a:t>
            </a:r>
            <a:r>
              <a:rPr lang="en-US">
                <a:solidFill>
                  <a:srgbClr val="212529"/>
                </a:solidFill>
                <a:effectLst/>
                <a:latin typeface="+mn-lt"/>
                <a:ea typeface="Yu Mincho" panose="02020400000000000000" pitchFamily="18" charset="-128"/>
              </a:rPr>
              <a:t> </a:t>
            </a:r>
            <a:r>
              <a:rPr lang="en-US" err="1">
                <a:solidFill>
                  <a:srgbClr val="212529"/>
                </a:solidFill>
                <a:effectLst/>
                <a:latin typeface="+mn-lt"/>
                <a:ea typeface="Yu Mincho" panose="02020400000000000000" pitchFamily="18" charset="-128"/>
              </a:rPr>
              <a:t>công</a:t>
            </a:r>
            <a:r>
              <a:rPr lang="en-US">
                <a:solidFill>
                  <a:srgbClr val="212529"/>
                </a:solidFill>
                <a:effectLst/>
                <a:latin typeface="+mn-lt"/>
                <a:ea typeface="Yu Mincho" panose="02020400000000000000" pitchFamily="18" charset="-128"/>
              </a:rPr>
              <a:t> </a:t>
            </a:r>
            <a:r>
              <a:rPr lang="en-US" err="1">
                <a:solidFill>
                  <a:srgbClr val="212529"/>
                </a:solidFill>
                <a:effectLst/>
                <a:latin typeface="+mn-lt"/>
                <a:ea typeface="Yu Mincho" panose="02020400000000000000" pitchFamily="18" charset="-128"/>
              </a:rPr>
              <a:t>dân</a:t>
            </a:r>
            <a:r>
              <a:rPr lang="en-US">
                <a:solidFill>
                  <a:srgbClr val="212529"/>
                </a:solidFill>
                <a:effectLst/>
                <a:latin typeface="+mn-lt"/>
                <a:ea typeface="Yu Mincho" panose="02020400000000000000" pitchFamily="18" charset="-128"/>
              </a:rPr>
              <a:t> </a:t>
            </a:r>
            <a:r>
              <a:rPr lang="en-US" err="1">
                <a:solidFill>
                  <a:srgbClr val="212529"/>
                </a:solidFill>
                <a:effectLst/>
                <a:latin typeface="+mn-lt"/>
                <a:ea typeface="Yu Mincho" panose="02020400000000000000" pitchFamily="18" charset="-128"/>
              </a:rPr>
              <a:t>Việt</a:t>
            </a:r>
            <a:r>
              <a:rPr lang="en-US">
                <a:solidFill>
                  <a:srgbClr val="212529"/>
                </a:solidFill>
                <a:effectLst/>
                <a:latin typeface="+mn-lt"/>
                <a:ea typeface="Yu Mincho" panose="02020400000000000000" pitchFamily="18" charset="-128"/>
              </a:rPr>
              <a:t> Nam, </a:t>
            </a:r>
            <a:r>
              <a:rPr lang="en-US" err="1">
                <a:solidFill>
                  <a:srgbClr val="212529"/>
                </a:solidFill>
                <a:effectLst/>
                <a:latin typeface="+mn-lt"/>
                <a:ea typeface="Yu Mincho" panose="02020400000000000000" pitchFamily="18" charset="-128"/>
              </a:rPr>
              <a:t>bảo</a:t>
            </a:r>
            <a:r>
              <a:rPr lang="en-US">
                <a:solidFill>
                  <a:srgbClr val="212529"/>
                </a:solidFill>
                <a:effectLst/>
                <a:latin typeface="+mn-lt"/>
                <a:ea typeface="Yu Mincho" panose="02020400000000000000" pitchFamily="18" charset="-128"/>
              </a:rPr>
              <a:t> </a:t>
            </a:r>
            <a:r>
              <a:rPr lang="en-US" err="1">
                <a:solidFill>
                  <a:srgbClr val="212529"/>
                </a:solidFill>
                <a:effectLst/>
                <a:latin typeface="+mn-lt"/>
                <a:ea typeface="Yu Mincho" panose="02020400000000000000" pitchFamily="18" charset="-128"/>
              </a:rPr>
              <a:t>vệ</a:t>
            </a:r>
            <a:r>
              <a:rPr lang="en-US">
                <a:solidFill>
                  <a:srgbClr val="212529"/>
                </a:solidFill>
                <a:effectLst/>
                <a:latin typeface="+mn-lt"/>
                <a:ea typeface="Yu Mincho" panose="02020400000000000000" pitchFamily="18" charset="-128"/>
              </a:rPr>
              <a:t> </a:t>
            </a:r>
            <a:r>
              <a:rPr lang="en-US" err="1">
                <a:solidFill>
                  <a:srgbClr val="212529"/>
                </a:solidFill>
                <a:effectLst/>
                <a:latin typeface="+mn-lt"/>
                <a:ea typeface="Yu Mincho" panose="02020400000000000000" pitchFamily="18" charset="-128"/>
              </a:rPr>
              <a:t>Tổ</a:t>
            </a:r>
            <a:r>
              <a:rPr lang="en-US">
                <a:solidFill>
                  <a:srgbClr val="212529"/>
                </a:solidFill>
                <a:effectLst/>
                <a:latin typeface="+mn-lt"/>
                <a:ea typeface="Yu Mincho" panose="02020400000000000000" pitchFamily="18" charset="-128"/>
              </a:rPr>
              <a:t> </a:t>
            </a:r>
            <a:r>
              <a:rPr lang="en-US" err="1">
                <a:solidFill>
                  <a:srgbClr val="212529"/>
                </a:solidFill>
                <a:effectLst/>
                <a:latin typeface="+mn-lt"/>
                <a:ea typeface="Yu Mincho" panose="02020400000000000000" pitchFamily="18" charset="-128"/>
              </a:rPr>
              <a:t>quốc</a:t>
            </a:r>
            <a:r>
              <a:rPr lang="en-US">
                <a:solidFill>
                  <a:srgbClr val="212529"/>
                </a:solidFill>
                <a:effectLst/>
                <a:latin typeface="+mn-lt"/>
                <a:ea typeface="Yu Mincho" panose="02020400000000000000" pitchFamily="18" charset="-128"/>
              </a:rPr>
              <a:t> </a:t>
            </a:r>
            <a:r>
              <a:rPr lang="en-US" err="1">
                <a:solidFill>
                  <a:srgbClr val="212529"/>
                </a:solidFill>
                <a:effectLst/>
                <a:latin typeface="+mn-lt"/>
                <a:ea typeface="Yu Mincho" panose="02020400000000000000" pitchFamily="18" charset="-128"/>
              </a:rPr>
              <a:t>là</a:t>
            </a:r>
            <a:endParaRPr lang="en-US">
              <a:effectLst/>
              <a:latin typeface="+mn-lt"/>
              <a:ea typeface="Yu Mincho" panose="02020400000000000000" pitchFamily="18" charset="-128"/>
            </a:endParaRPr>
          </a:p>
          <a:p>
            <a:pPr>
              <a:lnSpc>
                <a:spcPct val="150000"/>
              </a:lnSpc>
            </a:pPr>
            <a:r>
              <a:rPr lang="en-US">
                <a:solidFill>
                  <a:srgbClr val="212529"/>
                </a:solidFill>
                <a:effectLst/>
                <a:latin typeface="+mn-lt"/>
                <a:ea typeface="Times New Roman" panose="02020603050405020304" pitchFamily="18" charset="0"/>
              </a:rPr>
              <a:t>A. </a:t>
            </a:r>
            <a:r>
              <a:rPr lang="en-US" err="1">
                <a:solidFill>
                  <a:srgbClr val="212529"/>
                </a:solidFill>
                <a:effectLst/>
                <a:latin typeface="+mn-lt"/>
                <a:ea typeface="Times New Roman" panose="02020603050405020304" pitchFamily="18" charset="0"/>
              </a:rPr>
              <a:t>bảo</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vệ</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độc</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lập</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bảo</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vệ</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chế</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độ</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tư</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bản</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chủ</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nghĩa</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và</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Nhà</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nước</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tư</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sản</a:t>
            </a:r>
            <a:r>
              <a:rPr lang="en-US">
                <a:solidFill>
                  <a:srgbClr val="212529"/>
                </a:solidFill>
                <a:effectLst/>
                <a:latin typeface="+mn-lt"/>
                <a:ea typeface="Times New Roman" panose="02020603050405020304" pitchFamily="18" charset="0"/>
              </a:rPr>
              <a:t>.</a:t>
            </a:r>
            <a:endParaRPr lang="en-US">
              <a:effectLst/>
              <a:latin typeface="+mn-lt"/>
              <a:ea typeface="Yu Mincho" panose="02020400000000000000" pitchFamily="18" charset="-128"/>
            </a:endParaRPr>
          </a:p>
          <a:p>
            <a:pPr>
              <a:lnSpc>
                <a:spcPct val="150000"/>
              </a:lnSpc>
            </a:pPr>
            <a:r>
              <a:rPr lang="en-US">
                <a:solidFill>
                  <a:srgbClr val="212529"/>
                </a:solidFill>
                <a:effectLst/>
                <a:latin typeface="+mn-lt"/>
                <a:ea typeface="Times New Roman" panose="02020603050405020304" pitchFamily="18" charset="0"/>
              </a:rPr>
              <a:t>B. </a:t>
            </a:r>
            <a:r>
              <a:rPr lang="en-US" err="1">
                <a:solidFill>
                  <a:srgbClr val="212529"/>
                </a:solidFill>
                <a:effectLst/>
                <a:latin typeface="+mn-lt"/>
                <a:ea typeface="Times New Roman" panose="02020603050405020304" pitchFamily="18" charset="0"/>
              </a:rPr>
              <a:t>bảo</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vệ</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độc</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lập</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chủ</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quyền</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thống</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nhất</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và</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toàn</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vẹn</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lãnh</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thổ</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của</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Tổ</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quốc</a:t>
            </a:r>
            <a:r>
              <a:rPr lang="en-US">
                <a:solidFill>
                  <a:srgbClr val="212529"/>
                </a:solidFill>
                <a:effectLst/>
                <a:latin typeface="+mn-lt"/>
                <a:ea typeface="Times New Roman" panose="02020603050405020304" pitchFamily="18" charset="0"/>
              </a:rPr>
              <a:t>.</a:t>
            </a:r>
            <a:endParaRPr lang="en-US">
              <a:effectLst/>
              <a:latin typeface="+mn-lt"/>
              <a:ea typeface="Yu Mincho" panose="02020400000000000000" pitchFamily="18" charset="-128"/>
            </a:endParaRPr>
          </a:p>
          <a:p>
            <a:pPr>
              <a:lnSpc>
                <a:spcPct val="150000"/>
              </a:lnSpc>
            </a:pPr>
            <a:r>
              <a:rPr lang="en-US">
                <a:solidFill>
                  <a:srgbClr val="212529"/>
                </a:solidFill>
                <a:effectLst/>
                <a:latin typeface="+mn-lt"/>
                <a:ea typeface="Times New Roman" panose="02020603050405020304" pitchFamily="18" charset="0"/>
              </a:rPr>
              <a:t>C. </a:t>
            </a:r>
            <a:r>
              <a:rPr lang="en-US" err="1">
                <a:solidFill>
                  <a:srgbClr val="212529"/>
                </a:solidFill>
                <a:effectLst/>
                <a:latin typeface="+mn-lt"/>
                <a:ea typeface="Times New Roman" panose="02020603050405020304" pitchFamily="18" charset="0"/>
              </a:rPr>
              <a:t>bảo</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vệ</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độc</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lập</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chủ</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quyền</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thống</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nhất</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và</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toàn</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vẹn</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lãnh</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thổ</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của</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quốc</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gia</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khác</a:t>
            </a:r>
            <a:r>
              <a:rPr lang="en-US">
                <a:solidFill>
                  <a:srgbClr val="212529"/>
                </a:solidFill>
                <a:effectLst/>
                <a:latin typeface="+mn-lt"/>
                <a:ea typeface="Times New Roman" panose="02020603050405020304" pitchFamily="18" charset="0"/>
              </a:rPr>
              <a:t>.</a:t>
            </a:r>
            <a:endParaRPr lang="en-US">
              <a:effectLst/>
              <a:latin typeface="+mn-lt"/>
              <a:ea typeface="Yu Mincho" panose="02020400000000000000" pitchFamily="18" charset="-128"/>
            </a:endParaRPr>
          </a:p>
          <a:p>
            <a:pPr>
              <a:lnSpc>
                <a:spcPct val="150000"/>
              </a:lnSpc>
            </a:pPr>
            <a:r>
              <a:rPr lang="en-US">
                <a:solidFill>
                  <a:srgbClr val="212529"/>
                </a:solidFill>
                <a:effectLst/>
                <a:latin typeface="+mn-lt"/>
                <a:ea typeface="Times New Roman" panose="02020603050405020304" pitchFamily="18" charset="0"/>
              </a:rPr>
              <a:t>D. </a:t>
            </a:r>
            <a:r>
              <a:rPr lang="en-US" err="1">
                <a:solidFill>
                  <a:srgbClr val="212529"/>
                </a:solidFill>
                <a:effectLst/>
                <a:latin typeface="+mn-lt"/>
                <a:ea typeface="Times New Roman" panose="02020603050405020304" pitchFamily="18" charset="0"/>
              </a:rPr>
              <a:t>bảo</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vệ</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đất</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đai</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nhà</a:t>
            </a:r>
            <a:r>
              <a:rPr lang="en-US">
                <a:solidFill>
                  <a:srgbClr val="212529"/>
                </a:solidFill>
                <a:effectLst/>
                <a:latin typeface="+mn-lt"/>
                <a:ea typeface="Times New Roman" panose="02020603050405020304" pitchFamily="18" charset="0"/>
              </a:rPr>
              <a:t> ở </a:t>
            </a:r>
            <a:r>
              <a:rPr lang="en-US" err="1">
                <a:solidFill>
                  <a:srgbClr val="212529"/>
                </a:solidFill>
                <a:effectLst/>
                <a:latin typeface="+mn-lt"/>
                <a:ea typeface="Times New Roman" panose="02020603050405020304" pitchFamily="18" charset="0"/>
              </a:rPr>
              <a:t>và</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tài</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sản</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thuộc</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sở</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hữu</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cá</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nhân</a:t>
            </a:r>
            <a:r>
              <a:rPr lang="en-US">
                <a:solidFill>
                  <a:srgbClr val="212529"/>
                </a:solidFill>
                <a:effectLst/>
                <a:latin typeface="+mn-lt"/>
                <a:ea typeface="Times New Roman" panose="02020603050405020304" pitchFamily="18" charset="0"/>
              </a:rPr>
              <a:t>.</a:t>
            </a:r>
            <a:endParaRPr lang="en-US">
              <a:effectLst/>
              <a:latin typeface="+mn-lt"/>
              <a:ea typeface="Yu Mincho" panose="02020400000000000000" pitchFamily="18" charset="-128"/>
            </a:endParaRPr>
          </a:p>
        </p:txBody>
      </p:sp>
    </p:spTree>
    <p:extLst>
      <p:ext uri="{BB962C8B-B14F-4D97-AF65-F5344CB8AC3E}">
        <p14:creationId xmlns:p14="http://schemas.microsoft.com/office/powerpoint/2010/main" val="33323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879B9-DDAE-6490-05CB-B8EB94D59AE8}"/>
              </a:ext>
            </a:extLst>
          </p:cNvPr>
          <p:cNvSpPr>
            <a:spLocks noGrp="1"/>
          </p:cNvSpPr>
          <p:nvPr>
            <p:ph type="title"/>
          </p:nvPr>
        </p:nvSpPr>
        <p:spPr>
          <a:xfrm>
            <a:off x="1061550" y="458550"/>
            <a:ext cx="7020900" cy="750300"/>
          </a:xfrm>
        </p:spPr>
        <p:txBody>
          <a:bodyPr/>
          <a:lstStyle/>
          <a:p>
            <a:pPr algn="ctr"/>
            <a:r>
              <a:rPr lang="en-US"/>
              <a:t>LUYỆN TẬP </a:t>
            </a:r>
          </a:p>
        </p:txBody>
      </p:sp>
      <p:sp>
        <p:nvSpPr>
          <p:cNvPr id="5" name="Slide Number Placeholder 4">
            <a:extLst>
              <a:ext uri="{FF2B5EF4-FFF2-40B4-BE49-F238E27FC236}">
                <a16:creationId xmlns:a16="http://schemas.microsoft.com/office/drawing/2014/main" id="{03E2EC5C-83C1-1996-4804-7BECCE4176E2}"/>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smtClean="0">
                <a:ln>
                  <a:noFill/>
                </a:ln>
                <a:solidFill>
                  <a:srgbClr val="FFFFFF"/>
                </a:solidFill>
                <a:effectLst/>
                <a:uLnTx/>
                <a:uFillTx/>
                <a:latin typeface="Sniglet"/>
                <a:sym typeface="Snigle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 sz="1100" b="0" i="0" u="none" strike="noStrike" kern="0" cap="none" spc="0" normalizeH="0" baseline="0" noProof="0">
              <a:ln>
                <a:noFill/>
              </a:ln>
              <a:solidFill>
                <a:srgbClr val="FFFFFF"/>
              </a:solidFill>
              <a:effectLst/>
              <a:uLnTx/>
              <a:uFillTx/>
              <a:latin typeface="Sniglet"/>
              <a:sym typeface="Sniglet"/>
            </a:endParaRPr>
          </a:p>
        </p:txBody>
      </p:sp>
      <p:sp>
        <p:nvSpPr>
          <p:cNvPr id="8" name="Oval 7">
            <a:extLst>
              <a:ext uri="{FF2B5EF4-FFF2-40B4-BE49-F238E27FC236}">
                <a16:creationId xmlns:a16="http://schemas.microsoft.com/office/drawing/2014/main" id="{E6420503-1283-F106-2CC4-763D330FC94B}"/>
              </a:ext>
            </a:extLst>
          </p:cNvPr>
          <p:cNvSpPr/>
          <p:nvPr/>
        </p:nvSpPr>
        <p:spPr>
          <a:xfrm>
            <a:off x="1243308" y="2237754"/>
            <a:ext cx="366321" cy="333996"/>
          </a:xfrm>
          <a:prstGeom prst="ellipse">
            <a:avLst/>
          </a:prstGeom>
          <a:noFill/>
          <a:ln w="190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47474"/>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D8DDFF2A-318E-2978-039E-1505D1121A64}"/>
              </a:ext>
            </a:extLst>
          </p:cNvPr>
          <p:cNvSpPr txBox="1"/>
          <p:nvPr/>
        </p:nvSpPr>
        <p:spPr>
          <a:xfrm>
            <a:off x="1303579" y="1208850"/>
            <a:ext cx="6778871" cy="1992661"/>
          </a:xfrm>
          <a:prstGeom prst="rect">
            <a:avLst/>
          </a:prstGeom>
          <a:noFill/>
        </p:spPr>
        <p:txBody>
          <a:bodyPr wrap="square">
            <a:spAutoFit/>
          </a:bodyPr>
          <a:lstStyle/>
          <a:p>
            <a:pPr>
              <a:lnSpc>
                <a:spcPct val="150000"/>
              </a:lnSpc>
            </a:pPr>
            <a:r>
              <a:rPr lang="vi-VN" b="1">
                <a:solidFill>
                  <a:srgbClr val="008000"/>
                </a:solidFill>
                <a:effectLst/>
                <a:latin typeface="+mn-lt"/>
                <a:ea typeface="Times New Roman" panose="02020603050405020304" pitchFamily="18" charset="0"/>
              </a:rPr>
              <a:t>C</a:t>
            </a:r>
            <a:r>
              <a:rPr lang="en-US" b="1" err="1">
                <a:solidFill>
                  <a:srgbClr val="008000"/>
                </a:solidFill>
                <a:effectLst/>
                <a:latin typeface="+mn-lt"/>
                <a:ea typeface="Times New Roman" panose="02020603050405020304" pitchFamily="18" charset="0"/>
              </a:rPr>
              <a:t>âu</a:t>
            </a:r>
            <a:r>
              <a:rPr lang="en-US" b="1">
                <a:solidFill>
                  <a:srgbClr val="008000"/>
                </a:solidFill>
                <a:effectLst/>
                <a:latin typeface="+mn-lt"/>
                <a:ea typeface="Times New Roman" panose="02020603050405020304" pitchFamily="18" charset="0"/>
              </a:rPr>
              <a:t> </a:t>
            </a:r>
            <a:r>
              <a:rPr lang="en-US" b="1">
                <a:solidFill>
                  <a:srgbClr val="008000"/>
                </a:solidFill>
                <a:latin typeface="+mn-lt"/>
                <a:ea typeface="Times New Roman" panose="02020603050405020304" pitchFamily="18" charset="0"/>
              </a:rPr>
              <a:t>6</a:t>
            </a:r>
            <a:r>
              <a:rPr lang="en-US" b="1">
                <a:solidFill>
                  <a:srgbClr val="008000"/>
                </a:solidFill>
                <a:effectLst/>
                <a:latin typeface="+mn-lt"/>
                <a:ea typeface="Times New Roman" panose="02020603050405020304" pitchFamily="18" charset="0"/>
              </a:rPr>
              <a:t>:</a:t>
            </a:r>
            <a:r>
              <a:rPr lang="en-US">
                <a:solidFill>
                  <a:srgbClr val="008000"/>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Trên</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các</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trang</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facebook</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xuất</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hiện</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các</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đoạn</a:t>
            </a:r>
            <a:r>
              <a:rPr lang="en-US">
                <a:solidFill>
                  <a:srgbClr val="212529"/>
                </a:solidFill>
                <a:effectLst/>
                <a:latin typeface="+mn-lt"/>
                <a:ea typeface="Times New Roman" panose="02020603050405020304" pitchFamily="18" charset="0"/>
              </a:rPr>
              <a:t> clip </a:t>
            </a:r>
            <a:r>
              <a:rPr lang="en-US" err="1">
                <a:solidFill>
                  <a:srgbClr val="212529"/>
                </a:solidFill>
                <a:effectLst/>
                <a:latin typeface="+mn-lt"/>
                <a:ea typeface="Times New Roman" panose="02020603050405020304" pitchFamily="18" charset="0"/>
              </a:rPr>
              <a:t>nói</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không</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đúng</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sự</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thật</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về</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Chủ</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tịch</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Hồ</a:t>
            </a:r>
            <a:r>
              <a:rPr lang="en-US">
                <a:solidFill>
                  <a:srgbClr val="212529"/>
                </a:solidFill>
                <a:effectLst/>
                <a:latin typeface="+mn-lt"/>
                <a:ea typeface="Times New Roman" panose="02020603050405020304" pitchFamily="18" charset="0"/>
              </a:rPr>
              <a:t> Chí Minh, </a:t>
            </a:r>
            <a:r>
              <a:rPr lang="en-US" err="1">
                <a:solidFill>
                  <a:srgbClr val="212529"/>
                </a:solidFill>
                <a:effectLst/>
                <a:latin typeface="+mn-lt"/>
                <a:ea typeface="Times New Roman" panose="02020603050405020304" pitchFamily="18" charset="0"/>
              </a:rPr>
              <a:t>trong</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tình</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huống</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đó</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em</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sẽ</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làm</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gì</a:t>
            </a:r>
            <a:r>
              <a:rPr lang="en-US">
                <a:solidFill>
                  <a:srgbClr val="212529"/>
                </a:solidFill>
                <a:effectLst/>
                <a:latin typeface="+mn-lt"/>
                <a:ea typeface="Times New Roman" panose="02020603050405020304" pitchFamily="18" charset="0"/>
              </a:rPr>
              <a:t>?</a:t>
            </a:r>
            <a:endParaRPr lang="en-US">
              <a:effectLst/>
              <a:latin typeface="+mn-lt"/>
              <a:ea typeface="Yu Mincho" panose="02020400000000000000" pitchFamily="18" charset="-128"/>
            </a:endParaRPr>
          </a:p>
          <a:p>
            <a:pPr>
              <a:lnSpc>
                <a:spcPct val="150000"/>
              </a:lnSpc>
            </a:pPr>
            <a:r>
              <a:rPr lang="en-US">
                <a:solidFill>
                  <a:srgbClr val="212529"/>
                </a:solidFill>
                <a:effectLst/>
                <a:latin typeface="+mn-lt"/>
                <a:ea typeface="Times New Roman" panose="02020603050405020304" pitchFamily="18" charset="0"/>
              </a:rPr>
              <a:t>A. </a:t>
            </a:r>
            <a:r>
              <a:rPr lang="en-US" err="1">
                <a:solidFill>
                  <a:srgbClr val="212529"/>
                </a:solidFill>
                <a:effectLst/>
                <a:latin typeface="+mn-lt"/>
                <a:ea typeface="Times New Roman" panose="02020603050405020304" pitchFamily="18" charset="0"/>
              </a:rPr>
              <a:t>Kêu</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gọi</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mọi</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người</a:t>
            </a:r>
            <a:r>
              <a:rPr lang="en-US">
                <a:solidFill>
                  <a:srgbClr val="212529"/>
                </a:solidFill>
                <a:effectLst/>
                <a:latin typeface="+mn-lt"/>
                <a:ea typeface="Times New Roman" panose="02020603050405020304" pitchFamily="18" charset="0"/>
              </a:rPr>
              <a:t> chia </a:t>
            </a:r>
            <a:r>
              <a:rPr lang="en-US" err="1">
                <a:solidFill>
                  <a:srgbClr val="212529"/>
                </a:solidFill>
                <a:effectLst/>
                <a:latin typeface="+mn-lt"/>
                <a:ea typeface="Times New Roman" panose="02020603050405020304" pitchFamily="18" charset="0"/>
              </a:rPr>
              <a:t>sẻ</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bài</a:t>
            </a:r>
            <a:r>
              <a:rPr lang="en-US">
                <a:solidFill>
                  <a:srgbClr val="212529"/>
                </a:solidFill>
                <a:effectLst/>
                <a:latin typeface="+mn-lt"/>
                <a:ea typeface="Times New Roman" panose="02020603050405020304" pitchFamily="18" charset="0"/>
              </a:rPr>
              <a:t>.</a:t>
            </a:r>
            <a:endParaRPr lang="en-US">
              <a:effectLst/>
              <a:latin typeface="+mn-lt"/>
              <a:ea typeface="Yu Mincho" panose="02020400000000000000" pitchFamily="18" charset="-128"/>
            </a:endParaRPr>
          </a:p>
          <a:p>
            <a:pPr>
              <a:lnSpc>
                <a:spcPct val="150000"/>
              </a:lnSpc>
            </a:pPr>
            <a:r>
              <a:rPr lang="en-US">
                <a:solidFill>
                  <a:srgbClr val="212529"/>
                </a:solidFill>
                <a:effectLst/>
                <a:latin typeface="+mn-lt"/>
                <a:ea typeface="Times New Roman" panose="02020603050405020304" pitchFamily="18" charset="0"/>
              </a:rPr>
              <a:t>B. </a:t>
            </a:r>
            <a:r>
              <a:rPr lang="en-US" err="1">
                <a:solidFill>
                  <a:srgbClr val="212529"/>
                </a:solidFill>
                <a:effectLst/>
                <a:latin typeface="+mn-lt"/>
                <a:ea typeface="Times New Roman" panose="02020603050405020304" pitchFamily="18" charset="0"/>
              </a:rPr>
              <a:t>Kêu</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gọi</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mọi</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người</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không</a:t>
            </a:r>
            <a:r>
              <a:rPr lang="en-US">
                <a:solidFill>
                  <a:srgbClr val="212529"/>
                </a:solidFill>
                <a:effectLst/>
                <a:latin typeface="+mn-lt"/>
                <a:ea typeface="Times New Roman" panose="02020603050405020304" pitchFamily="18" charset="0"/>
              </a:rPr>
              <a:t> chia </a:t>
            </a:r>
            <a:r>
              <a:rPr lang="en-US" err="1">
                <a:solidFill>
                  <a:srgbClr val="212529"/>
                </a:solidFill>
                <a:effectLst/>
                <a:latin typeface="+mn-lt"/>
                <a:ea typeface="Times New Roman" panose="02020603050405020304" pitchFamily="18" charset="0"/>
              </a:rPr>
              <a:t>sẻ</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bài</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vì</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đó</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là</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những</a:t>
            </a:r>
            <a:r>
              <a:rPr lang="en-US">
                <a:solidFill>
                  <a:srgbClr val="212529"/>
                </a:solidFill>
                <a:effectLst/>
                <a:latin typeface="+mn-lt"/>
                <a:ea typeface="Times New Roman" panose="02020603050405020304" pitchFamily="18" charset="0"/>
              </a:rPr>
              <a:t> tin </a:t>
            </a:r>
            <a:r>
              <a:rPr lang="en-US" err="1">
                <a:solidFill>
                  <a:srgbClr val="212529"/>
                </a:solidFill>
                <a:effectLst/>
                <a:latin typeface="+mn-lt"/>
                <a:ea typeface="Times New Roman" panose="02020603050405020304" pitchFamily="18" charset="0"/>
              </a:rPr>
              <a:t>phản</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động</a:t>
            </a:r>
            <a:r>
              <a:rPr lang="en-US">
                <a:solidFill>
                  <a:srgbClr val="212529"/>
                </a:solidFill>
                <a:effectLst/>
                <a:latin typeface="+mn-lt"/>
                <a:ea typeface="Times New Roman" panose="02020603050405020304" pitchFamily="18" charset="0"/>
              </a:rPr>
              <a:t>.</a:t>
            </a:r>
            <a:endParaRPr lang="en-US">
              <a:effectLst/>
              <a:latin typeface="+mn-lt"/>
              <a:ea typeface="Yu Mincho" panose="02020400000000000000" pitchFamily="18" charset="-128"/>
            </a:endParaRPr>
          </a:p>
          <a:p>
            <a:pPr>
              <a:lnSpc>
                <a:spcPct val="150000"/>
              </a:lnSpc>
            </a:pPr>
            <a:r>
              <a:rPr lang="en-US">
                <a:solidFill>
                  <a:srgbClr val="212529"/>
                </a:solidFill>
                <a:effectLst/>
                <a:latin typeface="+mn-lt"/>
                <a:ea typeface="Times New Roman" panose="02020603050405020304" pitchFamily="18" charset="0"/>
              </a:rPr>
              <a:t>C. </a:t>
            </a:r>
            <a:r>
              <a:rPr lang="en-US" err="1">
                <a:solidFill>
                  <a:srgbClr val="212529"/>
                </a:solidFill>
                <a:effectLst/>
                <a:latin typeface="+mn-lt"/>
                <a:ea typeface="Times New Roman" panose="02020603050405020304" pitchFamily="18" charset="0"/>
              </a:rPr>
              <a:t>Coi</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như</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không</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biết</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gì</a:t>
            </a:r>
            <a:r>
              <a:rPr lang="en-US">
                <a:solidFill>
                  <a:srgbClr val="212529"/>
                </a:solidFill>
                <a:effectLst/>
                <a:latin typeface="+mn-lt"/>
                <a:ea typeface="Times New Roman" panose="02020603050405020304" pitchFamily="18" charset="0"/>
              </a:rPr>
              <a:t>.</a:t>
            </a:r>
            <a:endParaRPr lang="en-US">
              <a:effectLst/>
              <a:latin typeface="+mn-lt"/>
              <a:ea typeface="Yu Mincho" panose="02020400000000000000" pitchFamily="18" charset="-128"/>
            </a:endParaRPr>
          </a:p>
          <a:p>
            <a:pPr>
              <a:lnSpc>
                <a:spcPct val="150000"/>
              </a:lnSpc>
            </a:pPr>
            <a:r>
              <a:rPr lang="en-US">
                <a:solidFill>
                  <a:srgbClr val="212529"/>
                </a:solidFill>
                <a:effectLst/>
                <a:latin typeface="+mn-lt"/>
                <a:ea typeface="Times New Roman" panose="02020603050405020304" pitchFamily="18" charset="0"/>
              </a:rPr>
              <a:t>D. </a:t>
            </a:r>
            <a:r>
              <a:rPr lang="en-US" err="1">
                <a:solidFill>
                  <a:srgbClr val="212529"/>
                </a:solidFill>
                <a:effectLst/>
                <a:latin typeface="+mn-lt"/>
                <a:ea typeface="Times New Roman" panose="02020603050405020304" pitchFamily="18" charset="0"/>
              </a:rPr>
              <a:t>Tham</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gia</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các</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nhóm</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phản</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động</a:t>
            </a:r>
            <a:r>
              <a:rPr lang="en-US">
                <a:solidFill>
                  <a:srgbClr val="212529"/>
                </a:solidFill>
                <a:effectLst/>
                <a:latin typeface="+mn-lt"/>
                <a:ea typeface="Times New Roman" panose="02020603050405020304" pitchFamily="18" charset="0"/>
              </a:rPr>
              <a:t> </a:t>
            </a:r>
            <a:r>
              <a:rPr lang="en-US" err="1">
                <a:solidFill>
                  <a:srgbClr val="212529"/>
                </a:solidFill>
                <a:effectLst/>
                <a:latin typeface="+mn-lt"/>
                <a:ea typeface="Times New Roman" panose="02020603050405020304" pitchFamily="18" charset="0"/>
              </a:rPr>
              <a:t>đó</a:t>
            </a:r>
            <a:r>
              <a:rPr lang="en-US">
                <a:solidFill>
                  <a:srgbClr val="212529"/>
                </a:solidFill>
                <a:effectLst/>
                <a:latin typeface="+mn-lt"/>
                <a:ea typeface="Times New Roman" panose="02020603050405020304" pitchFamily="18" charset="0"/>
              </a:rPr>
              <a:t>.</a:t>
            </a:r>
            <a:endParaRPr lang="en-US">
              <a:effectLst/>
              <a:latin typeface="+mn-lt"/>
              <a:ea typeface="Yu Mincho" panose="02020400000000000000" pitchFamily="18" charset="-128"/>
            </a:endParaRPr>
          </a:p>
        </p:txBody>
      </p:sp>
    </p:spTree>
    <p:extLst>
      <p:ext uri="{BB962C8B-B14F-4D97-AF65-F5344CB8AC3E}">
        <p14:creationId xmlns:p14="http://schemas.microsoft.com/office/powerpoint/2010/main" val="82005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879B9-DDAE-6490-05CB-B8EB94D59AE8}"/>
              </a:ext>
            </a:extLst>
          </p:cNvPr>
          <p:cNvSpPr>
            <a:spLocks noGrp="1"/>
          </p:cNvSpPr>
          <p:nvPr>
            <p:ph type="title"/>
          </p:nvPr>
        </p:nvSpPr>
        <p:spPr>
          <a:xfrm>
            <a:off x="1061550" y="458550"/>
            <a:ext cx="7020900" cy="750300"/>
          </a:xfrm>
        </p:spPr>
        <p:txBody>
          <a:bodyPr/>
          <a:lstStyle/>
          <a:p>
            <a:pPr algn="ctr"/>
            <a:r>
              <a:rPr lang="en-US"/>
              <a:t>VẬN DỤNG </a:t>
            </a:r>
          </a:p>
        </p:txBody>
      </p:sp>
      <p:sp>
        <p:nvSpPr>
          <p:cNvPr id="5" name="Slide Number Placeholder 4">
            <a:extLst>
              <a:ext uri="{FF2B5EF4-FFF2-40B4-BE49-F238E27FC236}">
                <a16:creationId xmlns:a16="http://schemas.microsoft.com/office/drawing/2014/main" id="{03E2EC5C-83C1-1996-4804-7BECCE4176E2}"/>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smtClean="0">
                <a:ln>
                  <a:noFill/>
                </a:ln>
                <a:solidFill>
                  <a:srgbClr val="FFFFFF"/>
                </a:solidFill>
                <a:effectLst/>
                <a:uLnTx/>
                <a:uFillTx/>
                <a:latin typeface="Sniglet"/>
                <a:sym typeface="Snigle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 sz="1100" b="0" i="0" u="none" strike="noStrike" kern="0" cap="none" spc="0" normalizeH="0" baseline="0" noProof="0">
              <a:ln>
                <a:noFill/>
              </a:ln>
              <a:solidFill>
                <a:srgbClr val="FFFFFF"/>
              </a:solidFill>
              <a:effectLst/>
              <a:uLnTx/>
              <a:uFillTx/>
              <a:latin typeface="Sniglet"/>
              <a:sym typeface="Sniglet"/>
            </a:endParaRPr>
          </a:p>
        </p:txBody>
      </p:sp>
      <p:sp>
        <p:nvSpPr>
          <p:cNvPr id="10" name="TextBox 9">
            <a:extLst>
              <a:ext uri="{FF2B5EF4-FFF2-40B4-BE49-F238E27FC236}">
                <a16:creationId xmlns:a16="http://schemas.microsoft.com/office/drawing/2014/main" id="{01DFBE9B-8E21-B847-51FF-34D35E46A302}"/>
              </a:ext>
            </a:extLst>
          </p:cNvPr>
          <p:cNvSpPr txBox="1"/>
          <p:nvPr/>
        </p:nvSpPr>
        <p:spPr>
          <a:xfrm>
            <a:off x="977424" y="1131478"/>
            <a:ext cx="7189152" cy="1992661"/>
          </a:xfrm>
          <a:prstGeom prst="rect">
            <a:avLst/>
          </a:prstGeom>
          <a:noFill/>
        </p:spPr>
        <p:txBody>
          <a:bodyPr wrap="square">
            <a:spAutoFit/>
          </a:bodyPr>
          <a:lstStyle/>
          <a:p>
            <a:pPr>
              <a:lnSpc>
                <a:spcPct val="150000"/>
              </a:lnSpc>
            </a:pPr>
            <a:r>
              <a:rPr lang="en-US" b="1">
                <a:solidFill>
                  <a:srgbClr val="FF0000"/>
                </a:solidFill>
                <a:effectLst/>
                <a:latin typeface="+mn-lt"/>
                <a:ea typeface="Times New Roman" panose="02020603050405020304" pitchFamily="18" charset="0"/>
              </a:rPr>
              <a:t>NHÓM </a:t>
            </a:r>
            <a:r>
              <a:rPr lang="vi-VN" b="1">
                <a:solidFill>
                  <a:srgbClr val="FF0000"/>
                </a:solidFill>
                <a:effectLst/>
                <a:latin typeface="+mn-lt"/>
                <a:ea typeface="Times New Roman" panose="02020603050405020304" pitchFamily="18" charset="0"/>
              </a:rPr>
              <a:t>1</a:t>
            </a:r>
            <a:r>
              <a:rPr lang="en-US" b="1">
                <a:solidFill>
                  <a:srgbClr val="FF0000"/>
                </a:solidFill>
                <a:effectLst/>
                <a:latin typeface="+mn-lt"/>
                <a:ea typeface="Times New Roman" panose="02020603050405020304" pitchFamily="18" charset="0"/>
              </a:rPr>
              <a:t>. </a:t>
            </a:r>
            <a:r>
              <a:rPr lang="en-US" b="1">
                <a:solidFill>
                  <a:schemeClr val="tx1"/>
                </a:solidFill>
                <a:effectLst/>
                <a:latin typeface="+mn-lt"/>
                <a:ea typeface="Times New Roman" panose="02020603050405020304" pitchFamily="18" charset="0"/>
              </a:rPr>
              <a:t>Tốt nghiệp Trung học phổ thông, H có nguyện vọng tham gia nghĩa vụ Công an nhân dân. Tuy nhiên khi H chia sẻ nguyện vọng của mình với K là bạn thân thì K lại cho rằng H nên đi làm sẽ tốt hơn.</a:t>
            </a:r>
            <a:endParaRPr lang="en-US" b="1">
              <a:solidFill>
                <a:schemeClr val="tx1"/>
              </a:solidFill>
              <a:effectLst/>
              <a:latin typeface="+mn-lt"/>
            </a:endParaRPr>
          </a:p>
          <a:p>
            <a:pPr>
              <a:lnSpc>
                <a:spcPct val="150000"/>
              </a:lnSpc>
            </a:pPr>
            <a:r>
              <a:rPr lang="en-US">
                <a:solidFill>
                  <a:schemeClr val="tx1"/>
                </a:solidFill>
                <a:effectLst/>
                <a:latin typeface="+mn-lt"/>
                <a:ea typeface="Yu Mincho" panose="02020400000000000000" pitchFamily="18" charset="-128"/>
              </a:rPr>
              <a:t>a. Em hãy nhận xét suy nghĩ, lời nói của H và K?</a:t>
            </a:r>
          </a:p>
          <a:p>
            <a:pPr>
              <a:lnSpc>
                <a:spcPct val="150000"/>
              </a:lnSpc>
            </a:pPr>
            <a:r>
              <a:rPr lang="en-US">
                <a:solidFill>
                  <a:schemeClr val="tx1"/>
                </a:solidFill>
                <a:effectLst/>
                <a:latin typeface="+mn-lt"/>
                <a:ea typeface="Yu Mincho" panose="02020400000000000000" pitchFamily="18" charset="-128"/>
              </a:rPr>
              <a:t>b. Nếu là H, em sẽ giải thích cho K thế nào để bạn thấy được nghĩa vụ của công dân trong tham gia bảo vệ Tổ quốc.</a:t>
            </a:r>
          </a:p>
        </p:txBody>
      </p:sp>
    </p:spTree>
    <p:extLst>
      <p:ext uri="{BB962C8B-B14F-4D97-AF65-F5344CB8AC3E}">
        <p14:creationId xmlns:p14="http://schemas.microsoft.com/office/powerpoint/2010/main" val="369352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879B9-DDAE-6490-05CB-B8EB94D59AE8}"/>
              </a:ext>
            </a:extLst>
          </p:cNvPr>
          <p:cNvSpPr>
            <a:spLocks noGrp="1"/>
          </p:cNvSpPr>
          <p:nvPr>
            <p:ph type="title"/>
          </p:nvPr>
        </p:nvSpPr>
        <p:spPr>
          <a:xfrm>
            <a:off x="1061550" y="458550"/>
            <a:ext cx="7020900" cy="750300"/>
          </a:xfrm>
        </p:spPr>
        <p:txBody>
          <a:bodyPr/>
          <a:lstStyle/>
          <a:p>
            <a:pPr algn="ctr"/>
            <a:r>
              <a:rPr lang="en-US"/>
              <a:t>VẬN DỤNG </a:t>
            </a:r>
          </a:p>
        </p:txBody>
      </p:sp>
      <p:sp>
        <p:nvSpPr>
          <p:cNvPr id="5" name="Slide Number Placeholder 4">
            <a:extLst>
              <a:ext uri="{FF2B5EF4-FFF2-40B4-BE49-F238E27FC236}">
                <a16:creationId xmlns:a16="http://schemas.microsoft.com/office/drawing/2014/main" id="{03E2EC5C-83C1-1996-4804-7BECCE4176E2}"/>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smtClean="0">
                <a:ln>
                  <a:noFill/>
                </a:ln>
                <a:solidFill>
                  <a:srgbClr val="FFFFFF"/>
                </a:solidFill>
                <a:effectLst/>
                <a:uLnTx/>
                <a:uFillTx/>
                <a:latin typeface="Sniglet"/>
                <a:sym typeface="Snigle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 sz="1100" b="0" i="0" u="none" strike="noStrike" kern="0" cap="none" spc="0" normalizeH="0" baseline="0" noProof="0">
              <a:ln>
                <a:noFill/>
              </a:ln>
              <a:solidFill>
                <a:srgbClr val="FFFFFF"/>
              </a:solidFill>
              <a:effectLst/>
              <a:uLnTx/>
              <a:uFillTx/>
              <a:latin typeface="Sniglet"/>
              <a:sym typeface="Sniglet"/>
            </a:endParaRPr>
          </a:p>
        </p:txBody>
      </p:sp>
      <p:sp>
        <p:nvSpPr>
          <p:cNvPr id="4" name="TextBox 3">
            <a:extLst>
              <a:ext uri="{FF2B5EF4-FFF2-40B4-BE49-F238E27FC236}">
                <a16:creationId xmlns:a16="http://schemas.microsoft.com/office/drawing/2014/main" id="{E048B98D-AE19-4651-9EE6-5432B78536ED}"/>
              </a:ext>
            </a:extLst>
          </p:cNvPr>
          <p:cNvSpPr txBox="1"/>
          <p:nvPr/>
        </p:nvSpPr>
        <p:spPr>
          <a:xfrm>
            <a:off x="1201666" y="1360009"/>
            <a:ext cx="7020900" cy="1668214"/>
          </a:xfrm>
          <a:prstGeom prst="rect">
            <a:avLst/>
          </a:prstGeom>
          <a:noFill/>
        </p:spPr>
        <p:txBody>
          <a:bodyPr wrap="square">
            <a:spAutoFit/>
          </a:bodyPr>
          <a:lstStyle/>
          <a:p>
            <a:pPr>
              <a:lnSpc>
                <a:spcPct val="150000"/>
              </a:lnSpc>
            </a:pPr>
            <a:r>
              <a:rPr lang="en-US" b="1">
                <a:solidFill>
                  <a:srgbClr val="FF0000"/>
                </a:solidFill>
                <a:effectLst/>
                <a:latin typeface="+mn-lt"/>
                <a:ea typeface="Times New Roman" panose="02020603050405020304" pitchFamily="18" charset="0"/>
              </a:rPr>
              <a:t>NHÓM 2. </a:t>
            </a:r>
            <a:r>
              <a:rPr lang="en-US" b="1">
                <a:solidFill>
                  <a:schemeClr val="tx1"/>
                </a:solidFill>
                <a:effectLst/>
                <a:latin typeface="+mn-lt"/>
                <a:ea typeface="Times New Roman" panose="02020603050405020304" pitchFamily="18" charset="0"/>
              </a:rPr>
              <a:t>Em đồng ý với ý kiến của bạn nào? Vì sao?</a:t>
            </a:r>
            <a:endParaRPr lang="en-US" b="1">
              <a:solidFill>
                <a:schemeClr val="tx1"/>
              </a:solidFill>
              <a:effectLst/>
              <a:latin typeface="+mn-lt"/>
            </a:endParaRPr>
          </a:p>
          <a:p>
            <a:pPr>
              <a:lnSpc>
                <a:spcPct val="150000"/>
              </a:lnSpc>
            </a:pPr>
            <a:r>
              <a:rPr lang="en-US">
                <a:solidFill>
                  <a:schemeClr val="tx1"/>
                </a:solidFill>
                <a:effectLst/>
                <a:latin typeface="+mn-lt"/>
                <a:ea typeface="Yu Mincho" panose="02020400000000000000" pitchFamily="18" charset="-128"/>
              </a:rPr>
              <a:t>Q cho rằng việc bảo vệ Tổ quốc trong thời bình hiện nay là mỗi công dân chỉ cần tích cực tham gia thực hiện nghĩa vụ quân sự. Nhưng V là bạn của Q lại không đồng ý với lí do việc thực hiện nghĩa vụ quân sự chỉ là một hoạt động tham gia bảo vệ Tổ quốc của công dân.</a:t>
            </a:r>
          </a:p>
        </p:txBody>
      </p:sp>
    </p:spTree>
    <p:extLst>
      <p:ext uri="{BB962C8B-B14F-4D97-AF65-F5344CB8AC3E}">
        <p14:creationId xmlns:p14="http://schemas.microsoft.com/office/powerpoint/2010/main" val="63747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879B9-DDAE-6490-05CB-B8EB94D59AE8}"/>
              </a:ext>
            </a:extLst>
          </p:cNvPr>
          <p:cNvSpPr>
            <a:spLocks noGrp="1"/>
          </p:cNvSpPr>
          <p:nvPr>
            <p:ph type="title"/>
          </p:nvPr>
        </p:nvSpPr>
        <p:spPr>
          <a:xfrm>
            <a:off x="1061550" y="458550"/>
            <a:ext cx="7020900" cy="750300"/>
          </a:xfrm>
        </p:spPr>
        <p:txBody>
          <a:bodyPr/>
          <a:lstStyle/>
          <a:p>
            <a:pPr algn="ctr"/>
            <a:r>
              <a:rPr lang="en-US"/>
              <a:t>VẬN DỤNG </a:t>
            </a:r>
          </a:p>
        </p:txBody>
      </p:sp>
      <p:sp>
        <p:nvSpPr>
          <p:cNvPr id="5" name="Slide Number Placeholder 4">
            <a:extLst>
              <a:ext uri="{FF2B5EF4-FFF2-40B4-BE49-F238E27FC236}">
                <a16:creationId xmlns:a16="http://schemas.microsoft.com/office/drawing/2014/main" id="{03E2EC5C-83C1-1996-4804-7BECCE4176E2}"/>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smtClean="0">
                <a:ln>
                  <a:noFill/>
                </a:ln>
                <a:solidFill>
                  <a:srgbClr val="FFFFFF"/>
                </a:solidFill>
                <a:effectLst/>
                <a:uLnTx/>
                <a:uFillTx/>
                <a:latin typeface="Sniglet"/>
                <a:sym typeface="Snigle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 sz="1100" b="0" i="0" u="none" strike="noStrike" kern="0" cap="none" spc="0" normalizeH="0" baseline="0" noProof="0">
              <a:ln>
                <a:noFill/>
              </a:ln>
              <a:solidFill>
                <a:srgbClr val="FFFFFF"/>
              </a:solidFill>
              <a:effectLst/>
              <a:uLnTx/>
              <a:uFillTx/>
              <a:latin typeface="Sniglet"/>
              <a:sym typeface="Sniglet"/>
            </a:endParaRPr>
          </a:p>
        </p:txBody>
      </p:sp>
      <p:sp>
        <p:nvSpPr>
          <p:cNvPr id="4" name="TextBox 3">
            <a:extLst>
              <a:ext uri="{FF2B5EF4-FFF2-40B4-BE49-F238E27FC236}">
                <a16:creationId xmlns:a16="http://schemas.microsoft.com/office/drawing/2014/main" id="{BEB0BB7E-B470-0F11-A02B-125B63FF69C7}"/>
              </a:ext>
            </a:extLst>
          </p:cNvPr>
          <p:cNvSpPr txBox="1"/>
          <p:nvPr/>
        </p:nvSpPr>
        <p:spPr>
          <a:xfrm>
            <a:off x="952806" y="1110377"/>
            <a:ext cx="7238388" cy="2637710"/>
          </a:xfrm>
          <a:prstGeom prst="rect">
            <a:avLst/>
          </a:prstGeom>
          <a:noFill/>
        </p:spPr>
        <p:txBody>
          <a:bodyPr wrap="square">
            <a:spAutoFit/>
          </a:bodyPr>
          <a:lstStyle/>
          <a:p>
            <a:pPr>
              <a:lnSpc>
                <a:spcPct val="150000"/>
              </a:lnSpc>
            </a:pPr>
            <a:r>
              <a:rPr lang="en-US" b="1">
                <a:solidFill>
                  <a:srgbClr val="FF0000"/>
                </a:solidFill>
                <a:effectLst/>
                <a:latin typeface="+mn-lt"/>
                <a:ea typeface="Times New Roman" panose="02020603050405020304" pitchFamily="18" charset="0"/>
              </a:rPr>
              <a:t>NHÓM 3. </a:t>
            </a:r>
            <a:r>
              <a:rPr lang="en-US" b="1">
                <a:solidFill>
                  <a:schemeClr val="tx1"/>
                </a:solidFill>
                <a:effectLst/>
                <a:latin typeface="+mn-lt"/>
              </a:rPr>
              <a:t>Là học sinh lớp 11 nhưng P rất tích cực tham gia hoạt động tuyên truyền Luật Nghĩa vụ quân sự của địa phương. P cho rằng, thông qua hoạt động tuyên truyền thì bản thân sẽ hiểu rõ hơn quyền và nghĩa vụ của công dân trong bảo vệ Tổ quốc. Tuy nhiên, bố mẹ của P không cho con tham gia vì muốn con tập trung học tập.</a:t>
            </a:r>
          </a:p>
          <a:p>
            <a:pPr>
              <a:lnSpc>
                <a:spcPct val="150000"/>
              </a:lnSpc>
            </a:pPr>
            <a:r>
              <a:rPr lang="en-US" b="0">
                <a:solidFill>
                  <a:schemeClr val="tx1"/>
                </a:solidFill>
                <a:effectLst/>
                <a:latin typeface="+mn-lt"/>
                <a:ea typeface="Times New Roman" panose="02020603050405020304" pitchFamily="18" charset="0"/>
              </a:rPr>
              <a:t>a. Em hãy nhận xét suy nghĩ, hành vi của P và bố mẹ P</a:t>
            </a:r>
            <a:endParaRPr lang="en-US" b="1">
              <a:solidFill>
                <a:schemeClr val="tx1"/>
              </a:solidFill>
              <a:effectLst/>
              <a:latin typeface="+mn-lt"/>
            </a:endParaRPr>
          </a:p>
          <a:p>
            <a:pPr>
              <a:lnSpc>
                <a:spcPct val="150000"/>
              </a:lnSpc>
            </a:pPr>
            <a:r>
              <a:rPr lang="en-US">
                <a:solidFill>
                  <a:schemeClr val="tx1"/>
                </a:solidFill>
                <a:effectLst/>
                <a:latin typeface="+mn-lt"/>
                <a:ea typeface="Yu Mincho" panose="02020400000000000000" pitchFamily="18" charset="-128"/>
              </a:rPr>
              <a:t>b. Nếu là P, em sẽ giải thích như thế nào để bố mẹ hiểu và tôn trọng việc thực hiện quyền và nghĩa vụ bảo vệ Tổ quốc của mình.</a:t>
            </a:r>
          </a:p>
        </p:txBody>
      </p:sp>
    </p:spTree>
    <p:extLst>
      <p:ext uri="{BB962C8B-B14F-4D97-AF65-F5344CB8AC3E}">
        <p14:creationId xmlns:p14="http://schemas.microsoft.com/office/powerpoint/2010/main" val="33706487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879B9-DDAE-6490-05CB-B8EB94D59AE8}"/>
              </a:ext>
            </a:extLst>
          </p:cNvPr>
          <p:cNvSpPr>
            <a:spLocks noGrp="1"/>
          </p:cNvSpPr>
          <p:nvPr>
            <p:ph type="title"/>
          </p:nvPr>
        </p:nvSpPr>
        <p:spPr>
          <a:xfrm>
            <a:off x="1061550" y="458550"/>
            <a:ext cx="7020900" cy="750300"/>
          </a:xfrm>
        </p:spPr>
        <p:txBody>
          <a:bodyPr/>
          <a:lstStyle/>
          <a:p>
            <a:pPr algn="ctr"/>
            <a:r>
              <a:rPr lang="en-US"/>
              <a:t>VẬN DỤNG </a:t>
            </a:r>
          </a:p>
        </p:txBody>
      </p:sp>
      <p:sp>
        <p:nvSpPr>
          <p:cNvPr id="5" name="Slide Number Placeholder 4">
            <a:extLst>
              <a:ext uri="{FF2B5EF4-FFF2-40B4-BE49-F238E27FC236}">
                <a16:creationId xmlns:a16="http://schemas.microsoft.com/office/drawing/2014/main" id="{03E2EC5C-83C1-1996-4804-7BECCE4176E2}"/>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smtClean="0">
                <a:ln>
                  <a:noFill/>
                </a:ln>
                <a:solidFill>
                  <a:srgbClr val="FFFFFF"/>
                </a:solidFill>
                <a:effectLst/>
                <a:uLnTx/>
                <a:uFillTx/>
                <a:latin typeface="Sniglet"/>
                <a:sym typeface="Snigle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 sz="1100" b="0" i="0" u="none" strike="noStrike" kern="0" cap="none" spc="0" normalizeH="0" baseline="0" noProof="0">
              <a:ln>
                <a:noFill/>
              </a:ln>
              <a:solidFill>
                <a:srgbClr val="FFFFFF"/>
              </a:solidFill>
              <a:effectLst/>
              <a:uLnTx/>
              <a:uFillTx/>
              <a:latin typeface="Sniglet"/>
              <a:sym typeface="Sniglet"/>
            </a:endParaRPr>
          </a:p>
        </p:txBody>
      </p:sp>
      <p:sp>
        <p:nvSpPr>
          <p:cNvPr id="4" name="TextBox 3">
            <a:extLst>
              <a:ext uri="{FF2B5EF4-FFF2-40B4-BE49-F238E27FC236}">
                <a16:creationId xmlns:a16="http://schemas.microsoft.com/office/drawing/2014/main" id="{FB5053D6-1B54-2596-EB48-F6CF9D9EED98}"/>
              </a:ext>
            </a:extLst>
          </p:cNvPr>
          <p:cNvSpPr txBox="1"/>
          <p:nvPr/>
        </p:nvSpPr>
        <p:spPr>
          <a:xfrm>
            <a:off x="1118382" y="1297095"/>
            <a:ext cx="6964068" cy="1669496"/>
          </a:xfrm>
          <a:prstGeom prst="rect">
            <a:avLst/>
          </a:prstGeom>
          <a:noFill/>
        </p:spPr>
        <p:txBody>
          <a:bodyPr wrap="square">
            <a:spAutoFit/>
          </a:bodyPr>
          <a:lstStyle/>
          <a:p>
            <a:pPr>
              <a:lnSpc>
                <a:spcPct val="150000"/>
              </a:lnSpc>
            </a:pPr>
            <a:r>
              <a:rPr lang="en-US" b="1">
                <a:solidFill>
                  <a:srgbClr val="FF0000"/>
                </a:solidFill>
                <a:latin typeface="+mn-lt"/>
                <a:ea typeface="Times New Roman" panose="02020603050405020304" pitchFamily="18" charset="0"/>
              </a:rPr>
              <a:t>NHÓM </a:t>
            </a:r>
            <a:r>
              <a:rPr lang="en-US" b="1">
                <a:solidFill>
                  <a:srgbClr val="FF0000"/>
                </a:solidFill>
                <a:effectLst/>
                <a:latin typeface="+mn-lt"/>
                <a:ea typeface="Times New Roman" panose="02020603050405020304" pitchFamily="18" charset="0"/>
              </a:rPr>
              <a:t>4. </a:t>
            </a:r>
            <a:r>
              <a:rPr lang="en-US" b="1">
                <a:solidFill>
                  <a:schemeClr val="tx1"/>
                </a:solidFill>
                <a:effectLst/>
                <a:latin typeface="+mn-lt"/>
                <a:ea typeface="Times New Roman" panose="02020603050405020304" pitchFamily="18" charset="0"/>
              </a:rPr>
              <a:t>Em hãy nhận xét về thái độ, hành vi của vợ chồng anh A.</a:t>
            </a:r>
            <a:endParaRPr lang="en-US" b="1">
              <a:solidFill>
                <a:schemeClr val="tx1"/>
              </a:solidFill>
              <a:effectLst/>
              <a:latin typeface="+mn-lt"/>
            </a:endParaRPr>
          </a:p>
          <a:p>
            <a:pPr>
              <a:lnSpc>
                <a:spcPct val="150000"/>
              </a:lnSpc>
            </a:pPr>
            <a:r>
              <a:rPr lang="en-US">
                <a:solidFill>
                  <a:schemeClr val="tx1"/>
                </a:solidFill>
                <a:effectLst/>
                <a:latin typeface="+mn-lt"/>
                <a:ea typeface="Yu Mincho" panose="02020400000000000000" pitchFamily="18" charset="-128"/>
              </a:rPr>
              <a:t>Sau khi được địa phương đề nghị tham gia lực lượng dân quân tự vệ, anh A rất tích cực tham gia các hoạt động huấn luyện, bảo vệ môi trường tại địa phương. Vợ của anh A cũng tạo điều kiện cho chồng tham gia các hoạt động của lực lượng dân quân tự vệ vì cho rằng đây là nhiệm vụ của mỗi người dân.</a:t>
            </a:r>
          </a:p>
        </p:txBody>
      </p:sp>
    </p:spTree>
    <p:extLst>
      <p:ext uri="{BB962C8B-B14F-4D97-AF65-F5344CB8AC3E}">
        <p14:creationId xmlns:p14="http://schemas.microsoft.com/office/powerpoint/2010/main" val="1099489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9AABF22B-C700-39D5-26A4-6D643D101F57}"/>
              </a:ext>
            </a:extLst>
          </p:cNvPr>
          <p:cNvGraphicFramePr>
            <a:graphicFrameLocks noGrp="1"/>
          </p:cNvGraphicFramePr>
          <p:nvPr>
            <p:extLst>
              <p:ext uri="{D42A27DB-BD31-4B8C-83A1-F6EECF244321}">
                <p14:modId xmlns:p14="http://schemas.microsoft.com/office/powerpoint/2010/main" val="2664127859"/>
              </p:ext>
            </p:extLst>
          </p:nvPr>
        </p:nvGraphicFramePr>
        <p:xfrm>
          <a:off x="70339" y="689317"/>
          <a:ext cx="9003322" cy="3474720"/>
        </p:xfrm>
        <a:graphic>
          <a:graphicData uri="http://schemas.openxmlformats.org/drawingml/2006/table">
            <a:tbl>
              <a:tblPr firstRow="1" bandRow="1">
                <a:tableStyleId>{F7FE69DF-D11E-49BA-B546-6195E4E87960}</a:tableStyleId>
              </a:tblPr>
              <a:tblGrid>
                <a:gridCol w="907365">
                  <a:extLst>
                    <a:ext uri="{9D8B030D-6E8A-4147-A177-3AD203B41FA5}">
                      <a16:colId xmlns:a16="http://schemas.microsoft.com/office/drawing/2014/main" val="3705729003"/>
                    </a:ext>
                  </a:extLst>
                </a:gridCol>
                <a:gridCol w="8095957">
                  <a:extLst>
                    <a:ext uri="{9D8B030D-6E8A-4147-A177-3AD203B41FA5}">
                      <a16:colId xmlns:a16="http://schemas.microsoft.com/office/drawing/2014/main" val="2292020946"/>
                    </a:ext>
                  </a:extLst>
                </a:gridCol>
              </a:tblGrid>
              <a:tr h="1958716">
                <a:tc>
                  <a:txBody>
                    <a:bodyPr/>
                    <a:lstStyle/>
                    <a:p>
                      <a:r>
                        <a:rPr lang="en-US"/>
                        <a:t>NHÓM 1</a:t>
                      </a:r>
                    </a:p>
                  </a:txBody>
                  <a:tcPr/>
                </a:tc>
                <a:tc>
                  <a:txBody>
                    <a:bodyPr/>
                    <a:lstStyle/>
                    <a:p>
                      <a:r>
                        <a:rPr lang="en-US" sz="1350" kern="1200">
                          <a:solidFill>
                            <a:srgbClr val="000000"/>
                          </a:solidFill>
                          <a:effectLst/>
                          <a:latin typeface="Arial"/>
                          <a:ea typeface="Arial"/>
                          <a:cs typeface="Arial"/>
                        </a:rPr>
                        <a:t>a. - "</a:t>
                      </a:r>
                      <a:r>
                        <a:rPr lang="en-US" sz="1350" i="1" kern="1200">
                          <a:solidFill>
                            <a:srgbClr val="000000"/>
                          </a:solidFill>
                          <a:effectLst/>
                          <a:latin typeface="Arial"/>
                          <a:ea typeface="Arial"/>
                          <a:cs typeface="Arial"/>
                        </a:rPr>
                        <a:t>Tốt nghiệp Trung học phổ thông, H có nguyện vọng tham gia nghĩa vụ Công an nhân dân"</a:t>
                      </a:r>
                      <a:r>
                        <a:rPr lang="en-US" sz="1350" kern="1200">
                          <a:solidFill>
                            <a:srgbClr val="000000"/>
                          </a:solidFill>
                          <a:effectLst/>
                          <a:latin typeface="Arial"/>
                          <a:ea typeface="Arial"/>
                          <a:cs typeface="Arial"/>
                        </a:rPr>
                        <a:t>, hành động này của H là thể hiện tấm lòng yêu nước, thực hiện đúng trách nhiệm của một công dân trong việc bảo vệ tổ quốc.</a:t>
                      </a:r>
                    </a:p>
                    <a:p>
                      <a:r>
                        <a:rPr lang="en-US" sz="1350" kern="1200">
                          <a:solidFill>
                            <a:srgbClr val="000000"/>
                          </a:solidFill>
                          <a:effectLst/>
                          <a:latin typeface="Arial"/>
                          <a:ea typeface="Arial"/>
                          <a:cs typeface="Arial"/>
                        </a:rPr>
                        <a:t>- Tuy nhiên, bạn K lại khuyên H nên đi làm, như vậy bạn K chưa hiểu về quyền và nghĩa vụ của công dân trong việc bảo vệ tổ quốc.</a:t>
                      </a:r>
                    </a:p>
                    <a:p>
                      <a:r>
                        <a:rPr lang="en-US" sz="1350" kern="1200">
                          <a:solidFill>
                            <a:srgbClr val="000000"/>
                          </a:solidFill>
                          <a:effectLst/>
                          <a:latin typeface="Arial"/>
                          <a:ea typeface="Arial"/>
                          <a:cs typeface="Arial"/>
                        </a:rPr>
                        <a:t>b. Nếu là H, em sẽ giải thích cho K về trách nhiệm của mỗi công dân trong việc bảo vệ tổ quốc bằng nhiều cách khác nhau như: tham gia nghĩa vụ quân sự, tham gia bảo vệ chủ quyền quốc gia,… Có bảo vệ tổ quốc thì chúng ta mới có một đất nước hòa bình, có điều kiện phát triển bản thân,… Vì vậy, bảo vệ tổ quốc là trách nhiệm của mỗi công dân.</a:t>
                      </a:r>
                    </a:p>
                    <a:p>
                      <a:endParaRPr lang="en-US" sz="1350" kern="1200">
                        <a:solidFill>
                          <a:srgbClr val="000000"/>
                        </a:solidFill>
                        <a:effectLst/>
                        <a:latin typeface="Arial"/>
                        <a:ea typeface="Arial"/>
                        <a:cs typeface="Arial"/>
                      </a:endParaRPr>
                    </a:p>
                  </a:txBody>
                  <a:tcPr/>
                </a:tc>
                <a:extLst>
                  <a:ext uri="{0D108BD9-81ED-4DB2-BD59-A6C34878D82A}">
                    <a16:rowId xmlns:a16="http://schemas.microsoft.com/office/drawing/2014/main" val="4172358609"/>
                  </a:ext>
                </a:extLst>
              </a:tr>
              <a:tr h="1129142">
                <a:tc>
                  <a:txBody>
                    <a:bodyPr/>
                    <a:lstStyle/>
                    <a:p>
                      <a:r>
                        <a:rPr lang="en-US"/>
                        <a:t>NHÓM 2</a:t>
                      </a:r>
                    </a:p>
                  </a:txBody>
                  <a:tcPr/>
                </a:tc>
                <a:tc>
                  <a:txBody>
                    <a:bodyPr/>
                    <a:lstStyle/>
                    <a:p>
                      <a:r>
                        <a:rPr lang="en-US" sz="1350" kern="1200">
                          <a:solidFill>
                            <a:srgbClr val="000000"/>
                          </a:solidFill>
                          <a:effectLst/>
                          <a:latin typeface="Arial"/>
                          <a:ea typeface="Arial"/>
                          <a:cs typeface="Arial"/>
                        </a:rPr>
                        <a:t>Đồng ý với ý kiến của bạn Q vì việc bảo vệ tổ quốc không chỉ là thực hiện nghĩa vụ quân sự mà còn có nhiều hoạt động khác như: tuyên truyền vận động ý thức người dân yêu tổ quốc; tham gia các hoạt động nhằm bảo vệ biên giới, vùng biển, hải đảo,…bảo vệ chủ quyền của Việt Nam, tham gia các lực lượng vũ trang như công an, quân đội,… Tham gia các hoạt động bảo vệ an ninh trật tự, vệ sinh môi trường cũng là những hành động bảo vệ tổ quốc.</a:t>
                      </a:r>
                    </a:p>
                    <a:p>
                      <a:endParaRPr lang="en-US"/>
                    </a:p>
                  </a:txBody>
                  <a:tcPr/>
                </a:tc>
                <a:extLst>
                  <a:ext uri="{0D108BD9-81ED-4DB2-BD59-A6C34878D82A}">
                    <a16:rowId xmlns:a16="http://schemas.microsoft.com/office/drawing/2014/main" val="2197343088"/>
                  </a:ext>
                </a:extLst>
              </a:tr>
            </a:tbl>
          </a:graphicData>
        </a:graphic>
      </p:graphicFrame>
      <p:sp>
        <p:nvSpPr>
          <p:cNvPr id="5" name="TextBox 4">
            <a:extLst>
              <a:ext uri="{FF2B5EF4-FFF2-40B4-BE49-F238E27FC236}">
                <a16:creationId xmlns:a16="http://schemas.microsoft.com/office/drawing/2014/main" id="{A2265F11-0F02-8688-0D4C-8B15D5529F99}"/>
              </a:ext>
            </a:extLst>
          </p:cNvPr>
          <p:cNvSpPr txBox="1"/>
          <p:nvPr/>
        </p:nvSpPr>
        <p:spPr>
          <a:xfrm>
            <a:off x="3805310" y="126609"/>
            <a:ext cx="1533379" cy="369332"/>
          </a:xfrm>
          <a:prstGeom prst="rect">
            <a:avLst/>
          </a:prstGeom>
          <a:noFill/>
          <a:ln w="19050">
            <a:solidFill>
              <a:schemeClr val="bg2">
                <a:lumMod val="75000"/>
              </a:schemeClr>
            </a:solidFill>
          </a:ln>
        </p:spPr>
        <p:txBody>
          <a:bodyPr wrap="square" rtlCol="0">
            <a:spAutoFit/>
          </a:bodyPr>
          <a:lstStyle/>
          <a:p>
            <a:pPr algn="ctr"/>
            <a:r>
              <a:rPr lang="en-US" sz="1800">
                <a:effectLst>
                  <a:outerShdw blurRad="38100" dist="38100" dir="2700000" algn="tl">
                    <a:srgbClr val="000000">
                      <a:alpha val="43137"/>
                    </a:srgbClr>
                  </a:outerShdw>
                </a:effectLst>
              </a:rPr>
              <a:t>TRẢ LỜI </a:t>
            </a:r>
          </a:p>
        </p:txBody>
      </p:sp>
    </p:spTree>
    <p:extLst>
      <p:ext uri="{BB962C8B-B14F-4D97-AF65-F5344CB8AC3E}">
        <p14:creationId xmlns:p14="http://schemas.microsoft.com/office/powerpoint/2010/main" val="356765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9AABF22B-C700-39D5-26A4-6D643D101F57}"/>
              </a:ext>
            </a:extLst>
          </p:cNvPr>
          <p:cNvGraphicFramePr>
            <a:graphicFrameLocks noGrp="1"/>
          </p:cNvGraphicFramePr>
          <p:nvPr>
            <p:extLst>
              <p:ext uri="{D42A27DB-BD31-4B8C-83A1-F6EECF244321}">
                <p14:modId xmlns:p14="http://schemas.microsoft.com/office/powerpoint/2010/main" val="3024303872"/>
              </p:ext>
            </p:extLst>
          </p:nvPr>
        </p:nvGraphicFramePr>
        <p:xfrm>
          <a:off x="70339" y="807712"/>
          <a:ext cx="9003322" cy="3023373"/>
        </p:xfrm>
        <a:graphic>
          <a:graphicData uri="http://schemas.openxmlformats.org/drawingml/2006/table">
            <a:tbl>
              <a:tblPr firstRow="1" bandRow="1">
                <a:tableStyleId>{F7FE69DF-D11E-49BA-B546-6195E4E87960}</a:tableStyleId>
              </a:tblPr>
              <a:tblGrid>
                <a:gridCol w="907365">
                  <a:extLst>
                    <a:ext uri="{9D8B030D-6E8A-4147-A177-3AD203B41FA5}">
                      <a16:colId xmlns:a16="http://schemas.microsoft.com/office/drawing/2014/main" val="3705729003"/>
                    </a:ext>
                  </a:extLst>
                </a:gridCol>
                <a:gridCol w="8095957">
                  <a:extLst>
                    <a:ext uri="{9D8B030D-6E8A-4147-A177-3AD203B41FA5}">
                      <a16:colId xmlns:a16="http://schemas.microsoft.com/office/drawing/2014/main" val="2292020946"/>
                    </a:ext>
                  </a:extLst>
                </a:gridCol>
              </a:tblGrid>
              <a:tr h="1824705">
                <a:tc>
                  <a:txBody>
                    <a:bodyPr/>
                    <a:lstStyle/>
                    <a:p>
                      <a:r>
                        <a:rPr lang="en-US"/>
                        <a:t>NHÓM 3</a:t>
                      </a:r>
                    </a:p>
                  </a:txBody>
                  <a:tcPr/>
                </a:tc>
                <a:tc>
                  <a:txBody>
                    <a:bodyPr/>
                    <a:lstStyle/>
                    <a:p>
                      <a:r>
                        <a:rPr lang="en-US" sz="1350" kern="1200">
                          <a:solidFill>
                            <a:srgbClr val="000000"/>
                          </a:solidFill>
                          <a:effectLst/>
                          <a:latin typeface="Arial"/>
                          <a:ea typeface="Arial"/>
                          <a:cs typeface="Arial"/>
                        </a:rPr>
                        <a:t>a. - Hành vi của P tích cực tham gia hoạt động tuyên truyền Luật Nghĩa vụ quân sự của địa phương là thực hiện đúng trách nhiệm của công dân về bảo vệ tổ quốc.</a:t>
                      </a:r>
                    </a:p>
                    <a:p>
                      <a:r>
                        <a:rPr lang="en-US" sz="1350" kern="1200">
                          <a:solidFill>
                            <a:srgbClr val="000000"/>
                          </a:solidFill>
                          <a:effectLst/>
                          <a:latin typeface="Arial"/>
                          <a:ea typeface="Arial"/>
                          <a:cs typeface="Arial"/>
                        </a:rPr>
                        <a:t>- Hành vi của bố mẹ P không cho con tham gia vì muốn con tập trung học tập là đang thực hiện không đúng trách nhiệm bảo vệ tổ quốc.</a:t>
                      </a:r>
                    </a:p>
                    <a:p>
                      <a:r>
                        <a:rPr lang="en-US" sz="1350" kern="1200">
                          <a:solidFill>
                            <a:srgbClr val="000000"/>
                          </a:solidFill>
                          <a:effectLst/>
                          <a:latin typeface="Arial"/>
                          <a:ea typeface="Arial"/>
                          <a:cs typeface="Arial"/>
                        </a:rPr>
                        <a:t>b. Nếu là P, em sẽ giải thích cho bố mẹ hiểu rằng mỗi công dân Việt Nam đều có nghĩa vụ bảo vệ tổ quốc, có thể bằng nhiều cách khác nhau như việc tham gia hoạt động tuyên truyền Luật Nghĩa vụ quân sự của địa phương, tham gia nghĩa vụ quân sự khi đủ 18 tuổi,… Đây là trách nhiệm của mỗi người, nếu không tuân thủ thì tùy từng mức độ mà pháp luật sẽ xử lí.</a:t>
                      </a:r>
                    </a:p>
                    <a:p>
                      <a:endParaRPr lang="en-US" sz="1350" kern="1200">
                        <a:solidFill>
                          <a:srgbClr val="000000"/>
                        </a:solidFill>
                        <a:effectLst/>
                        <a:latin typeface="Arial"/>
                        <a:ea typeface="Arial"/>
                        <a:cs typeface="Arial"/>
                      </a:endParaRPr>
                    </a:p>
                  </a:txBody>
                  <a:tcPr/>
                </a:tc>
                <a:extLst>
                  <a:ext uri="{0D108BD9-81ED-4DB2-BD59-A6C34878D82A}">
                    <a16:rowId xmlns:a16="http://schemas.microsoft.com/office/drawing/2014/main" val="4172358609"/>
                  </a:ext>
                </a:extLst>
              </a:tr>
              <a:tr h="1080273">
                <a:tc>
                  <a:txBody>
                    <a:bodyPr/>
                    <a:lstStyle/>
                    <a:p>
                      <a:r>
                        <a:rPr lang="en-US"/>
                        <a:t>NHÓM 4</a:t>
                      </a:r>
                    </a:p>
                  </a:txBody>
                  <a:tcPr/>
                </a:tc>
                <a:tc>
                  <a:txBody>
                    <a:bodyPr/>
                    <a:lstStyle/>
                    <a:p>
                      <a:r>
                        <a:rPr lang="en-US" sz="1350" kern="1200">
                          <a:solidFill>
                            <a:srgbClr val="000000"/>
                          </a:solidFill>
                          <a:effectLst/>
                          <a:latin typeface="Arial"/>
                          <a:ea typeface="Arial"/>
                          <a:cs typeface="Arial"/>
                        </a:rPr>
                        <a:t>Thái độ và hành vi của vợ chồng anh A thật đáng khen vì đã thực hiện đúng trách nhiệm của công dân trong việc bảo vệ tổ quốc đó là tham gia dân quân tự vệ, tham gia các hoạt động huấn luyện, bảo vệ môi trường tại địa phương.</a:t>
                      </a:r>
                    </a:p>
                  </a:txBody>
                  <a:tcPr/>
                </a:tc>
                <a:extLst>
                  <a:ext uri="{0D108BD9-81ED-4DB2-BD59-A6C34878D82A}">
                    <a16:rowId xmlns:a16="http://schemas.microsoft.com/office/drawing/2014/main" val="2197343088"/>
                  </a:ext>
                </a:extLst>
              </a:tr>
            </a:tbl>
          </a:graphicData>
        </a:graphic>
      </p:graphicFrame>
      <p:sp>
        <p:nvSpPr>
          <p:cNvPr id="2" name="TextBox 1">
            <a:extLst>
              <a:ext uri="{FF2B5EF4-FFF2-40B4-BE49-F238E27FC236}">
                <a16:creationId xmlns:a16="http://schemas.microsoft.com/office/drawing/2014/main" id="{D84DE537-4B9A-BFD0-240D-3EEA9BE0C249}"/>
              </a:ext>
            </a:extLst>
          </p:cNvPr>
          <p:cNvSpPr txBox="1"/>
          <p:nvPr/>
        </p:nvSpPr>
        <p:spPr>
          <a:xfrm>
            <a:off x="3805310" y="126609"/>
            <a:ext cx="1533379" cy="369332"/>
          </a:xfrm>
          <a:prstGeom prst="rect">
            <a:avLst/>
          </a:prstGeom>
          <a:noFill/>
          <a:ln w="19050">
            <a:solidFill>
              <a:schemeClr val="bg2">
                <a:lumMod val="75000"/>
              </a:schemeClr>
            </a:solidFill>
          </a:ln>
        </p:spPr>
        <p:txBody>
          <a:bodyPr wrap="square" rtlCol="0">
            <a:spAutoFit/>
          </a:bodyPr>
          <a:lstStyle/>
          <a:p>
            <a:pPr algn="ctr"/>
            <a:r>
              <a:rPr lang="en-US" sz="1800">
                <a:effectLst>
                  <a:outerShdw blurRad="38100" dist="38100" dir="2700000" algn="tl">
                    <a:srgbClr val="000000">
                      <a:alpha val="43137"/>
                    </a:srgbClr>
                  </a:outerShdw>
                </a:effectLst>
              </a:rPr>
              <a:t>TRẢ LỜI </a:t>
            </a:r>
          </a:p>
        </p:txBody>
      </p:sp>
    </p:spTree>
    <p:extLst>
      <p:ext uri="{BB962C8B-B14F-4D97-AF65-F5344CB8AC3E}">
        <p14:creationId xmlns:p14="http://schemas.microsoft.com/office/powerpoint/2010/main" val="387731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D31095-1E94-3D1A-E8C6-178D22C313C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pic>
        <p:nvPicPr>
          <p:cNvPr id="7" name="Picture 6" descr="A picture containing icon&#10;&#10;Description automatically generated">
            <a:extLst>
              <a:ext uri="{FF2B5EF4-FFF2-40B4-BE49-F238E27FC236}">
                <a16:creationId xmlns:a16="http://schemas.microsoft.com/office/drawing/2014/main" id="{588A27AD-0DA8-6C6D-6EF1-43BD5923BB5D}"/>
              </a:ext>
            </a:extLst>
          </p:cNvPr>
          <p:cNvPicPr>
            <a:picLocks noChangeAspect="1"/>
          </p:cNvPicPr>
          <p:nvPr/>
        </p:nvPicPr>
        <p:blipFill>
          <a:blip r:embed="rId2"/>
          <a:stretch>
            <a:fillRect/>
          </a:stretch>
        </p:blipFill>
        <p:spPr>
          <a:xfrm>
            <a:off x="1412488" y="730678"/>
            <a:ext cx="6319023" cy="3682143"/>
          </a:xfrm>
          <a:prstGeom prst="rect">
            <a:avLst/>
          </a:prstGeom>
        </p:spPr>
      </p:pic>
    </p:spTree>
    <p:extLst>
      <p:ext uri="{BB962C8B-B14F-4D97-AF65-F5344CB8AC3E}">
        <p14:creationId xmlns:p14="http://schemas.microsoft.com/office/powerpoint/2010/main" val="1956173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E2E02DF-F22E-3FE4-7EB9-BB02F9501F6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pic>
        <p:nvPicPr>
          <p:cNvPr id="4" name="NGÀY VUI ĐẠI THẮNG - VTV24">
            <a:hlinkClick r:id="" action="ppaction://media"/>
            <a:extLst>
              <a:ext uri="{FF2B5EF4-FFF2-40B4-BE49-F238E27FC236}">
                <a16:creationId xmlns:a16="http://schemas.microsoft.com/office/drawing/2014/main" id="{69B06E8E-C874-E9E1-7043-4CD77BC3002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44524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8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C5A935-AB97-1325-2B23-3557F01775BA}"/>
              </a:ext>
            </a:extLst>
          </p:cNvPr>
          <p:cNvSpPr txBox="1"/>
          <p:nvPr/>
        </p:nvSpPr>
        <p:spPr>
          <a:xfrm>
            <a:off x="1003610" y="1402199"/>
            <a:ext cx="7136780" cy="1169551"/>
          </a:xfrm>
          <a:prstGeom prst="rect">
            <a:avLst/>
          </a:prstGeom>
          <a:noFill/>
        </p:spPr>
        <p:txBody>
          <a:bodyPr wrap="square" rtlCol="0">
            <a:spAutoFit/>
          </a:bodyPr>
          <a:lstStyle/>
          <a:p>
            <a:pPr algn="ctr">
              <a:lnSpc>
                <a:spcPct val="150000"/>
              </a:lnSpc>
            </a:pPr>
            <a:r>
              <a:rPr lang="en-US" sz="2000" b="1" dirty="0">
                <a:solidFill>
                  <a:srgbClr val="FF0000"/>
                </a:solidFill>
                <a:effectLst>
                  <a:outerShdw blurRad="38100" dist="38100" dir="2700000" algn="tl">
                    <a:srgbClr val="000000">
                      <a:alpha val="43137"/>
                    </a:srgbClr>
                  </a:outerShdw>
                </a:effectLst>
                <a:latin typeface="+mj-lt"/>
              </a:rPr>
              <a:t>CHỦ ĐỀ 8: MỘT SỐ QUYỀN CƠ BẢN CỦA CÔNG DÂN </a:t>
            </a:r>
          </a:p>
          <a:p>
            <a:pPr algn="ctr"/>
            <a:r>
              <a:rPr lang="en-US" sz="2000" dirty="0">
                <a:latin typeface="Times New Roman" panose="02020603050405020304" pitchFamily="18" charset="0"/>
                <a:cs typeface="Times New Roman" panose="02020603050405020304" pitchFamily="18" charset="0"/>
              </a:rPr>
              <a:t>BÀI 16: QUYỀN VÀ NGHĨA VỤ CỦA CÔNG DÂN </a:t>
            </a:r>
          </a:p>
          <a:p>
            <a:pPr algn="ctr"/>
            <a:r>
              <a:rPr lang="en-US" sz="2000" dirty="0">
                <a:latin typeface="Times New Roman" panose="02020603050405020304" pitchFamily="18" charset="0"/>
                <a:cs typeface="Times New Roman" panose="02020603050405020304" pitchFamily="18" charset="0"/>
              </a:rPr>
              <a:t>VỀ BẢO VỆ TỔ QUỐC</a:t>
            </a:r>
          </a:p>
        </p:txBody>
      </p:sp>
    </p:spTree>
    <p:extLst>
      <p:ext uri="{BB962C8B-B14F-4D97-AF65-F5344CB8AC3E}">
        <p14:creationId xmlns:p14="http://schemas.microsoft.com/office/powerpoint/2010/main" val="3842383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912EA0E-04A5-0655-63C0-D405168B63F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
        <p:nvSpPr>
          <p:cNvPr id="2" name="TextBox 1">
            <a:extLst>
              <a:ext uri="{FF2B5EF4-FFF2-40B4-BE49-F238E27FC236}">
                <a16:creationId xmlns:a16="http://schemas.microsoft.com/office/drawing/2014/main" id="{5ABB42EC-ACD8-B9F1-5D09-914C726F2B4F}"/>
              </a:ext>
            </a:extLst>
          </p:cNvPr>
          <p:cNvSpPr txBox="1"/>
          <p:nvPr/>
        </p:nvSpPr>
        <p:spPr>
          <a:xfrm>
            <a:off x="2310618" y="588612"/>
            <a:ext cx="4185139" cy="461665"/>
          </a:xfrm>
          <a:prstGeom prst="rect">
            <a:avLst/>
          </a:prstGeom>
          <a:noFill/>
        </p:spPr>
        <p:txBody>
          <a:bodyPr wrap="square" rtlCol="0">
            <a:spAutoFit/>
          </a:bodyPr>
          <a:lstStyle/>
          <a:p>
            <a:pPr algn="ctr"/>
            <a:r>
              <a:rPr lang="en-US" sz="2400">
                <a:effectLst>
                  <a:outerShdw blurRad="38100" dist="38100" dir="2700000" algn="tl">
                    <a:srgbClr val="000000">
                      <a:alpha val="43137"/>
                    </a:srgbClr>
                  </a:outerShdw>
                </a:effectLst>
              </a:rPr>
              <a:t>NỘI DUNG BÀI HỌC </a:t>
            </a:r>
          </a:p>
        </p:txBody>
      </p:sp>
      <p:sp>
        <p:nvSpPr>
          <p:cNvPr id="3" name="TextBox 2">
            <a:extLst>
              <a:ext uri="{FF2B5EF4-FFF2-40B4-BE49-F238E27FC236}">
                <a16:creationId xmlns:a16="http://schemas.microsoft.com/office/drawing/2014/main" id="{AF8DCB60-2066-A1B4-0792-9B4A1E0B30CE}"/>
              </a:ext>
            </a:extLst>
          </p:cNvPr>
          <p:cNvSpPr txBox="1"/>
          <p:nvPr/>
        </p:nvSpPr>
        <p:spPr>
          <a:xfrm>
            <a:off x="815927" y="1355820"/>
            <a:ext cx="7272996"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id="{06ABD087-7CF9-5957-D65E-5580ED37DDB7}"/>
              </a:ext>
            </a:extLst>
          </p:cNvPr>
          <p:cNvSpPr txBox="1"/>
          <p:nvPr/>
        </p:nvSpPr>
        <p:spPr>
          <a:xfrm>
            <a:off x="815927" y="2571750"/>
            <a:ext cx="7666891"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Hậu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vi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50107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1025400" y="654926"/>
            <a:ext cx="7020900" cy="407186"/>
          </a:xfrm>
          <a:prstGeom prst="rect">
            <a:avLst/>
          </a:prstGeom>
        </p:spPr>
        <p:txBody>
          <a:bodyPr spcFirstLastPara="1" wrap="square" lIns="91425" tIns="91425" rIns="91425" bIns="91425" anchor="t" anchorCtr="0">
            <a:noAutofit/>
          </a:bodyPr>
          <a:lstStyle/>
          <a:p>
            <a:r>
              <a:rPr lang="en-US" sz="1600" dirty="0">
                <a:latin typeface="+mn-lt"/>
              </a:rPr>
              <a:t>1. </a:t>
            </a:r>
            <a:r>
              <a:rPr lang="vi-VN" sz="1600" dirty="0">
                <a:latin typeface="+mn-lt"/>
              </a:rPr>
              <a:t>Pháp luật về quyền và nghĩa vụ của công dân về bảo vệ Tổ Quốc.</a:t>
            </a:r>
            <a:br>
              <a:rPr lang="en-US" sz="1600" dirty="0"/>
            </a:br>
            <a:r>
              <a:rPr lang="en-US" sz="1600" dirty="0">
                <a:latin typeface="+mn-lt"/>
              </a:rPr>
              <a:t> </a:t>
            </a:r>
            <a:endParaRPr sz="1600" dirty="0">
              <a:latin typeface="+mn-lt"/>
            </a:endParaRPr>
          </a:p>
        </p:txBody>
      </p:sp>
      <p:sp>
        <p:nvSpPr>
          <p:cNvPr id="58" name="Google Shape;58;p13"/>
          <p:cNvSpPr txBox="1">
            <a:spLocks noGrp="1"/>
          </p:cNvSpPr>
          <p:nvPr>
            <p:ph type="sldNum" idx="12"/>
          </p:nvPr>
        </p:nvSpPr>
        <p:spPr>
          <a:xfrm>
            <a:off x="8595300" y="4839750"/>
            <a:ext cx="548700" cy="30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sp>
        <p:nvSpPr>
          <p:cNvPr id="2" name="TextBox 1">
            <a:extLst>
              <a:ext uri="{FF2B5EF4-FFF2-40B4-BE49-F238E27FC236}">
                <a16:creationId xmlns:a16="http://schemas.microsoft.com/office/drawing/2014/main" id="{3FEEDC02-8B68-913D-9A7E-85A02B1E1B49}"/>
              </a:ext>
            </a:extLst>
          </p:cNvPr>
          <p:cNvSpPr txBox="1"/>
          <p:nvPr/>
        </p:nvSpPr>
        <p:spPr>
          <a:xfrm>
            <a:off x="808892" y="1146517"/>
            <a:ext cx="1892105" cy="369332"/>
          </a:xfrm>
          <a:prstGeom prst="rect">
            <a:avLst/>
          </a:prstGeom>
          <a:noFill/>
        </p:spPr>
        <p:txBody>
          <a:bodyPr wrap="square" rtlCol="0">
            <a:spAutoFit/>
          </a:bodyPr>
          <a:lstStyle/>
          <a:p>
            <a:r>
              <a:rPr lang="en-US" sz="1800" dirty="0" err="1"/>
              <a:t>Làm</a:t>
            </a:r>
            <a:r>
              <a:rPr lang="en-US" sz="1800" dirty="0"/>
              <a:t> </a:t>
            </a:r>
            <a:r>
              <a:rPr lang="en-US" sz="1800" dirty="0" err="1"/>
              <a:t>việc</a:t>
            </a:r>
            <a:r>
              <a:rPr lang="en-US" sz="1800" dirty="0"/>
              <a:t> </a:t>
            </a:r>
            <a:r>
              <a:rPr lang="en-US" sz="1800" dirty="0" err="1"/>
              <a:t>nhóm</a:t>
            </a:r>
            <a:r>
              <a:rPr lang="en-US" sz="1800" dirty="0"/>
              <a:t>: </a:t>
            </a:r>
          </a:p>
        </p:txBody>
      </p:sp>
      <p:sp>
        <p:nvSpPr>
          <p:cNvPr id="3" name="TextBox 2">
            <a:extLst>
              <a:ext uri="{FF2B5EF4-FFF2-40B4-BE49-F238E27FC236}">
                <a16:creationId xmlns:a16="http://schemas.microsoft.com/office/drawing/2014/main" id="{C675574B-BC13-AD61-E58C-2BD2632AE617}"/>
              </a:ext>
            </a:extLst>
          </p:cNvPr>
          <p:cNvSpPr txBox="1"/>
          <p:nvPr/>
        </p:nvSpPr>
        <p:spPr>
          <a:xfrm>
            <a:off x="1025400" y="1790985"/>
            <a:ext cx="7020900" cy="2308324"/>
          </a:xfrm>
          <a:prstGeom prst="rect">
            <a:avLst/>
          </a:prstGeom>
          <a:noFill/>
        </p:spPr>
        <p:txBody>
          <a:bodyPr wrap="square" rtlCol="0">
            <a:spAutoFit/>
          </a:bodyPr>
          <a:lstStyle/>
          <a:p>
            <a:pPr marL="342900" indent="-342900">
              <a:buAutoNum type="alphaLcParenR"/>
            </a:pPr>
            <a:r>
              <a:rPr lang="en-US" sz="2400" dirty="0">
                <a:latin typeface="Times New Roman" panose="02020603050405020304" pitchFamily="18" charset="0"/>
                <a:cs typeface="Times New Roman" panose="02020603050405020304" pitchFamily="18" charset="0"/>
              </a:rPr>
              <a:t>Em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a:t>
            </a:r>
          </a:p>
          <a:p>
            <a:pPr marL="342900" indent="-342900">
              <a:buAutoNum type="alphaLcParenR"/>
            </a:pPr>
            <a:r>
              <a:rPr lang="en-US" sz="2400" dirty="0" err="1">
                <a:latin typeface="Times New Roman" panose="02020603050405020304" pitchFamily="18" charset="0"/>
                <a:cs typeface="Times New Roman" panose="02020603050405020304" pitchFamily="18" charset="0"/>
              </a:rPr>
              <a:t>Căn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barn(inVertical)">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335A031-A195-8AB8-5E62-8F5A11334EC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pic>
        <p:nvPicPr>
          <p:cNvPr id="7" name="Picture 6" descr="A picture containing text, font, screenshot, algebra&#10;&#10;Description automatically generated">
            <a:extLst>
              <a:ext uri="{FF2B5EF4-FFF2-40B4-BE49-F238E27FC236}">
                <a16:creationId xmlns:a16="http://schemas.microsoft.com/office/drawing/2014/main" id="{F110AF40-092B-1FD4-9DDD-56A54B6124D2}"/>
              </a:ext>
            </a:extLst>
          </p:cNvPr>
          <p:cNvPicPr>
            <a:picLocks noChangeAspect="1"/>
          </p:cNvPicPr>
          <p:nvPr/>
        </p:nvPicPr>
        <p:blipFill>
          <a:blip r:embed="rId2"/>
          <a:stretch>
            <a:fillRect/>
          </a:stretch>
        </p:blipFill>
        <p:spPr>
          <a:xfrm>
            <a:off x="2971801" y="1301262"/>
            <a:ext cx="5146432" cy="2797573"/>
          </a:xfrm>
          <a:prstGeom prst="rect">
            <a:avLst/>
          </a:prstGeom>
          <a:ln>
            <a:noFill/>
          </a:ln>
          <a:effectLst>
            <a:softEdge rad="112500"/>
          </a:effectLst>
        </p:spPr>
      </p:pic>
      <p:sp>
        <p:nvSpPr>
          <p:cNvPr id="10" name="Rectangle 9">
            <a:extLst>
              <a:ext uri="{FF2B5EF4-FFF2-40B4-BE49-F238E27FC236}">
                <a16:creationId xmlns:a16="http://schemas.microsoft.com/office/drawing/2014/main" id="{2558A009-7E48-F481-670E-EC07627021BE}"/>
              </a:ext>
            </a:extLst>
          </p:cNvPr>
          <p:cNvSpPr/>
          <p:nvPr/>
        </p:nvSpPr>
        <p:spPr>
          <a:xfrm>
            <a:off x="4065562" y="2845053"/>
            <a:ext cx="3910819" cy="400930"/>
          </a:xfrm>
          <a:prstGeom prst="rect">
            <a:avLst/>
          </a:prstGeom>
          <a:noFill/>
          <a:ln w="12700" cap="flat" cmpd="sng" algn="ctr">
            <a:solidFill>
              <a:schemeClr val="accent5"/>
            </a:solidFill>
            <a:prstDash val="solid"/>
            <a:round/>
            <a:headEnd type="none" w="med" len="med"/>
            <a:tailEnd type="none" w="med" len="med"/>
            <a:extLst>
              <a:ext uri="{C807C97D-BFC1-408E-A445-0C87EB9F89A2}">
                <ask:lineSketchStyleProps xmlns:ask="http://schemas.microsoft.com/office/drawing/2018/sketchyshapes">
                  <ask:type>
                    <ask:lineSketchNone/>
                  </ask:type>
                </ask:lineSketchStyleProps>
              </a:ext>
            </a:extLst>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
        <p:nvSpPr>
          <p:cNvPr id="11" name="Rectangle 10">
            <a:extLst>
              <a:ext uri="{FF2B5EF4-FFF2-40B4-BE49-F238E27FC236}">
                <a16:creationId xmlns:a16="http://schemas.microsoft.com/office/drawing/2014/main" id="{5E5486D9-C2AD-1FC2-D00F-055DA0172B28}"/>
              </a:ext>
            </a:extLst>
          </p:cNvPr>
          <p:cNvSpPr/>
          <p:nvPr/>
        </p:nvSpPr>
        <p:spPr>
          <a:xfrm>
            <a:off x="4178104" y="1894002"/>
            <a:ext cx="2180492" cy="203981"/>
          </a:xfrm>
          <a:prstGeom prst="rect">
            <a:avLst/>
          </a:prstGeom>
          <a:noFill/>
          <a:ln w="12700" cap="flat" cmpd="sng" algn="ctr">
            <a:solidFill>
              <a:schemeClr val="accent5"/>
            </a:solidFill>
            <a:prstDash val="solid"/>
            <a:round/>
            <a:headEnd type="none" w="med" len="med"/>
            <a:tailEnd type="none" w="med" len="med"/>
            <a:extLst>
              <a:ext uri="{C807C97D-BFC1-408E-A445-0C87EB9F89A2}">
                <ask:lineSketchStyleProps xmlns:ask="http://schemas.microsoft.com/office/drawing/2018/sketchyshapes">
                  <ask:type>
                    <ask:lineSketchNone/>
                  </ask:type>
                </ask:lineSketchStyleProps>
              </a:ext>
            </a:extLst>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
        <p:nvSpPr>
          <p:cNvPr id="12" name="TextBox 11">
            <a:extLst>
              <a:ext uri="{FF2B5EF4-FFF2-40B4-BE49-F238E27FC236}">
                <a16:creationId xmlns:a16="http://schemas.microsoft.com/office/drawing/2014/main" id="{4E2F3ABC-5E90-5912-1F67-BCACB4B5BAC9}"/>
              </a:ext>
            </a:extLst>
          </p:cNvPr>
          <p:cNvSpPr txBox="1"/>
          <p:nvPr/>
        </p:nvSpPr>
        <p:spPr>
          <a:xfrm>
            <a:off x="825461" y="598887"/>
            <a:ext cx="7493078" cy="523220"/>
          </a:xfrm>
          <a:prstGeom prst="rect">
            <a:avLst/>
          </a:prstGeom>
          <a:noFill/>
        </p:spPr>
        <p:txBody>
          <a:bodyPr wrap="square" rtlCol="0">
            <a:spAutoFit/>
          </a:bodyPr>
          <a:lstStyle/>
          <a:p>
            <a:r>
              <a:rPr lang="en-US"/>
              <a:t>a) </a:t>
            </a:r>
            <a:r>
              <a:rPr lang="en-US" err="1"/>
              <a:t>Xác</a:t>
            </a:r>
            <a:r>
              <a:rPr lang="en-US"/>
              <a:t> </a:t>
            </a:r>
            <a:r>
              <a:rPr lang="en-US" err="1"/>
              <a:t>định</a:t>
            </a:r>
            <a:r>
              <a:rPr lang="en-US"/>
              <a:t> </a:t>
            </a:r>
            <a:r>
              <a:rPr lang="en-US" err="1"/>
              <a:t>các</a:t>
            </a:r>
            <a:r>
              <a:rPr lang="en-US"/>
              <a:t> </a:t>
            </a:r>
            <a:r>
              <a:rPr lang="en-US" err="1"/>
              <a:t>quy</a:t>
            </a:r>
            <a:r>
              <a:rPr lang="en-US"/>
              <a:t> </a:t>
            </a:r>
            <a:r>
              <a:rPr lang="en-US" err="1"/>
              <a:t>định</a:t>
            </a:r>
            <a:r>
              <a:rPr lang="en-US"/>
              <a:t> </a:t>
            </a:r>
            <a:r>
              <a:rPr lang="en-US" err="1"/>
              <a:t>của</a:t>
            </a:r>
            <a:r>
              <a:rPr lang="en-US"/>
              <a:t> </a:t>
            </a:r>
            <a:r>
              <a:rPr lang="en-US" err="1"/>
              <a:t>pháp</a:t>
            </a:r>
            <a:r>
              <a:rPr lang="en-US"/>
              <a:t> </a:t>
            </a:r>
            <a:r>
              <a:rPr lang="en-US" err="1"/>
              <a:t>liệt</a:t>
            </a:r>
            <a:r>
              <a:rPr lang="en-US"/>
              <a:t> </a:t>
            </a:r>
            <a:r>
              <a:rPr lang="en-US" err="1"/>
              <a:t>về</a:t>
            </a:r>
            <a:r>
              <a:rPr lang="en-US"/>
              <a:t> </a:t>
            </a:r>
            <a:r>
              <a:rPr lang="en-US" err="1"/>
              <a:t>quyền</a:t>
            </a:r>
            <a:r>
              <a:rPr lang="en-US"/>
              <a:t> </a:t>
            </a:r>
            <a:r>
              <a:rPr lang="en-US" err="1"/>
              <a:t>và</a:t>
            </a:r>
            <a:r>
              <a:rPr lang="en-US"/>
              <a:t> </a:t>
            </a:r>
            <a:r>
              <a:rPr lang="en-US" err="1"/>
              <a:t>nghĩa</a:t>
            </a:r>
            <a:r>
              <a:rPr lang="en-US"/>
              <a:t> </a:t>
            </a:r>
            <a:r>
              <a:rPr lang="en-US" err="1"/>
              <a:t>vụ</a:t>
            </a:r>
            <a:r>
              <a:rPr lang="en-US"/>
              <a:t> </a:t>
            </a:r>
            <a:r>
              <a:rPr lang="en-US" err="1"/>
              <a:t>của</a:t>
            </a:r>
            <a:r>
              <a:rPr lang="en-US"/>
              <a:t> </a:t>
            </a:r>
            <a:r>
              <a:rPr lang="en-US" err="1"/>
              <a:t>công</a:t>
            </a:r>
            <a:r>
              <a:rPr lang="en-US"/>
              <a:t> </a:t>
            </a:r>
            <a:r>
              <a:rPr lang="en-US" err="1"/>
              <a:t>dân</a:t>
            </a:r>
            <a:r>
              <a:rPr lang="en-US"/>
              <a:t> </a:t>
            </a:r>
            <a:r>
              <a:rPr lang="en-US" err="1"/>
              <a:t>trong</a:t>
            </a:r>
            <a:r>
              <a:rPr lang="en-US"/>
              <a:t> </a:t>
            </a:r>
            <a:r>
              <a:rPr lang="en-US" err="1"/>
              <a:t>việc</a:t>
            </a:r>
            <a:r>
              <a:rPr lang="en-US"/>
              <a:t> </a:t>
            </a:r>
            <a:r>
              <a:rPr lang="en-US" err="1"/>
              <a:t>bảo</a:t>
            </a:r>
            <a:r>
              <a:rPr lang="en-US"/>
              <a:t> </a:t>
            </a:r>
            <a:r>
              <a:rPr lang="en-US" err="1"/>
              <a:t>vệ</a:t>
            </a:r>
            <a:r>
              <a:rPr lang="en-US"/>
              <a:t> </a:t>
            </a:r>
            <a:r>
              <a:rPr lang="en-US" err="1"/>
              <a:t>Tổ</a:t>
            </a:r>
            <a:r>
              <a:rPr lang="en-US"/>
              <a:t> </a:t>
            </a:r>
            <a:r>
              <a:rPr lang="en-US" err="1"/>
              <a:t>quốc</a:t>
            </a:r>
            <a:r>
              <a:rPr lang="en-US"/>
              <a:t> </a:t>
            </a:r>
          </a:p>
        </p:txBody>
      </p:sp>
      <p:pic>
        <p:nvPicPr>
          <p:cNvPr id="13" name="Picture 12">
            <a:extLst>
              <a:ext uri="{FF2B5EF4-FFF2-40B4-BE49-F238E27FC236}">
                <a16:creationId xmlns:a16="http://schemas.microsoft.com/office/drawing/2014/main" id="{C6D5B41A-74F3-DAF5-D729-148C10FE6C98}"/>
              </a:ext>
            </a:extLst>
          </p:cNvPr>
          <p:cNvPicPr>
            <a:picLocks noChangeAspect="1"/>
          </p:cNvPicPr>
          <p:nvPr/>
        </p:nvPicPr>
        <p:blipFill>
          <a:blip r:embed="rId3"/>
          <a:stretch>
            <a:fillRect/>
          </a:stretch>
        </p:blipFill>
        <p:spPr>
          <a:xfrm>
            <a:off x="1025768" y="1301262"/>
            <a:ext cx="1844626" cy="2668559"/>
          </a:xfrm>
          <a:prstGeom prst="rect">
            <a:avLst/>
          </a:prstGeom>
        </p:spPr>
      </p:pic>
    </p:spTree>
    <p:extLst>
      <p:ext uri="{BB962C8B-B14F-4D97-AF65-F5344CB8AC3E}">
        <p14:creationId xmlns:p14="http://schemas.microsoft.com/office/powerpoint/2010/main" val="422562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3C92B76-CA13-B2A0-FA87-B6B3312E521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pic>
        <p:nvPicPr>
          <p:cNvPr id="6" name="Picture 5">
            <a:extLst>
              <a:ext uri="{FF2B5EF4-FFF2-40B4-BE49-F238E27FC236}">
                <a16:creationId xmlns:a16="http://schemas.microsoft.com/office/drawing/2014/main" id="{DFAC3FAE-84EF-6F56-18AD-937C367BF4FE}"/>
              </a:ext>
            </a:extLst>
          </p:cNvPr>
          <p:cNvPicPr>
            <a:picLocks noChangeAspect="1"/>
          </p:cNvPicPr>
          <p:nvPr/>
        </p:nvPicPr>
        <p:blipFill>
          <a:blip r:embed="rId2"/>
          <a:stretch>
            <a:fillRect/>
          </a:stretch>
        </p:blipFill>
        <p:spPr>
          <a:xfrm>
            <a:off x="837028" y="585709"/>
            <a:ext cx="7181557" cy="3535986"/>
          </a:xfrm>
          <a:prstGeom prst="rect">
            <a:avLst/>
          </a:prstGeom>
          <a:ln>
            <a:noFill/>
          </a:ln>
          <a:effectLst>
            <a:softEdge rad="112500"/>
          </a:effectLst>
        </p:spPr>
      </p:pic>
      <p:sp>
        <p:nvSpPr>
          <p:cNvPr id="8" name="Rectangle 7">
            <a:extLst>
              <a:ext uri="{FF2B5EF4-FFF2-40B4-BE49-F238E27FC236}">
                <a16:creationId xmlns:a16="http://schemas.microsoft.com/office/drawing/2014/main" id="{4902AF99-66A9-D3C3-41A3-C1D799D936FC}"/>
              </a:ext>
            </a:extLst>
          </p:cNvPr>
          <p:cNvSpPr/>
          <p:nvPr/>
        </p:nvSpPr>
        <p:spPr>
          <a:xfrm>
            <a:off x="1005840" y="1800665"/>
            <a:ext cx="3566160" cy="1322363"/>
          </a:xfrm>
          <a:prstGeom prst="rect">
            <a:avLst/>
          </a:prstGeom>
          <a:noFill/>
          <a:ln w="127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Tree>
    <p:extLst>
      <p:ext uri="{BB962C8B-B14F-4D97-AF65-F5344CB8AC3E}">
        <p14:creationId xmlns:p14="http://schemas.microsoft.com/office/powerpoint/2010/main" val="407189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7FC4806-5163-9E12-D95A-C3E591C0C04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pic>
        <p:nvPicPr>
          <p:cNvPr id="7" name="Picture 6" descr="A picture containing text, font, white, document&#10;&#10;Description automatically generated">
            <a:extLst>
              <a:ext uri="{FF2B5EF4-FFF2-40B4-BE49-F238E27FC236}">
                <a16:creationId xmlns:a16="http://schemas.microsoft.com/office/drawing/2014/main" id="{D5F77C12-CFDC-4B8E-5FA5-41016EA56154}"/>
              </a:ext>
            </a:extLst>
          </p:cNvPr>
          <p:cNvPicPr>
            <a:picLocks noChangeAspect="1"/>
          </p:cNvPicPr>
          <p:nvPr/>
        </p:nvPicPr>
        <p:blipFill>
          <a:blip r:embed="rId2"/>
          <a:stretch>
            <a:fillRect/>
          </a:stretch>
        </p:blipFill>
        <p:spPr>
          <a:xfrm>
            <a:off x="3671668" y="661186"/>
            <a:ext cx="4783014" cy="32747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9" name="Straight Connector 8">
            <a:extLst>
              <a:ext uri="{FF2B5EF4-FFF2-40B4-BE49-F238E27FC236}">
                <a16:creationId xmlns:a16="http://schemas.microsoft.com/office/drawing/2014/main" id="{64708D87-69DB-5546-AD4F-84640E3DF1F2}"/>
              </a:ext>
            </a:extLst>
          </p:cNvPr>
          <p:cNvCxnSpPr>
            <a:cxnSpLocks/>
          </p:cNvCxnSpPr>
          <p:nvPr/>
        </p:nvCxnSpPr>
        <p:spPr>
          <a:xfrm>
            <a:off x="3756074" y="2377440"/>
            <a:ext cx="337624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C68CCDE-726A-33E2-7B37-2FAFC747AEE0}"/>
              </a:ext>
            </a:extLst>
          </p:cNvPr>
          <p:cNvCxnSpPr>
            <a:cxnSpLocks/>
          </p:cNvCxnSpPr>
          <p:nvPr/>
        </p:nvCxnSpPr>
        <p:spPr>
          <a:xfrm>
            <a:off x="4058529" y="2722097"/>
            <a:ext cx="414293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DA0A7C8-BA0F-6707-DD33-083884D4B632}"/>
              </a:ext>
            </a:extLst>
          </p:cNvPr>
          <p:cNvCxnSpPr>
            <a:cxnSpLocks/>
          </p:cNvCxnSpPr>
          <p:nvPr/>
        </p:nvCxnSpPr>
        <p:spPr>
          <a:xfrm>
            <a:off x="5085471" y="2011679"/>
            <a:ext cx="311599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2782640-2F0B-F8BE-A73A-E29F21591C20}"/>
              </a:ext>
            </a:extLst>
          </p:cNvPr>
          <p:cNvCxnSpPr>
            <a:cxnSpLocks/>
          </p:cNvCxnSpPr>
          <p:nvPr/>
        </p:nvCxnSpPr>
        <p:spPr>
          <a:xfrm>
            <a:off x="3756074" y="3073791"/>
            <a:ext cx="436098"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59046E90-81EE-6846-A435-AE483EA8C7E8}"/>
              </a:ext>
            </a:extLst>
          </p:cNvPr>
          <p:cNvPicPr>
            <a:picLocks noChangeAspect="1"/>
          </p:cNvPicPr>
          <p:nvPr/>
        </p:nvPicPr>
        <p:blipFill>
          <a:blip r:embed="rId3"/>
          <a:stretch>
            <a:fillRect/>
          </a:stretch>
        </p:blipFill>
        <p:spPr>
          <a:xfrm>
            <a:off x="689318" y="736579"/>
            <a:ext cx="3036536" cy="2768255"/>
          </a:xfrm>
          <a:prstGeom prst="rect">
            <a:avLst/>
          </a:prstGeom>
          <a:ln>
            <a:noFill/>
          </a:ln>
          <a:effectLst>
            <a:softEdge rad="112500"/>
          </a:effectLst>
        </p:spPr>
      </p:pic>
    </p:spTree>
    <p:extLst>
      <p:ext uri="{BB962C8B-B14F-4D97-AF65-F5344CB8AC3E}">
        <p14:creationId xmlns:p14="http://schemas.microsoft.com/office/powerpoint/2010/main" val="285273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eyton template">
  <a:themeElements>
    <a:clrScheme name="Custom 347">
      <a:dk1>
        <a:srgbClr val="434343"/>
      </a:dk1>
      <a:lt1>
        <a:srgbClr val="FFFFFF"/>
      </a:lt1>
      <a:dk2>
        <a:srgbClr val="7B8486"/>
      </a:dk2>
      <a:lt2>
        <a:srgbClr val="E3E9EB"/>
      </a:lt2>
      <a:accent1>
        <a:srgbClr val="2A95B7"/>
      </a:accent1>
      <a:accent2>
        <a:srgbClr val="80D5CC"/>
      </a:accent2>
      <a:accent3>
        <a:srgbClr val="E9CB74"/>
      </a:accent3>
      <a:accent4>
        <a:srgbClr val="D19E9E"/>
      </a:accent4>
      <a:accent5>
        <a:srgbClr val="E47474"/>
      </a:accent5>
      <a:accent6>
        <a:srgbClr val="9DAFB4"/>
      </a:accent6>
      <a:hlink>
        <a:srgbClr val="43434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1256</TotalTime>
  <Words>2071</Words>
  <Application>Microsoft Office PowerPoint</Application>
  <PresentationFormat>On-screen Show (16:9)</PresentationFormat>
  <Paragraphs>123</Paragraphs>
  <Slides>29</Slides>
  <Notes>2</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Calibri</vt:lpstr>
      <vt:lpstr>Patrick Hand SC</vt:lpstr>
      <vt:lpstr>Lexend Deca</vt:lpstr>
      <vt:lpstr>Sniglet</vt:lpstr>
      <vt:lpstr>Arial</vt:lpstr>
      <vt:lpstr>Calibri Light</vt:lpstr>
      <vt:lpstr>Times New Roman</vt:lpstr>
      <vt:lpstr>Seyton template</vt:lpstr>
      <vt:lpstr>Office Theme</vt:lpstr>
      <vt:lpstr>PowerPoint Presentation</vt:lpstr>
      <vt:lpstr>Mở đầu </vt:lpstr>
      <vt:lpstr>PowerPoint Presentation</vt:lpstr>
      <vt:lpstr>PowerPoint Presentation</vt:lpstr>
      <vt:lpstr>PowerPoint Presentation</vt:lpstr>
      <vt:lpstr>1. Pháp luật về quyền và nghĩa vụ của công dân về bảo vệ Tổ Quốc.  </vt:lpstr>
      <vt:lpstr>PowerPoint Presentation</vt:lpstr>
      <vt:lpstr>PowerPoint Presentation</vt:lpstr>
      <vt:lpstr>PowerPoint Presentation</vt:lpstr>
      <vt:lpstr>PowerPoint Presentation</vt:lpstr>
      <vt:lpstr>PowerPoint Presentation</vt:lpstr>
      <vt:lpstr>Kết luận </vt:lpstr>
      <vt:lpstr>2. Hậu quả của hành vi vi phạm quyền và nghĩa vụ của công dân về bảo vệ Tổ Quốc. </vt:lpstr>
      <vt:lpstr>PowerPoint Presentation</vt:lpstr>
      <vt:lpstr>PowerPoint Presentation</vt:lpstr>
      <vt:lpstr>Kết luận </vt:lpstr>
      <vt:lpstr>LUYỆN TẬP </vt:lpstr>
      <vt:lpstr>LUYỆN TẬP </vt:lpstr>
      <vt:lpstr>LUYỆN TẬP </vt:lpstr>
      <vt:lpstr>LUYỆN TẬP </vt:lpstr>
      <vt:lpstr>LUYỆN TẬP </vt:lpstr>
      <vt:lpstr>LUYỆN TẬP </vt:lpstr>
      <vt:lpstr>VẬN DỤNG </vt:lpstr>
      <vt:lpstr>VẬN DỤNG </vt:lpstr>
      <vt:lpstr>VẬN DỤNG </vt:lpstr>
      <vt:lpstr>VẬN DỤNG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14: Công dân với sự nghiệp xây dựng và bảo vệ tổ quốc (tiết 2)</dc:title>
  <dc:creator>Tu Uyen</dc:creator>
  <cp:lastModifiedBy>Thu Hien</cp:lastModifiedBy>
  <cp:revision>23</cp:revision>
  <dcterms:modified xsi:type="dcterms:W3CDTF">2023-08-16T02:18:45Z</dcterms:modified>
</cp:coreProperties>
</file>