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5" r:id="rId2"/>
  </p:sldMasterIdLst>
  <p:notesMasterIdLst>
    <p:notesMasterId r:id="rId16"/>
  </p:notesMasterIdLst>
  <p:sldIdLst>
    <p:sldId id="256" r:id="rId3"/>
    <p:sldId id="317" r:id="rId4"/>
    <p:sldId id="316" r:id="rId5"/>
    <p:sldId id="321" r:id="rId6"/>
    <p:sldId id="322" r:id="rId7"/>
    <p:sldId id="323" r:id="rId8"/>
    <p:sldId id="319" r:id="rId9"/>
    <p:sldId id="324" r:id="rId10"/>
    <p:sldId id="325" r:id="rId11"/>
    <p:sldId id="326" r:id="rId12"/>
    <p:sldId id="327" r:id="rId13"/>
    <p:sldId id="328" r:id="rId14"/>
    <p:sldId id="315" r:id="rId15"/>
  </p:sldIdLst>
  <p:sldSz cx="12192000" cy="6858000"/>
  <p:notesSz cx="7104063" cy="10234613"/>
  <p:embeddedFontLst>
    <p:embeddedFont>
      <p:font typeface="等线" panose="020B0604020202020204" charset="-122"/>
      <p:regular r:id="rId17"/>
      <p:bold r:id="rId18"/>
    </p:embeddedFont>
    <p:embeddedFont>
      <p:font typeface="Open Sans" panose="020B060603050402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alibri" panose="020F0502020204030204" pitchFamily="34" charset="0"/>
      <p:regular r:id="rId25"/>
      <p:bold r:id="rId26"/>
      <p:italic r:id="rId27"/>
      <p:boldItalic r:id="rId28"/>
    </p:embeddedFont>
    <p:embeddedFont>
      <p:font typeface="Microsoft YaHei" panose="020B0503020204020204" pitchFamily="34" charset="-122"/>
      <p:regular r:id="rId29"/>
      <p:bold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1"/>
    <a:srgbClr val="305D00"/>
    <a:srgbClr val="274800"/>
    <a:srgbClr val="E5F4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69" d="100"/>
          <a:sy n="69" d="100"/>
        </p:scale>
        <p:origin x="52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E6B898CF-95D0-427C-BEFC-4B8CC6FBDBF3}" type="datetimeFigureOut">
              <a:rPr lang="zh-CN" altLang="en-US" smtClean="0"/>
              <a:t>2023/8/16</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541157A9-863C-4B47-83E4-B552BE5ACE0B}" type="slidenum">
              <a:rPr lang="zh-CN" altLang="en-US" smtClean="0"/>
              <a:t>‹#›</a:t>
            </a:fld>
            <a:endParaRPr lang="zh-CN" altLang="en-US"/>
          </a:p>
        </p:txBody>
      </p:sp>
    </p:spTree>
    <p:extLst>
      <p:ext uri="{BB962C8B-B14F-4D97-AF65-F5344CB8AC3E}">
        <p14:creationId xmlns:p14="http://schemas.microsoft.com/office/powerpoint/2010/main" val="1034418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1157A9-863C-4B47-83E4-B552BE5ACE0B}" type="slidenum">
              <a:rPr lang="zh-CN" altLang="en-US" smtClean="0"/>
              <a:t>1</a:t>
            </a:fld>
            <a:endParaRPr lang="zh-CN" altLang="en-US"/>
          </a:p>
        </p:txBody>
      </p:sp>
    </p:spTree>
    <p:extLst>
      <p:ext uri="{BB962C8B-B14F-4D97-AF65-F5344CB8AC3E}">
        <p14:creationId xmlns:p14="http://schemas.microsoft.com/office/powerpoint/2010/main" val="1029683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1157A9-863C-4B47-83E4-B552BE5ACE0B}" type="slidenum">
              <a:rPr lang="zh-CN" altLang="en-US" smtClean="0"/>
              <a:t>13</a:t>
            </a:fld>
            <a:endParaRPr lang="zh-CN" altLang="en-US"/>
          </a:p>
        </p:txBody>
      </p:sp>
    </p:spTree>
    <p:extLst>
      <p:ext uri="{BB962C8B-B14F-4D97-AF65-F5344CB8AC3E}">
        <p14:creationId xmlns:p14="http://schemas.microsoft.com/office/powerpoint/2010/main" val="3380152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1157A9-863C-4B47-83E4-B552BE5ACE0B}" type="slidenum">
              <a:rPr lang="zh-CN" altLang="en-US" smtClean="0"/>
              <a:t>4</a:t>
            </a:fld>
            <a:endParaRPr lang="zh-CN" altLang="en-US"/>
          </a:p>
        </p:txBody>
      </p:sp>
    </p:spTree>
    <p:extLst>
      <p:ext uri="{BB962C8B-B14F-4D97-AF65-F5344CB8AC3E}">
        <p14:creationId xmlns:p14="http://schemas.microsoft.com/office/powerpoint/2010/main" val="521065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1157A9-863C-4B47-83E4-B552BE5ACE0B}" type="slidenum">
              <a:rPr lang="zh-CN" altLang="en-US" smtClean="0"/>
              <a:t>5</a:t>
            </a:fld>
            <a:endParaRPr lang="zh-CN" altLang="en-US"/>
          </a:p>
        </p:txBody>
      </p:sp>
    </p:spTree>
    <p:extLst>
      <p:ext uri="{BB962C8B-B14F-4D97-AF65-F5344CB8AC3E}">
        <p14:creationId xmlns:p14="http://schemas.microsoft.com/office/powerpoint/2010/main" val="1197500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1157A9-863C-4B47-83E4-B552BE5ACE0B}" type="slidenum">
              <a:rPr lang="zh-CN" altLang="en-US" smtClean="0"/>
              <a:t>6</a:t>
            </a:fld>
            <a:endParaRPr lang="zh-CN" altLang="en-US"/>
          </a:p>
        </p:txBody>
      </p:sp>
    </p:spTree>
    <p:extLst>
      <p:ext uri="{BB962C8B-B14F-4D97-AF65-F5344CB8AC3E}">
        <p14:creationId xmlns:p14="http://schemas.microsoft.com/office/powerpoint/2010/main" val="234944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1157A9-863C-4B47-83E4-B552BE5ACE0B}" type="slidenum">
              <a:rPr lang="zh-CN" altLang="en-US" smtClean="0"/>
              <a:t>8</a:t>
            </a:fld>
            <a:endParaRPr lang="zh-CN" altLang="en-US"/>
          </a:p>
        </p:txBody>
      </p:sp>
    </p:spTree>
    <p:extLst>
      <p:ext uri="{BB962C8B-B14F-4D97-AF65-F5344CB8AC3E}">
        <p14:creationId xmlns:p14="http://schemas.microsoft.com/office/powerpoint/2010/main" val="3832913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1157A9-863C-4B47-83E4-B552BE5ACE0B}" type="slidenum">
              <a:rPr lang="zh-CN" altLang="en-US" smtClean="0"/>
              <a:t>9</a:t>
            </a:fld>
            <a:endParaRPr lang="zh-CN" altLang="en-US"/>
          </a:p>
        </p:txBody>
      </p:sp>
    </p:spTree>
    <p:extLst>
      <p:ext uri="{BB962C8B-B14F-4D97-AF65-F5344CB8AC3E}">
        <p14:creationId xmlns:p14="http://schemas.microsoft.com/office/powerpoint/2010/main" val="492217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1157A9-863C-4B47-83E4-B552BE5ACE0B}" type="slidenum">
              <a:rPr lang="zh-CN" altLang="en-US" smtClean="0"/>
              <a:t>10</a:t>
            </a:fld>
            <a:endParaRPr lang="zh-CN" altLang="en-US"/>
          </a:p>
        </p:txBody>
      </p:sp>
    </p:spTree>
    <p:extLst>
      <p:ext uri="{BB962C8B-B14F-4D97-AF65-F5344CB8AC3E}">
        <p14:creationId xmlns:p14="http://schemas.microsoft.com/office/powerpoint/2010/main" val="40327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1157A9-863C-4B47-83E4-B552BE5ACE0B}" type="slidenum">
              <a:rPr lang="zh-CN" altLang="en-US" smtClean="0"/>
              <a:t>11</a:t>
            </a:fld>
            <a:endParaRPr lang="zh-CN" altLang="en-US"/>
          </a:p>
        </p:txBody>
      </p:sp>
    </p:spTree>
    <p:extLst>
      <p:ext uri="{BB962C8B-B14F-4D97-AF65-F5344CB8AC3E}">
        <p14:creationId xmlns:p14="http://schemas.microsoft.com/office/powerpoint/2010/main" val="2485871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1157A9-863C-4B47-83E4-B552BE5ACE0B}" type="slidenum">
              <a:rPr lang="zh-CN" altLang="en-US" smtClean="0"/>
              <a:t>12</a:t>
            </a:fld>
            <a:endParaRPr lang="zh-CN" altLang="en-US"/>
          </a:p>
        </p:txBody>
      </p:sp>
    </p:spTree>
    <p:extLst>
      <p:ext uri="{BB962C8B-B14F-4D97-AF65-F5344CB8AC3E}">
        <p14:creationId xmlns:p14="http://schemas.microsoft.com/office/powerpoint/2010/main" val="3058436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F5FB5-E075-4C00-AA48-F3D7CC74DB89}"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CC7AF-B949-4A01-A5DE-448998C93647}"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139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F5FB5-E075-4C00-AA48-F3D7CC74DB89}"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CC7AF-B949-4A01-A5DE-448998C93647}" type="slidenum">
              <a:rPr kumimoji="0" lang="en-US" sz="1050" b="0" i="0" u="none" strike="noStrike" kern="1200" cap="none" spc="0" normalizeH="0" baseline="0" noProof="0" smtClean="0">
                <a:ln>
                  <a:noFill/>
                </a:ln>
                <a:solidFill>
                  <a:srgbClr val="637052"/>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675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F5FB5-E075-4C00-AA48-F3D7CC74DB89}"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CC7AF-B949-4A01-A5DE-448998C93647}"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583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F5FB5-E075-4C00-AA48-F3D7CC74DB89}"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CC7AF-B949-4A01-A5DE-448998C93647}"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622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F5FB5-E075-4C00-AA48-F3D7CC74DB89}"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CC7AF-B949-4A01-A5DE-448998C93647}"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078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03312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3AF5FB5-E075-4C00-AA48-F3D7CC74DB89}" type="datetimeFigureOut">
              <a:rPr lang="en-US" smtClean="0"/>
              <a:t>16/08/2023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CC7AF-B949-4A01-A5DE-448998C9364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97867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AF5FB5-E075-4C00-AA48-F3D7CC74DB89}" type="datetimeFigureOut">
              <a:rPr lang="en-US" smtClean="0"/>
              <a:t>16/08/2023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CC7AF-B949-4A01-A5DE-448998C93647}" type="slidenum">
              <a:rPr lang="en-US" smtClean="0"/>
              <a:t>‹#›</a:t>
            </a:fld>
            <a:endParaRPr lang="en-US"/>
          </a:p>
        </p:txBody>
      </p:sp>
    </p:spTree>
    <p:extLst>
      <p:ext uri="{BB962C8B-B14F-4D97-AF65-F5344CB8AC3E}">
        <p14:creationId xmlns:p14="http://schemas.microsoft.com/office/powerpoint/2010/main" val="250870598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F5FB5-E075-4C00-AA48-F3D7CC74DB89}"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CC7AF-B949-4A01-A5DE-448998C93647}"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710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F5FB5-E075-4C00-AA48-F3D7CC74DB89}"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CC7AF-B949-4A01-A5DE-448998C93647}"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095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F5FB5-E075-4C00-AA48-F3D7CC74DB89}"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CC7AF-B949-4A01-A5DE-448998C93647}"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427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F5FB5-E075-4C00-AA48-F3D7CC74DB89}"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CC7AF-B949-4A01-A5DE-448998C93647}"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96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F5FB5-E075-4C00-AA48-F3D7CC74DB89}"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CC7AF-B949-4A01-A5DE-448998C93647}"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490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F5FB5-E075-4C00-AA48-F3D7CC74DB89}"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CC7AF-B949-4A01-A5DE-448998C93647}"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0641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Lst>
  <mc:AlternateContent xmlns:mc="http://schemas.openxmlformats.org/markup-compatibility/2006">
    <mc:Choice xmlns:p14="http://schemas.microsoft.com/office/powerpoint/2010/main" Requires="p14">
      <p:transition p14:dur="10" advClick="0"/>
    </mc:Choice>
    <mc:Fallback>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F1E8C-08DF-4856-BDC5-07AC03271CC9}" type="datetimeFigureOut">
              <a:rPr lang="en-US" smtClean="0"/>
              <a:t>16/08/2023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D6603-B78C-48BC-8461-5EF24C0A5114}" type="slidenum">
              <a:rPr lang="en-US" smtClean="0"/>
              <a:t>‹#›</a:t>
            </a:fld>
            <a:endParaRPr lang="en-US"/>
          </a:p>
        </p:txBody>
      </p:sp>
    </p:spTree>
    <p:extLst>
      <p:ext uri="{BB962C8B-B14F-4D97-AF65-F5344CB8AC3E}">
        <p14:creationId xmlns:p14="http://schemas.microsoft.com/office/powerpoint/2010/main" val="16879543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花2"/>
          <p:cNvPicPr>
            <a:picLocks noChangeAspect="1"/>
          </p:cNvPicPr>
          <p:nvPr/>
        </p:nvPicPr>
        <p:blipFill>
          <a:blip r:embed="rId3"/>
          <a:stretch>
            <a:fillRect/>
          </a:stretch>
        </p:blipFill>
        <p:spPr>
          <a:xfrm>
            <a:off x="6721737" y="1994405"/>
            <a:ext cx="887095" cy="897890"/>
          </a:xfrm>
          <a:prstGeom prst="rect">
            <a:avLst/>
          </a:prstGeom>
        </p:spPr>
      </p:pic>
      <p:pic>
        <p:nvPicPr>
          <p:cNvPr id="4" name="图片 3" descr="花4"/>
          <p:cNvPicPr>
            <a:picLocks noChangeAspect="1"/>
          </p:cNvPicPr>
          <p:nvPr/>
        </p:nvPicPr>
        <p:blipFill>
          <a:blip r:embed="rId4"/>
          <a:stretch>
            <a:fillRect/>
          </a:stretch>
        </p:blipFill>
        <p:spPr>
          <a:xfrm flipV="1">
            <a:off x="8891270" y="0"/>
            <a:ext cx="3300730" cy="1676400"/>
          </a:xfrm>
          <a:prstGeom prst="rect">
            <a:avLst/>
          </a:prstGeom>
        </p:spPr>
      </p:pic>
      <p:pic>
        <p:nvPicPr>
          <p:cNvPr id="5" name="图片 4" descr="花5"/>
          <p:cNvPicPr>
            <a:picLocks noChangeAspect="1"/>
          </p:cNvPicPr>
          <p:nvPr/>
        </p:nvPicPr>
        <p:blipFill>
          <a:blip r:embed="rId5"/>
          <a:stretch>
            <a:fillRect/>
          </a:stretch>
        </p:blipFill>
        <p:spPr>
          <a:xfrm>
            <a:off x="-22860" y="5423535"/>
            <a:ext cx="3821430" cy="1457325"/>
          </a:xfrm>
          <a:prstGeom prst="rect">
            <a:avLst/>
          </a:prstGeom>
        </p:spPr>
      </p:pic>
      <p:grpSp>
        <p:nvGrpSpPr>
          <p:cNvPr id="12" name="组合 11"/>
          <p:cNvGrpSpPr/>
          <p:nvPr/>
        </p:nvGrpSpPr>
        <p:grpSpPr>
          <a:xfrm>
            <a:off x="2554986" y="1676400"/>
            <a:ext cx="8049323" cy="3689010"/>
            <a:chOff x="5261" y="3406"/>
            <a:chExt cx="8762" cy="4034"/>
          </a:xfrm>
        </p:grpSpPr>
        <p:grpSp>
          <p:nvGrpSpPr>
            <p:cNvPr id="9" name="组合 8"/>
            <p:cNvGrpSpPr/>
            <p:nvPr/>
          </p:nvGrpSpPr>
          <p:grpSpPr>
            <a:xfrm>
              <a:off x="5261" y="3406"/>
              <a:ext cx="8762" cy="4035"/>
              <a:chOff x="5219" y="2121"/>
              <a:chExt cx="8762" cy="4035"/>
            </a:xfrm>
          </p:grpSpPr>
          <p:cxnSp>
            <p:nvCxnSpPr>
              <p:cNvPr id="2" name="直接连接符 1"/>
              <p:cNvCxnSpPr/>
              <p:nvPr/>
            </p:nvCxnSpPr>
            <p:spPr>
              <a:xfrm>
                <a:off x="5219" y="6131"/>
                <a:ext cx="8762" cy="10"/>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5219" y="2121"/>
                <a:ext cx="0" cy="4035"/>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3966" y="2121"/>
                <a:ext cx="0" cy="4035"/>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219" y="2124"/>
                <a:ext cx="1336" cy="12"/>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p:cNvCxnSpPr/>
            <p:nvPr/>
          </p:nvCxnSpPr>
          <p:spPr>
            <a:xfrm>
              <a:off x="12672" y="3421"/>
              <a:ext cx="1336" cy="12"/>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grpSp>
      <p:pic>
        <p:nvPicPr>
          <p:cNvPr id="18" name="图片 17" descr="花"/>
          <p:cNvPicPr>
            <a:picLocks noChangeAspect="1"/>
          </p:cNvPicPr>
          <p:nvPr/>
        </p:nvPicPr>
        <p:blipFill>
          <a:blip r:embed="rId6"/>
          <a:stretch>
            <a:fillRect/>
          </a:stretch>
        </p:blipFill>
        <p:spPr>
          <a:xfrm>
            <a:off x="2708821" y="4049401"/>
            <a:ext cx="1229995" cy="1103630"/>
          </a:xfrm>
          <a:prstGeom prst="rect">
            <a:avLst/>
          </a:prstGeom>
        </p:spPr>
      </p:pic>
      <p:pic>
        <p:nvPicPr>
          <p:cNvPr id="19" name="图片 18" descr="鸟"/>
          <p:cNvPicPr>
            <a:picLocks noChangeAspect="1"/>
          </p:cNvPicPr>
          <p:nvPr/>
        </p:nvPicPr>
        <p:blipFill>
          <a:blip r:embed="rId7"/>
          <a:stretch>
            <a:fillRect/>
          </a:stretch>
        </p:blipFill>
        <p:spPr>
          <a:xfrm>
            <a:off x="8535347" y="4374002"/>
            <a:ext cx="1003935" cy="784860"/>
          </a:xfrm>
          <a:prstGeom prst="rect">
            <a:avLst/>
          </a:prstGeom>
        </p:spPr>
      </p:pic>
      <p:sp>
        <p:nvSpPr>
          <p:cNvPr id="20" name="文本框 12">
            <a:extLst>
              <a:ext uri="{FF2B5EF4-FFF2-40B4-BE49-F238E27FC236}">
                <a16:creationId xmlns:a16="http://schemas.microsoft.com/office/drawing/2014/main" id="{2BB82ED7-20E8-49AC-887B-324E493F19DF}"/>
              </a:ext>
            </a:extLst>
          </p:cNvPr>
          <p:cNvSpPr txBox="1"/>
          <p:nvPr/>
        </p:nvSpPr>
        <p:spPr>
          <a:xfrm>
            <a:off x="3405869" y="1260869"/>
            <a:ext cx="5485402" cy="1015663"/>
          </a:xfrm>
          <a:prstGeom prst="rect">
            <a:avLst/>
          </a:prstGeom>
          <a:noFill/>
        </p:spPr>
        <p:txBody>
          <a:bodyPr wrap="square" rtlCol="0">
            <a:spAutoFit/>
          </a:bodyPr>
          <a:lstStyle/>
          <a:p>
            <a:pPr algn="ctr"/>
            <a:r>
              <a:rPr lang="en-US" altLang="zh-CN" sz="6000" err="1">
                <a:solidFill>
                  <a:srgbClr val="336601"/>
                </a:solidFill>
                <a:latin typeface="+mj-lt"/>
                <a:ea typeface="迷你简启体" panose="03000509000000000000" charset="-122"/>
                <a:cs typeface="Times New Roman" panose="02020603050405020304" pitchFamily="18" charset="0"/>
              </a:rPr>
              <a:t>BÀI</a:t>
            </a:r>
            <a:r>
              <a:rPr lang="en-US" altLang="zh-CN" sz="6000">
                <a:solidFill>
                  <a:srgbClr val="336601"/>
                </a:solidFill>
                <a:latin typeface="+mj-lt"/>
                <a:ea typeface="迷你简启体" panose="03000509000000000000" charset="-122"/>
                <a:cs typeface="Times New Roman" panose="02020603050405020304" pitchFamily="18" charset="0"/>
              </a:rPr>
              <a:t> </a:t>
            </a:r>
            <a:r>
              <a:rPr lang="en-US" altLang="zh-CN" sz="6000" smtClean="0">
                <a:solidFill>
                  <a:srgbClr val="336601"/>
                </a:solidFill>
                <a:latin typeface="+mj-lt"/>
                <a:ea typeface="迷你简启体" panose="03000509000000000000" charset="-122"/>
                <a:cs typeface="Times New Roman" panose="02020603050405020304" pitchFamily="18" charset="0"/>
              </a:rPr>
              <a:t>14</a:t>
            </a:r>
            <a:endParaRPr lang="zh-CN" altLang="en-US" sz="6000" dirty="0">
              <a:solidFill>
                <a:srgbClr val="336601"/>
              </a:solidFill>
              <a:latin typeface="+mj-lt"/>
              <a:ea typeface="迷你简启体" panose="03000509000000000000" charset="-122"/>
              <a:cs typeface="Times New Roman" panose="02020603050405020304" pitchFamily="18" charset="0"/>
            </a:endParaRPr>
          </a:p>
        </p:txBody>
      </p:sp>
      <p:sp>
        <p:nvSpPr>
          <p:cNvPr id="21" name="文本框 21">
            <a:extLst>
              <a:ext uri="{FF2B5EF4-FFF2-40B4-BE49-F238E27FC236}">
                <a16:creationId xmlns:a16="http://schemas.microsoft.com/office/drawing/2014/main" id="{255F0F2C-8E7F-43A9-A6E3-67276854615E}"/>
              </a:ext>
            </a:extLst>
          </p:cNvPr>
          <p:cNvSpPr txBox="1"/>
          <p:nvPr/>
        </p:nvSpPr>
        <p:spPr>
          <a:xfrm>
            <a:off x="3247033" y="2246460"/>
            <a:ext cx="6116163" cy="2733056"/>
          </a:xfrm>
          <a:prstGeom prst="rect">
            <a:avLst/>
          </a:prstGeom>
          <a:noFill/>
        </p:spPr>
        <p:txBody>
          <a:bodyPr wrap="square" rtlCol="0">
            <a:spAutoFit/>
          </a:bodyPr>
          <a:lstStyle/>
          <a:p>
            <a:pPr algn="ctr">
              <a:lnSpc>
                <a:spcPct val="130000"/>
              </a:lnSpc>
            </a:pPr>
            <a:r>
              <a:rPr lang="en-US" altLang="zh-CN" sz="4400" b="1" smtClean="0">
                <a:solidFill>
                  <a:srgbClr val="336601"/>
                </a:solidFill>
                <a:latin typeface="Times New Roman" panose="02020603050405020304" pitchFamily="18" charset="0"/>
                <a:ea typeface="微软雅黑" panose="020B0503020204020204" pitchFamily="34" charset="-122"/>
                <a:cs typeface="Times New Roman" panose="02020603050405020304" pitchFamily="18" charset="0"/>
              </a:rPr>
              <a:t>QUYỀN VÀ NGHĨA VỤ CỦA CÔNG DÂN VỀ BẦU CỬ VÀ ỨNG CỬ</a:t>
            </a:r>
            <a:endParaRPr lang="zh-CN" altLang="en-US" sz="4400" b="1" dirty="0">
              <a:solidFill>
                <a:srgbClr val="33660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7"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par>
                          <p:cTn id="37" fill="hold">
                            <p:stCondLst>
                              <p:cond delay="2000"/>
                            </p:stCondLst>
                            <p:childTnLst>
                              <p:par>
                                <p:cTn id="38" presetID="38" presetClass="entr" presetSubtype="0" accel="50000" fill="hold" grpId="1" nodeType="afterEffect">
                                  <p:stCondLst>
                                    <p:cond delay="0"/>
                                  </p:stCondLst>
                                  <p:iterate type="lt">
                                    <p:tmPct val="50000"/>
                                  </p:iterate>
                                  <p:childTnLst>
                                    <p:set>
                                      <p:cBhvr>
                                        <p:cTn id="39" dur="1" fill="hold">
                                          <p:stCondLst>
                                            <p:cond delay="0"/>
                                          </p:stCondLst>
                                        </p:cTn>
                                        <p:tgtEl>
                                          <p:spTgt spid="20"/>
                                        </p:tgtEl>
                                        <p:attrNameLst>
                                          <p:attrName>style.visibility</p:attrName>
                                        </p:attrNameLst>
                                      </p:cBhvr>
                                      <p:to>
                                        <p:strVal val="visible"/>
                                      </p:to>
                                    </p:set>
                                    <p:set>
                                      <p:cBhvr>
                                        <p:cTn id="40" dur="228" fill="hold">
                                          <p:stCondLst>
                                            <p:cond delay="0"/>
                                          </p:stCondLst>
                                        </p:cTn>
                                        <p:tgtEl>
                                          <p:spTgt spid="20"/>
                                        </p:tgtEl>
                                        <p:attrNameLst>
                                          <p:attrName>style.rotation</p:attrName>
                                        </p:attrNameLst>
                                      </p:cBhvr>
                                      <p:to>
                                        <p:strVal val="-45.0"/>
                                      </p:to>
                                    </p:set>
                                    <p:anim calcmode="lin" valueType="num">
                                      <p:cBhvr>
                                        <p:cTn id="41" dur="228" fill="hold">
                                          <p:stCondLst>
                                            <p:cond delay="228"/>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42" dur="228"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43" dur="78" decel="50000" autoRev="1" fill="hold">
                                          <p:stCondLst>
                                            <p:cond delay="228"/>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44" dur="68" fill="hold">
                                          <p:stCondLst>
                                            <p:cond delay="432"/>
                                          </p:stCondLst>
                                        </p:cTn>
                                        <p:tgtEl>
                                          <p:spTgt spid="20"/>
                                        </p:tgtEl>
                                        <p:attrNameLst>
                                          <p:attrName>ppt_y</p:attrName>
                                        </p:attrNameLst>
                                      </p:cBhvr>
                                      <p:tavLst>
                                        <p:tav tm="0">
                                          <p:val>
                                            <p:strVal val="#ppt_y-(0.354*#ppt_w-0.172*#ppt_h)"/>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Scale>
                                      <p:cBhvr>
                                        <p:cTn id="49"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21"/>
                                        </p:tgtEl>
                                        <p:attrNameLst>
                                          <p:attrName>ppt_x</p:attrName>
                                          <p:attrName>ppt_y</p:attrName>
                                        </p:attrNameLst>
                                      </p:cBhvr>
                                    </p:animMotion>
                                    <p:animEffect transition="in" filter="fade">
                                      <p:cBhvr>
                                        <p:cTn id="5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4"/>
          <p:cNvSpPr txBox="1"/>
          <p:nvPr/>
        </p:nvSpPr>
        <p:spPr>
          <a:xfrm>
            <a:off x="510517" y="2766131"/>
            <a:ext cx="5552898" cy="3955763"/>
          </a:xfrm>
          <a:prstGeom prst="rect">
            <a:avLst/>
          </a:prstGeom>
          <a:noFill/>
        </p:spPr>
        <p:txBody>
          <a:bodyPr wrap="square" lIns="0" tIns="0" rIns="0" bIns="0" rtlCol="0">
            <a:spAutoFit/>
          </a:bodyPr>
          <a:lstStyle/>
          <a:p>
            <a:pPr algn="just">
              <a:lnSpc>
                <a:spcPct val="115000"/>
              </a:lnSpc>
              <a:spcBef>
                <a:spcPts val="100"/>
              </a:spcBef>
              <a:spcAft>
                <a:spcPts val="100"/>
              </a:spcAft>
            </a:pPr>
            <a:r>
              <a:rPr lang="en-US" sz="2000" dirty="0" err="1">
                <a:latin typeface="Times New Roman" panose="02020603050405020304" pitchFamily="18" charset="0"/>
                <a:ea typeface="Times New Roman" panose="02020603050405020304" pitchFamily="18" charset="0"/>
              </a:rPr>
              <a:t>Xâm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phạm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quyền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lệch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chọn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đúng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biểu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năng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nhiệm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ổn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định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hội</a:t>
            </a:r>
            <a:r>
              <a:rPr lang="en-US" sz="2000" dirty="0" smtClean="0">
                <a:latin typeface="Times New Roman" panose="02020603050405020304" pitchFamily="18" charset="0"/>
                <a:ea typeface="Times New Roman" panose="02020603050405020304" pitchFamily="18" charset="0"/>
              </a:rPr>
              <a: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Xâm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phạm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quyền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lệch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chọn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đúng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biểu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năng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nhiệm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ổn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định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hội</a:t>
            </a:r>
            <a:r>
              <a:rPr lang="en-US" sz="2000" dirty="0">
                <a:latin typeface="Times New Roman" panose="02020603050405020304" pitchFamily="18" charset="0"/>
                <a:ea typeface="Times New Roman" panose="02020603050405020304" pitchFamily="18" charset="0"/>
              </a:rPr>
              <a:t>.</a:t>
            </a:r>
          </a:p>
          <a:p>
            <a:pPr algn="just">
              <a:lnSpc>
                <a:spcPct val="115000"/>
              </a:lnSpc>
              <a:spcBef>
                <a:spcPts val="100"/>
              </a:spcBef>
              <a:spcAft>
                <a:spcPts val="100"/>
              </a:spcAft>
            </a:pPr>
            <a:endParaRPr lang="en-US" sz="2400" dirty="0">
              <a:latin typeface="Times New Roman" panose="02020603050405020304" pitchFamily="18" charset="0"/>
              <a:ea typeface="Times New Roman" panose="02020603050405020304" pitchFamily="18" charset="0"/>
            </a:endParaRPr>
          </a:p>
        </p:txBody>
      </p:sp>
      <p:sp>
        <p:nvSpPr>
          <p:cNvPr id="11" name="矩形 10"/>
          <p:cNvSpPr/>
          <p:nvPr/>
        </p:nvSpPr>
        <p:spPr>
          <a:xfrm>
            <a:off x="282966" y="2353370"/>
            <a:ext cx="5842221" cy="4056666"/>
          </a:xfrm>
          <a:prstGeom prst="rect">
            <a:avLst/>
          </a:prstGeom>
          <a:noFill/>
          <a:ln w="12700">
            <a:solidFill>
              <a:srgbClr val="33660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Times New Roman" panose="02020603050405020304" pitchFamily="18" charset="0"/>
              <a:cs typeface="Times New Roman" panose="02020603050405020304" pitchFamily="18" charset="0"/>
            </a:endParaRPr>
          </a:p>
        </p:txBody>
      </p:sp>
      <p:sp>
        <p:nvSpPr>
          <p:cNvPr id="12" name="矩形 11"/>
          <p:cNvSpPr/>
          <p:nvPr/>
        </p:nvSpPr>
        <p:spPr>
          <a:xfrm>
            <a:off x="282967" y="3730266"/>
            <a:ext cx="144734" cy="1437555"/>
          </a:xfrm>
          <a:prstGeom prst="rect">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Times New Roman" panose="02020603050405020304" pitchFamily="18" charset="0"/>
              <a:cs typeface="Times New Roman" panose="02020603050405020304" pitchFamily="18" charset="0"/>
            </a:endParaRPr>
          </a:p>
        </p:txBody>
      </p:sp>
      <p:sp>
        <p:nvSpPr>
          <p:cNvPr id="16" name="文本框 119"/>
          <p:cNvSpPr txBox="1"/>
          <p:nvPr/>
        </p:nvSpPr>
        <p:spPr>
          <a:xfrm>
            <a:off x="932873" y="2012916"/>
            <a:ext cx="4396509" cy="523220"/>
          </a:xfrm>
          <a:prstGeom prst="rect">
            <a:avLst/>
          </a:prstGeom>
          <a:solidFill>
            <a:srgbClr val="2748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dirty="0" err="1" smtClean="0">
                <a:solidFill>
                  <a:schemeClr val="bg1"/>
                </a:solidFill>
                <a:latin typeface="Times New Roman" panose="02020603050405020304" pitchFamily="18" charset="0"/>
                <a:cs typeface="Times New Roman" panose="02020603050405020304" pitchFamily="18" charset="0"/>
                <a:sym typeface="+mn-ea"/>
              </a:rPr>
              <a:t>Về</a:t>
            </a:r>
            <a:r>
              <a:rPr lang="en-US" altLang="zh-CN" sz="2800" dirty="0" smtClean="0">
                <a:solidFill>
                  <a:schemeClr val="bg1"/>
                </a:solidFill>
                <a:latin typeface="Times New Roman" panose="02020603050405020304" pitchFamily="18" charset="0"/>
                <a:cs typeface="Times New Roman" panose="02020603050405020304" pitchFamily="18" charset="0"/>
                <a:sym typeface="+mn-ea"/>
              </a:rPr>
              <a:t> </a:t>
            </a:r>
            <a:r>
              <a:rPr lang="en-US" altLang="zh-CN" sz="2800" dirty="0" err="1" smtClean="0">
                <a:solidFill>
                  <a:schemeClr val="bg1"/>
                </a:solidFill>
                <a:latin typeface="Times New Roman" panose="02020603050405020304" pitchFamily="18" charset="0"/>
                <a:cs typeface="Times New Roman" panose="02020603050405020304" pitchFamily="18" charset="0"/>
                <a:sym typeface="+mn-ea"/>
              </a:rPr>
              <a:t>phía</a:t>
            </a:r>
            <a:r>
              <a:rPr lang="en-US" altLang="zh-CN" sz="2800" dirty="0" smtClean="0">
                <a:solidFill>
                  <a:schemeClr val="bg1"/>
                </a:solidFill>
                <a:latin typeface="Times New Roman" panose="02020603050405020304" pitchFamily="18" charset="0"/>
                <a:cs typeface="Times New Roman" panose="02020603050405020304" pitchFamily="18" charset="0"/>
                <a:sym typeface="+mn-ea"/>
              </a:rPr>
              <a:t> </a:t>
            </a:r>
            <a:r>
              <a:rPr lang="en-US" altLang="zh-CN" sz="2800" dirty="0" err="1" smtClean="0">
                <a:solidFill>
                  <a:schemeClr val="bg1"/>
                </a:solidFill>
                <a:latin typeface="Times New Roman" panose="02020603050405020304" pitchFamily="18" charset="0"/>
                <a:cs typeface="Times New Roman" panose="02020603050405020304" pitchFamily="18" charset="0"/>
                <a:sym typeface="+mn-ea"/>
              </a:rPr>
              <a:t>cơ</a:t>
            </a:r>
            <a:r>
              <a:rPr lang="en-US" altLang="zh-CN" sz="2800" dirty="0" smtClean="0">
                <a:solidFill>
                  <a:schemeClr val="bg1"/>
                </a:solidFill>
                <a:latin typeface="Times New Roman" panose="02020603050405020304" pitchFamily="18" charset="0"/>
                <a:cs typeface="Times New Roman" panose="02020603050405020304" pitchFamily="18" charset="0"/>
                <a:sym typeface="+mn-ea"/>
              </a:rPr>
              <a:t> </a:t>
            </a:r>
            <a:r>
              <a:rPr lang="en-US" altLang="zh-CN" sz="2800" dirty="0" err="1" smtClean="0">
                <a:solidFill>
                  <a:schemeClr val="bg1"/>
                </a:solidFill>
                <a:latin typeface="Times New Roman" panose="02020603050405020304" pitchFamily="18" charset="0"/>
                <a:cs typeface="Times New Roman" panose="02020603050405020304" pitchFamily="18" charset="0"/>
                <a:sym typeface="+mn-ea"/>
              </a:rPr>
              <a:t>quan</a:t>
            </a:r>
            <a:r>
              <a:rPr lang="en-US" altLang="zh-CN" sz="2800" dirty="0" smtClean="0">
                <a:solidFill>
                  <a:schemeClr val="bg1"/>
                </a:solidFill>
                <a:latin typeface="Times New Roman" panose="02020603050405020304" pitchFamily="18" charset="0"/>
                <a:cs typeface="Times New Roman" panose="02020603050405020304" pitchFamily="18" charset="0"/>
                <a:sym typeface="+mn-ea"/>
              </a:rPr>
              <a:t> </a:t>
            </a:r>
            <a:r>
              <a:rPr lang="en-US" altLang="zh-CN" sz="2800" dirty="0" err="1" smtClean="0">
                <a:solidFill>
                  <a:schemeClr val="bg1"/>
                </a:solidFill>
                <a:latin typeface="Times New Roman" panose="02020603050405020304" pitchFamily="18" charset="0"/>
                <a:cs typeface="Times New Roman" panose="02020603050405020304" pitchFamily="18" charset="0"/>
                <a:sym typeface="+mn-ea"/>
              </a:rPr>
              <a:t>nhà</a:t>
            </a:r>
            <a:r>
              <a:rPr lang="en-US" altLang="zh-CN" sz="2800" dirty="0" smtClean="0">
                <a:solidFill>
                  <a:schemeClr val="bg1"/>
                </a:solidFill>
                <a:latin typeface="Times New Roman" panose="02020603050405020304" pitchFamily="18" charset="0"/>
                <a:cs typeface="Times New Roman" panose="02020603050405020304" pitchFamily="18" charset="0"/>
                <a:sym typeface="+mn-ea"/>
              </a:rPr>
              <a:t> </a:t>
            </a:r>
            <a:r>
              <a:rPr lang="en-US" altLang="zh-CN" sz="2800" dirty="0" err="1" smtClean="0">
                <a:solidFill>
                  <a:schemeClr val="bg1"/>
                </a:solidFill>
                <a:latin typeface="Times New Roman" panose="02020603050405020304" pitchFamily="18" charset="0"/>
                <a:cs typeface="Times New Roman" panose="02020603050405020304" pitchFamily="18" charset="0"/>
                <a:sym typeface="+mn-ea"/>
              </a:rPr>
              <a:t>nước</a:t>
            </a:r>
            <a:endParaRPr lang="zh-CN" altLang="en-US" sz="2800" dirty="0">
              <a:solidFill>
                <a:schemeClr val="bg1"/>
              </a:solidFill>
              <a:latin typeface="Times New Roman" panose="02020603050405020304" pitchFamily="18" charset="0"/>
              <a:cs typeface="Times New Roman" panose="02020603050405020304" pitchFamily="18" charset="0"/>
              <a:sym typeface="+mn-ea"/>
            </a:endParaRPr>
          </a:p>
        </p:txBody>
      </p:sp>
      <p:cxnSp>
        <p:nvCxnSpPr>
          <p:cNvPr id="21" name="直接连接符 1">
            <a:extLst>
              <a:ext uri="{FF2B5EF4-FFF2-40B4-BE49-F238E27FC236}">
                <a16:creationId xmlns:a16="http://schemas.microsoft.com/office/drawing/2014/main" id="{FA3773CC-29F7-094C-A883-0D5D4903DB03}"/>
              </a:ext>
            </a:extLst>
          </p:cNvPr>
          <p:cNvCxnSpPr>
            <a:cxnSpLocks/>
          </p:cNvCxnSpPr>
          <p:nvPr/>
        </p:nvCxnSpPr>
        <p:spPr>
          <a:xfrm>
            <a:off x="318770" y="664210"/>
            <a:ext cx="1381721"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22" name="直接连接符 2">
            <a:extLst>
              <a:ext uri="{FF2B5EF4-FFF2-40B4-BE49-F238E27FC236}">
                <a16:creationId xmlns:a16="http://schemas.microsoft.com/office/drawing/2014/main" id="{412B7131-2032-AA47-9501-5548B202621F}"/>
              </a:ext>
            </a:extLst>
          </p:cNvPr>
          <p:cNvCxnSpPr>
            <a:cxnSpLocks/>
          </p:cNvCxnSpPr>
          <p:nvPr/>
        </p:nvCxnSpPr>
        <p:spPr>
          <a:xfrm flipV="1">
            <a:off x="2639853" y="641012"/>
            <a:ext cx="9179663" cy="40304"/>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grpSp>
        <p:nvGrpSpPr>
          <p:cNvPr id="23" name="组合 5">
            <a:extLst>
              <a:ext uri="{FF2B5EF4-FFF2-40B4-BE49-F238E27FC236}">
                <a16:creationId xmlns:a16="http://schemas.microsoft.com/office/drawing/2014/main" id="{14410ED4-7E56-484E-B033-4AC547527310}"/>
              </a:ext>
            </a:extLst>
          </p:cNvPr>
          <p:cNvGrpSpPr/>
          <p:nvPr/>
        </p:nvGrpSpPr>
        <p:grpSpPr>
          <a:xfrm>
            <a:off x="1805812" y="99068"/>
            <a:ext cx="781624" cy="711200"/>
            <a:chOff x="1696" y="171"/>
            <a:chExt cx="1135" cy="1120"/>
          </a:xfrm>
        </p:grpSpPr>
        <p:sp>
          <p:nvSpPr>
            <p:cNvPr id="24" name="椭圆 3">
              <a:extLst>
                <a:ext uri="{FF2B5EF4-FFF2-40B4-BE49-F238E27FC236}">
                  <a16:creationId xmlns:a16="http://schemas.microsoft.com/office/drawing/2014/main" id="{C3C65A9F-321E-5442-B260-B6D7596ED95E}"/>
                </a:ext>
              </a:extLst>
            </p:cNvPr>
            <p:cNvSpPr/>
            <p:nvPr/>
          </p:nvSpPr>
          <p:spPr>
            <a:xfrm>
              <a:off x="1702" y="171"/>
              <a:ext cx="1120" cy="1120"/>
            </a:xfrm>
            <a:prstGeom prst="ellipse">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endParaRPr>
            </a:p>
          </p:txBody>
        </p:sp>
        <p:sp>
          <p:nvSpPr>
            <p:cNvPr id="25" name="文本框 4">
              <a:extLst>
                <a:ext uri="{FF2B5EF4-FFF2-40B4-BE49-F238E27FC236}">
                  <a16:creationId xmlns:a16="http://schemas.microsoft.com/office/drawing/2014/main" id="{DFB8EE09-87BB-C341-9904-6C3AD82BC9EA}"/>
                </a:ext>
              </a:extLst>
            </p:cNvPr>
            <p:cNvSpPr txBox="1"/>
            <p:nvPr/>
          </p:nvSpPr>
          <p:spPr>
            <a:xfrm>
              <a:off x="1696" y="270"/>
              <a:ext cx="1135" cy="921"/>
            </a:xfrm>
            <a:prstGeom prst="rect">
              <a:avLst/>
            </a:prstGeom>
            <a:noFill/>
          </p:spPr>
          <p:txBody>
            <a:bodyPr wrap="square" rtlCol="0">
              <a:spAutoFit/>
            </a:bodyPr>
            <a:lstStyle/>
            <a:p>
              <a:pPr algn="ctr"/>
              <a:endParaRPr lang="en-US" altLang="zh-CN" sz="3200" b="1" dirty="0">
                <a:solidFill>
                  <a:schemeClr val="bg1"/>
                </a:solidFill>
                <a:latin typeface="Times New Roman" panose="02020603050405020304" pitchFamily="18" charset="0"/>
                <a:cs typeface="Times New Roman" panose="02020603050405020304" pitchFamily="18" charset="0"/>
              </a:endParaRPr>
            </a:p>
          </p:txBody>
        </p:sp>
      </p:grpSp>
      <p:sp>
        <p:nvSpPr>
          <p:cNvPr id="26" name="文本框 6">
            <a:extLst>
              <a:ext uri="{FF2B5EF4-FFF2-40B4-BE49-F238E27FC236}">
                <a16:creationId xmlns:a16="http://schemas.microsoft.com/office/drawing/2014/main" id="{AC4429F1-4559-244A-8A1B-0E80A7D6EE12}"/>
              </a:ext>
            </a:extLst>
          </p:cNvPr>
          <p:cNvSpPr txBox="1"/>
          <p:nvPr/>
        </p:nvSpPr>
        <p:spPr>
          <a:xfrm>
            <a:off x="2633654" y="127576"/>
            <a:ext cx="9558346" cy="461665"/>
          </a:xfrm>
          <a:prstGeom prst="rect">
            <a:avLst/>
          </a:prstGeom>
          <a:noFill/>
        </p:spPr>
        <p:txBody>
          <a:bodyPr wrap="square" rtlCol="0">
            <a:spAutoFit/>
          </a:bodyPr>
          <a:lstStyle/>
          <a:p>
            <a:r>
              <a:rPr lang="en-US" altLang="zh-CN" sz="2400" b="1" smtClean="0">
                <a:solidFill>
                  <a:srgbClr val="274800"/>
                </a:solidFill>
                <a:latin typeface="Times New Roman" panose="02020603050405020304" pitchFamily="18" charset="0"/>
                <a:ea typeface="微软雅黑" panose="020B0503020204020204" charset="-122"/>
                <a:cs typeface="Times New Roman" panose="02020603050405020304" pitchFamily="18" charset="0"/>
              </a:rPr>
              <a:t>HẬU QUẢ CỦA HÀNH VI VI PHẠM QUYỀN BẦU CỬ VÀ ỨNG CỬ</a:t>
            </a:r>
            <a:endParaRPr lang="zh-CN" altLang="en-US" sz="2400" b="1" dirty="0">
              <a:solidFill>
                <a:srgbClr val="2748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7" name="TextBox 24">
            <a:extLst>
              <a:ext uri="{FF2B5EF4-FFF2-40B4-BE49-F238E27FC236}">
                <a16:creationId xmlns:a16="http://schemas.microsoft.com/office/drawing/2014/main" id="{A75618B9-8FCC-934C-96B0-8331B89D146D}"/>
              </a:ext>
            </a:extLst>
          </p:cNvPr>
          <p:cNvSpPr txBox="1"/>
          <p:nvPr/>
        </p:nvSpPr>
        <p:spPr>
          <a:xfrm>
            <a:off x="6354306" y="2782223"/>
            <a:ext cx="5343827" cy="1923604"/>
          </a:xfrm>
          <a:prstGeom prst="rect">
            <a:avLst/>
          </a:prstGeom>
          <a:noFill/>
        </p:spPr>
        <p:txBody>
          <a:bodyPr wrap="square" lIns="0" tIns="0" rIns="0" bIns="0" rtlCol="0">
            <a:spAutoFit/>
          </a:bodyPr>
          <a:lstStyle/>
          <a:p>
            <a:pPr algn="just">
              <a:spcAft>
                <a:spcPts val="600"/>
              </a:spcAft>
              <a:buClr>
                <a:schemeClr val="accent1">
                  <a:lumMod val="75000"/>
                </a:schemeClr>
              </a:buClr>
              <a:buSzPct val="145000"/>
            </a:pPr>
            <a:r>
              <a:rPr lang="en-US" sz="2400" dirty="0" err="1" smtClean="0">
                <a:latin typeface="Times New Roman" panose="02020603050405020304" pitchFamily="18" charset="0"/>
                <a:ea typeface="Times New Roman" panose="02020603050405020304" pitchFamily="18" charset="0"/>
              </a:rPr>
              <a:t>Không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chí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tham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a:t>
            </a:r>
          </a:p>
          <a:p>
            <a:pPr marL="285750" indent="-285750" algn="ctr">
              <a:spcAft>
                <a:spcPts val="600"/>
              </a:spcAft>
              <a:buClr>
                <a:schemeClr val="accent1">
                  <a:lumMod val="75000"/>
                </a:schemeClr>
              </a:buClr>
              <a:buSzPct val="145000"/>
              <a:buFontTx/>
              <a:buChar char="-"/>
            </a:pPr>
            <a:endParaRPr lang="zh-CN" altLang="en-US" sz="2400" dirty="0">
              <a:solidFill>
                <a:srgbClr val="2748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8" name="矩形 10">
            <a:extLst>
              <a:ext uri="{FF2B5EF4-FFF2-40B4-BE49-F238E27FC236}">
                <a16:creationId xmlns:a16="http://schemas.microsoft.com/office/drawing/2014/main" id="{9AE0F032-E617-624A-8773-DD1F1B28B61C}"/>
              </a:ext>
            </a:extLst>
          </p:cNvPr>
          <p:cNvSpPr/>
          <p:nvPr/>
        </p:nvSpPr>
        <p:spPr>
          <a:xfrm>
            <a:off x="6246956" y="2373038"/>
            <a:ext cx="5572559" cy="4036998"/>
          </a:xfrm>
          <a:prstGeom prst="rect">
            <a:avLst/>
          </a:prstGeom>
          <a:noFill/>
          <a:ln w="12700">
            <a:solidFill>
              <a:srgbClr val="33660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Times New Roman" panose="02020603050405020304" pitchFamily="18" charset="0"/>
              <a:cs typeface="Times New Roman" panose="02020603050405020304" pitchFamily="18" charset="0"/>
            </a:endParaRPr>
          </a:p>
        </p:txBody>
      </p:sp>
      <p:sp>
        <p:nvSpPr>
          <p:cNvPr id="29" name="文本框 119">
            <a:extLst>
              <a:ext uri="{FF2B5EF4-FFF2-40B4-BE49-F238E27FC236}">
                <a16:creationId xmlns:a16="http://schemas.microsoft.com/office/drawing/2014/main" id="{9DA43CD5-76AF-B448-8B71-75D76B356EB3}"/>
              </a:ext>
            </a:extLst>
          </p:cNvPr>
          <p:cNvSpPr txBox="1"/>
          <p:nvPr/>
        </p:nvSpPr>
        <p:spPr>
          <a:xfrm>
            <a:off x="7665218" y="2012916"/>
            <a:ext cx="2976180" cy="523220"/>
          </a:xfrm>
          <a:prstGeom prst="rect">
            <a:avLst/>
          </a:prstGeom>
          <a:solidFill>
            <a:srgbClr val="2748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dirty="0" err="1" smtClean="0">
                <a:solidFill>
                  <a:schemeClr val="bg1"/>
                </a:solidFill>
                <a:latin typeface="Times New Roman" panose="02020603050405020304" pitchFamily="18" charset="0"/>
                <a:cs typeface="Times New Roman" panose="02020603050405020304" pitchFamily="18" charset="0"/>
                <a:sym typeface="+mn-ea"/>
              </a:rPr>
              <a:t>Về</a:t>
            </a:r>
            <a:r>
              <a:rPr lang="en-US" altLang="zh-CN" sz="2800" dirty="0" smtClean="0">
                <a:solidFill>
                  <a:schemeClr val="bg1"/>
                </a:solidFill>
                <a:latin typeface="Times New Roman" panose="02020603050405020304" pitchFamily="18" charset="0"/>
                <a:cs typeface="Times New Roman" panose="02020603050405020304" pitchFamily="18" charset="0"/>
                <a:sym typeface="+mn-ea"/>
              </a:rPr>
              <a:t> </a:t>
            </a:r>
            <a:r>
              <a:rPr lang="en-US" altLang="zh-CN" sz="2800" dirty="0" err="1" smtClean="0">
                <a:solidFill>
                  <a:schemeClr val="bg1"/>
                </a:solidFill>
                <a:latin typeface="Times New Roman" panose="02020603050405020304" pitchFamily="18" charset="0"/>
                <a:cs typeface="Times New Roman" panose="02020603050405020304" pitchFamily="18" charset="0"/>
                <a:sym typeface="+mn-ea"/>
              </a:rPr>
              <a:t>phía</a:t>
            </a:r>
            <a:r>
              <a:rPr lang="en-US" altLang="zh-CN" sz="2800" dirty="0" smtClean="0">
                <a:solidFill>
                  <a:schemeClr val="bg1"/>
                </a:solidFill>
                <a:latin typeface="Times New Roman" panose="02020603050405020304" pitchFamily="18" charset="0"/>
                <a:cs typeface="Times New Roman" panose="02020603050405020304" pitchFamily="18" charset="0"/>
                <a:sym typeface="+mn-ea"/>
              </a:rPr>
              <a:t> </a:t>
            </a:r>
            <a:r>
              <a:rPr lang="en-US" altLang="zh-CN" sz="2800" dirty="0" err="1" smtClean="0">
                <a:solidFill>
                  <a:schemeClr val="bg1"/>
                </a:solidFill>
                <a:latin typeface="Times New Roman" panose="02020603050405020304" pitchFamily="18" charset="0"/>
                <a:cs typeface="Times New Roman" panose="02020603050405020304" pitchFamily="18" charset="0"/>
                <a:sym typeface="+mn-ea"/>
              </a:rPr>
              <a:t>công</a:t>
            </a:r>
            <a:r>
              <a:rPr lang="en-US" altLang="zh-CN" sz="2800" dirty="0" smtClean="0">
                <a:solidFill>
                  <a:schemeClr val="bg1"/>
                </a:solidFill>
                <a:latin typeface="Times New Roman" panose="02020603050405020304" pitchFamily="18" charset="0"/>
                <a:cs typeface="Times New Roman" panose="02020603050405020304" pitchFamily="18" charset="0"/>
                <a:sym typeface="+mn-ea"/>
              </a:rPr>
              <a:t> </a:t>
            </a:r>
            <a:r>
              <a:rPr lang="en-US" altLang="zh-CN" sz="2800" dirty="0" err="1" smtClean="0">
                <a:solidFill>
                  <a:schemeClr val="bg1"/>
                </a:solidFill>
                <a:latin typeface="Times New Roman" panose="02020603050405020304" pitchFamily="18" charset="0"/>
                <a:cs typeface="Times New Roman" panose="02020603050405020304" pitchFamily="18" charset="0"/>
                <a:sym typeface="+mn-ea"/>
              </a:rPr>
              <a:t>dân</a:t>
            </a:r>
            <a:endParaRPr lang="zh-CN" altLang="en-US" sz="2800" dirty="0">
              <a:solidFill>
                <a:schemeClr val="bg1"/>
              </a:solidFill>
              <a:latin typeface="Times New Roman" panose="02020603050405020304" pitchFamily="18" charset="0"/>
              <a:cs typeface="Times New Roman" panose="02020603050405020304" pitchFamily="18" charset="0"/>
              <a:sym typeface="+mn-ea"/>
            </a:endParaRPr>
          </a:p>
        </p:txBody>
      </p:sp>
      <p:sp>
        <p:nvSpPr>
          <p:cNvPr id="31" name="矩形 12">
            <a:extLst>
              <a:ext uri="{FF2B5EF4-FFF2-40B4-BE49-F238E27FC236}">
                <a16:creationId xmlns:a16="http://schemas.microsoft.com/office/drawing/2014/main" id="{B09F33E7-9DF8-E644-A866-4373B26EE637}"/>
              </a:ext>
            </a:extLst>
          </p:cNvPr>
          <p:cNvSpPr/>
          <p:nvPr/>
        </p:nvSpPr>
        <p:spPr>
          <a:xfrm>
            <a:off x="11659635" y="3735186"/>
            <a:ext cx="150957" cy="1437555"/>
          </a:xfrm>
          <a:prstGeom prst="rect">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Times New Roman" panose="02020603050405020304" pitchFamily="18" charset="0"/>
              <a:cs typeface="Times New Roman" panose="02020603050405020304" pitchFamily="18" charset="0"/>
            </a:endParaRPr>
          </a:p>
        </p:txBody>
      </p:sp>
      <p:sp>
        <p:nvSpPr>
          <p:cNvPr id="18" name="椭圆 9">
            <a:extLst>
              <a:ext uri="{FF2B5EF4-FFF2-40B4-BE49-F238E27FC236}">
                <a16:creationId xmlns:a16="http://schemas.microsoft.com/office/drawing/2014/main" id="{5D626895-B11B-2141-A0D9-8BC8F430B54A}"/>
              </a:ext>
            </a:extLst>
          </p:cNvPr>
          <p:cNvSpPr/>
          <p:nvPr/>
        </p:nvSpPr>
        <p:spPr>
          <a:xfrm>
            <a:off x="2055895" y="1179344"/>
            <a:ext cx="254819" cy="254819"/>
          </a:xfrm>
          <a:prstGeom prst="ellipse">
            <a:avLst/>
          </a:prstGeom>
          <a:solidFill>
            <a:srgbClr val="E5F4EF"/>
          </a:solidFill>
          <a:ln w="19050">
            <a:solidFill>
              <a:srgbClr val="336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B1EE12A-30FC-5543-926A-238A53183EEA}"/>
              </a:ext>
            </a:extLst>
          </p:cNvPr>
          <p:cNvSpPr txBox="1"/>
          <p:nvPr/>
        </p:nvSpPr>
        <p:spPr>
          <a:xfrm>
            <a:off x="1130909" y="989422"/>
            <a:ext cx="7442431" cy="461665"/>
          </a:xfrm>
          <a:prstGeom prst="rect">
            <a:avLst/>
          </a:prstGeom>
          <a:noFill/>
        </p:spPr>
        <p:txBody>
          <a:bodyPr wrap="square" rtlCol="0">
            <a:spAutoFit/>
          </a:bodyPr>
          <a:lstStyle/>
          <a:p>
            <a:pPr algn="ctr"/>
            <a:r>
              <a:rPr lang="en-US" sz="2400" b="1" smtClean="0">
                <a:solidFill>
                  <a:schemeClr val="accent6">
                    <a:lumMod val="50000"/>
                  </a:schemeClr>
                </a:solidFill>
                <a:latin typeface="Times New Roman" panose="02020603050405020304" pitchFamily="18" charset="0"/>
                <a:ea typeface="Open Sans" panose="020B0606030504020204" pitchFamily="34" charset="0"/>
                <a:cs typeface="Times New Roman" panose="02020603050405020304" pitchFamily="18" charset="0"/>
              </a:rPr>
              <a:t>G</a:t>
            </a:r>
            <a:r>
              <a:rPr lang="en-US" sz="2400" b="1" i="1" smtClean="0">
                <a:solidFill>
                  <a:schemeClr val="accent6">
                    <a:lumMod val="50000"/>
                  </a:schemeClr>
                </a:solidFill>
                <a:latin typeface="Times New Roman" panose="02020603050405020304" pitchFamily="18" charset="0"/>
                <a:cs typeface="Times New Roman" panose="02020603050405020304" pitchFamily="18" charset="0"/>
              </a:rPr>
              <a:t>ÂY RA NHIỀU HẬU QUẢ TIÊU CỰC. </a:t>
            </a:r>
            <a:endParaRPr lang="en-US" sz="2400" b="1">
              <a:solidFill>
                <a:schemeClr val="accent6">
                  <a:lumMod val="50000"/>
                </a:schemeClr>
              </a:solidFill>
              <a:latin typeface="Times New Roman" panose="02020603050405020304" pitchFamily="18" charset="0"/>
              <a:cs typeface="Times New Roman" panose="02020603050405020304" pitchFamily="18" charset="0"/>
            </a:endParaRPr>
          </a:p>
        </p:txBody>
      </p:sp>
      <p:cxnSp>
        <p:nvCxnSpPr>
          <p:cNvPr id="20" name="直接连接符 17">
            <a:extLst>
              <a:ext uri="{FF2B5EF4-FFF2-40B4-BE49-F238E27FC236}">
                <a16:creationId xmlns:a16="http://schemas.microsoft.com/office/drawing/2014/main" id="{A3AE5D85-615A-C240-B8E8-31846AFAA4BF}"/>
              </a:ext>
            </a:extLst>
          </p:cNvPr>
          <p:cNvCxnSpPr>
            <a:cxnSpLocks/>
          </p:cNvCxnSpPr>
          <p:nvPr/>
        </p:nvCxnSpPr>
        <p:spPr>
          <a:xfrm>
            <a:off x="2183729" y="691122"/>
            <a:ext cx="0" cy="529133"/>
          </a:xfrm>
          <a:prstGeom prst="line">
            <a:avLst/>
          </a:prstGeom>
          <a:ln w="12700">
            <a:solidFill>
              <a:srgbClr val="33660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22325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par>
                          <p:cTn id="20" fill="hold">
                            <p:stCondLst>
                              <p:cond delay="1000"/>
                            </p:stCondLst>
                            <p:childTnLst>
                              <p:par>
                                <p:cTn id="21" presetID="35"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style.rotation</p:attrName>
                                        </p:attrNameLst>
                                      </p:cBhvr>
                                      <p:tavLst>
                                        <p:tav tm="0">
                                          <p:val>
                                            <p:fltVal val="720"/>
                                          </p:val>
                                        </p:tav>
                                        <p:tav tm="100000">
                                          <p:val>
                                            <p:fltVal val="0"/>
                                          </p:val>
                                        </p:tav>
                                      </p:tavLst>
                                    </p:anim>
                                    <p:anim calcmode="lin" valueType="num">
                                      <p:cBhvr>
                                        <p:cTn id="25" dur="1000" fill="hold"/>
                                        <p:tgtEl>
                                          <p:spTgt spid="18"/>
                                        </p:tgtEl>
                                        <p:attrNameLst>
                                          <p:attrName>ppt_h</p:attrName>
                                        </p:attrNameLst>
                                      </p:cBhvr>
                                      <p:tavLst>
                                        <p:tav tm="0">
                                          <p:val>
                                            <p:fltVal val="0"/>
                                          </p:val>
                                        </p:tav>
                                        <p:tav tm="100000">
                                          <p:val>
                                            <p:strVal val="#ppt_h"/>
                                          </p:val>
                                        </p:tav>
                                      </p:tavLst>
                                    </p:anim>
                                    <p:anim calcmode="lin" valueType="num">
                                      <p:cBhvr>
                                        <p:cTn id="26" dur="1000" fill="hold"/>
                                        <p:tgtEl>
                                          <p:spTgt spid="18"/>
                                        </p:tgtEl>
                                        <p:attrNameLst>
                                          <p:attrName>ppt_w</p:attrName>
                                        </p:attrNameLst>
                                      </p:cBhvr>
                                      <p:tavLst>
                                        <p:tav tm="0">
                                          <p:val>
                                            <p:fltVal val="0"/>
                                          </p:val>
                                        </p:tav>
                                        <p:tav tm="100000">
                                          <p:val>
                                            <p:strVal val="#ppt_w"/>
                                          </p:val>
                                        </p:tav>
                                      </p:tavLst>
                                    </p:anim>
                                  </p:childTnLst>
                                </p:cTn>
                              </p:par>
                              <p:par>
                                <p:cTn id="27" presetID="22" presetClass="entr" presetSubtype="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1000"/>
                                        <p:tgtEl>
                                          <p:spTgt spid="20"/>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strips(down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cTn>
                              </p:par>
                            </p:childTnLst>
                          </p:cTn>
                        </p:par>
                        <p:par>
                          <p:cTn id="42" fill="hold">
                            <p:stCondLst>
                              <p:cond delay="1000"/>
                            </p:stCondLst>
                            <p:childTnLst>
                              <p:par>
                                <p:cTn id="43" presetID="9"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500"/>
                                        <p:tgtEl>
                                          <p:spTgt spid="10"/>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dissolv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par>
                          <p:cTn id="58" fill="hold">
                            <p:stCondLst>
                              <p:cond delay="1000"/>
                            </p:stCondLst>
                            <p:childTnLst>
                              <p:par>
                                <p:cTn id="59" presetID="16" presetClass="entr" presetSubtype="42"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arn(outHorizontal)">
                                      <p:cBhvr>
                                        <p:cTn id="61" dur="500"/>
                                        <p:tgtEl>
                                          <p:spTgt spid="31"/>
                                        </p:tgtEl>
                                      </p:cBhvr>
                                    </p:animEffect>
                                  </p:childTnLst>
                                </p:cTn>
                              </p:par>
                            </p:childTnLst>
                          </p:cTn>
                        </p:par>
                        <p:par>
                          <p:cTn id="62" fill="hold">
                            <p:stCondLst>
                              <p:cond delay="1500"/>
                            </p:stCondLst>
                            <p:childTnLst>
                              <p:par>
                                <p:cTn id="63" presetID="16" presetClass="entr" presetSubtype="21"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inVertical)">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P spid="12" grpId="0" bldLvl="0" animBg="1"/>
      <p:bldP spid="16" grpId="0" animBg="1"/>
      <p:bldP spid="26" grpId="0"/>
      <p:bldP spid="27" grpId="0"/>
      <p:bldP spid="28" grpId="0" bldLvl="0" animBg="1"/>
      <p:bldP spid="29" grpId="0" animBg="1"/>
      <p:bldP spid="31" grpId="0" bldLvl="0" animBg="1"/>
      <p:bldP spid="18" grpId="0" bldLvl="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边框"/>
          <p:cNvPicPr>
            <a:picLocks noChangeAspect="1"/>
          </p:cNvPicPr>
          <p:nvPr/>
        </p:nvPicPr>
        <p:blipFill>
          <a:blip r:embed="rId3"/>
          <a:stretch>
            <a:fillRect/>
          </a:stretch>
        </p:blipFill>
        <p:spPr>
          <a:xfrm>
            <a:off x="973455" y="1200543"/>
            <a:ext cx="10953333" cy="6032029"/>
          </a:xfrm>
          <a:prstGeom prst="rect">
            <a:avLst/>
          </a:prstGeom>
        </p:spPr>
      </p:pic>
      <p:sp>
        <p:nvSpPr>
          <p:cNvPr id="4" name="文本框 3"/>
          <p:cNvSpPr txBox="1"/>
          <p:nvPr/>
        </p:nvSpPr>
        <p:spPr>
          <a:xfrm>
            <a:off x="3254306" y="2859226"/>
            <a:ext cx="6203729" cy="1815882"/>
          </a:xfrm>
          <a:prstGeom prst="rect">
            <a:avLst/>
          </a:prstGeom>
          <a:noFill/>
        </p:spPr>
        <p:txBody>
          <a:bodyPr wrap="square" rtlCol="0">
            <a:spAutoFit/>
          </a:bodyPr>
          <a:lstStyle/>
          <a:p>
            <a:pPr algn="just"/>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Học</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sinh</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đọc</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nghiên</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cứu</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cá</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nhân</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hoặc</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theo</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nhóm</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trả</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lời</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câu</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hỏi</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bài</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tập</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1, </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2, 3, 4, 5, 6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SGK</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trang</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101, 102</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a:t>
            </a:r>
            <a:endParaRPr lang="en-US" altLang="zh-CN" sz="2800" b="1" dirty="0">
              <a:solidFill>
                <a:srgbClr val="2748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p:cNvSpPr/>
          <p:nvPr/>
        </p:nvSpPr>
        <p:spPr>
          <a:xfrm>
            <a:off x="1769413" y="263566"/>
            <a:ext cx="1904239" cy="461665"/>
          </a:xfrm>
          <a:prstGeom prst="rect">
            <a:avLst/>
          </a:prstGeom>
        </p:spPr>
        <p:txBody>
          <a:bodyPr wrap="none">
            <a:spAutoFit/>
          </a:bodyPr>
          <a:lstStyle/>
          <a:p>
            <a:pPr algn="ctr"/>
            <a:r>
              <a:rPr lang="en-US" altLang="zh-CN" b="1"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400" b="1" smtClean="0">
                <a:solidFill>
                  <a:srgbClr val="274800"/>
                </a:solidFill>
                <a:latin typeface="Open Sans" panose="020B0606030504020204" pitchFamily="34" charset="0"/>
                <a:ea typeface="Open Sans" panose="020B0606030504020204" pitchFamily="34" charset="0"/>
                <a:cs typeface="Open Sans" panose="020B0606030504020204" pitchFamily="34" charset="0"/>
              </a:rPr>
              <a:t>LUYỆN TẬP</a:t>
            </a:r>
            <a:endParaRPr lang="en-US" altLang="zh-CN" sz="2400" b="1" dirty="0">
              <a:solidFill>
                <a:srgbClr val="2748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1" name="直接连接符 2"/>
          <p:cNvCxnSpPr/>
          <p:nvPr/>
        </p:nvCxnSpPr>
        <p:spPr>
          <a:xfrm>
            <a:off x="1874738" y="664210"/>
            <a:ext cx="10052050"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12" name="直接连接符 1"/>
          <p:cNvCxnSpPr/>
          <p:nvPr/>
        </p:nvCxnSpPr>
        <p:spPr>
          <a:xfrm>
            <a:off x="224790" y="664210"/>
            <a:ext cx="748665"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grpSp>
        <p:nvGrpSpPr>
          <p:cNvPr id="13" name="组合 5"/>
          <p:cNvGrpSpPr/>
          <p:nvPr/>
        </p:nvGrpSpPr>
        <p:grpSpPr>
          <a:xfrm>
            <a:off x="1058213" y="263566"/>
            <a:ext cx="720725" cy="711200"/>
            <a:chOff x="1702" y="171"/>
            <a:chExt cx="1135" cy="1120"/>
          </a:xfrm>
        </p:grpSpPr>
        <p:sp>
          <p:nvSpPr>
            <p:cNvPr id="14" name="椭圆 3"/>
            <p:cNvSpPr/>
            <p:nvPr/>
          </p:nvSpPr>
          <p:spPr>
            <a:xfrm>
              <a:off x="1702" y="171"/>
              <a:ext cx="1120" cy="1120"/>
            </a:xfrm>
            <a:prstGeom prst="ellipse">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4"/>
            <p:cNvSpPr txBox="1"/>
            <p:nvPr/>
          </p:nvSpPr>
          <p:spPr>
            <a:xfrm>
              <a:off x="1702" y="367"/>
              <a:ext cx="1135" cy="727"/>
            </a:xfrm>
            <a:prstGeom prst="rect">
              <a:avLst/>
            </a:prstGeom>
            <a:noFill/>
          </p:spPr>
          <p:txBody>
            <a:bodyPr wrap="square" rtlCol="0">
              <a:spAutoFit/>
            </a:bodyPr>
            <a:lstStyle/>
            <a:p>
              <a:pPr algn="ctr"/>
              <a:r>
                <a:rPr lang="en-US" altLang="zh-CN" sz="2400" b="1">
                  <a:solidFill>
                    <a:schemeClr val="bg1"/>
                  </a:solidFill>
                </a:rPr>
                <a:t>3</a:t>
              </a:r>
            </a:p>
          </p:txBody>
        </p:sp>
      </p:grpSp>
    </p:spTree>
    <p:extLst>
      <p:ext uri="{BB962C8B-B14F-4D97-AF65-F5344CB8AC3E}">
        <p14:creationId xmlns:p14="http://schemas.microsoft.com/office/powerpoint/2010/main" val="52468954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边框"/>
          <p:cNvPicPr>
            <a:picLocks noChangeAspect="1"/>
          </p:cNvPicPr>
          <p:nvPr/>
        </p:nvPicPr>
        <p:blipFill>
          <a:blip r:embed="rId3"/>
          <a:stretch>
            <a:fillRect/>
          </a:stretch>
        </p:blipFill>
        <p:spPr>
          <a:xfrm>
            <a:off x="685298" y="550852"/>
            <a:ext cx="10953333" cy="6673014"/>
          </a:xfrm>
          <a:prstGeom prst="rect">
            <a:avLst/>
          </a:prstGeom>
        </p:spPr>
      </p:pic>
      <p:sp>
        <p:nvSpPr>
          <p:cNvPr id="4" name="文本框 3"/>
          <p:cNvSpPr txBox="1"/>
          <p:nvPr/>
        </p:nvSpPr>
        <p:spPr>
          <a:xfrm>
            <a:off x="2674962" y="2117644"/>
            <a:ext cx="6974006" cy="3323987"/>
          </a:xfrm>
          <a:prstGeom prst="rect">
            <a:avLst/>
          </a:prstGeom>
          <a:noFill/>
        </p:spPr>
        <p:txBody>
          <a:bodyPr wrap="square" rtlCol="0">
            <a:spAutoFit/>
          </a:bodyPr>
          <a:lstStyle/>
          <a:p>
            <a:pPr algn="ct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YÊU</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800" b="1" dirty="0" err="1" smtClean="0">
                <a:solidFill>
                  <a:srgbClr val="274800"/>
                </a:solidFill>
                <a:latin typeface="Open Sans" panose="020B0606030504020204" pitchFamily="34" charset="0"/>
                <a:ea typeface="Open Sans" panose="020B0606030504020204" pitchFamily="34" charset="0"/>
                <a:cs typeface="Open Sans" panose="020B0606030504020204" pitchFamily="34" charset="0"/>
              </a:rPr>
              <a:t>CẦU</a:t>
            </a:r>
            <a:r>
              <a:rPr lang="en-US" altLang="zh-CN" sz="2800" b="1" dirty="0"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p>
          <a:p>
            <a:pPr marL="457200" indent="-457200">
              <a:buFont typeface="Arial" panose="020B0604020202020204" pitchFamily="34" charset="0"/>
              <a:buChar char="•"/>
            </a:pPr>
            <a:r>
              <a:rPr lang="en-US" altLang="zh-CN" sz="2200" b="1" dirty="0" err="1" smtClean="0">
                <a:latin typeface="Times New Roman" panose="02020603050405020304" pitchFamily="18" charset="0"/>
                <a:ea typeface="Open Sans" panose="020B0606030504020204" pitchFamily="34" charset="0"/>
                <a:cs typeface="Times New Roman" panose="02020603050405020304" pitchFamily="18" charset="0"/>
              </a:rPr>
              <a:t>Học</a:t>
            </a:r>
            <a:r>
              <a:rPr lang="en-US" altLang="zh-CN" sz="2200" b="1" dirty="0" smtClean="0">
                <a:latin typeface="Times New Roman" panose="02020603050405020304" pitchFamily="18" charset="0"/>
                <a:ea typeface="Open Sans" panose="020B0606030504020204" pitchFamily="34" charset="0"/>
                <a:cs typeface="Times New Roman" panose="02020603050405020304" pitchFamily="18" charset="0"/>
              </a:rPr>
              <a:t> </a:t>
            </a:r>
            <a:r>
              <a:rPr lang="en-US" altLang="zh-CN" sz="2200" b="1" dirty="0" err="1" smtClean="0">
                <a:latin typeface="Times New Roman" panose="02020603050405020304" pitchFamily="18" charset="0"/>
                <a:ea typeface="Open Sans" panose="020B0606030504020204" pitchFamily="34" charset="0"/>
                <a:cs typeface="Times New Roman" panose="02020603050405020304" pitchFamily="18" charset="0"/>
              </a:rPr>
              <a:t>sinh</a:t>
            </a:r>
            <a:r>
              <a:rPr lang="en-US" altLang="zh-CN" sz="2200" b="1" dirty="0" smtClean="0">
                <a:latin typeface="Times New Roman" panose="02020603050405020304" pitchFamily="18" charset="0"/>
                <a:ea typeface="Open Sans" panose="020B0606030504020204" pitchFamily="34" charset="0"/>
                <a:cs typeface="Times New Roman" panose="02020603050405020304" pitchFamily="18" charset="0"/>
              </a:rPr>
              <a:t> </a:t>
            </a:r>
            <a:r>
              <a:rPr lang="en-US" altLang="zh-CN" sz="2200" b="1" dirty="0" err="1" smtClean="0">
                <a:latin typeface="Times New Roman" panose="02020603050405020304" pitchFamily="18" charset="0"/>
                <a:ea typeface="Open Sans" panose="020B0606030504020204" pitchFamily="34" charset="0"/>
                <a:cs typeface="Times New Roman" panose="02020603050405020304" pitchFamily="18" charset="0"/>
              </a:rPr>
              <a:t>làm</a:t>
            </a:r>
            <a:r>
              <a:rPr lang="en-US" altLang="zh-CN" sz="2200" b="1" dirty="0" smtClean="0">
                <a:latin typeface="Times New Roman" panose="02020603050405020304" pitchFamily="18" charset="0"/>
                <a:ea typeface="Open Sans" panose="020B0606030504020204" pitchFamily="34" charset="0"/>
                <a:cs typeface="Times New Roman" panose="02020603050405020304" pitchFamily="18" charset="0"/>
              </a:rPr>
              <a:t> </a:t>
            </a:r>
            <a:r>
              <a:rPr lang="en-US" altLang="zh-CN" sz="2200" b="1" dirty="0" err="1" smtClean="0">
                <a:latin typeface="Times New Roman" panose="02020603050405020304" pitchFamily="18" charset="0"/>
                <a:ea typeface="Open Sans" panose="020B0606030504020204" pitchFamily="34" charset="0"/>
                <a:cs typeface="Times New Roman" panose="02020603050405020304" pitchFamily="18" charset="0"/>
              </a:rPr>
              <a:t>việc</a:t>
            </a:r>
            <a:r>
              <a:rPr lang="en-US" altLang="zh-CN" sz="2200" b="1" dirty="0" smtClean="0">
                <a:latin typeface="Times New Roman" panose="02020603050405020304" pitchFamily="18" charset="0"/>
                <a:ea typeface="Open Sans" panose="020B0606030504020204" pitchFamily="34" charset="0"/>
                <a:cs typeface="Times New Roman" panose="02020603050405020304" pitchFamily="18" charset="0"/>
              </a:rPr>
              <a:t> </a:t>
            </a:r>
            <a:r>
              <a:rPr lang="en-US" altLang="zh-CN" sz="2200" b="1" dirty="0" err="1" smtClean="0">
                <a:latin typeface="Times New Roman" panose="02020603050405020304" pitchFamily="18" charset="0"/>
                <a:ea typeface="Open Sans" panose="020B0606030504020204" pitchFamily="34" charset="0"/>
                <a:cs typeface="Times New Roman" panose="02020603050405020304" pitchFamily="18" charset="0"/>
              </a:rPr>
              <a:t>cá</a:t>
            </a:r>
            <a:r>
              <a:rPr lang="en-US" altLang="zh-CN" sz="2200" b="1" dirty="0" smtClean="0">
                <a:latin typeface="Times New Roman" panose="02020603050405020304" pitchFamily="18" charset="0"/>
                <a:ea typeface="Open Sans" panose="020B0606030504020204" pitchFamily="34" charset="0"/>
                <a:cs typeface="Times New Roman" panose="02020603050405020304" pitchFamily="18" charset="0"/>
              </a:rPr>
              <a:t> </a:t>
            </a:r>
            <a:r>
              <a:rPr lang="en-US" altLang="zh-CN" sz="2200" b="1" dirty="0" err="1" smtClean="0">
                <a:latin typeface="Times New Roman" panose="02020603050405020304" pitchFamily="18" charset="0"/>
                <a:ea typeface="Open Sans" panose="020B0606030504020204" pitchFamily="34" charset="0"/>
                <a:cs typeface="Times New Roman" panose="02020603050405020304" pitchFamily="18" charset="0"/>
              </a:rPr>
              <a:t>nhân</a:t>
            </a:r>
            <a:r>
              <a:rPr lang="en-US" altLang="zh-CN" sz="2200" b="1" dirty="0" smtClean="0">
                <a:latin typeface="Times New Roman" panose="02020603050405020304" pitchFamily="18" charset="0"/>
                <a:ea typeface="Open Sans" panose="020B0606030504020204" pitchFamily="34" charset="0"/>
                <a:cs typeface="Times New Roman" panose="02020603050405020304" pitchFamily="18" charset="0"/>
              </a:rPr>
              <a:t>.</a:t>
            </a:r>
            <a:endParaRPr lang="en-US" altLang="zh-CN" sz="2200" b="1" dirty="0" smtClean="0">
              <a:latin typeface="Times New Roman" panose="02020603050405020304" pitchFamily="18" charset="0"/>
              <a:ea typeface="Open Sans" panose="020B0606030504020204" pitchFamily="34" charset="0"/>
              <a:cs typeface="Times New Roman" panose="02020603050405020304" pitchFamily="18" charset="0"/>
            </a:endParaRPr>
          </a:p>
          <a:p>
            <a:pPr marL="457200" lvl="0" indent="-457200">
              <a:buFont typeface="Arial" panose="020B0604020202020204" pitchFamily="34" charset="0"/>
              <a:buChar char="•"/>
            </a:pPr>
            <a:r>
              <a:rPr lang="en-US" sz="2200" b="1" dirty="0" err="1">
                <a:latin typeface="Times New Roman" panose="02020603050405020304" pitchFamily="18" charset="0"/>
                <a:cs typeface="Times New Roman" panose="02020603050405020304" pitchFamily="18" charset="0"/>
              </a:rPr>
              <a:t>T</a:t>
            </a:r>
            <a:r>
              <a:rPr lang="en-US" sz="2200" b="1" dirty="0" err="1" smtClean="0">
                <a:latin typeface="Times New Roman" panose="02020603050405020304" pitchFamily="18" charset="0"/>
                <a:cs typeface="Times New Roman" panose="02020603050405020304" pitchFamily="18" charset="0"/>
              </a:rPr>
              <a:t>hiết</a:t>
            </a:r>
            <a:r>
              <a:rPr lang="en-US" sz="2200" b="1" dirty="0" smtClean="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kế</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sản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phẩm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truyền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để</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tuyên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truyền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về</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hoạt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động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cử</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đại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biểu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Quốc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hội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đại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biểu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HĐND</a:t>
            </a:r>
            <a:r>
              <a:rPr lang="en-US" sz="2200" b="1" dirty="0" smtClean="0">
                <a:latin typeface="Times New Roman" panose="02020603050405020304" pitchFamily="18" charset="0"/>
                <a:cs typeface="Times New Roman" panose="02020603050405020304" pitchFamily="18" charset="0"/>
              </a:rPr>
              <a:t>.</a:t>
            </a:r>
          </a:p>
          <a:p>
            <a:pPr marL="457200" lvl="0" indent="-457200">
              <a:buFont typeface="Arial" panose="020B0604020202020204" pitchFamily="34" charset="0"/>
              <a:buChar char="•"/>
            </a:pPr>
            <a:r>
              <a:rPr lang="en-US" sz="2200" b="1" dirty="0" err="1">
                <a:latin typeface="Times New Roman" panose="02020603050405020304" pitchFamily="18" charset="0"/>
                <a:cs typeface="Times New Roman" panose="02020603050405020304" pitchFamily="18" charset="0"/>
              </a:rPr>
              <a:t>Sản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phẩm</a:t>
            </a:r>
            <a:r>
              <a:rPr lang="en-US" sz="2200" b="1" dirty="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bài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luận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nói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về</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trách</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nhiệm</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của</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công</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dân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trong</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thực</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hiện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quyền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và</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nghĩa</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vụ</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bầu</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cử</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ứng</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cử</a:t>
            </a:r>
            <a:endParaRPr lang="en-US" sz="2200" b="1" dirty="0" smtClean="0">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2200" b="1" dirty="0" err="1" smtClean="0">
                <a:latin typeface="Times New Roman" panose="02020603050405020304" pitchFamily="18" charset="0"/>
                <a:cs typeface="Times New Roman" panose="02020603050405020304" pitchFamily="18" charset="0"/>
              </a:rPr>
              <a:t>Hạn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nộp</a:t>
            </a:r>
            <a:r>
              <a:rPr lang="en-US" sz="2200" b="1" dirty="0" smtClean="0">
                <a:latin typeface="Times New Roman" panose="02020603050405020304" pitchFamily="18" charset="0"/>
                <a:cs typeface="Times New Roman" panose="02020603050405020304" pitchFamily="18" charset="0"/>
              </a:rPr>
              <a:t> : </a:t>
            </a:r>
            <a:r>
              <a:rPr lang="en-US" sz="2200" b="1" dirty="0" err="1" smtClean="0">
                <a:latin typeface="Times New Roman" panose="02020603050405020304" pitchFamily="18" charset="0"/>
                <a:cs typeface="Times New Roman" panose="02020603050405020304" pitchFamily="18" charset="0"/>
              </a:rPr>
              <a:t>Tiết</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học</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sau</a:t>
            </a:r>
            <a:r>
              <a:rPr lang="en-US" sz="2200" b="1" dirty="0" smtClean="0">
                <a:latin typeface="Times New Roman" panose="02020603050405020304" pitchFamily="18" charset="0"/>
                <a:cs typeface="Times New Roman" panose="02020603050405020304" pitchFamily="18" charset="0"/>
              </a:rPr>
              <a:t> .</a:t>
            </a:r>
            <a:endParaRPr lang="en-US" sz="2200" b="1" dirty="0">
              <a:latin typeface="Times New Roman" panose="02020603050405020304" pitchFamily="18" charset="0"/>
              <a:cs typeface="Times New Roman" panose="02020603050405020304" pitchFamily="18" charset="0"/>
            </a:endParaRPr>
          </a:p>
          <a:p>
            <a:pPr marL="457200" indent="-457200" algn="ctr">
              <a:buFont typeface="Arial" panose="020B0604020202020204" pitchFamily="34" charset="0"/>
              <a:buChar char="•"/>
            </a:pPr>
            <a:endParaRPr lang="en-US" altLang="zh-CN" sz="2800" b="1" dirty="0">
              <a:solidFill>
                <a:srgbClr val="2748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p:cNvSpPr/>
          <p:nvPr/>
        </p:nvSpPr>
        <p:spPr>
          <a:xfrm>
            <a:off x="1768130" y="263566"/>
            <a:ext cx="1906804" cy="461665"/>
          </a:xfrm>
          <a:prstGeom prst="rect">
            <a:avLst/>
          </a:prstGeom>
        </p:spPr>
        <p:txBody>
          <a:bodyPr wrap="none">
            <a:spAutoFit/>
          </a:bodyPr>
          <a:lstStyle/>
          <a:p>
            <a:pPr algn="ctr"/>
            <a:r>
              <a:rPr lang="en-US" altLang="zh-CN" b="1" smtClean="0">
                <a:solidFill>
                  <a:srgbClr val="274800"/>
                </a:solidFill>
                <a:latin typeface="Open Sans" panose="020B0606030504020204" pitchFamily="34" charset="0"/>
                <a:ea typeface="Open Sans" panose="020B0606030504020204" pitchFamily="34" charset="0"/>
                <a:cs typeface="Open Sans" panose="020B0606030504020204" pitchFamily="34" charset="0"/>
              </a:rPr>
              <a:t> </a:t>
            </a:r>
            <a:r>
              <a:rPr lang="en-US" altLang="zh-CN" sz="2400" b="1" smtClean="0">
                <a:solidFill>
                  <a:srgbClr val="274800"/>
                </a:solidFill>
                <a:latin typeface="Open Sans" panose="020B0606030504020204" pitchFamily="34" charset="0"/>
                <a:ea typeface="Open Sans" panose="020B0606030504020204" pitchFamily="34" charset="0"/>
                <a:cs typeface="Open Sans" panose="020B0606030504020204" pitchFamily="34" charset="0"/>
              </a:rPr>
              <a:t>VẬN DỤNG</a:t>
            </a:r>
            <a:endParaRPr lang="en-US" altLang="zh-CN" sz="2400" b="1" dirty="0">
              <a:solidFill>
                <a:srgbClr val="2748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1" name="直接连接符 2"/>
          <p:cNvCxnSpPr/>
          <p:nvPr/>
        </p:nvCxnSpPr>
        <p:spPr>
          <a:xfrm>
            <a:off x="1874738" y="664210"/>
            <a:ext cx="10052050"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12" name="直接连接符 1"/>
          <p:cNvCxnSpPr/>
          <p:nvPr/>
        </p:nvCxnSpPr>
        <p:spPr>
          <a:xfrm>
            <a:off x="224790" y="664210"/>
            <a:ext cx="748665"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grpSp>
        <p:nvGrpSpPr>
          <p:cNvPr id="13" name="组合 5"/>
          <p:cNvGrpSpPr/>
          <p:nvPr/>
        </p:nvGrpSpPr>
        <p:grpSpPr>
          <a:xfrm>
            <a:off x="1058213" y="263566"/>
            <a:ext cx="720725" cy="711200"/>
            <a:chOff x="1702" y="171"/>
            <a:chExt cx="1135" cy="1120"/>
          </a:xfrm>
        </p:grpSpPr>
        <p:sp>
          <p:nvSpPr>
            <p:cNvPr id="14" name="椭圆 3"/>
            <p:cNvSpPr/>
            <p:nvPr/>
          </p:nvSpPr>
          <p:spPr>
            <a:xfrm>
              <a:off x="1702" y="171"/>
              <a:ext cx="1120" cy="1120"/>
            </a:xfrm>
            <a:prstGeom prst="ellipse">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4"/>
            <p:cNvSpPr txBox="1"/>
            <p:nvPr/>
          </p:nvSpPr>
          <p:spPr>
            <a:xfrm>
              <a:off x="1702" y="367"/>
              <a:ext cx="1135" cy="824"/>
            </a:xfrm>
            <a:prstGeom prst="rect">
              <a:avLst/>
            </a:prstGeom>
            <a:noFill/>
          </p:spPr>
          <p:txBody>
            <a:bodyPr wrap="square" rtlCol="0">
              <a:spAutoFit/>
            </a:bodyPr>
            <a:lstStyle/>
            <a:p>
              <a:pPr algn="ctr"/>
              <a:r>
                <a:rPr lang="en-US" altLang="zh-CN" sz="2800" b="1" smtClean="0">
                  <a:solidFill>
                    <a:schemeClr val="bg1"/>
                  </a:solidFill>
                </a:rPr>
                <a:t>4</a:t>
              </a:r>
              <a:endParaRPr lang="en-US" altLang="zh-CN" sz="2800" b="1">
                <a:solidFill>
                  <a:schemeClr val="bg1"/>
                </a:solidFill>
              </a:endParaRPr>
            </a:p>
          </p:txBody>
        </p:sp>
      </p:grpSp>
    </p:spTree>
    <p:extLst>
      <p:ext uri="{BB962C8B-B14F-4D97-AF65-F5344CB8AC3E}">
        <p14:creationId xmlns:p14="http://schemas.microsoft.com/office/powerpoint/2010/main" val="121072873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花2"/>
          <p:cNvPicPr>
            <a:picLocks noChangeAspect="1"/>
          </p:cNvPicPr>
          <p:nvPr/>
        </p:nvPicPr>
        <p:blipFill>
          <a:blip r:embed="rId3"/>
          <a:stretch>
            <a:fillRect/>
          </a:stretch>
        </p:blipFill>
        <p:spPr>
          <a:xfrm>
            <a:off x="6721737" y="1994405"/>
            <a:ext cx="887095" cy="897890"/>
          </a:xfrm>
          <a:prstGeom prst="rect">
            <a:avLst/>
          </a:prstGeom>
        </p:spPr>
      </p:pic>
      <p:pic>
        <p:nvPicPr>
          <p:cNvPr id="4" name="图片 3" descr="花4"/>
          <p:cNvPicPr>
            <a:picLocks noChangeAspect="1"/>
          </p:cNvPicPr>
          <p:nvPr/>
        </p:nvPicPr>
        <p:blipFill>
          <a:blip r:embed="rId4"/>
          <a:stretch>
            <a:fillRect/>
          </a:stretch>
        </p:blipFill>
        <p:spPr>
          <a:xfrm flipV="1">
            <a:off x="8891270" y="0"/>
            <a:ext cx="3300730" cy="1676400"/>
          </a:xfrm>
          <a:prstGeom prst="rect">
            <a:avLst/>
          </a:prstGeom>
        </p:spPr>
      </p:pic>
      <p:pic>
        <p:nvPicPr>
          <p:cNvPr id="5" name="图片 4" descr="花5"/>
          <p:cNvPicPr>
            <a:picLocks noChangeAspect="1"/>
          </p:cNvPicPr>
          <p:nvPr/>
        </p:nvPicPr>
        <p:blipFill>
          <a:blip r:embed="rId5"/>
          <a:stretch>
            <a:fillRect/>
          </a:stretch>
        </p:blipFill>
        <p:spPr>
          <a:xfrm>
            <a:off x="-22860" y="5423535"/>
            <a:ext cx="3821430" cy="1457325"/>
          </a:xfrm>
          <a:prstGeom prst="rect">
            <a:avLst/>
          </a:prstGeom>
        </p:spPr>
      </p:pic>
      <p:grpSp>
        <p:nvGrpSpPr>
          <p:cNvPr id="12" name="组合 11"/>
          <p:cNvGrpSpPr/>
          <p:nvPr/>
        </p:nvGrpSpPr>
        <p:grpSpPr>
          <a:xfrm>
            <a:off x="2554987" y="1676400"/>
            <a:ext cx="7082026" cy="3689010"/>
            <a:chOff x="5261" y="3406"/>
            <a:chExt cx="8762" cy="4034"/>
          </a:xfrm>
        </p:grpSpPr>
        <p:grpSp>
          <p:nvGrpSpPr>
            <p:cNvPr id="9" name="组合 8"/>
            <p:cNvGrpSpPr/>
            <p:nvPr/>
          </p:nvGrpSpPr>
          <p:grpSpPr>
            <a:xfrm>
              <a:off x="5261" y="3406"/>
              <a:ext cx="8762" cy="4035"/>
              <a:chOff x="5219" y="2121"/>
              <a:chExt cx="8762" cy="4035"/>
            </a:xfrm>
          </p:grpSpPr>
          <p:cxnSp>
            <p:nvCxnSpPr>
              <p:cNvPr id="2" name="直接连接符 1"/>
              <p:cNvCxnSpPr/>
              <p:nvPr/>
            </p:nvCxnSpPr>
            <p:spPr>
              <a:xfrm>
                <a:off x="5219" y="6131"/>
                <a:ext cx="8762" cy="10"/>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5219" y="2121"/>
                <a:ext cx="0" cy="4035"/>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3966" y="2121"/>
                <a:ext cx="0" cy="4035"/>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219" y="2124"/>
                <a:ext cx="1336" cy="12"/>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p:cNvCxnSpPr/>
            <p:nvPr/>
          </p:nvCxnSpPr>
          <p:spPr>
            <a:xfrm>
              <a:off x="12672" y="3421"/>
              <a:ext cx="1336" cy="12"/>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grpSp>
      <p:pic>
        <p:nvPicPr>
          <p:cNvPr id="18" name="图片 17" descr="花"/>
          <p:cNvPicPr>
            <a:picLocks noChangeAspect="1"/>
          </p:cNvPicPr>
          <p:nvPr/>
        </p:nvPicPr>
        <p:blipFill>
          <a:blip r:embed="rId6"/>
          <a:stretch>
            <a:fillRect/>
          </a:stretch>
        </p:blipFill>
        <p:spPr>
          <a:xfrm>
            <a:off x="2708821" y="4049401"/>
            <a:ext cx="1229995" cy="1103630"/>
          </a:xfrm>
          <a:prstGeom prst="rect">
            <a:avLst/>
          </a:prstGeom>
        </p:spPr>
      </p:pic>
      <p:pic>
        <p:nvPicPr>
          <p:cNvPr id="19" name="图片 18" descr="鸟"/>
          <p:cNvPicPr>
            <a:picLocks noChangeAspect="1"/>
          </p:cNvPicPr>
          <p:nvPr/>
        </p:nvPicPr>
        <p:blipFill>
          <a:blip r:embed="rId7"/>
          <a:stretch>
            <a:fillRect/>
          </a:stretch>
        </p:blipFill>
        <p:spPr>
          <a:xfrm>
            <a:off x="8535347" y="4374002"/>
            <a:ext cx="1003935" cy="784860"/>
          </a:xfrm>
          <a:prstGeom prst="rect">
            <a:avLst/>
          </a:prstGeom>
        </p:spPr>
      </p:pic>
      <p:sp>
        <p:nvSpPr>
          <p:cNvPr id="21" name="文本框 21">
            <a:extLst>
              <a:ext uri="{FF2B5EF4-FFF2-40B4-BE49-F238E27FC236}">
                <a16:creationId xmlns:a16="http://schemas.microsoft.com/office/drawing/2014/main" id="{255F0F2C-8E7F-43A9-A6E3-67276854615E}"/>
              </a:ext>
            </a:extLst>
          </p:cNvPr>
          <p:cNvSpPr txBox="1"/>
          <p:nvPr/>
        </p:nvSpPr>
        <p:spPr>
          <a:xfrm>
            <a:off x="2968804" y="1539734"/>
            <a:ext cx="6116163" cy="3613297"/>
          </a:xfrm>
          <a:prstGeom prst="rect">
            <a:avLst/>
          </a:prstGeom>
          <a:noFill/>
        </p:spPr>
        <p:txBody>
          <a:bodyPr wrap="square" rtlCol="0">
            <a:spAutoFit/>
          </a:bodyPr>
          <a:lstStyle/>
          <a:p>
            <a:pPr algn="ctr">
              <a:lnSpc>
                <a:spcPct val="130000"/>
              </a:lnSpc>
            </a:pPr>
            <a:r>
              <a:rPr lang="en-US" altLang="zh-CN" sz="4400" b="1" smtClean="0">
                <a:solidFill>
                  <a:srgbClr val="336601"/>
                </a:solidFill>
                <a:latin typeface="Times New Roman" panose="02020603050405020304" pitchFamily="18" charset="0"/>
                <a:ea typeface="微软雅黑" panose="020B0503020204020204" pitchFamily="34" charset="-122"/>
                <a:cs typeface="Times New Roman" panose="02020603050405020304" pitchFamily="18" charset="0"/>
              </a:rPr>
              <a:t>CẢM ƠN</a:t>
            </a:r>
          </a:p>
          <a:p>
            <a:pPr algn="ctr">
              <a:lnSpc>
                <a:spcPct val="130000"/>
              </a:lnSpc>
            </a:pPr>
            <a:r>
              <a:rPr lang="en-US" altLang="zh-CN" sz="4400" b="1" smtClean="0">
                <a:solidFill>
                  <a:srgbClr val="336601"/>
                </a:solidFill>
                <a:latin typeface="Times New Roman" panose="02020603050405020304" pitchFamily="18" charset="0"/>
                <a:ea typeface="微软雅黑" panose="020B0503020204020204" pitchFamily="34" charset="-122"/>
                <a:cs typeface="Times New Roman" panose="02020603050405020304" pitchFamily="18" charset="0"/>
              </a:rPr>
              <a:t>QUÝ THẦY CÔ VÀ CÁC EM ĐÃ CHÚ Ý LẮNG NGHE !</a:t>
            </a:r>
            <a:endParaRPr lang="zh-CN" altLang="en-US" sz="4400" b="1" dirty="0">
              <a:solidFill>
                <a:srgbClr val="33660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0980291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7"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Scale>
                                      <p:cBhvr>
                                        <p:cTn id="41"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21"/>
                                        </p:tgtEl>
                                        <p:attrNameLst>
                                          <p:attrName>ppt_x</p:attrName>
                                          <p:attrName>ppt_y</p:attrName>
                                        </p:attrNameLst>
                                      </p:cBhvr>
                                    </p:animMotion>
                                    <p:animEffect transition="in" filter="fade">
                                      <p:cBhvr>
                                        <p:cTn id="4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err="1" smtClean="0">
                <a:latin typeface="Times New Roman" panose="02020603050405020304" pitchFamily="18" charset="0"/>
                <a:cs typeface="Times New Roman" panose="02020603050405020304" pitchFamily="18" charset="0"/>
              </a:rPr>
              <a:t>KHỞI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2191722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4913" y="0"/>
            <a:ext cx="10309534" cy="1320800"/>
          </a:xfrm>
          <a:noFill/>
          <a:ln>
            <a:noFill/>
          </a:ln>
        </p:spPr>
        <p:style>
          <a:lnRef idx="0">
            <a:scrgbClr r="0" g="0" b="0"/>
          </a:lnRef>
          <a:fillRef idx="0">
            <a:scrgbClr r="0" g="0" b="0"/>
          </a:fillRef>
          <a:effectRef idx="0">
            <a:scrgbClr r="0" g="0" b="0"/>
          </a:effectRef>
          <a:fontRef idx="minor">
            <a:schemeClr val="dk1"/>
          </a:fontRef>
        </p:style>
        <p:txBody>
          <a:bodyPr>
            <a:noAutofit/>
          </a:bodyPr>
          <a:lstStyle/>
          <a:p>
            <a:pPr marL="342900" lvl="0" indent="-342900">
              <a:lnSpc>
                <a:spcPct val="115000"/>
              </a:lnSpc>
              <a:spcBef>
                <a:spcPts val="100"/>
              </a:spcBef>
              <a:spcAft>
                <a:spcPts val="100"/>
              </a:spcAft>
            </a:pP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
            </a:r>
            <a:b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br>
            <a:r>
              <a:rPr lang="en-US" sz="1800" i="1" dirty="0" err="1" smtClean="0">
                <a:solidFill>
                  <a:prstClr val="black">
                    <a:lumMod val="75000"/>
                    <a:lumOff val="25000"/>
                  </a:prstClr>
                </a:solidFill>
                <a:latin typeface="Times New Roman" panose="02020603050405020304" pitchFamily="18" charset="0"/>
                <a:ea typeface="Times New Roman" panose="02020603050405020304" pitchFamily="18" charset="0"/>
              </a:rPr>
              <a:t>Các</a:t>
            </a: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smtClean="0">
                <a:solidFill>
                  <a:prstClr val="black">
                    <a:lumMod val="75000"/>
                    <a:lumOff val="25000"/>
                  </a:prstClr>
                </a:solidFill>
                <a:latin typeface="Times New Roman" panose="02020603050405020304" pitchFamily="18" charset="0"/>
                <a:ea typeface="Times New Roman" panose="02020603050405020304" pitchFamily="18" charset="0"/>
              </a:rPr>
              <a:t>em</a:t>
            </a: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smtClean="0">
                <a:solidFill>
                  <a:prstClr val="black">
                    <a:lumMod val="75000"/>
                    <a:lumOff val="25000"/>
                  </a:prstClr>
                </a:solidFill>
                <a:latin typeface="Times New Roman" panose="02020603050405020304" pitchFamily="18" charset="0"/>
                <a:ea typeface="Times New Roman" panose="02020603050405020304" pitchFamily="18" charset="0"/>
              </a:rPr>
              <a:t>xem</a:t>
            </a: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 video </a:t>
            </a:r>
            <a:r>
              <a:rPr lang="en-US" sz="1800" i="1" dirty="0" err="1" smtClean="0">
                <a:solidFill>
                  <a:prstClr val="black">
                    <a:lumMod val="75000"/>
                    <a:lumOff val="25000"/>
                  </a:prstClr>
                </a:solidFill>
                <a:latin typeface="Times New Roman" panose="02020603050405020304" pitchFamily="18" charset="0"/>
                <a:ea typeface="Times New Roman" panose="02020603050405020304" pitchFamily="18" charset="0"/>
              </a:rPr>
              <a:t>và</a:t>
            </a: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smtClean="0">
                <a:solidFill>
                  <a:prstClr val="black">
                    <a:lumMod val="75000"/>
                    <a:lumOff val="25000"/>
                  </a:prstClr>
                </a:solidFill>
                <a:latin typeface="Times New Roman" panose="02020603050405020304" pitchFamily="18" charset="0"/>
                <a:ea typeface="Times New Roman" panose="02020603050405020304" pitchFamily="18" charset="0"/>
              </a:rPr>
              <a:t>trả</a:t>
            </a: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smtClean="0">
                <a:solidFill>
                  <a:prstClr val="black">
                    <a:lumMod val="75000"/>
                    <a:lumOff val="25000"/>
                  </a:prstClr>
                </a:solidFill>
                <a:latin typeface="Times New Roman" panose="02020603050405020304" pitchFamily="18" charset="0"/>
                <a:ea typeface="Times New Roman" panose="02020603050405020304" pitchFamily="18" charset="0"/>
              </a:rPr>
              <a:t>lời</a:t>
            </a: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smtClean="0">
                <a:solidFill>
                  <a:prstClr val="black">
                    <a:lumMod val="75000"/>
                    <a:lumOff val="25000"/>
                  </a:prstClr>
                </a:solidFill>
                <a:latin typeface="Times New Roman" panose="02020603050405020304" pitchFamily="18" charset="0"/>
                <a:ea typeface="Times New Roman" panose="02020603050405020304" pitchFamily="18" charset="0"/>
              </a:rPr>
              <a:t>câu</a:t>
            </a: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smtClean="0">
                <a:solidFill>
                  <a:prstClr val="black">
                    <a:lumMod val="75000"/>
                    <a:lumOff val="25000"/>
                  </a:prstClr>
                </a:solidFill>
                <a:latin typeface="Times New Roman" panose="02020603050405020304" pitchFamily="18" charset="0"/>
                <a:ea typeface="Times New Roman" panose="02020603050405020304" pitchFamily="18" charset="0"/>
              </a:rPr>
              <a:t>hỏi</a:t>
            </a: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a:t>
            </a:r>
            <a:b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b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1</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Em</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hãy</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chia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sẻ</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những</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hiểu</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biết</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của</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mình</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về</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bầu</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cử</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và</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ứng</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smtClean="0">
                <a:solidFill>
                  <a:prstClr val="black">
                    <a:lumMod val="75000"/>
                    <a:lumOff val="25000"/>
                  </a:prstClr>
                </a:solidFill>
                <a:latin typeface="Times New Roman" panose="02020603050405020304" pitchFamily="18" charset="0"/>
                <a:ea typeface="Times New Roman" panose="02020603050405020304" pitchFamily="18" charset="0"/>
              </a:rPr>
              <a:t>cử</a:t>
            </a: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a:t>
            </a:r>
            <a:r>
              <a:rPr lang="en-US" sz="1800" dirty="0" smtClean="0">
                <a:solidFill>
                  <a:prstClr val="black">
                    <a:lumMod val="75000"/>
                    <a:lumOff val="25000"/>
                  </a:prstClr>
                </a:solidFill>
                <a:latin typeface="Times New Roman" panose="02020603050405020304" pitchFamily="18" charset="0"/>
                <a:ea typeface="Times New Roman" panose="02020603050405020304" pitchFamily="18" charset="0"/>
              </a:rPr>
              <a:t/>
            </a:r>
            <a:br>
              <a:rPr lang="en-US" sz="1800" dirty="0" smtClean="0">
                <a:solidFill>
                  <a:prstClr val="black">
                    <a:lumMod val="75000"/>
                    <a:lumOff val="25000"/>
                  </a:prstClr>
                </a:solidFill>
                <a:latin typeface="Times New Roman" panose="02020603050405020304" pitchFamily="18" charset="0"/>
                <a:ea typeface="Times New Roman" panose="02020603050405020304" pitchFamily="18" charset="0"/>
              </a:rPr>
            </a:b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2</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Chủ</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thể</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tham</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gia</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hoạt</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động</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bầu</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cử</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ứng</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cử</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là</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những</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ai</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có</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quyền</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và</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nghĩa</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a:solidFill>
                  <a:prstClr val="black">
                    <a:lumMod val="75000"/>
                    <a:lumOff val="25000"/>
                  </a:prstClr>
                </a:solidFill>
                <a:latin typeface="Times New Roman" panose="02020603050405020304" pitchFamily="18" charset="0"/>
                <a:ea typeface="Times New Roman" panose="02020603050405020304" pitchFamily="18" charset="0"/>
              </a:rPr>
              <a:t>vụ</a:t>
            </a:r>
            <a:r>
              <a:rPr lang="en-US" sz="1800" i="1" dirty="0">
                <a:solidFill>
                  <a:prstClr val="black">
                    <a:lumMod val="75000"/>
                    <a:lumOff val="25000"/>
                  </a:prstClr>
                </a:solidFill>
                <a:latin typeface="Times New Roman" panose="02020603050405020304" pitchFamily="18" charset="0"/>
                <a:ea typeface="Times New Roman" panose="02020603050405020304" pitchFamily="18" charset="0"/>
              </a:rPr>
              <a:t> </a:t>
            </a:r>
            <a:r>
              <a:rPr lang="en-US" sz="1800" i="1" dirty="0" err="1" smtClean="0">
                <a:solidFill>
                  <a:prstClr val="black">
                    <a:lumMod val="75000"/>
                    <a:lumOff val="25000"/>
                  </a:prstClr>
                </a:solidFill>
                <a:latin typeface="Times New Roman" panose="02020603050405020304" pitchFamily="18" charset="0"/>
                <a:ea typeface="Times New Roman" panose="02020603050405020304" pitchFamily="18" charset="0"/>
              </a:rPr>
              <a:t>gì</a:t>
            </a:r>
            <a:r>
              <a:rPr lang="en-US" sz="1800" i="1" dirty="0" smtClean="0">
                <a:solidFill>
                  <a:prstClr val="black">
                    <a:lumMod val="75000"/>
                    <a:lumOff val="25000"/>
                  </a:prstClr>
                </a:solidFill>
                <a:latin typeface="Times New Roman" panose="02020603050405020304" pitchFamily="18" charset="0"/>
                <a:ea typeface="Times New Roman" panose="02020603050405020304" pitchFamily="18" charset="0"/>
              </a:rPr>
              <a:t>?</a:t>
            </a:r>
            <a:r>
              <a:rPr lang="en-US" sz="1800" dirty="0">
                <a:solidFill>
                  <a:prstClr val="black">
                    <a:lumMod val="75000"/>
                    <a:lumOff val="25000"/>
                  </a:prstClr>
                </a:solidFill>
              </a:rPr>
              <a:t/>
            </a:r>
            <a:br>
              <a:rPr lang="en-US" sz="1800" dirty="0">
                <a:solidFill>
                  <a:prstClr val="black">
                    <a:lumMod val="75000"/>
                    <a:lumOff val="25000"/>
                  </a:prstClr>
                </a:solidFill>
              </a:rPr>
            </a:br>
            <a:endParaRPr lang="en-US" sz="1800" dirty="0"/>
          </a:p>
        </p:txBody>
      </p:sp>
      <p:pic>
        <p:nvPicPr>
          <p:cNvPr id="4" name="Hướng dẫn bầu cử Đại biểu Quốc hội khóa XV, Hội đồng nhân dân các cấp nhiệm kỳ 2021 - 202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14475" y="1320800"/>
            <a:ext cx="8531225" cy="4799013"/>
          </a:xfrm>
        </p:spPr>
      </p:pic>
    </p:spTree>
    <p:extLst>
      <p:ext uri="{BB962C8B-B14F-4D97-AF65-F5344CB8AC3E}">
        <p14:creationId xmlns:p14="http://schemas.microsoft.com/office/powerpoint/2010/main" val="41981088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边框"/>
          <p:cNvPicPr>
            <a:picLocks noChangeAspect="1"/>
          </p:cNvPicPr>
          <p:nvPr/>
        </p:nvPicPr>
        <p:blipFill>
          <a:blip r:embed="rId3"/>
          <a:stretch>
            <a:fillRect/>
          </a:stretch>
        </p:blipFill>
        <p:spPr>
          <a:xfrm>
            <a:off x="973455" y="1604010"/>
            <a:ext cx="4449445" cy="3900805"/>
          </a:xfrm>
          <a:prstGeom prst="rect">
            <a:avLst/>
          </a:prstGeom>
        </p:spPr>
      </p:pic>
      <p:sp>
        <p:nvSpPr>
          <p:cNvPr id="4" name="文本框 3"/>
          <p:cNvSpPr txBox="1"/>
          <p:nvPr/>
        </p:nvSpPr>
        <p:spPr>
          <a:xfrm>
            <a:off x="1588858" y="3077358"/>
            <a:ext cx="2792627" cy="523220"/>
          </a:xfrm>
          <a:prstGeom prst="rect">
            <a:avLst/>
          </a:prstGeom>
          <a:noFill/>
        </p:spPr>
        <p:txBody>
          <a:bodyPr wrap="square" rtlCol="0">
            <a:spAutoFit/>
          </a:bodyPr>
          <a:lstStyle/>
          <a:p>
            <a:pPr algn="ctr"/>
            <a:r>
              <a:rPr lang="en-US" altLang="zh-CN" sz="2800" b="1" smtClean="0">
                <a:solidFill>
                  <a:srgbClr val="274800"/>
                </a:solidFill>
                <a:latin typeface="Times New Roman" panose="02020603050405020304" pitchFamily="18" charset="0"/>
                <a:ea typeface="Open Sans" panose="020B0606030504020204" pitchFamily="34" charset="0"/>
                <a:cs typeface="Times New Roman" panose="02020603050405020304" pitchFamily="18" charset="0"/>
              </a:rPr>
              <a:t>Nội dung </a:t>
            </a:r>
            <a:endParaRPr lang="en-US" altLang="zh-CN" sz="2800" b="1" dirty="0">
              <a:solidFill>
                <a:srgbClr val="2748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1" name="虚箭头"/>
          <p:cNvSpPr/>
          <p:nvPr/>
        </p:nvSpPr>
        <p:spPr>
          <a:xfrm>
            <a:off x="5105239" y="1694099"/>
            <a:ext cx="423545" cy="423545"/>
          </a:xfrm>
          <a:custGeom>
            <a:avLst/>
            <a:gdLst>
              <a:gd name="connsiteX0" fmla="*/ 277525 w 494328"/>
              <a:gd name="connsiteY0" fmla="*/ 292250 h 324036"/>
              <a:gd name="connsiteX1" fmla="*/ 309311 w 494328"/>
              <a:gd name="connsiteY1" fmla="*/ 292250 h 324036"/>
              <a:gd name="connsiteX2" fmla="*/ 309311 w 494328"/>
              <a:gd name="connsiteY2" fmla="*/ 324036 h 324036"/>
              <a:gd name="connsiteX3" fmla="*/ 277525 w 494328"/>
              <a:gd name="connsiteY3" fmla="*/ 324036 h 324036"/>
              <a:gd name="connsiteX4" fmla="*/ 323779 w 494328"/>
              <a:gd name="connsiteY4" fmla="*/ 243541 h 324036"/>
              <a:gd name="connsiteX5" fmla="*/ 355565 w 494328"/>
              <a:gd name="connsiteY5" fmla="*/ 243541 h 324036"/>
              <a:gd name="connsiteX6" fmla="*/ 355565 w 494328"/>
              <a:gd name="connsiteY6" fmla="*/ 275328 h 324036"/>
              <a:gd name="connsiteX7" fmla="*/ 323779 w 494328"/>
              <a:gd name="connsiteY7" fmla="*/ 275328 h 324036"/>
              <a:gd name="connsiteX8" fmla="*/ 277525 w 494328"/>
              <a:gd name="connsiteY8" fmla="*/ 243541 h 324036"/>
              <a:gd name="connsiteX9" fmla="*/ 309311 w 494328"/>
              <a:gd name="connsiteY9" fmla="*/ 243541 h 324036"/>
              <a:gd name="connsiteX10" fmla="*/ 309311 w 494328"/>
              <a:gd name="connsiteY10" fmla="*/ 275328 h 324036"/>
              <a:gd name="connsiteX11" fmla="*/ 277525 w 494328"/>
              <a:gd name="connsiteY11" fmla="*/ 275328 h 324036"/>
              <a:gd name="connsiteX12" fmla="*/ 370033 w 494328"/>
              <a:gd name="connsiteY12" fmla="*/ 194833 h 324036"/>
              <a:gd name="connsiteX13" fmla="*/ 401820 w 494328"/>
              <a:gd name="connsiteY13" fmla="*/ 194833 h 324036"/>
              <a:gd name="connsiteX14" fmla="*/ 401820 w 494328"/>
              <a:gd name="connsiteY14" fmla="*/ 226620 h 324036"/>
              <a:gd name="connsiteX15" fmla="*/ 370033 w 494328"/>
              <a:gd name="connsiteY15" fmla="*/ 226620 h 324036"/>
              <a:gd name="connsiteX16" fmla="*/ 323779 w 494328"/>
              <a:gd name="connsiteY16" fmla="*/ 194833 h 324036"/>
              <a:gd name="connsiteX17" fmla="*/ 355565 w 494328"/>
              <a:gd name="connsiteY17" fmla="*/ 194833 h 324036"/>
              <a:gd name="connsiteX18" fmla="*/ 355565 w 494328"/>
              <a:gd name="connsiteY18" fmla="*/ 226620 h 324036"/>
              <a:gd name="connsiteX19" fmla="*/ 323779 w 494328"/>
              <a:gd name="connsiteY19" fmla="*/ 226620 h 324036"/>
              <a:gd name="connsiteX20" fmla="*/ 277525 w 494328"/>
              <a:gd name="connsiteY20" fmla="*/ 194833 h 324036"/>
              <a:gd name="connsiteX21" fmla="*/ 309311 w 494328"/>
              <a:gd name="connsiteY21" fmla="*/ 194833 h 324036"/>
              <a:gd name="connsiteX22" fmla="*/ 309311 w 494328"/>
              <a:gd name="connsiteY22" fmla="*/ 226620 h 324036"/>
              <a:gd name="connsiteX23" fmla="*/ 277525 w 494328"/>
              <a:gd name="connsiteY23" fmla="*/ 226620 h 324036"/>
              <a:gd name="connsiteX24" fmla="*/ 231271 w 494328"/>
              <a:gd name="connsiteY24" fmla="*/ 194833 h 324036"/>
              <a:gd name="connsiteX25" fmla="*/ 263057 w 494328"/>
              <a:gd name="connsiteY25" fmla="*/ 194833 h 324036"/>
              <a:gd name="connsiteX26" fmla="*/ 263057 w 494328"/>
              <a:gd name="connsiteY26" fmla="*/ 226620 h 324036"/>
              <a:gd name="connsiteX27" fmla="*/ 231271 w 494328"/>
              <a:gd name="connsiteY27" fmla="*/ 226620 h 324036"/>
              <a:gd name="connsiteX28" fmla="*/ 185016 w 494328"/>
              <a:gd name="connsiteY28" fmla="*/ 194833 h 324036"/>
              <a:gd name="connsiteX29" fmla="*/ 216803 w 494328"/>
              <a:gd name="connsiteY29" fmla="*/ 194833 h 324036"/>
              <a:gd name="connsiteX30" fmla="*/ 216803 w 494328"/>
              <a:gd name="connsiteY30" fmla="*/ 226620 h 324036"/>
              <a:gd name="connsiteX31" fmla="*/ 185016 w 494328"/>
              <a:gd name="connsiteY31" fmla="*/ 226620 h 324036"/>
              <a:gd name="connsiteX32" fmla="*/ 138762 w 494328"/>
              <a:gd name="connsiteY32" fmla="*/ 194833 h 324036"/>
              <a:gd name="connsiteX33" fmla="*/ 170549 w 494328"/>
              <a:gd name="connsiteY33" fmla="*/ 194833 h 324036"/>
              <a:gd name="connsiteX34" fmla="*/ 170549 w 494328"/>
              <a:gd name="connsiteY34" fmla="*/ 226620 h 324036"/>
              <a:gd name="connsiteX35" fmla="*/ 138762 w 494328"/>
              <a:gd name="connsiteY35" fmla="*/ 226620 h 324036"/>
              <a:gd name="connsiteX36" fmla="*/ 92508 w 494328"/>
              <a:gd name="connsiteY36" fmla="*/ 194833 h 324036"/>
              <a:gd name="connsiteX37" fmla="*/ 124294 w 494328"/>
              <a:gd name="connsiteY37" fmla="*/ 194833 h 324036"/>
              <a:gd name="connsiteX38" fmla="*/ 124294 w 494328"/>
              <a:gd name="connsiteY38" fmla="*/ 226620 h 324036"/>
              <a:gd name="connsiteX39" fmla="*/ 92508 w 494328"/>
              <a:gd name="connsiteY39" fmla="*/ 226620 h 324036"/>
              <a:gd name="connsiteX40" fmla="*/ 46254 w 494328"/>
              <a:gd name="connsiteY40" fmla="*/ 194833 h 324036"/>
              <a:gd name="connsiteX41" fmla="*/ 78040 w 494328"/>
              <a:gd name="connsiteY41" fmla="*/ 194833 h 324036"/>
              <a:gd name="connsiteX42" fmla="*/ 78040 w 494328"/>
              <a:gd name="connsiteY42" fmla="*/ 226620 h 324036"/>
              <a:gd name="connsiteX43" fmla="*/ 46254 w 494328"/>
              <a:gd name="connsiteY43" fmla="*/ 226620 h 324036"/>
              <a:gd name="connsiteX44" fmla="*/ 0 w 494328"/>
              <a:gd name="connsiteY44" fmla="*/ 194833 h 324036"/>
              <a:gd name="connsiteX45" fmla="*/ 31787 w 494328"/>
              <a:gd name="connsiteY45" fmla="*/ 194833 h 324036"/>
              <a:gd name="connsiteX46" fmla="*/ 31787 w 494328"/>
              <a:gd name="connsiteY46" fmla="*/ 226620 h 324036"/>
              <a:gd name="connsiteX47" fmla="*/ 0 w 494328"/>
              <a:gd name="connsiteY47" fmla="*/ 226620 h 324036"/>
              <a:gd name="connsiteX48" fmla="*/ 416287 w 494328"/>
              <a:gd name="connsiteY48" fmla="*/ 170479 h 324036"/>
              <a:gd name="connsiteX49" fmla="*/ 448074 w 494328"/>
              <a:gd name="connsiteY49" fmla="*/ 170479 h 324036"/>
              <a:gd name="connsiteX50" fmla="*/ 448074 w 494328"/>
              <a:gd name="connsiteY50" fmla="*/ 202266 h 324036"/>
              <a:gd name="connsiteX51" fmla="*/ 416287 w 494328"/>
              <a:gd name="connsiteY51" fmla="*/ 202266 h 324036"/>
              <a:gd name="connsiteX52" fmla="*/ 462542 w 494328"/>
              <a:gd name="connsiteY52" fmla="*/ 146125 h 324036"/>
              <a:gd name="connsiteX53" fmla="*/ 494328 w 494328"/>
              <a:gd name="connsiteY53" fmla="*/ 146125 h 324036"/>
              <a:gd name="connsiteX54" fmla="*/ 494328 w 494328"/>
              <a:gd name="connsiteY54" fmla="*/ 177911 h 324036"/>
              <a:gd name="connsiteX55" fmla="*/ 462542 w 494328"/>
              <a:gd name="connsiteY55" fmla="*/ 177911 h 324036"/>
              <a:gd name="connsiteX56" fmla="*/ 370033 w 494328"/>
              <a:gd name="connsiteY56" fmla="*/ 146125 h 324036"/>
              <a:gd name="connsiteX57" fmla="*/ 401820 w 494328"/>
              <a:gd name="connsiteY57" fmla="*/ 146125 h 324036"/>
              <a:gd name="connsiteX58" fmla="*/ 401820 w 494328"/>
              <a:gd name="connsiteY58" fmla="*/ 177911 h 324036"/>
              <a:gd name="connsiteX59" fmla="*/ 370033 w 494328"/>
              <a:gd name="connsiteY59" fmla="*/ 177911 h 324036"/>
              <a:gd name="connsiteX60" fmla="*/ 323779 w 494328"/>
              <a:gd name="connsiteY60" fmla="*/ 146125 h 324036"/>
              <a:gd name="connsiteX61" fmla="*/ 355565 w 494328"/>
              <a:gd name="connsiteY61" fmla="*/ 146125 h 324036"/>
              <a:gd name="connsiteX62" fmla="*/ 355565 w 494328"/>
              <a:gd name="connsiteY62" fmla="*/ 177911 h 324036"/>
              <a:gd name="connsiteX63" fmla="*/ 323779 w 494328"/>
              <a:gd name="connsiteY63" fmla="*/ 177911 h 324036"/>
              <a:gd name="connsiteX64" fmla="*/ 277525 w 494328"/>
              <a:gd name="connsiteY64" fmla="*/ 146125 h 324036"/>
              <a:gd name="connsiteX65" fmla="*/ 309311 w 494328"/>
              <a:gd name="connsiteY65" fmla="*/ 146125 h 324036"/>
              <a:gd name="connsiteX66" fmla="*/ 309311 w 494328"/>
              <a:gd name="connsiteY66" fmla="*/ 177911 h 324036"/>
              <a:gd name="connsiteX67" fmla="*/ 277525 w 494328"/>
              <a:gd name="connsiteY67" fmla="*/ 177911 h 324036"/>
              <a:gd name="connsiteX68" fmla="*/ 231271 w 494328"/>
              <a:gd name="connsiteY68" fmla="*/ 146125 h 324036"/>
              <a:gd name="connsiteX69" fmla="*/ 263057 w 494328"/>
              <a:gd name="connsiteY69" fmla="*/ 146125 h 324036"/>
              <a:gd name="connsiteX70" fmla="*/ 263057 w 494328"/>
              <a:gd name="connsiteY70" fmla="*/ 177911 h 324036"/>
              <a:gd name="connsiteX71" fmla="*/ 231271 w 494328"/>
              <a:gd name="connsiteY71" fmla="*/ 177911 h 324036"/>
              <a:gd name="connsiteX72" fmla="*/ 185016 w 494328"/>
              <a:gd name="connsiteY72" fmla="*/ 146125 h 324036"/>
              <a:gd name="connsiteX73" fmla="*/ 216803 w 494328"/>
              <a:gd name="connsiteY73" fmla="*/ 146125 h 324036"/>
              <a:gd name="connsiteX74" fmla="*/ 216803 w 494328"/>
              <a:gd name="connsiteY74" fmla="*/ 177911 h 324036"/>
              <a:gd name="connsiteX75" fmla="*/ 185016 w 494328"/>
              <a:gd name="connsiteY75" fmla="*/ 177911 h 324036"/>
              <a:gd name="connsiteX76" fmla="*/ 138762 w 494328"/>
              <a:gd name="connsiteY76" fmla="*/ 146125 h 324036"/>
              <a:gd name="connsiteX77" fmla="*/ 170549 w 494328"/>
              <a:gd name="connsiteY77" fmla="*/ 146125 h 324036"/>
              <a:gd name="connsiteX78" fmla="*/ 170549 w 494328"/>
              <a:gd name="connsiteY78" fmla="*/ 177911 h 324036"/>
              <a:gd name="connsiteX79" fmla="*/ 138762 w 494328"/>
              <a:gd name="connsiteY79" fmla="*/ 177911 h 324036"/>
              <a:gd name="connsiteX80" fmla="*/ 92508 w 494328"/>
              <a:gd name="connsiteY80" fmla="*/ 146125 h 324036"/>
              <a:gd name="connsiteX81" fmla="*/ 124294 w 494328"/>
              <a:gd name="connsiteY81" fmla="*/ 146125 h 324036"/>
              <a:gd name="connsiteX82" fmla="*/ 124294 w 494328"/>
              <a:gd name="connsiteY82" fmla="*/ 177911 h 324036"/>
              <a:gd name="connsiteX83" fmla="*/ 92508 w 494328"/>
              <a:gd name="connsiteY83" fmla="*/ 177911 h 324036"/>
              <a:gd name="connsiteX84" fmla="*/ 46254 w 494328"/>
              <a:gd name="connsiteY84" fmla="*/ 146125 h 324036"/>
              <a:gd name="connsiteX85" fmla="*/ 78040 w 494328"/>
              <a:gd name="connsiteY85" fmla="*/ 146125 h 324036"/>
              <a:gd name="connsiteX86" fmla="*/ 78040 w 494328"/>
              <a:gd name="connsiteY86" fmla="*/ 177911 h 324036"/>
              <a:gd name="connsiteX87" fmla="*/ 46254 w 494328"/>
              <a:gd name="connsiteY87" fmla="*/ 177911 h 324036"/>
              <a:gd name="connsiteX88" fmla="*/ 0 w 494328"/>
              <a:gd name="connsiteY88" fmla="*/ 146125 h 324036"/>
              <a:gd name="connsiteX89" fmla="*/ 31787 w 494328"/>
              <a:gd name="connsiteY89" fmla="*/ 146125 h 324036"/>
              <a:gd name="connsiteX90" fmla="*/ 31787 w 494328"/>
              <a:gd name="connsiteY90" fmla="*/ 177911 h 324036"/>
              <a:gd name="connsiteX91" fmla="*/ 0 w 494328"/>
              <a:gd name="connsiteY91" fmla="*/ 177911 h 324036"/>
              <a:gd name="connsiteX92" fmla="*/ 416287 w 494328"/>
              <a:gd name="connsiteY92" fmla="*/ 121771 h 324036"/>
              <a:gd name="connsiteX93" fmla="*/ 448074 w 494328"/>
              <a:gd name="connsiteY93" fmla="*/ 121771 h 324036"/>
              <a:gd name="connsiteX94" fmla="*/ 448074 w 494328"/>
              <a:gd name="connsiteY94" fmla="*/ 153557 h 324036"/>
              <a:gd name="connsiteX95" fmla="*/ 416287 w 494328"/>
              <a:gd name="connsiteY95" fmla="*/ 153557 h 324036"/>
              <a:gd name="connsiteX96" fmla="*/ 370033 w 494328"/>
              <a:gd name="connsiteY96" fmla="*/ 97417 h 324036"/>
              <a:gd name="connsiteX97" fmla="*/ 401820 w 494328"/>
              <a:gd name="connsiteY97" fmla="*/ 97417 h 324036"/>
              <a:gd name="connsiteX98" fmla="*/ 401820 w 494328"/>
              <a:gd name="connsiteY98" fmla="*/ 129203 h 324036"/>
              <a:gd name="connsiteX99" fmla="*/ 370033 w 494328"/>
              <a:gd name="connsiteY99" fmla="*/ 129203 h 324036"/>
              <a:gd name="connsiteX100" fmla="*/ 323779 w 494328"/>
              <a:gd name="connsiteY100" fmla="*/ 97417 h 324036"/>
              <a:gd name="connsiteX101" fmla="*/ 355565 w 494328"/>
              <a:gd name="connsiteY101" fmla="*/ 97417 h 324036"/>
              <a:gd name="connsiteX102" fmla="*/ 355565 w 494328"/>
              <a:gd name="connsiteY102" fmla="*/ 129203 h 324036"/>
              <a:gd name="connsiteX103" fmla="*/ 323779 w 494328"/>
              <a:gd name="connsiteY103" fmla="*/ 129203 h 324036"/>
              <a:gd name="connsiteX104" fmla="*/ 277525 w 494328"/>
              <a:gd name="connsiteY104" fmla="*/ 97417 h 324036"/>
              <a:gd name="connsiteX105" fmla="*/ 309311 w 494328"/>
              <a:gd name="connsiteY105" fmla="*/ 97417 h 324036"/>
              <a:gd name="connsiteX106" fmla="*/ 309311 w 494328"/>
              <a:gd name="connsiteY106" fmla="*/ 129203 h 324036"/>
              <a:gd name="connsiteX107" fmla="*/ 277525 w 494328"/>
              <a:gd name="connsiteY107" fmla="*/ 129203 h 324036"/>
              <a:gd name="connsiteX108" fmla="*/ 231271 w 494328"/>
              <a:gd name="connsiteY108" fmla="*/ 97417 h 324036"/>
              <a:gd name="connsiteX109" fmla="*/ 263057 w 494328"/>
              <a:gd name="connsiteY109" fmla="*/ 97417 h 324036"/>
              <a:gd name="connsiteX110" fmla="*/ 263057 w 494328"/>
              <a:gd name="connsiteY110" fmla="*/ 129203 h 324036"/>
              <a:gd name="connsiteX111" fmla="*/ 231271 w 494328"/>
              <a:gd name="connsiteY111" fmla="*/ 129203 h 324036"/>
              <a:gd name="connsiteX112" fmla="*/ 185016 w 494328"/>
              <a:gd name="connsiteY112" fmla="*/ 97417 h 324036"/>
              <a:gd name="connsiteX113" fmla="*/ 216803 w 494328"/>
              <a:gd name="connsiteY113" fmla="*/ 97417 h 324036"/>
              <a:gd name="connsiteX114" fmla="*/ 216803 w 494328"/>
              <a:gd name="connsiteY114" fmla="*/ 129203 h 324036"/>
              <a:gd name="connsiteX115" fmla="*/ 185016 w 494328"/>
              <a:gd name="connsiteY115" fmla="*/ 129203 h 324036"/>
              <a:gd name="connsiteX116" fmla="*/ 138762 w 494328"/>
              <a:gd name="connsiteY116" fmla="*/ 97417 h 324036"/>
              <a:gd name="connsiteX117" fmla="*/ 170549 w 494328"/>
              <a:gd name="connsiteY117" fmla="*/ 97417 h 324036"/>
              <a:gd name="connsiteX118" fmla="*/ 170549 w 494328"/>
              <a:gd name="connsiteY118" fmla="*/ 129203 h 324036"/>
              <a:gd name="connsiteX119" fmla="*/ 138762 w 494328"/>
              <a:gd name="connsiteY119" fmla="*/ 129203 h 324036"/>
              <a:gd name="connsiteX120" fmla="*/ 92508 w 494328"/>
              <a:gd name="connsiteY120" fmla="*/ 97417 h 324036"/>
              <a:gd name="connsiteX121" fmla="*/ 124294 w 494328"/>
              <a:gd name="connsiteY121" fmla="*/ 97417 h 324036"/>
              <a:gd name="connsiteX122" fmla="*/ 124294 w 494328"/>
              <a:gd name="connsiteY122" fmla="*/ 129203 h 324036"/>
              <a:gd name="connsiteX123" fmla="*/ 92508 w 494328"/>
              <a:gd name="connsiteY123" fmla="*/ 129203 h 324036"/>
              <a:gd name="connsiteX124" fmla="*/ 46254 w 494328"/>
              <a:gd name="connsiteY124" fmla="*/ 97417 h 324036"/>
              <a:gd name="connsiteX125" fmla="*/ 78040 w 494328"/>
              <a:gd name="connsiteY125" fmla="*/ 97417 h 324036"/>
              <a:gd name="connsiteX126" fmla="*/ 78040 w 494328"/>
              <a:gd name="connsiteY126" fmla="*/ 129203 h 324036"/>
              <a:gd name="connsiteX127" fmla="*/ 46254 w 494328"/>
              <a:gd name="connsiteY127" fmla="*/ 129203 h 324036"/>
              <a:gd name="connsiteX128" fmla="*/ 0 w 494328"/>
              <a:gd name="connsiteY128" fmla="*/ 97417 h 324036"/>
              <a:gd name="connsiteX129" fmla="*/ 31787 w 494328"/>
              <a:gd name="connsiteY129" fmla="*/ 97417 h 324036"/>
              <a:gd name="connsiteX130" fmla="*/ 31787 w 494328"/>
              <a:gd name="connsiteY130" fmla="*/ 129203 h 324036"/>
              <a:gd name="connsiteX131" fmla="*/ 0 w 494328"/>
              <a:gd name="connsiteY131" fmla="*/ 129203 h 324036"/>
              <a:gd name="connsiteX132" fmla="*/ 323779 w 494328"/>
              <a:gd name="connsiteY132" fmla="*/ 48708 h 324036"/>
              <a:gd name="connsiteX133" fmla="*/ 355565 w 494328"/>
              <a:gd name="connsiteY133" fmla="*/ 48708 h 324036"/>
              <a:gd name="connsiteX134" fmla="*/ 355565 w 494328"/>
              <a:gd name="connsiteY134" fmla="*/ 80495 h 324036"/>
              <a:gd name="connsiteX135" fmla="*/ 323779 w 494328"/>
              <a:gd name="connsiteY135" fmla="*/ 80495 h 324036"/>
              <a:gd name="connsiteX136" fmla="*/ 277525 w 494328"/>
              <a:gd name="connsiteY136" fmla="*/ 48708 h 324036"/>
              <a:gd name="connsiteX137" fmla="*/ 309311 w 494328"/>
              <a:gd name="connsiteY137" fmla="*/ 48708 h 324036"/>
              <a:gd name="connsiteX138" fmla="*/ 309311 w 494328"/>
              <a:gd name="connsiteY138" fmla="*/ 80495 h 324036"/>
              <a:gd name="connsiteX139" fmla="*/ 277525 w 494328"/>
              <a:gd name="connsiteY139" fmla="*/ 80495 h 324036"/>
              <a:gd name="connsiteX140" fmla="*/ 277525 w 494328"/>
              <a:gd name="connsiteY140" fmla="*/ 0 h 324036"/>
              <a:gd name="connsiteX141" fmla="*/ 309311 w 494328"/>
              <a:gd name="connsiteY141" fmla="*/ 0 h 324036"/>
              <a:gd name="connsiteX142" fmla="*/ 309311 w 494328"/>
              <a:gd name="connsiteY142" fmla="*/ 31787 h 324036"/>
              <a:gd name="connsiteX143" fmla="*/ 277525 w 494328"/>
              <a:gd name="connsiteY143" fmla="*/ 31787 h 32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94328" h="324036">
                <a:moveTo>
                  <a:pt x="277525" y="292250"/>
                </a:moveTo>
                <a:lnTo>
                  <a:pt x="309311" y="292250"/>
                </a:lnTo>
                <a:lnTo>
                  <a:pt x="309311" y="324036"/>
                </a:lnTo>
                <a:lnTo>
                  <a:pt x="277525" y="324036"/>
                </a:lnTo>
                <a:close/>
                <a:moveTo>
                  <a:pt x="323779" y="243541"/>
                </a:moveTo>
                <a:lnTo>
                  <a:pt x="355565" y="243541"/>
                </a:lnTo>
                <a:lnTo>
                  <a:pt x="355565" y="275328"/>
                </a:lnTo>
                <a:lnTo>
                  <a:pt x="323779" y="275328"/>
                </a:lnTo>
                <a:close/>
                <a:moveTo>
                  <a:pt x="277525" y="243541"/>
                </a:moveTo>
                <a:lnTo>
                  <a:pt x="309311" y="243541"/>
                </a:lnTo>
                <a:lnTo>
                  <a:pt x="309311" y="275328"/>
                </a:lnTo>
                <a:lnTo>
                  <a:pt x="277525" y="275328"/>
                </a:lnTo>
                <a:close/>
                <a:moveTo>
                  <a:pt x="370033" y="194833"/>
                </a:moveTo>
                <a:lnTo>
                  <a:pt x="401820" y="194833"/>
                </a:lnTo>
                <a:lnTo>
                  <a:pt x="401820" y="226620"/>
                </a:lnTo>
                <a:lnTo>
                  <a:pt x="370033" y="226620"/>
                </a:lnTo>
                <a:close/>
                <a:moveTo>
                  <a:pt x="323779" y="194833"/>
                </a:moveTo>
                <a:lnTo>
                  <a:pt x="355565" y="194833"/>
                </a:lnTo>
                <a:lnTo>
                  <a:pt x="355565" y="226620"/>
                </a:lnTo>
                <a:lnTo>
                  <a:pt x="323779" y="226620"/>
                </a:lnTo>
                <a:close/>
                <a:moveTo>
                  <a:pt x="277525" y="194833"/>
                </a:moveTo>
                <a:lnTo>
                  <a:pt x="309311" y="194833"/>
                </a:lnTo>
                <a:lnTo>
                  <a:pt x="309311" y="226620"/>
                </a:lnTo>
                <a:lnTo>
                  <a:pt x="277525" y="226620"/>
                </a:lnTo>
                <a:close/>
                <a:moveTo>
                  <a:pt x="231271" y="194833"/>
                </a:moveTo>
                <a:lnTo>
                  <a:pt x="263057" y="194833"/>
                </a:lnTo>
                <a:lnTo>
                  <a:pt x="263057" y="226620"/>
                </a:lnTo>
                <a:lnTo>
                  <a:pt x="231271" y="226620"/>
                </a:lnTo>
                <a:close/>
                <a:moveTo>
                  <a:pt x="185016" y="194833"/>
                </a:moveTo>
                <a:lnTo>
                  <a:pt x="216803" y="194833"/>
                </a:lnTo>
                <a:lnTo>
                  <a:pt x="216803" y="226620"/>
                </a:lnTo>
                <a:lnTo>
                  <a:pt x="185016" y="226620"/>
                </a:lnTo>
                <a:close/>
                <a:moveTo>
                  <a:pt x="138762" y="194833"/>
                </a:moveTo>
                <a:lnTo>
                  <a:pt x="170549" y="194833"/>
                </a:lnTo>
                <a:lnTo>
                  <a:pt x="170549" y="226620"/>
                </a:lnTo>
                <a:lnTo>
                  <a:pt x="138762" y="226620"/>
                </a:lnTo>
                <a:close/>
                <a:moveTo>
                  <a:pt x="92508" y="194833"/>
                </a:moveTo>
                <a:lnTo>
                  <a:pt x="124294" y="194833"/>
                </a:lnTo>
                <a:lnTo>
                  <a:pt x="124294" y="226620"/>
                </a:lnTo>
                <a:lnTo>
                  <a:pt x="92508" y="226620"/>
                </a:lnTo>
                <a:close/>
                <a:moveTo>
                  <a:pt x="46254" y="194833"/>
                </a:moveTo>
                <a:lnTo>
                  <a:pt x="78040" y="194833"/>
                </a:lnTo>
                <a:lnTo>
                  <a:pt x="78040" y="226620"/>
                </a:lnTo>
                <a:lnTo>
                  <a:pt x="46254" y="226620"/>
                </a:lnTo>
                <a:close/>
                <a:moveTo>
                  <a:pt x="0" y="194833"/>
                </a:moveTo>
                <a:lnTo>
                  <a:pt x="31787" y="194833"/>
                </a:lnTo>
                <a:lnTo>
                  <a:pt x="31787" y="226620"/>
                </a:lnTo>
                <a:lnTo>
                  <a:pt x="0" y="226620"/>
                </a:lnTo>
                <a:close/>
                <a:moveTo>
                  <a:pt x="416287" y="170479"/>
                </a:moveTo>
                <a:lnTo>
                  <a:pt x="448074" y="170479"/>
                </a:lnTo>
                <a:lnTo>
                  <a:pt x="448074" y="202266"/>
                </a:lnTo>
                <a:lnTo>
                  <a:pt x="416287" y="202266"/>
                </a:lnTo>
                <a:close/>
                <a:moveTo>
                  <a:pt x="462542" y="146125"/>
                </a:moveTo>
                <a:lnTo>
                  <a:pt x="494328" y="146125"/>
                </a:lnTo>
                <a:lnTo>
                  <a:pt x="494328" y="177911"/>
                </a:lnTo>
                <a:lnTo>
                  <a:pt x="462542" y="177911"/>
                </a:lnTo>
                <a:close/>
                <a:moveTo>
                  <a:pt x="370033" y="146125"/>
                </a:moveTo>
                <a:lnTo>
                  <a:pt x="401820" y="146125"/>
                </a:lnTo>
                <a:lnTo>
                  <a:pt x="401820" y="177911"/>
                </a:lnTo>
                <a:lnTo>
                  <a:pt x="370033" y="177911"/>
                </a:lnTo>
                <a:close/>
                <a:moveTo>
                  <a:pt x="323779" y="146125"/>
                </a:moveTo>
                <a:lnTo>
                  <a:pt x="355565" y="146125"/>
                </a:lnTo>
                <a:lnTo>
                  <a:pt x="355565" y="177911"/>
                </a:lnTo>
                <a:lnTo>
                  <a:pt x="323779" y="177911"/>
                </a:lnTo>
                <a:close/>
                <a:moveTo>
                  <a:pt x="277525" y="146125"/>
                </a:moveTo>
                <a:lnTo>
                  <a:pt x="309311" y="146125"/>
                </a:lnTo>
                <a:lnTo>
                  <a:pt x="309311" y="177911"/>
                </a:lnTo>
                <a:lnTo>
                  <a:pt x="277525" y="177911"/>
                </a:lnTo>
                <a:close/>
                <a:moveTo>
                  <a:pt x="231271" y="146125"/>
                </a:moveTo>
                <a:lnTo>
                  <a:pt x="263057" y="146125"/>
                </a:lnTo>
                <a:lnTo>
                  <a:pt x="263057" y="177911"/>
                </a:lnTo>
                <a:lnTo>
                  <a:pt x="231271" y="177911"/>
                </a:lnTo>
                <a:close/>
                <a:moveTo>
                  <a:pt x="185016" y="146125"/>
                </a:moveTo>
                <a:lnTo>
                  <a:pt x="216803" y="146125"/>
                </a:lnTo>
                <a:lnTo>
                  <a:pt x="216803" y="177911"/>
                </a:lnTo>
                <a:lnTo>
                  <a:pt x="185016" y="177911"/>
                </a:lnTo>
                <a:close/>
                <a:moveTo>
                  <a:pt x="138762" y="146125"/>
                </a:moveTo>
                <a:lnTo>
                  <a:pt x="170549" y="146125"/>
                </a:lnTo>
                <a:lnTo>
                  <a:pt x="170549" y="177911"/>
                </a:lnTo>
                <a:lnTo>
                  <a:pt x="138762" y="177911"/>
                </a:lnTo>
                <a:close/>
                <a:moveTo>
                  <a:pt x="92508" y="146125"/>
                </a:moveTo>
                <a:lnTo>
                  <a:pt x="124294" y="146125"/>
                </a:lnTo>
                <a:lnTo>
                  <a:pt x="124294" y="177911"/>
                </a:lnTo>
                <a:lnTo>
                  <a:pt x="92508" y="177911"/>
                </a:lnTo>
                <a:close/>
                <a:moveTo>
                  <a:pt x="46254" y="146125"/>
                </a:moveTo>
                <a:lnTo>
                  <a:pt x="78040" y="146125"/>
                </a:lnTo>
                <a:lnTo>
                  <a:pt x="78040" y="177911"/>
                </a:lnTo>
                <a:lnTo>
                  <a:pt x="46254" y="177911"/>
                </a:lnTo>
                <a:close/>
                <a:moveTo>
                  <a:pt x="0" y="146125"/>
                </a:moveTo>
                <a:lnTo>
                  <a:pt x="31787" y="146125"/>
                </a:lnTo>
                <a:lnTo>
                  <a:pt x="31787" y="177911"/>
                </a:lnTo>
                <a:lnTo>
                  <a:pt x="0" y="177911"/>
                </a:lnTo>
                <a:close/>
                <a:moveTo>
                  <a:pt x="416287" y="121771"/>
                </a:moveTo>
                <a:lnTo>
                  <a:pt x="448074" y="121771"/>
                </a:lnTo>
                <a:lnTo>
                  <a:pt x="448074" y="153557"/>
                </a:lnTo>
                <a:lnTo>
                  <a:pt x="416287" y="153557"/>
                </a:lnTo>
                <a:close/>
                <a:moveTo>
                  <a:pt x="370033" y="97417"/>
                </a:moveTo>
                <a:lnTo>
                  <a:pt x="401820" y="97417"/>
                </a:lnTo>
                <a:lnTo>
                  <a:pt x="401820" y="129203"/>
                </a:lnTo>
                <a:lnTo>
                  <a:pt x="370033" y="129203"/>
                </a:lnTo>
                <a:close/>
                <a:moveTo>
                  <a:pt x="323779" y="97417"/>
                </a:moveTo>
                <a:lnTo>
                  <a:pt x="355565" y="97417"/>
                </a:lnTo>
                <a:lnTo>
                  <a:pt x="355565" y="129203"/>
                </a:lnTo>
                <a:lnTo>
                  <a:pt x="323779" y="129203"/>
                </a:lnTo>
                <a:close/>
                <a:moveTo>
                  <a:pt x="277525" y="97417"/>
                </a:moveTo>
                <a:lnTo>
                  <a:pt x="309311" y="97417"/>
                </a:lnTo>
                <a:lnTo>
                  <a:pt x="309311" y="129203"/>
                </a:lnTo>
                <a:lnTo>
                  <a:pt x="277525" y="129203"/>
                </a:lnTo>
                <a:close/>
                <a:moveTo>
                  <a:pt x="231271" y="97417"/>
                </a:moveTo>
                <a:lnTo>
                  <a:pt x="263057" y="97417"/>
                </a:lnTo>
                <a:lnTo>
                  <a:pt x="263057" y="129203"/>
                </a:lnTo>
                <a:lnTo>
                  <a:pt x="231271" y="129203"/>
                </a:lnTo>
                <a:close/>
                <a:moveTo>
                  <a:pt x="185016" y="97417"/>
                </a:moveTo>
                <a:lnTo>
                  <a:pt x="216803" y="97417"/>
                </a:lnTo>
                <a:lnTo>
                  <a:pt x="216803" y="129203"/>
                </a:lnTo>
                <a:lnTo>
                  <a:pt x="185016" y="129203"/>
                </a:lnTo>
                <a:close/>
                <a:moveTo>
                  <a:pt x="138762" y="97417"/>
                </a:moveTo>
                <a:lnTo>
                  <a:pt x="170549" y="97417"/>
                </a:lnTo>
                <a:lnTo>
                  <a:pt x="170549" y="129203"/>
                </a:lnTo>
                <a:lnTo>
                  <a:pt x="138762" y="129203"/>
                </a:lnTo>
                <a:close/>
                <a:moveTo>
                  <a:pt x="92508" y="97417"/>
                </a:moveTo>
                <a:lnTo>
                  <a:pt x="124294" y="97417"/>
                </a:lnTo>
                <a:lnTo>
                  <a:pt x="124294" y="129203"/>
                </a:lnTo>
                <a:lnTo>
                  <a:pt x="92508" y="129203"/>
                </a:lnTo>
                <a:close/>
                <a:moveTo>
                  <a:pt x="46254" y="97417"/>
                </a:moveTo>
                <a:lnTo>
                  <a:pt x="78040" y="97417"/>
                </a:lnTo>
                <a:lnTo>
                  <a:pt x="78040" y="129203"/>
                </a:lnTo>
                <a:lnTo>
                  <a:pt x="46254" y="129203"/>
                </a:lnTo>
                <a:close/>
                <a:moveTo>
                  <a:pt x="0" y="97417"/>
                </a:moveTo>
                <a:lnTo>
                  <a:pt x="31787" y="97417"/>
                </a:lnTo>
                <a:lnTo>
                  <a:pt x="31787" y="129203"/>
                </a:lnTo>
                <a:lnTo>
                  <a:pt x="0" y="129203"/>
                </a:lnTo>
                <a:close/>
                <a:moveTo>
                  <a:pt x="323779" y="48708"/>
                </a:moveTo>
                <a:lnTo>
                  <a:pt x="355565" y="48708"/>
                </a:lnTo>
                <a:lnTo>
                  <a:pt x="355565" y="80495"/>
                </a:lnTo>
                <a:lnTo>
                  <a:pt x="323779" y="80495"/>
                </a:lnTo>
                <a:close/>
                <a:moveTo>
                  <a:pt x="277525" y="48708"/>
                </a:moveTo>
                <a:lnTo>
                  <a:pt x="309311" y="48708"/>
                </a:lnTo>
                <a:lnTo>
                  <a:pt x="309311" y="80495"/>
                </a:lnTo>
                <a:lnTo>
                  <a:pt x="277525" y="80495"/>
                </a:lnTo>
                <a:close/>
                <a:moveTo>
                  <a:pt x="277525" y="0"/>
                </a:moveTo>
                <a:lnTo>
                  <a:pt x="309311" y="0"/>
                </a:lnTo>
                <a:lnTo>
                  <a:pt x="309311" y="31787"/>
                </a:lnTo>
                <a:lnTo>
                  <a:pt x="277525" y="31787"/>
                </a:lnTo>
                <a:close/>
              </a:path>
            </a:pathLst>
          </a:cu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336601"/>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5634669" y="994260"/>
            <a:ext cx="5963088" cy="2246769"/>
          </a:xfrm>
          <a:prstGeom prst="rect">
            <a:avLst/>
          </a:prstGeom>
          <a:noFill/>
        </p:spPr>
        <p:txBody>
          <a:bodyPr wrap="square" rtlCol="0">
            <a:spAutoFit/>
          </a:bodyPr>
          <a:lstStyle/>
          <a:p>
            <a:pPr algn="just"/>
            <a:r>
              <a:rPr lang="en-US" altLang="zh-CN" sz="2800" b="1" dirty="0">
                <a:solidFill>
                  <a:srgbClr val="274800"/>
                </a:solidFill>
                <a:latin typeface="Times New Roman" panose="02020603050405020304" pitchFamily="18" charset="0"/>
                <a:ea typeface="Open Sans" panose="020B0606030504020204" pitchFamily="34" charset="0"/>
                <a:cs typeface="Times New Roman" panose="02020603050405020304" pitchFamily="18" charset="0"/>
              </a:rPr>
              <a:t>1</a:t>
            </a:r>
            <a:r>
              <a:rPr lang="vi-VN" altLang="zh-CN" sz="2800" b="1" dirty="0">
                <a:solidFill>
                  <a:srgbClr val="274800"/>
                </a:solidFill>
                <a:latin typeface="Times New Roman" panose="02020603050405020304" pitchFamily="18" charset="0"/>
                <a:ea typeface="微软雅黑" panose="020B0503020204020204" charset="-122"/>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TÌM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HIỂU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MỘT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SỐ</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QUY</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CƠ</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BẢN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PHÁP</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LUẬT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QUYỀN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NGHĨA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VỤ</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BẦU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ỨNG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a:t>
            </a:r>
            <a:endParaRPr lang="en-US" sz="2800" dirty="0">
              <a:solidFill>
                <a:schemeClr val="accent6">
                  <a:lumMod val="75000"/>
                </a:schemeClr>
              </a:solidFill>
              <a:latin typeface="Times New Roman" panose="02020603050405020304" pitchFamily="18" charset="0"/>
              <a:cs typeface="Times New Roman" panose="02020603050405020304" pitchFamily="18" charset="0"/>
            </a:endParaRPr>
          </a:p>
          <a:p>
            <a:pPr algn="ctr" fontAlgn="auto">
              <a:lnSpc>
                <a:spcPct val="100000"/>
              </a:lnSpc>
            </a:pPr>
            <a:endParaRPr lang="zh-CN" altLang="en-US" sz="2800" b="1" dirty="0">
              <a:solidFill>
                <a:srgbClr val="2748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3" name="虚箭头"/>
          <p:cNvSpPr/>
          <p:nvPr/>
        </p:nvSpPr>
        <p:spPr>
          <a:xfrm>
            <a:off x="5044547" y="4400418"/>
            <a:ext cx="423545" cy="423545"/>
          </a:xfrm>
          <a:custGeom>
            <a:avLst/>
            <a:gdLst>
              <a:gd name="connsiteX0" fmla="*/ 277525 w 494328"/>
              <a:gd name="connsiteY0" fmla="*/ 292250 h 324036"/>
              <a:gd name="connsiteX1" fmla="*/ 309311 w 494328"/>
              <a:gd name="connsiteY1" fmla="*/ 292250 h 324036"/>
              <a:gd name="connsiteX2" fmla="*/ 309311 w 494328"/>
              <a:gd name="connsiteY2" fmla="*/ 324036 h 324036"/>
              <a:gd name="connsiteX3" fmla="*/ 277525 w 494328"/>
              <a:gd name="connsiteY3" fmla="*/ 324036 h 324036"/>
              <a:gd name="connsiteX4" fmla="*/ 323779 w 494328"/>
              <a:gd name="connsiteY4" fmla="*/ 243541 h 324036"/>
              <a:gd name="connsiteX5" fmla="*/ 355565 w 494328"/>
              <a:gd name="connsiteY5" fmla="*/ 243541 h 324036"/>
              <a:gd name="connsiteX6" fmla="*/ 355565 w 494328"/>
              <a:gd name="connsiteY6" fmla="*/ 275328 h 324036"/>
              <a:gd name="connsiteX7" fmla="*/ 323779 w 494328"/>
              <a:gd name="connsiteY7" fmla="*/ 275328 h 324036"/>
              <a:gd name="connsiteX8" fmla="*/ 277525 w 494328"/>
              <a:gd name="connsiteY8" fmla="*/ 243541 h 324036"/>
              <a:gd name="connsiteX9" fmla="*/ 309311 w 494328"/>
              <a:gd name="connsiteY9" fmla="*/ 243541 h 324036"/>
              <a:gd name="connsiteX10" fmla="*/ 309311 w 494328"/>
              <a:gd name="connsiteY10" fmla="*/ 275328 h 324036"/>
              <a:gd name="connsiteX11" fmla="*/ 277525 w 494328"/>
              <a:gd name="connsiteY11" fmla="*/ 275328 h 324036"/>
              <a:gd name="connsiteX12" fmla="*/ 370033 w 494328"/>
              <a:gd name="connsiteY12" fmla="*/ 194833 h 324036"/>
              <a:gd name="connsiteX13" fmla="*/ 401820 w 494328"/>
              <a:gd name="connsiteY13" fmla="*/ 194833 h 324036"/>
              <a:gd name="connsiteX14" fmla="*/ 401820 w 494328"/>
              <a:gd name="connsiteY14" fmla="*/ 226620 h 324036"/>
              <a:gd name="connsiteX15" fmla="*/ 370033 w 494328"/>
              <a:gd name="connsiteY15" fmla="*/ 226620 h 324036"/>
              <a:gd name="connsiteX16" fmla="*/ 323779 w 494328"/>
              <a:gd name="connsiteY16" fmla="*/ 194833 h 324036"/>
              <a:gd name="connsiteX17" fmla="*/ 355565 w 494328"/>
              <a:gd name="connsiteY17" fmla="*/ 194833 h 324036"/>
              <a:gd name="connsiteX18" fmla="*/ 355565 w 494328"/>
              <a:gd name="connsiteY18" fmla="*/ 226620 h 324036"/>
              <a:gd name="connsiteX19" fmla="*/ 323779 w 494328"/>
              <a:gd name="connsiteY19" fmla="*/ 226620 h 324036"/>
              <a:gd name="connsiteX20" fmla="*/ 277525 w 494328"/>
              <a:gd name="connsiteY20" fmla="*/ 194833 h 324036"/>
              <a:gd name="connsiteX21" fmla="*/ 309311 w 494328"/>
              <a:gd name="connsiteY21" fmla="*/ 194833 h 324036"/>
              <a:gd name="connsiteX22" fmla="*/ 309311 w 494328"/>
              <a:gd name="connsiteY22" fmla="*/ 226620 h 324036"/>
              <a:gd name="connsiteX23" fmla="*/ 277525 w 494328"/>
              <a:gd name="connsiteY23" fmla="*/ 226620 h 324036"/>
              <a:gd name="connsiteX24" fmla="*/ 231271 w 494328"/>
              <a:gd name="connsiteY24" fmla="*/ 194833 h 324036"/>
              <a:gd name="connsiteX25" fmla="*/ 263057 w 494328"/>
              <a:gd name="connsiteY25" fmla="*/ 194833 h 324036"/>
              <a:gd name="connsiteX26" fmla="*/ 263057 w 494328"/>
              <a:gd name="connsiteY26" fmla="*/ 226620 h 324036"/>
              <a:gd name="connsiteX27" fmla="*/ 231271 w 494328"/>
              <a:gd name="connsiteY27" fmla="*/ 226620 h 324036"/>
              <a:gd name="connsiteX28" fmla="*/ 185016 w 494328"/>
              <a:gd name="connsiteY28" fmla="*/ 194833 h 324036"/>
              <a:gd name="connsiteX29" fmla="*/ 216803 w 494328"/>
              <a:gd name="connsiteY29" fmla="*/ 194833 h 324036"/>
              <a:gd name="connsiteX30" fmla="*/ 216803 w 494328"/>
              <a:gd name="connsiteY30" fmla="*/ 226620 h 324036"/>
              <a:gd name="connsiteX31" fmla="*/ 185016 w 494328"/>
              <a:gd name="connsiteY31" fmla="*/ 226620 h 324036"/>
              <a:gd name="connsiteX32" fmla="*/ 138762 w 494328"/>
              <a:gd name="connsiteY32" fmla="*/ 194833 h 324036"/>
              <a:gd name="connsiteX33" fmla="*/ 170549 w 494328"/>
              <a:gd name="connsiteY33" fmla="*/ 194833 h 324036"/>
              <a:gd name="connsiteX34" fmla="*/ 170549 w 494328"/>
              <a:gd name="connsiteY34" fmla="*/ 226620 h 324036"/>
              <a:gd name="connsiteX35" fmla="*/ 138762 w 494328"/>
              <a:gd name="connsiteY35" fmla="*/ 226620 h 324036"/>
              <a:gd name="connsiteX36" fmla="*/ 92508 w 494328"/>
              <a:gd name="connsiteY36" fmla="*/ 194833 h 324036"/>
              <a:gd name="connsiteX37" fmla="*/ 124294 w 494328"/>
              <a:gd name="connsiteY37" fmla="*/ 194833 h 324036"/>
              <a:gd name="connsiteX38" fmla="*/ 124294 w 494328"/>
              <a:gd name="connsiteY38" fmla="*/ 226620 h 324036"/>
              <a:gd name="connsiteX39" fmla="*/ 92508 w 494328"/>
              <a:gd name="connsiteY39" fmla="*/ 226620 h 324036"/>
              <a:gd name="connsiteX40" fmla="*/ 46254 w 494328"/>
              <a:gd name="connsiteY40" fmla="*/ 194833 h 324036"/>
              <a:gd name="connsiteX41" fmla="*/ 78040 w 494328"/>
              <a:gd name="connsiteY41" fmla="*/ 194833 h 324036"/>
              <a:gd name="connsiteX42" fmla="*/ 78040 w 494328"/>
              <a:gd name="connsiteY42" fmla="*/ 226620 h 324036"/>
              <a:gd name="connsiteX43" fmla="*/ 46254 w 494328"/>
              <a:gd name="connsiteY43" fmla="*/ 226620 h 324036"/>
              <a:gd name="connsiteX44" fmla="*/ 0 w 494328"/>
              <a:gd name="connsiteY44" fmla="*/ 194833 h 324036"/>
              <a:gd name="connsiteX45" fmla="*/ 31787 w 494328"/>
              <a:gd name="connsiteY45" fmla="*/ 194833 h 324036"/>
              <a:gd name="connsiteX46" fmla="*/ 31787 w 494328"/>
              <a:gd name="connsiteY46" fmla="*/ 226620 h 324036"/>
              <a:gd name="connsiteX47" fmla="*/ 0 w 494328"/>
              <a:gd name="connsiteY47" fmla="*/ 226620 h 324036"/>
              <a:gd name="connsiteX48" fmla="*/ 416287 w 494328"/>
              <a:gd name="connsiteY48" fmla="*/ 170479 h 324036"/>
              <a:gd name="connsiteX49" fmla="*/ 448074 w 494328"/>
              <a:gd name="connsiteY49" fmla="*/ 170479 h 324036"/>
              <a:gd name="connsiteX50" fmla="*/ 448074 w 494328"/>
              <a:gd name="connsiteY50" fmla="*/ 202266 h 324036"/>
              <a:gd name="connsiteX51" fmla="*/ 416287 w 494328"/>
              <a:gd name="connsiteY51" fmla="*/ 202266 h 324036"/>
              <a:gd name="connsiteX52" fmla="*/ 462542 w 494328"/>
              <a:gd name="connsiteY52" fmla="*/ 146125 h 324036"/>
              <a:gd name="connsiteX53" fmla="*/ 494328 w 494328"/>
              <a:gd name="connsiteY53" fmla="*/ 146125 h 324036"/>
              <a:gd name="connsiteX54" fmla="*/ 494328 w 494328"/>
              <a:gd name="connsiteY54" fmla="*/ 177911 h 324036"/>
              <a:gd name="connsiteX55" fmla="*/ 462542 w 494328"/>
              <a:gd name="connsiteY55" fmla="*/ 177911 h 324036"/>
              <a:gd name="connsiteX56" fmla="*/ 370033 w 494328"/>
              <a:gd name="connsiteY56" fmla="*/ 146125 h 324036"/>
              <a:gd name="connsiteX57" fmla="*/ 401820 w 494328"/>
              <a:gd name="connsiteY57" fmla="*/ 146125 h 324036"/>
              <a:gd name="connsiteX58" fmla="*/ 401820 w 494328"/>
              <a:gd name="connsiteY58" fmla="*/ 177911 h 324036"/>
              <a:gd name="connsiteX59" fmla="*/ 370033 w 494328"/>
              <a:gd name="connsiteY59" fmla="*/ 177911 h 324036"/>
              <a:gd name="connsiteX60" fmla="*/ 323779 w 494328"/>
              <a:gd name="connsiteY60" fmla="*/ 146125 h 324036"/>
              <a:gd name="connsiteX61" fmla="*/ 355565 w 494328"/>
              <a:gd name="connsiteY61" fmla="*/ 146125 h 324036"/>
              <a:gd name="connsiteX62" fmla="*/ 355565 w 494328"/>
              <a:gd name="connsiteY62" fmla="*/ 177911 h 324036"/>
              <a:gd name="connsiteX63" fmla="*/ 323779 w 494328"/>
              <a:gd name="connsiteY63" fmla="*/ 177911 h 324036"/>
              <a:gd name="connsiteX64" fmla="*/ 277525 w 494328"/>
              <a:gd name="connsiteY64" fmla="*/ 146125 h 324036"/>
              <a:gd name="connsiteX65" fmla="*/ 309311 w 494328"/>
              <a:gd name="connsiteY65" fmla="*/ 146125 h 324036"/>
              <a:gd name="connsiteX66" fmla="*/ 309311 w 494328"/>
              <a:gd name="connsiteY66" fmla="*/ 177911 h 324036"/>
              <a:gd name="connsiteX67" fmla="*/ 277525 w 494328"/>
              <a:gd name="connsiteY67" fmla="*/ 177911 h 324036"/>
              <a:gd name="connsiteX68" fmla="*/ 231271 w 494328"/>
              <a:gd name="connsiteY68" fmla="*/ 146125 h 324036"/>
              <a:gd name="connsiteX69" fmla="*/ 263057 w 494328"/>
              <a:gd name="connsiteY69" fmla="*/ 146125 h 324036"/>
              <a:gd name="connsiteX70" fmla="*/ 263057 w 494328"/>
              <a:gd name="connsiteY70" fmla="*/ 177911 h 324036"/>
              <a:gd name="connsiteX71" fmla="*/ 231271 w 494328"/>
              <a:gd name="connsiteY71" fmla="*/ 177911 h 324036"/>
              <a:gd name="connsiteX72" fmla="*/ 185016 w 494328"/>
              <a:gd name="connsiteY72" fmla="*/ 146125 h 324036"/>
              <a:gd name="connsiteX73" fmla="*/ 216803 w 494328"/>
              <a:gd name="connsiteY73" fmla="*/ 146125 h 324036"/>
              <a:gd name="connsiteX74" fmla="*/ 216803 w 494328"/>
              <a:gd name="connsiteY74" fmla="*/ 177911 h 324036"/>
              <a:gd name="connsiteX75" fmla="*/ 185016 w 494328"/>
              <a:gd name="connsiteY75" fmla="*/ 177911 h 324036"/>
              <a:gd name="connsiteX76" fmla="*/ 138762 w 494328"/>
              <a:gd name="connsiteY76" fmla="*/ 146125 h 324036"/>
              <a:gd name="connsiteX77" fmla="*/ 170549 w 494328"/>
              <a:gd name="connsiteY77" fmla="*/ 146125 h 324036"/>
              <a:gd name="connsiteX78" fmla="*/ 170549 w 494328"/>
              <a:gd name="connsiteY78" fmla="*/ 177911 h 324036"/>
              <a:gd name="connsiteX79" fmla="*/ 138762 w 494328"/>
              <a:gd name="connsiteY79" fmla="*/ 177911 h 324036"/>
              <a:gd name="connsiteX80" fmla="*/ 92508 w 494328"/>
              <a:gd name="connsiteY80" fmla="*/ 146125 h 324036"/>
              <a:gd name="connsiteX81" fmla="*/ 124294 w 494328"/>
              <a:gd name="connsiteY81" fmla="*/ 146125 h 324036"/>
              <a:gd name="connsiteX82" fmla="*/ 124294 w 494328"/>
              <a:gd name="connsiteY82" fmla="*/ 177911 h 324036"/>
              <a:gd name="connsiteX83" fmla="*/ 92508 w 494328"/>
              <a:gd name="connsiteY83" fmla="*/ 177911 h 324036"/>
              <a:gd name="connsiteX84" fmla="*/ 46254 w 494328"/>
              <a:gd name="connsiteY84" fmla="*/ 146125 h 324036"/>
              <a:gd name="connsiteX85" fmla="*/ 78040 w 494328"/>
              <a:gd name="connsiteY85" fmla="*/ 146125 h 324036"/>
              <a:gd name="connsiteX86" fmla="*/ 78040 w 494328"/>
              <a:gd name="connsiteY86" fmla="*/ 177911 h 324036"/>
              <a:gd name="connsiteX87" fmla="*/ 46254 w 494328"/>
              <a:gd name="connsiteY87" fmla="*/ 177911 h 324036"/>
              <a:gd name="connsiteX88" fmla="*/ 0 w 494328"/>
              <a:gd name="connsiteY88" fmla="*/ 146125 h 324036"/>
              <a:gd name="connsiteX89" fmla="*/ 31787 w 494328"/>
              <a:gd name="connsiteY89" fmla="*/ 146125 h 324036"/>
              <a:gd name="connsiteX90" fmla="*/ 31787 w 494328"/>
              <a:gd name="connsiteY90" fmla="*/ 177911 h 324036"/>
              <a:gd name="connsiteX91" fmla="*/ 0 w 494328"/>
              <a:gd name="connsiteY91" fmla="*/ 177911 h 324036"/>
              <a:gd name="connsiteX92" fmla="*/ 416287 w 494328"/>
              <a:gd name="connsiteY92" fmla="*/ 121771 h 324036"/>
              <a:gd name="connsiteX93" fmla="*/ 448074 w 494328"/>
              <a:gd name="connsiteY93" fmla="*/ 121771 h 324036"/>
              <a:gd name="connsiteX94" fmla="*/ 448074 w 494328"/>
              <a:gd name="connsiteY94" fmla="*/ 153557 h 324036"/>
              <a:gd name="connsiteX95" fmla="*/ 416287 w 494328"/>
              <a:gd name="connsiteY95" fmla="*/ 153557 h 324036"/>
              <a:gd name="connsiteX96" fmla="*/ 370033 w 494328"/>
              <a:gd name="connsiteY96" fmla="*/ 97417 h 324036"/>
              <a:gd name="connsiteX97" fmla="*/ 401820 w 494328"/>
              <a:gd name="connsiteY97" fmla="*/ 97417 h 324036"/>
              <a:gd name="connsiteX98" fmla="*/ 401820 w 494328"/>
              <a:gd name="connsiteY98" fmla="*/ 129203 h 324036"/>
              <a:gd name="connsiteX99" fmla="*/ 370033 w 494328"/>
              <a:gd name="connsiteY99" fmla="*/ 129203 h 324036"/>
              <a:gd name="connsiteX100" fmla="*/ 323779 w 494328"/>
              <a:gd name="connsiteY100" fmla="*/ 97417 h 324036"/>
              <a:gd name="connsiteX101" fmla="*/ 355565 w 494328"/>
              <a:gd name="connsiteY101" fmla="*/ 97417 h 324036"/>
              <a:gd name="connsiteX102" fmla="*/ 355565 w 494328"/>
              <a:gd name="connsiteY102" fmla="*/ 129203 h 324036"/>
              <a:gd name="connsiteX103" fmla="*/ 323779 w 494328"/>
              <a:gd name="connsiteY103" fmla="*/ 129203 h 324036"/>
              <a:gd name="connsiteX104" fmla="*/ 277525 w 494328"/>
              <a:gd name="connsiteY104" fmla="*/ 97417 h 324036"/>
              <a:gd name="connsiteX105" fmla="*/ 309311 w 494328"/>
              <a:gd name="connsiteY105" fmla="*/ 97417 h 324036"/>
              <a:gd name="connsiteX106" fmla="*/ 309311 w 494328"/>
              <a:gd name="connsiteY106" fmla="*/ 129203 h 324036"/>
              <a:gd name="connsiteX107" fmla="*/ 277525 w 494328"/>
              <a:gd name="connsiteY107" fmla="*/ 129203 h 324036"/>
              <a:gd name="connsiteX108" fmla="*/ 231271 w 494328"/>
              <a:gd name="connsiteY108" fmla="*/ 97417 h 324036"/>
              <a:gd name="connsiteX109" fmla="*/ 263057 w 494328"/>
              <a:gd name="connsiteY109" fmla="*/ 97417 h 324036"/>
              <a:gd name="connsiteX110" fmla="*/ 263057 w 494328"/>
              <a:gd name="connsiteY110" fmla="*/ 129203 h 324036"/>
              <a:gd name="connsiteX111" fmla="*/ 231271 w 494328"/>
              <a:gd name="connsiteY111" fmla="*/ 129203 h 324036"/>
              <a:gd name="connsiteX112" fmla="*/ 185016 w 494328"/>
              <a:gd name="connsiteY112" fmla="*/ 97417 h 324036"/>
              <a:gd name="connsiteX113" fmla="*/ 216803 w 494328"/>
              <a:gd name="connsiteY113" fmla="*/ 97417 h 324036"/>
              <a:gd name="connsiteX114" fmla="*/ 216803 w 494328"/>
              <a:gd name="connsiteY114" fmla="*/ 129203 h 324036"/>
              <a:gd name="connsiteX115" fmla="*/ 185016 w 494328"/>
              <a:gd name="connsiteY115" fmla="*/ 129203 h 324036"/>
              <a:gd name="connsiteX116" fmla="*/ 138762 w 494328"/>
              <a:gd name="connsiteY116" fmla="*/ 97417 h 324036"/>
              <a:gd name="connsiteX117" fmla="*/ 170549 w 494328"/>
              <a:gd name="connsiteY117" fmla="*/ 97417 h 324036"/>
              <a:gd name="connsiteX118" fmla="*/ 170549 w 494328"/>
              <a:gd name="connsiteY118" fmla="*/ 129203 h 324036"/>
              <a:gd name="connsiteX119" fmla="*/ 138762 w 494328"/>
              <a:gd name="connsiteY119" fmla="*/ 129203 h 324036"/>
              <a:gd name="connsiteX120" fmla="*/ 92508 w 494328"/>
              <a:gd name="connsiteY120" fmla="*/ 97417 h 324036"/>
              <a:gd name="connsiteX121" fmla="*/ 124294 w 494328"/>
              <a:gd name="connsiteY121" fmla="*/ 97417 h 324036"/>
              <a:gd name="connsiteX122" fmla="*/ 124294 w 494328"/>
              <a:gd name="connsiteY122" fmla="*/ 129203 h 324036"/>
              <a:gd name="connsiteX123" fmla="*/ 92508 w 494328"/>
              <a:gd name="connsiteY123" fmla="*/ 129203 h 324036"/>
              <a:gd name="connsiteX124" fmla="*/ 46254 w 494328"/>
              <a:gd name="connsiteY124" fmla="*/ 97417 h 324036"/>
              <a:gd name="connsiteX125" fmla="*/ 78040 w 494328"/>
              <a:gd name="connsiteY125" fmla="*/ 97417 h 324036"/>
              <a:gd name="connsiteX126" fmla="*/ 78040 w 494328"/>
              <a:gd name="connsiteY126" fmla="*/ 129203 h 324036"/>
              <a:gd name="connsiteX127" fmla="*/ 46254 w 494328"/>
              <a:gd name="connsiteY127" fmla="*/ 129203 h 324036"/>
              <a:gd name="connsiteX128" fmla="*/ 0 w 494328"/>
              <a:gd name="connsiteY128" fmla="*/ 97417 h 324036"/>
              <a:gd name="connsiteX129" fmla="*/ 31787 w 494328"/>
              <a:gd name="connsiteY129" fmla="*/ 97417 h 324036"/>
              <a:gd name="connsiteX130" fmla="*/ 31787 w 494328"/>
              <a:gd name="connsiteY130" fmla="*/ 129203 h 324036"/>
              <a:gd name="connsiteX131" fmla="*/ 0 w 494328"/>
              <a:gd name="connsiteY131" fmla="*/ 129203 h 324036"/>
              <a:gd name="connsiteX132" fmla="*/ 323779 w 494328"/>
              <a:gd name="connsiteY132" fmla="*/ 48708 h 324036"/>
              <a:gd name="connsiteX133" fmla="*/ 355565 w 494328"/>
              <a:gd name="connsiteY133" fmla="*/ 48708 h 324036"/>
              <a:gd name="connsiteX134" fmla="*/ 355565 w 494328"/>
              <a:gd name="connsiteY134" fmla="*/ 80495 h 324036"/>
              <a:gd name="connsiteX135" fmla="*/ 323779 w 494328"/>
              <a:gd name="connsiteY135" fmla="*/ 80495 h 324036"/>
              <a:gd name="connsiteX136" fmla="*/ 277525 w 494328"/>
              <a:gd name="connsiteY136" fmla="*/ 48708 h 324036"/>
              <a:gd name="connsiteX137" fmla="*/ 309311 w 494328"/>
              <a:gd name="connsiteY137" fmla="*/ 48708 h 324036"/>
              <a:gd name="connsiteX138" fmla="*/ 309311 w 494328"/>
              <a:gd name="connsiteY138" fmla="*/ 80495 h 324036"/>
              <a:gd name="connsiteX139" fmla="*/ 277525 w 494328"/>
              <a:gd name="connsiteY139" fmla="*/ 80495 h 324036"/>
              <a:gd name="connsiteX140" fmla="*/ 277525 w 494328"/>
              <a:gd name="connsiteY140" fmla="*/ 0 h 324036"/>
              <a:gd name="connsiteX141" fmla="*/ 309311 w 494328"/>
              <a:gd name="connsiteY141" fmla="*/ 0 h 324036"/>
              <a:gd name="connsiteX142" fmla="*/ 309311 w 494328"/>
              <a:gd name="connsiteY142" fmla="*/ 31787 h 324036"/>
              <a:gd name="connsiteX143" fmla="*/ 277525 w 494328"/>
              <a:gd name="connsiteY143" fmla="*/ 31787 h 32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94328" h="324036">
                <a:moveTo>
                  <a:pt x="277525" y="292250"/>
                </a:moveTo>
                <a:lnTo>
                  <a:pt x="309311" y="292250"/>
                </a:lnTo>
                <a:lnTo>
                  <a:pt x="309311" y="324036"/>
                </a:lnTo>
                <a:lnTo>
                  <a:pt x="277525" y="324036"/>
                </a:lnTo>
                <a:close/>
                <a:moveTo>
                  <a:pt x="323779" y="243541"/>
                </a:moveTo>
                <a:lnTo>
                  <a:pt x="355565" y="243541"/>
                </a:lnTo>
                <a:lnTo>
                  <a:pt x="355565" y="275328"/>
                </a:lnTo>
                <a:lnTo>
                  <a:pt x="323779" y="275328"/>
                </a:lnTo>
                <a:close/>
                <a:moveTo>
                  <a:pt x="277525" y="243541"/>
                </a:moveTo>
                <a:lnTo>
                  <a:pt x="309311" y="243541"/>
                </a:lnTo>
                <a:lnTo>
                  <a:pt x="309311" y="275328"/>
                </a:lnTo>
                <a:lnTo>
                  <a:pt x="277525" y="275328"/>
                </a:lnTo>
                <a:close/>
                <a:moveTo>
                  <a:pt x="370033" y="194833"/>
                </a:moveTo>
                <a:lnTo>
                  <a:pt x="401820" y="194833"/>
                </a:lnTo>
                <a:lnTo>
                  <a:pt x="401820" y="226620"/>
                </a:lnTo>
                <a:lnTo>
                  <a:pt x="370033" y="226620"/>
                </a:lnTo>
                <a:close/>
                <a:moveTo>
                  <a:pt x="323779" y="194833"/>
                </a:moveTo>
                <a:lnTo>
                  <a:pt x="355565" y="194833"/>
                </a:lnTo>
                <a:lnTo>
                  <a:pt x="355565" y="226620"/>
                </a:lnTo>
                <a:lnTo>
                  <a:pt x="323779" y="226620"/>
                </a:lnTo>
                <a:close/>
                <a:moveTo>
                  <a:pt x="277525" y="194833"/>
                </a:moveTo>
                <a:lnTo>
                  <a:pt x="309311" y="194833"/>
                </a:lnTo>
                <a:lnTo>
                  <a:pt x="309311" y="226620"/>
                </a:lnTo>
                <a:lnTo>
                  <a:pt x="277525" y="226620"/>
                </a:lnTo>
                <a:close/>
                <a:moveTo>
                  <a:pt x="231271" y="194833"/>
                </a:moveTo>
                <a:lnTo>
                  <a:pt x="263057" y="194833"/>
                </a:lnTo>
                <a:lnTo>
                  <a:pt x="263057" y="226620"/>
                </a:lnTo>
                <a:lnTo>
                  <a:pt x="231271" y="226620"/>
                </a:lnTo>
                <a:close/>
                <a:moveTo>
                  <a:pt x="185016" y="194833"/>
                </a:moveTo>
                <a:lnTo>
                  <a:pt x="216803" y="194833"/>
                </a:lnTo>
                <a:lnTo>
                  <a:pt x="216803" y="226620"/>
                </a:lnTo>
                <a:lnTo>
                  <a:pt x="185016" y="226620"/>
                </a:lnTo>
                <a:close/>
                <a:moveTo>
                  <a:pt x="138762" y="194833"/>
                </a:moveTo>
                <a:lnTo>
                  <a:pt x="170549" y="194833"/>
                </a:lnTo>
                <a:lnTo>
                  <a:pt x="170549" y="226620"/>
                </a:lnTo>
                <a:lnTo>
                  <a:pt x="138762" y="226620"/>
                </a:lnTo>
                <a:close/>
                <a:moveTo>
                  <a:pt x="92508" y="194833"/>
                </a:moveTo>
                <a:lnTo>
                  <a:pt x="124294" y="194833"/>
                </a:lnTo>
                <a:lnTo>
                  <a:pt x="124294" y="226620"/>
                </a:lnTo>
                <a:lnTo>
                  <a:pt x="92508" y="226620"/>
                </a:lnTo>
                <a:close/>
                <a:moveTo>
                  <a:pt x="46254" y="194833"/>
                </a:moveTo>
                <a:lnTo>
                  <a:pt x="78040" y="194833"/>
                </a:lnTo>
                <a:lnTo>
                  <a:pt x="78040" y="226620"/>
                </a:lnTo>
                <a:lnTo>
                  <a:pt x="46254" y="226620"/>
                </a:lnTo>
                <a:close/>
                <a:moveTo>
                  <a:pt x="0" y="194833"/>
                </a:moveTo>
                <a:lnTo>
                  <a:pt x="31787" y="194833"/>
                </a:lnTo>
                <a:lnTo>
                  <a:pt x="31787" y="226620"/>
                </a:lnTo>
                <a:lnTo>
                  <a:pt x="0" y="226620"/>
                </a:lnTo>
                <a:close/>
                <a:moveTo>
                  <a:pt x="416287" y="170479"/>
                </a:moveTo>
                <a:lnTo>
                  <a:pt x="448074" y="170479"/>
                </a:lnTo>
                <a:lnTo>
                  <a:pt x="448074" y="202266"/>
                </a:lnTo>
                <a:lnTo>
                  <a:pt x="416287" y="202266"/>
                </a:lnTo>
                <a:close/>
                <a:moveTo>
                  <a:pt x="462542" y="146125"/>
                </a:moveTo>
                <a:lnTo>
                  <a:pt x="494328" y="146125"/>
                </a:lnTo>
                <a:lnTo>
                  <a:pt x="494328" y="177911"/>
                </a:lnTo>
                <a:lnTo>
                  <a:pt x="462542" y="177911"/>
                </a:lnTo>
                <a:close/>
                <a:moveTo>
                  <a:pt x="370033" y="146125"/>
                </a:moveTo>
                <a:lnTo>
                  <a:pt x="401820" y="146125"/>
                </a:lnTo>
                <a:lnTo>
                  <a:pt x="401820" y="177911"/>
                </a:lnTo>
                <a:lnTo>
                  <a:pt x="370033" y="177911"/>
                </a:lnTo>
                <a:close/>
                <a:moveTo>
                  <a:pt x="323779" y="146125"/>
                </a:moveTo>
                <a:lnTo>
                  <a:pt x="355565" y="146125"/>
                </a:lnTo>
                <a:lnTo>
                  <a:pt x="355565" y="177911"/>
                </a:lnTo>
                <a:lnTo>
                  <a:pt x="323779" y="177911"/>
                </a:lnTo>
                <a:close/>
                <a:moveTo>
                  <a:pt x="277525" y="146125"/>
                </a:moveTo>
                <a:lnTo>
                  <a:pt x="309311" y="146125"/>
                </a:lnTo>
                <a:lnTo>
                  <a:pt x="309311" y="177911"/>
                </a:lnTo>
                <a:lnTo>
                  <a:pt x="277525" y="177911"/>
                </a:lnTo>
                <a:close/>
                <a:moveTo>
                  <a:pt x="231271" y="146125"/>
                </a:moveTo>
                <a:lnTo>
                  <a:pt x="263057" y="146125"/>
                </a:lnTo>
                <a:lnTo>
                  <a:pt x="263057" y="177911"/>
                </a:lnTo>
                <a:lnTo>
                  <a:pt x="231271" y="177911"/>
                </a:lnTo>
                <a:close/>
                <a:moveTo>
                  <a:pt x="185016" y="146125"/>
                </a:moveTo>
                <a:lnTo>
                  <a:pt x="216803" y="146125"/>
                </a:lnTo>
                <a:lnTo>
                  <a:pt x="216803" y="177911"/>
                </a:lnTo>
                <a:lnTo>
                  <a:pt x="185016" y="177911"/>
                </a:lnTo>
                <a:close/>
                <a:moveTo>
                  <a:pt x="138762" y="146125"/>
                </a:moveTo>
                <a:lnTo>
                  <a:pt x="170549" y="146125"/>
                </a:lnTo>
                <a:lnTo>
                  <a:pt x="170549" y="177911"/>
                </a:lnTo>
                <a:lnTo>
                  <a:pt x="138762" y="177911"/>
                </a:lnTo>
                <a:close/>
                <a:moveTo>
                  <a:pt x="92508" y="146125"/>
                </a:moveTo>
                <a:lnTo>
                  <a:pt x="124294" y="146125"/>
                </a:lnTo>
                <a:lnTo>
                  <a:pt x="124294" y="177911"/>
                </a:lnTo>
                <a:lnTo>
                  <a:pt x="92508" y="177911"/>
                </a:lnTo>
                <a:close/>
                <a:moveTo>
                  <a:pt x="46254" y="146125"/>
                </a:moveTo>
                <a:lnTo>
                  <a:pt x="78040" y="146125"/>
                </a:lnTo>
                <a:lnTo>
                  <a:pt x="78040" y="177911"/>
                </a:lnTo>
                <a:lnTo>
                  <a:pt x="46254" y="177911"/>
                </a:lnTo>
                <a:close/>
                <a:moveTo>
                  <a:pt x="0" y="146125"/>
                </a:moveTo>
                <a:lnTo>
                  <a:pt x="31787" y="146125"/>
                </a:lnTo>
                <a:lnTo>
                  <a:pt x="31787" y="177911"/>
                </a:lnTo>
                <a:lnTo>
                  <a:pt x="0" y="177911"/>
                </a:lnTo>
                <a:close/>
                <a:moveTo>
                  <a:pt x="416287" y="121771"/>
                </a:moveTo>
                <a:lnTo>
                  <a:pt x="448074" y="121771"/>
                </a:lnTo>
                <a:lnTo>
                  <a:pt x="448074" y="153557"/>
                </a:lnTo>
                <a:lnTo>
                  <a:pt x="416287" y="153557"/>
                </a:lnTo>
                <a:close/>
                <a:moveTo>
                  <a:pt x="370033" y="97417"/>
                </a:moveTo>
                <a:lnTo>
                  <a:pt x="401820" y="97417"/>
                </a:lnTo>
                <a:lnTo>
                  <a:pt x="401820" y="129203"/>
                </a:lnTo>
                <a:lnTo>
                  <a:pt x="370033" y="129203"/>
                </a:lnTo>
                <a:close/>
                <a:moveTo>
                  <a:pt x="323779" y="97417"/>
                </a:moveTo>
                <a:lnTo>
                  <a:pt x="355565" y="97417"/>
                </a:lnTo>
                <a:lnTo>
                  <a:pt x="355565" y="129203"/>
                </a:lnTo>
                <a:lnTo>
                  <a:pt x="323779" y="129203"/>
                </a:lnTo>
                <a:close/>
                <a:moveTo>
                  <a:pt x="277525" y="97417"/>
                </a:moveTo>
                <a:lnTo>
                  <a:pt x="309311" y="97417"/>
                </a:lnTo>
                <a:lnTo>
                  <a:pt x="309311" y="129203"/>
                </a:lnTo>
                <a:lnTo>
                  <a:pt x="277525" y="129203"/>
                </a:lnTo>
                <a:close/>
                <a:moveTo>
                  <a:pt x="231271" y="97417"/>
                </a:moveTo>
                <a:lnTo>
                  <a:pt x="263057" y="97417"/>
                </a:lnTo>
                <a:lnTo>
                  <a:pt x="263057" y="129203"/>
                </a:lnTo>
                <a:lnTo>
                  <a:pt x="231271" y="129203"/>
                </a:lnTo>
                <a:close/>
                <a:moveTo>
                  <a:pt x="185016" y="97417"/>
                </a:moveTo>
                <a:lnTo>
                  <a:pt x="216803" y="97417"/>
                </a:lnTo>
                <a:lnTo>
                  <a:pt x="216803" y="129203"/>
                </a:lnTo>
                <a:lnTo>
                  <a:pt x="185016" y="129203"/>
                </a:lnTo>
                <a:close/>
                <a:moveTo>
                  <a:pt x="138762" y="97417"/>
                </a:moveTo>
                <a:lnTo>
                  <a:pt x="170549" y="97417"/>
                </a:lnTo>
                <a:lnTo>
                  <a:pt x="170549" y="129203"/>
                </a:lnTo>
                <a:lnTo>
                  <a:pt x="138762" y="129203"/>
                </a:lnTo>
                <a:close/>
                <a:moveTo>
                  <a:pt x="92508" y="97417"/>
                </a:moveTo>
                <a:lnTo>
                  <a:pt x="124294" y="97417"/>
                </a:lnTo>
                <a:lnTo>
                  <a:pt x="124294" y="129203"/>
                </a:lnTo>
                <a:lnTo>
                  <a:pt x="92508" y="129203"/>
                </a:lnTo>
                <a:close/>
                <a:moveTo>
                  <a:pt x="46254" y="97417"/>
                </a:moveTo>
                <a:lnTo>
                  <a:pt x="78040" y="97417"/>
                </a:lnTo>
                <a:lnTo>
                  <a:pt x="78040" y="129203"/>
                </a:lnTo>
                <a:lnTo>
                  <a:pt x="46254" y="129203"/>
                </a:lnTo>
                <a:close/>
                <a:moveTo>
                  <a:pt x="0" y="97417"/>
                </a:moveTo>
                <a:lnTo>
                  <a:pt x="31787" y="97417"/>
                </a:lnTo>
                <a:lnTo>
                  <a:pt x="31787" y="129203"/>
                </a:lnTo>
                <a:lnTo>
                  <a:pt x="0" y="129203"/>
                </a:lnTo>
                <a:close/>
                <a:moveTo>
                  <a:pt x="323779" y="48708"/>
                </a:moveTo>
                <a:lnTo>
                  <a:pt x="355565" y="48708"/>
                </a:lnTo>
                <a:lnTo>
                  <a:pt x="355565" y="80495"/>
                </a:lnTo>
                <a:lnTo>
                  <a:pt x="323779" y="80495"/>
                </a:lnTo>
                <a:close/>
                <a:moveTo>
                  <a:pt x="277525" y="48708"/>
                </a:moveTo>
                <a:lnTo>
                  <a:pt x="309311" y="48708"/>
                </a:lnTo>
                <a:lnTo>
                  <a:pt x="309311" y="80495"/>
                </a:lnTo>
                <a:lnTo>
                  <a:pt x="277525" y="80495"/>
                </a:lnTo>
                <a:close/>
                <a:moveTo>
                  <a:pt x="277525" y="0"/>
                </a:moveTo>
                <a:lnTo>
                  <a:pt x="309311" y="0"/>
                </a:lnTo>
                <a:lnTo>
                  <a:pt x="309311" y="31787"/>
                </a:lnTo>
                <a:lnTo>
                  <a:pt x="277525" y="31787"/>
                </a:lnTo>
                <a:close/>
              </a:path>
            </a:pathLst>
          </a:cu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336601"/>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a:off x="5634669" y="3909512"/>
            <a:ext cx="5963088" cy="2246769"/>
          </a:xfrm>
          <a:prstGeom prst="rect">
            <a:avLst/>
          </a:prstGeom>
          <a:noFill/>
        </p:spPr>
        <p:txBody>
          <a:bodyPr wrap="square" rtlCol="0">
            <a:spAutoFit/>
          </a:bodyPr>
          <a:lstStyle/>
          <a:p>
            <a:pPr algn="just"/>
            <a:r>
              <a:rPr lang="en-US" altLang="zh-CN" sz="2800" b="1" dirty="0">
                <a:solidFill>
                  <a:srgbClr val="274800"/>
                </a:solidFill>
                <a:latin typeface="Times New Roman" panose="02020603050405020304" pitchFamily="18" charset="0"/>
                <a:ea typeface="Open Sans" panose="020B0606030504020204" pitchFamily="34" charset="0"/>
                <a:cs typeface="Times New Roman" panose="02020603050405020304" pitchFamily="18" charset="0"/>
              </a:rPr>
              <a:t>2</a:t>
            </a:r>
            <a:r>
              <a:rPr lang="vi-VN" altLang="zh-CN" sz="2800" b="1" dirty="0">
                <a:solidFill>
                  <a:srgbClr val="274800"/>
                </a:solidFill>
                <a:latin typeface="Times New Roman" panose="02020603050405020304" pitchFamily="18" charset="0"/>
                <a:ea typeface="微软雅黑" panose="020B0503020204020204" charset="-122"/>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TÌM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HIỂU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HẬU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QUẢ</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HÀNH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VI VI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PHẠM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QUYỀN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NGHĨA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VỤ</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BẦU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ỨNG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a:t>
            </a:r>
            <a:endParaRPr lang="en-US" sz="28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vi-VN" sz="2800" b="1" dirty="0" smtClean="0">
                <a:solidFill>
                  <a:srgbClr val="274800"/>
                </a:solidFill>
                <a:latin typeface="Times New Roman" panose="02020603050405020304" pitchFamily="18" charset="0"/>
                <a:ea typeface="Open Sans" panose="020B0606030504020204" pitchFamily="34" charset="0"/>
                <a:cs typeface="Times New Roman" panose="02020603050405020304" pitchFamily="18" charset="0"/>
              </a:rPr>
              <a:t>.</a:t>
            </a:r>
            <a:endParaRPr lang="zh-CN" altLang="en-US" sz="2800" b="1" dirty="0">
              <a:solidFill>
                <a:srgbClr val="2748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Rectangle 2"/>
          <p:cNvSpPr/>
          <p:nvPr/>
        </p:nvSpPr>
        <p:spPr>
          <a:xfrm>
            <a:off x="1851878" y="236050"/>
            <a:ext cx="4264374" cy="461665"/>
          </a:xfrm>
          <a:prstGeom prst="rect">
            <a:avLst/>
          </a:prstGeom>
        </p:spPr>
        <p:txBody>
          <a:bodyPr wrap="none">
            <a:spAutoFit/>
          </a:bodyPr>
          <a:lstStyle/>
          <a:p>
            <a:pPr algn="ctr"/>
            <a:r>
              <a:rPr lang="en-US" altLang="zh-CN" b="1" smtClean="0">
                <a:solidFill>
                  <a:srgbClr val="274800"/>
                </a:solidFill>
                <a:latin typeface="Times New Roman" panose="02020603050405020304" pitchFamily="18" charset="0"/>
                <a:ea typeface="Open Sans" panose="020B0606030504020204" pitchFamily="34" charset="0"/>
                <a:cs typeface="Times New Roman" panose="02020603050405020304" pitchFamily="18" charset="0"/>
              </a:rPr>
              <a:t> </a:t>
            </a:r>
            <a:r>
              <a:rPr lang="en-US" altLang="zh-CN" sz="2400" b="1" smtClean="0">
                <a:solidFill>
                  <a:srgbClr val="274800"/>
                </a:solidFill>
                <a:latin typeface="Times New Roman" panose="02020603050405020304" pitchFamily="18" charset="0"/>
                <a:ea typeface="Open Sans" panose="020B0606030504020204" pitchFamily="34" charset="0"/>
                <a:cs typeface="Times New Roman" panose="02020603050405020304" pitchFamily="18" charset="0"/>
              </a:rPr>
              <a:t>HÌNH THÀNH KIẾN THỨC  </a:t>
            </a:r>
            <a:endParaRPr lang="en-US" altLang="zh-CN" b="1" dirty="0">
              <a:solidFill>
                <a:srgbClr val="274800"/>
              </a:solidFill>
              <a:latin typeface="Times New Roman" panose="02020603050405020304" pitchFamily="18" charset="0"/>
              <a:ea typeface="Open Sans" panose="020B0606030504020204" pitchFamily="34" charset="0"/>
              <a:cs typeface="Times New Roman" panose="02020603050405020304" pitchFamily="18" charset="0"/>
            </a:endParaRPr>
          </a:p>
        </p:txBody>
      </p:sp>
      <p:cxnSp>
        <p:nvCxnSpPr>
          <p:cNvPr id="11" name="直接连接符 2"/>
          <p:cNvCxnSpPr/>
          <p:nvPr/>
        </p:nvCxnSpPr>
        <p:spPr>
          <a:xfrm>
            <a:off x="1874738" y="664210"/>
            <a:ext cx="10052050"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12" name="直接连接符 1"/>
          <p:cNvCxnSpPr/>
          <p:nvPr/>
        </p:nvCxnSpPr>
        <p:spPr>
          <a:xfrm>
            <a:off x="224790" y="664210"/>
            <a:ext cx="748665"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grpSp>
        <p:nvGrpSpPr>
          <p:cNvPr id="13" name="组合 5"/>
          <p:cNvGrpSpPr/>
          <p:nvPr/>
        </p:nvGrpSpPr>
        <p:grpSpPr>
          <a:xfrm>
            <a:off x="1025828" y="263566"/>
            <a:ext cx="743585" cy="711200"/>
            <a:chOff x="1651" y="171"/>
            <a:chExt cx="1171" cy="1120"/>
          </a:xfrm>
        </p:grpSpPr>
        <p:sp>
          <p:nvSpPr>
            <p:cNvPr id="14" name="椭圆 3"/>
            <p:cNvSpPr/>
            <p:nvPr/>
          </p:nvSpPr>
          <p:spPr>
            <a:xfrm>
              <a:off x="1702" y="171"/>
              <a:ext cx="1120" cy="1120"/>
            </a:xfrm>
            <a:prstGeom prst="ellipse">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5" name="文本框 4"/>
            <p:cNvSpPr txBox="1"/>
            <p:nvPr/>
          </p:nvSpPr>
          <p:spPr>
            <a:xfrm>
              <a:off x="1651" y="367"/>
              <a:ext cx="1135" cy="727"/>
            </a:xfrm>
            <a:prstGeom prst="rect">
              <a:avLst/>
            </a:prstGeom>
            <a:noFill/>
          </p:spPr>
          <p:txBody>
            <a:bodyPr wrap="square" rtlCol="0">
              <a:spAutoFit/>
            </a:bodyPr>
            <a:lstStyle/>
            <a:p>
              <a:pPr algn="ctr"/>
              <a:r>
                <a:rPr lang="en-US" altLang="zh-CN" sz="2400" b="1" smtClean="0">
                  <a:solidFill>
                    <a:schemeClr val="bg1"/>
                  </a:solidFill>
                  <a:latin typeface="Times New Roman" panose="02020603050405020304" pitchFamily="18" charset="0"/>
                  <a:cs typeface="Times New Roman" panose="02020603050405020304" pitchFamily="18" charset="0"/>
                </a:rPr>
                <a:t>2</a:t>
              </a:r>
              <a:endParaRPr lang="en-US" altLang="zh-CN" sz="2400" b="1">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8613038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22" presetClass="entr" presetSubtype="8"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53"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bldLvl="0" animBg="1"/>
      <p:bldP spid="22" grpId="0"/>
      <p:bldP spid="23" grpId="0" bldLvl="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8AFD8DF-2BE1-4DAC-B34D-857998A6DE64}"/>
              </a:ext>
            </a:extLst>
          </p:cNvPr>
          <p:cNvGrpSpPr/>
          <p:nvPr/>
        </p:nvGrpSpPr>
        <p:grpSpPr>
          <a:xfrm>
            <a:off x="5036505" y="362834"/>
            <a:ext cx="1496058" cy="1344235"/>
            <a:chOff x="5259705" y="1211005"/>
            <a:chExt cx="1496058" cy="1344235"/>
          </a:xfrm>
        </p:grpSpPr>
        <p:grpSp>
          <p:nvGrpSpPr>
            <p:cNvPr id="6" name="Group 5">
              <a:extLst>
                <a:ext uri="{FF2B5EF4-FFF2-40B4-BE49-F238E27FC236}">
                  <a16:creationId xmlns:a16="http://schemas.microsoft.com/office/drawing/2014/main" id="{F270FCED-264E-4576-B0D3-688C3BE8C6A4}"/>
                </a:ext>
              </a:extLst>
            </p:cNvPr>
            <p:cNvGrpSpPr/>
            <p:nvPr/>
          </p:nvGrpSpPr>
          <p:grpSpPr>
            <a:xfrm>
              <a:off x="5435598" y="1211005"/>
              <a:ext cx="1320165" cy="1320165"/>
              <a:chOff x="5435600" y="1089660"/>
              <a:chExt cx="1320165" cy="1320165"/>
            </a:xfrm>
          </p:grpSpPr>
          <p:sp>
            <p:nvSpPr>
              <p:cNvPr id="2" name="椭圆 1"/>
              <p:cNvSpPr/>
              <p:nvPr/>
            </p:nvSpPr>
            <p:spPr>
              <a:xfrm>
                <a:off x="5435600" y="1089660"/>
                <a:ext cx="1320165" cy="1320165"/>
              </a:xfrm>
              <a:prstGeom prst="ellipse">
                <a:avLst/>
              </a:prstGeom>
              <a:noFill/>
              <a:ln w="19050">
                <a:solidFill>
                  <a:srgbClr val="336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Times New Roman" panose="02020603050405020304" pitchFamily="18" charset="0"/>
                  <a:cs typeface="Times New Roman" panose="02020603050405020304" pitchFamily="18" charset="0"/>
                </a:endParaRPr>
              </a:p>
            </p:txBody>
          </p:sp>
          <p:sp>
            <p:nvSpPr>
              <p:cNvPr id="3" name="文本框 2"/>
              <p:cNvSpPr txBox="1"/>
              <p:nvPr/>
            </p:nvSpPr>
            <p:spPr>
              <a:xfrm>
                <a:off x="5535295" y="1378585"/>
                <a:ext cx="1122045" cy="584775"/>
              </a:xfrm>
              <a:prstGeom prst="rect">
                <a:avLst/>
              </a:prstGeom>
              <a:noFill/>
            </p:spPr>
            <p:txBody>
              <a:bodyPr wrap="square" rtlCol="0">
                <a:spAutoFit/>
              </a:bodyPr>
              <a:lstStyle/>
              <a:p>
                <a:pPr algn="ctr"/>
                <a:r>
                  <a:rPr lang="en-US" altLang="zh-CN" sz="3200" b="1" dirty="0" err="1" smtClean="0">
                    <a:solidFill>
                      <a:srgbClr val="336601"/>
                    </a:solidFill>
                    <a:latin typeface="Times New Roman" panose="02020603050405020304" pitchFamily="18" charset="0"/>
                    <a:ea typeface="微软雅黑" panose="020B0503020204020204" charset="-122"/>
                    <a:cs typeface="Times New Roman" panose="02020603050405020304" pitchFamily="18" charset="0"/>
                  </a:rPr>
                  <a:t>HĐ</a:t>
                </a:r>
                <a:r>
                  <a:rPr lang="en-US" altLang="zh-CN" sz="3200" b="1" dirty="0" smtClean="0">
                    <a:solidFill>
                      <a:srgbClr val="336601"/>
                    </a:solidFill>
                    <a:latin typeface="Times New Roman" panose="02020603050405020304" pitchFamily="18" charset="0"/>
                    <a:ea typeface="微软雅黑" panose="020B0503020204020204" charset="-122"/>
                    <a:cs typeface="Times New Roman" panose="02020603050405020304" pitchFamily="18" charset="0"/>
                  </a:rPr>
                  <a:t> 1</a:t>
                </a:r>
                <a:endParaRPr lang="en-US" altLang="zh-CN" sz="3200" b="1" dirty="0">
                  <a:solidFill>
                    <a:srgbClr val="336601"/>
                  </a:solidFill>
                  <a:latin typeface="Times New Roman" panose="02020603050405020304" pitchFamily="18" charset="0"/>
                  <a:ea typeface="微软雅黑" panose="020B0503020204020204" charset="-122"/>
                  <a:cs typeface="Times New Roman" panose="02020603050405020304" pitchFamily="18" charset="0"/>
                </a:endParaRPr>
              </a:p>
            </p:txBody>
          </p:sp>
        </p:grpSp>
        <p:pic>
          <p:nvPicPr>
            <p:cNvPr id="4" name="图片 3" descr="花"/>
            <p:cNvPicPr>
              <a:picLocks noChangeAspect="1"/>
            </p:cNvPicPr>
            <p:nvPr/>
          </p:nvPicPr>
          <p:blipFill>
            <a:blip r:embed="rId3"/>
            <a:stretch>
              <a:fillRect/>
            </a:stretch>
          </p:blipFill>
          <p:spPr>
            <a:xfrm>
              <a:off x="5259705" y="1860550"/>
              <a:ext cx="774065" cy="694690"/>
            </a:xfrm>
            <a:prstGeom prst="rect">
              <a:avLst/>
            </a:prstGeom>
          </p:spPr>
        </p:pic>
      </p:grpSp>
      <p:sp>
        <p:nvSpPr>
          <p:cNvPr id="5" name="文本框 4"/>
          <p:cNvSpPr txBox="1"/>
          <p:nvPr/>
        </p:nvSpPr>
        <p:spPr>
          <a:xfrm>
            <a:off x="2376639" y="2416256"/>
            <a:ext cx="7790075" cy="1384995"/>
          </a:xfrm>
          <a:prstGeom prst="rect">
            <a:avLst/>
          </a:prstGeom>
          <a:noFill/>
        </p:spPr>
        <p:txBody>
          <a:bodyPr wrap="square" rtlCol="0">
            <a:spAutoFit/>
          </a:bodyPr>
          <a:lstStyle/>
          <a:p>
            <a:pPr algn="just"/>
            <a:r>
              <a:rPr lang="en-US" sz="2800" b="1" dirty="0" err="1">
                <a:solidFill>
                  <a:schemeClr val="accent6">
                    <a:lumMod val="75000"/>
                  </a:schemeClr>
                </a:solidFill>
                <a:latin typeface="Times New Roman" panose="02020603050405020304" pitchFamily="18" charset="0"/>
                <a:cs typeface="Times New Roman" panose="02020603050405020304" pitchFamily="18" charset="0"/>
              </a:rPr>
              <a:t>TÌM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HIỂU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MỘT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SỐ</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QUY</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CƠ</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BẢN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PHÁP</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LUẬT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QUYỀN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NGHĨA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VỤ</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BẦU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ỨNG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a:t>
            </a:r>
            <a:endParaRPr lang="en-US" sz="2800" dirty="0">
              <a:solidFill>
                <a:schemeClr val="accent6">
                  <a:lumMod val="75000"/>
                </a:schemeClr>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0B3230EF-1E57-4AA8-BD88-9C57E1F26CB4}"/>
              </a:ext>
            </a:extLst>
          </p:cNvPr>
          <p:cNvGrpSpPr/>
          <p:nvPr/>
        </p:nvGrpSpPr>
        <p:grpSpPr>
          <a:xfrm>
            <a:off x="914984" y="3964409"/>
            <a:ext cx="2407654" cy="1200329"/>
            <a:chOff x="3506736" y="4088697"/>
            <a:chExt cx="2407654" cy="1200329"/>
          </a:xfrm>
        </p:grpSpPr>
        <p:sp>
          <p:nvSpPr>
            <p:cNvPr id="126" name="定位箭头"/>
            <p:cNvSpPr/>
            <p:nvPr/>
          </p:nvSpPr>
          <p:spPr>
            <a:xfrm rot="5400000">
              <a:off x="3506736" y="4182329"/>
              <a:ext cx="397510" cy="397510"/>
            </a:xfrm>
            <a:custGeom>
              <a:avLst/>
              <a:gdLst/>
              <a:ahLst/>
              <a:cxnLst/>
              <a:rect l="l" t="t" r="r" b="b"/>
              <a:pathLst>
                <a:path w="751403" h="647761">
                  <a:moveTo>
                    <a:pt x="375701" y="46501"/>
                  </a:moveTo>
                  <a:lnTo>
                    <a:pt x="64988" y="582211"/>
                  </a:lnTo>
                  <a:lnTo>
                    <a:pt x="69940" y="582211"/>
                  </a:lnTo>
                  <a:lnTo>
                    <a:pt x="375701" y="403812"/>
                  </a:lnTo>
                  <a:close/>
                  <a:moveTo>
                    <a:pt x="375702" y="0"/>
                  </a:moveTo>
                  <a:lnTo>
                    <a:pt x="751403" y="647761"/>
                  </a:lnTo>
                  <a:lnTo>
                    <a:pt x="745416" y="647761"/>
                  </a:lnTo>
                  <a:lnTo>
                    <a:pt x="375702" y="432047"/>
                  </a:lnTo>
                  <a:lnTo>
                    <a:pt x="375701" y="432048"/>
                  </a:lnTo>
                  <a:lnTo>
                    <a:pt x="375701" y="432048"/>
                  </a:lnTo>
                  <a:lnTo>
                    <a:pt x="5987" y="647761"/>
                  </a:lnTo>
                  <a:lnTo>
                    <a:pt x="0" y="647761"/>
                  </a:lnTo>
                  <a:close/>
                </a:path>
              </a:pathLst>
            </a:cu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200">
                <a:solidFill>
                  <a:srgbClr val="FFFFFF"/>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4007485" y="4088697"/>
              <a:ext cx="1906905" cy="1200329"/>
            </a:xfrm>
            <a:prstGeom prst="rect">
              <a:avLst/>
            </a:prstGeom>
            <a:noFill/>
          </p:spPr>
          <p:txBody>
            <a:bodyPr wrap="square" rtlCol="0">
              <a:spAutoFit/>
            </a:bodyPr>
            <a:lstStyle/>
            <a:p>
              <a:pPr lvl="0" algn="just"/>
              <a:r>
                <a:rPr lang="en-US" sz="2400" b="1" dirty="0" err="1">
                  <a:solidFill>
                    <a:schemeClr val="accent6">
                      <a:lumMod val="75000"/>
                    </a:schemeClr>
                  </a:solidFill>
                  <a:latin typeface="Times New Roman" panose="02020603050405020304" pitchFamily="18" charset="0"/>
                  <a:cs typeface="Times New Roman" panose="02020603050405020304" pitchFamily="18" charset="0"/>
                </a:rPr>
                <a:t>Quyền</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dân</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bầu</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6">
                      <a:lumMod val="75000"/>
                    </a:schemeClr>
                  </a:solidFill>
                  <a:latin typeface="Times New Roman" panose="02020603050405020304" pitchFamily="18" charset="0"/>
                  <a:cs typeface="Times New Roman" panose="02020603050405020304" pitchFamily="18" charset="0"/>
                </a:rPr>
                <a:t>cử</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85B757A9-76FA-48E9-B135-522818D5AD0C}"/>
              </a:ext>
            </a:extLst>
          </p:cNvPr>
          <p:cNvGrpSpPr/>
          <p:nvPr/>
        </p:nvGrpSpPr>
        <p:grpSpPr>
          <a:xfrm>
            <a:off x="8606032" y="3964409"/>
            <a:ext cx="2937151" cy="1200329"/>
            <a:chOff x="6431003" y="4077335"/>
            <a:chExt cx="2937151" cy="1200329"/>
          </a:xfrm>
        </p:grpSpPr>
        <p:sp>
          <p:nvSpPr>
            <p:cNvPr id="8" name="定位箭头"/>
            <p:cNvSpPr/>
            <p:nvPr/>
          </p:nvSpPr>
          <p:spPr>
            <a:xfrm rot="5400000">
              <a:off x="6431003" y="4159605"/>
              <a:ext cx="397510" cy="397510"/>
            </a:xfrm>
            <a:custGeom>
              <a:avLst/>
              <a:gdLst/>
              <a:ahLst/>
              <a:cxnLst/>
              <a:rect l="l" t="t" r="r" b="b"/>
              <a:pathLst>
                <a:path w="751403" h="647761">
                  <a:moveTo>
                    <a:pt x="375701" y="46501"/>
                  </a:moveTo>
                  <a:lnTo>
                    <a:pt x="64988" y="582211"/>
                  </a:lnTo>
                  <a:lnTo>
                    <a:pt x="69940" y="582211"/>
                  </a:lnTo>
                  <a:lnTo>
                    <a:pt x="375701" y="403812"/>
                  </a:lnTo>
                  <a:close/>
                  <a:moveTo>
                    <a:pt x="375702" y="0"/>
                  </a:moveTo>
                  <a:lnTo>
                    <a:pt x="751403" y="647761"/>
                  </a:lnTo>
                  <a:lnTo>
                    <a:pt x="745416" y="647761"/>
                  </a:lnTo>
                  <a:lnTo>
                    <a:pt x="375702" y="432047"/>
                  </a:lnTo>
                  <a:lnTo>
                    <a:pt x="375701" y="432048"/>
                  </a:lnTo>
                  <a:lnTo>
                    <a:pt x="375701" y="432048"/>
                  </a:lnTo>
                  <a:lnTo>
                    <a:pt x="5987" y="647761"/>
                  </a:lnTo>
                  <a:lnTo>
                    <a:pt x="0" y="647761"/>
                  </a:lnTo>
                  <a:close/>
                </a:path>
              </a:pathLst>
            </a:cu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6886575" y="4077335"/>
              <a:ext cx="2481579" cy="1200329"/>
            </a:xfrm>
            <a:prstGeom prst="rect">
              <a:avLst/>
            </a:prstGeom>
            <a:noFill/>
          </p:spPr>
          <p:txBody>
            <a:bodyPr wrap="square" rtlCol="0">
              <a:spAutoFit/>
            </a:bodyPr>
            <a:lstStyle/>
            <a:p>
              <a:pPr lvl="0" algn="just"/>
              <a:r>
                <a:rPr lang="en-US" sz="2400" b="1" dirty="0" err="1">
                  <a:solidFill>
                    <a:schemeClr val="accent6">
                      <a:lumMod val="75000"/>
                    </a:schemeClr>
                  </a:solidFill>
                  <a:latin typeface="Times New Roman" panose="02020603050405020304" pitchFamily="18" charset="0"/>
                  <a:cs typeface="Times New Roman" panose="02020603050405020304" pitchFamily="18" charset="0"/>
                </a:rPr>
                <a:t>Nghĩa</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vụ</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dân</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bầu</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cử</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ứng</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6">
                      <a:lumMod val="75000"/>
                    </a:schemeClr>
                  </a:solidFill>
                  <a:latin typeface="Times New Roman" panose="02020603050405020304" pitchFamily="18" charset="0"/>
                  <a:cs typeface="Times New Roman" panose="02020603050405020304" pitchFamily="18" charset="0"/>
                </a:rPr>
                <a:t>cử</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F93A711B-FAE4-49F2-B859-E15F4ACA3B83}"/>
              </a:ext>
            </a:extLst>
          </p:cNvPr>
          <p:cNvGrpSpPr/>
          <p:nvPr/>
        </p:nvGrpSpPr>
        <p:grpSpPr>
          <a:xfrm>
            <a:off x="4712886" y="3953047"/>
            <a:ext cx="2304415" cy="1200329"/>
            <a:chOff x="3609975" y="4979670"/>
            <a:chExt cx="2304415" cy="1200329"/>
          </a:xfrm>
        </p:grpSpPr>
        <p:sp>
          <p:nvSpPr>
            <p:cNvPr id="10" name="定位箭头"/>
            <p:cNvSpPr/>
            <p:nvPr/>
          </p:nvSpPr>
          <p:spPr>
            <a:xfrm rot="5400000">
              <a:off x="3609975" y="5073302"/>
              <a:ext cx="397510" cy="397510"/>
            </a:xfrm>
            <a:custGeom>
              <a:avLst/>
              <a:gdLst/>
              <a:ahLst/>
              <a:cxnLst/>
              <a:rect l="l" t="t" r="r" b="b"/>
              <a:pathLst>
                <a:path w="751403" h="647761">
                  <a:moveTo>
                    <a:pt x="375701" y="46501"/>
                  </a:moveTo>
                  <a:lnTo>
                    <a:pt x="64988" y="582211"/>
                  </a:lnTo>
                  <a:lnTo>
                    <a:pt x="69940" y="582211"/>
                  </a:lnTo>
                  <a:lnTo>
                    <a:pt x="375701" y="403812"/>
                  </a:lnTo>
                  <a:close/>
                  <a:moveTo>
                    <a:pt x="375702" y="0"/>
                  </a:moveTo>
                  <a:lnTo>
                    <a:pt x="751403" y="647761"/>
                  </a:lnTo>
                  <a:lnTo>
                    <a:pt x="745416" y="647761"/>
                  </a:lnTo>
                  <a:lnTo>
                    <a:pt x="375702" y="432047"/>
                  </a:lnTo>
                  <a:lnTo>
                    <a:pt x="375701" y="432048"/>
                  </a:lnTo>
                  <a:lnTo>
                    <a:pt x="375701" y="432048"/>
                  </a:lnTo>
                  <a:lnTo>
                    <a:pt x="5987" y="647761"/>
                  </a:lnTo>
                  <a:lnTo>
                    <a:pt x="0" y="647761"/>
                  </a:lnTo>
                  <a:close/>
                </a:path>
              </a:pathLst>
            </a:cu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4007485" y="4979670"/>
              <a:ext cx="1906905" cy="1200329"/>
            </a:xfrm>
            <a:prstGeom prst="rect">
              <a:avLst/>
            </a:prstGeom>
            <a:noFill/>
          </p:spPr>
          <p:txBody>
            <a:bodyPr wrap="square" rtlCol="0">
              <a:spAutoFit/>
            </a:bodyPr>
            <a:lstStyle/>
            <a:p>
              <a:pPr lvl="0" algn="just"/>
              <a:r>
                <a:rPr lang="en-US" sz="2400" b="1" dirty="0" err="1">
                  <a:solidFill>
                    <a:schemeClr val="accent6">
                      <a:lumMod val="75000"/>
                    </a:schemeClr>
                  </a:solidFill>
                  <a:latin typeface="Times New Roman" panose="02020603050405020304" pitchFamily="18" charset="0"/>
                  <a:cs typeface="Times New Roman" panose="02020603050405020304" pitchFamily="18" charset="0"/>
                </a:rPr>
                <a:t>Quyền</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dân</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ứng</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accent6">
                      <a:lumMod val="75000"/>
                    </a:schemeClr>
                  </a:solidFill>
                  <a:latin typeface="Times New Roman" panose="02020603050405020304" pitchFamily="18" charset="0"/>
                  <a:cs typeface="Times New Roman" panose="02020603050405020304" pitchFamily="18" charset="0"/>
                </a:rPr>
                <a:t>cử</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6827666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a:cxnSpLocks/>
          </p:cNvCxnSpPr>
          <p:nvPr/>
        </p:nvCxnSpPr>
        <p:spPr>
          <a:xfrm>
            <a:off x="318770" y="605219"/>
            <a:ext cx="1518413"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a:cxnSpLocks/>
          </p:cNvCxnSpPr>
          <p:nvPr/>
        </p:nvCxnSpPr>
        <p:spPr>
          <a:xfrm>
            <a:off x="2767914" y="605219"/>
            <a:ext cx="8266670"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965214" y="93667"/>
            <a:ext cx="720725" cy="711200"/>
            <a:chOff x="1816" y="72"/>
            <a:chExt cx="1135" cy="1120"/>
          </a:xfrm>
        </p:grpSpPr>
        <p:sp>
          <p:nvSpPr>
            <p:cNvPr id="4" name="椭圆 3"/>
            <p:cNvSpPr/>
            <p:nvPr/>
          </p:nvSpPr>
          <p:spPr>
            <a:xfrm>
              <a:off x="1831" y="72"/>
              <a:ext cx="1120" cy="1120"/>
            </a:xfrm>
            <a:prstGeom prst="ellipse">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5" name="文本框 4"/>
            <p:cNvSpPr txBox="1"/>
            <p:nvPr/>
          </p:nvSpPr>
          <p:spPr>
            <a:xfrm>
              <a:off x="1816" y="384"/>
              <a:ext cx="1135" cy="582"/>
            </a:xfrm>
            <a:prstGeom prst="rect">
              <a:avLst/>
            </a:prstGeom>
            <a:noFill/>
          </p:spPr>
          <p:txBody>
            <a:bodyPr wrap="square" rtlCol="0">
              <a:spAutoFit/>
            </a:bodyPr>
            <a:lstStyle/>
            <a:p>
              <a:pPr algn="ctr"/>
              <a:r>
                <a:rPr lang="en-US" altLang="zh-CN" b="1">
                  <a:solidFill>
                    <a:schemeClr val="bg1"/>
                  </a:solidFill>
                  <a:latin typeface="Times New Roman" panose="02020603050405020304" pitchFamily="18" charset="0"/>
                  <a:cs typeface="Times New Roman" panose="02020603050405020304" pitchFamily="18" charset="0"/>
                </a:rPr>
                <a:t>01</a:t>
              </a:r>
            </a:p>
          </p:txBody>
        </p:sp>
      </p:grpSp>
      <p:sp>
        <p:nvSpPr>
          <p:cNvPr id="7" name="文本框 6"/>
          <p:cNvSpPr txBox="1"/>
          <p:nvPr/>
        </p:nvSpPr>
        <p:spPr>
          <a:xfrm>
            <a:off x="2767913" y="201139"/>
            <a:ext cx="9072547" cy="400110"/>
          </a:xfrm>
          <a:prstGeom prst="rect">
            <a:avLst/>
          </a:prstGeom>
          <a:noFill/>
        </p:spPr>
        <p:txBody>
          <a:bodyPr wrap="square" rtlCol="0">
            <a:spAutoFit/>
          </a:bodyPr>
          <a:lstStyle/>
          <a:p>
            <a:pPr lvl="0"/>
            <a:r>
              <a:rPr lang="en-US" sz="2000" b="1" dirty="0" err="1">
                <a:latin typeface="Times New Roman" panose="02020603050405020304" pitchFamily="18" charset="0"/>
                <a:cs typeface="Times New Roman" panose="02020603050405020304" pitchFamily="18" charset="0"/>
              </a:rPr>
              <a:t>Quy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luật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ứng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cử</a:t>
            </a:r>
            <a:endParaRPr lang="en-US" sz="2000" b="1" dirty="0">
              <a:solidFill>
                <a:schemeClr val="accent6">
                  <a:lumMod val="75000"/>
                </a:schemeClr>
              </a:solidFill>
              <a:latin typeface="Times New Roman" panose="02020603050405020304" pitchFamily="18" charset="0"/>
              <a:cs typeface="Times New Roman" panose="02020603050405020304" pitchFamily="18" charset="0"/>
            </a:endParaRPr>
          </a:p>
        </p:txBody>
      </p:sp>
      <p:grpSp>
        <p:nvGrpSpPr>
          <p:cNvPr id="37" name="组合 36"/>
          <p:cNvGrpSpPr/>
          <p:nvPr/>
        </p:nvGrpSpPr>
        <p:grpSpPr>
          <a:xfrm>
            <a:off x="1399495" y="921411"/>
            <a:ext cx="4235528" cy="1541969"/>
            <a:chOff x="1090178" y="2177622"/>
            <a:chExt cx="2900455" cy="992045"/>
          </a:xfrm>
        </p:grpSpPr>
        <p:sp>
          <p:nvSpPr>
            <p:cNvPr id="38" name="矩形 37"/>
            <p:cNvSpPr/>
            <p:nvPr/>
          </p:nvSpPr>
          <p:spPr>
            <a:xfrm>
              <a:off x="1113255" y="2177622"/>
              <a:ext cx="2877378" cy="992045"/>
            </a:xfrm>
            <a:prstGeom prst="rect">
              <a:avLst/>
            </a:prstGeom>
            <a:solidFill>
              <a:srgbClr val="33660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Times New Roman" panose="02020603050405020304" pitchFamily="18" charset="0"/>
                <a:ea typeface="微软雅黑" panose="020B0503020204020204" charset="-122"/>
                <a:cs typeface="Times New Roman" panose="02020603050405020304" pitchFamily="18" charset="0"/>
              </a:endParaRPr>
            </a:p>
          </p:txBody>
        </p:sp>
        <p:sp>
          <p:nvSpPr>
            <p:cNvPr id="39" name="文本框 38"/>
            <p:cNvSpPr txBox="1"/>
            <p:nvPr/>
          </p:nvSpPr>
          <p:spPr>
            <a:xfrm>
              <a:off x="1090178" y="2372389"/>
              <a:ext cx="2876646" cy="455427"/>
            </a:xfrm>
            <a:prstGeom prst="rect">
              <a:avLst/>
            </a:prstGeom>
            <a:noFill/>
          </p:spPr>
          <p:txBody>
            <a:bodyPr wrap="square" rtlCol="0" anchor="ctr">
              <a:spAutoFit/>
            </a:bodyPr>
            <a:lstStyle/>
            <a:p>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SGK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97,98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hỏi</a:t>
              </a:r>
              <a:r>
                <a:rPr lang="en-US" sz="2000" dirty="0">
                  <a:latin typeface="Times New Roman" panose="02020603050405020304" pitchFamily="18" charset="0"/>
                  <a:cs typeface="Times New Roman" panose="02020603050405020304" pitchFamily="18" charset="0"/>
                </a:rPr>
                <a:t>:</a:t>
              </a:r>
            </a:p>
          </p:txBody>
        </p:sp>
      </p:grpSp>
      <p:sp>
        <p:nvSpPr>
          <p:cNvPr id="46" name="Rectangle 9">
            <a:extLst>
              <a:ext uri="{FF2B5EF4-FFF2-40B4-BE49-F238E27FC236}">
                <a16:creationId xmlns:a16="http://schemas.microsoft.com/office/drawing/2014/main" id="{D9675183-62CB-644E-9044-168339A85A35}"/>
              </a:ext>
            </a:extLst>
          </p:cNvPr>
          <p:cNvSpPr>
            <a:spLocks noChangeArrowheads="1"/>
          </p:cNvSpPr>
          <p:nvPr/>
        </p:nvSpPr>
        <p:spPr bwMode="auto">
          <a:xfrm>
            <a:off x="4258072" y="3331705"/>
            <a:ext cx="7089502" cy="872812"/>
          </a:xfrm>
          <a:prstGeom prst="rect">
            <a:avLst/>
          </a:prstGeom>
          <a:solidFill>
            <a:schemeClr val="accent6">
              <a:lumMod val="60000"/>
              <a:lumOff val="40000"/>
            </a:schemeClr>
          </a:solidFill>
          <a:ln>
            <a:noFill/>
          </a:ln>
        </p:spPr>
        <p:txBody>
          <a:bodyPr/>
          <a:lstStyle/>
          <a:p>
            <a:endParaRPr lang="zh-CN" altLang="en-US" b="1">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47" name="Oval 10">
            <a:extLst>
              <a:ext uri="{FF2B5EF4-FFF2-40B4-BE49-F238E27FC236}">
                <a16:creationId xmlns:a16="http://schemas.microsoft.com/office/drawing/2014/main" id="{A340A906-F709-DF4D-8BBC-8D2D7F088105}"/>
              </a:ext>
            </a:extLst>
          </p:cNvPr>
          <p:cNvSpPr>
            <a:spLocks noChangeArrowheads="1"/>
          </p:cNvSpPr>
          <p:nvPr/>
        </p:nvSpPr>
        <p:spPr bwMode="auto">
          <a:xfrm>
            <a:off x="11122162" y="3521429"/>
            <a:ext cx="718299" cy="697171"/>
          </a:xfrm>
          <a:prstGeom prst="ellipse">
            <a:avLst/>
          </a:prstGeom>
          <a:solidFill>
            <a:schemeClr val="accent6">
              <a:lumMod val="60000"/>
              <a:lumOff val="40000"/>
            </a:schemeClr>
          </a:solidFill>
          <a:ln w="19050">
            <a:solidFill>
              <a:srgbClr val="FFFFFF"/>
            </a:solidFill>
            <a:round/>
          </a:ln>
        </p:spPr>
        <p:txBody>
          <a:bodyPr/>
          <a:lstStyle/>
          <a:p>
            <a:r>
              <a:rPr lang="en-US" altLang="zh-CN" sz="2400" b="1"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 1</a:t>
            </a:r>
            <a:endParaRPr lang="en-US" altLang="zh-CN" sz="2400" b="1">
              <a:solidFill>
                <a:schemeClr val="bg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48" name="Rectangle 11">
            <a:extLst>
              <a:ext uri="{FF2B5EF4-FFF2-40B4-BE49-F238E27FC236}">
                <a16:creationId xmlns:a16="http://schemas.microsoft.com/office/drawing/2014/main" id="{7F956D4E-DB88-8341-90EF-403D7F6A6ABA}"/>
              </a:ext>
            </a:extLst>
          </p:cNvPr>
          <p:cNvSpPr>
            <a:spLocks noChangeArrowheads="1"/>
          </p:cNvSpPr>
          <p:nvPr/>
        </p:nvSpPr>
        <p:spPr bwMode="auto">
          <a:xfrm>
            <a:off x="4073558" y="4311237"/>
            <a:ext cx="7274016" cy="1014780"/>
          </a:xfrm>
          <a:prstGeom prst="rect">
            <a:avLst/>
          </a:prstGeom>
          <a:solidFill>
            <a:srgbClr val="336601"/>
          </a:solidFill>
          <a:ln>
            <a:noFill/>
          </a:ln>
        </p:spPr>
        <p:txBody>
          <a:bodyPr/>
          <a:lstStyle/>
          <a:p>
            <a:endParaRPr lang="zh-CN" altLang="en-US" b="1">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49" name="Oval 12">
            <a:extLst>
              <a:ext uri="{FF2B5EF4-FFF2-40B4-BE49-F238E27FC236}">
                <a16:creationId xmlns:a16="http://schemas.microsoft.com/office/drawing/2014/main" id="{4447E924-04A1-F441-BA59-37A99EE212BE}"/>
              </a:ext>
            </a:extLst>
          </p:cNvPr>
          <p:cNvSpPr>
            <a:spLocks noChangeArrowheads="1"/>
          </p:cNvSpPr>
          <p:nvPr/>
        </p:nvSpPr>
        <p:spPr bwMode="auto">
          <a:xfrm>
            <a:off x="11099896" y="4239526"/>
            <a:ext cx="795717" cy="821658"/>
          </a:xfrm>
          <a:prstGeom prst="ellipse">
            <a:avLst/>
          </a:prstGeom>
          <a:solidFill>
            <a:srgbClr val="336601"/>
          </a:solidFill>
          <a:ln w="19050">
            <a:solidFill>
              <a:schemeClr val="bg1"/>
            </a:solidFill>
            <a:round/>
          </a:ln>
        </p:spPr>
        <p:txBody>
          <a:bodyPr/>
          <a:lstStyle/>
          <a:p>
            <a:r>
              <a:rPr lang="en-US" sz="2400" b="1"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 2</a:t>
            </a:r>
            <a:endParaRPr lang="en-US" b="1">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grpSp>
        <p:nvGrpSpPr>
          <p:cNvPr id="55" name="组合 17">
            <a:extLst>
              <a:ext uri="{FF2B5EF4-FFF2-40B4-BE49-F238E27FC236}">
                <a16:creationId xmlns:a16="http://schemas.microsoft.com/office/drawing/2014/main" id="{E0F38987-7AB5-8347-A6FA-6ED266B32557}"/>
              </a:ext>
            </a:extLst>
          </p:cNvPr>
          <p:cNvGrpSpPr/>
          <p:nvPr/>
        </p:nvGrpSpPr>
        <p:grpSpPr>
          <a:xfrm>
            <a:off x="2365625" y="3383174"/>
            <a:ext cx="3503930" cy="3474791"/>
            <a:chOff x="6284" y="3008"/>
            <a:chExt cx="6226" cy="6194"/>
          </a:xfrm>
        </p:grpSpPr>
        <p:sp>
          <p:nvSpPr>
            <p:cNvPr id="56" name="Oval 18">
              <a:extLst>
                <a:ext uri="{FF2B5EF4-FFF2-40B4-BE49-F238E27FC236}">
                  <a16:creationId xmlns:a16="http://schemas.microsoft.com/office/drawing/2014/main" id="{436176DD-DAC7-9047-AE7C-65364A08F82E}"/>
                </a:ext>
              </a:extLst>
            </p:cNvPr>
            <p:cNvSpPr>
              <a:spLocks noChangeArrowheads="1"/>
            </p:cNvSpPr>
            <p:nvPr/>
          </p:nvSpPr>
          <p:spPr bwMode="auto">
            <a:xfrm>
              <a:off x="6562" y="3289"/>
              <a:ext cx="3729" cy="3733"/>
            </a:xfrm>
            <a:prstGeom prst="ellipse">
              <a:avLst/>
            </a:prstGeom>
            <a:solidFill>
              <a:schemeClr val="accent6">
                <a:lumMod val="60000"/>
                <a:lumOff val="40000"/>
              </a:schemeClr>
            </a:solidFill>
            <a:ln>
              <a:noFill/>
            </a:ln>
          </p:spPr>
          <p:txBody>
            <a:bodyPr/>
            <a:lstStyle/>
            <a:p>
              <a:endParaRPr lang="zh-CN" altLang="en-US" b="1">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grpSp>
          <p:nvGrpSpPr>
            <p:cNvPr id="57" name="组合 7">
              <a:extLst>
                <a:ext uri="{FF2B5EF4-FFF2-40B4-BE49-F238E27FC236}">
                  <a16:creationId xmlns:a16="http://schemas.microsoft.com/office/drawing/2014/main" id="{AB44A059-6625-4140-9A50-00FEE3B488F7}"/>
                </a:ext>
              </a:extLst>
            </p:cNvPr>
            <p:cNvGrpSpPr/>
            <p:nvPr/>
          </p:nvGrpSpPr>
          <p:grpSpPr>
            <a:xfrm>
              <a:off x="6284" y="3008"/>
              <a:ext cx="6226" cy="6195"/>
              <a:chOff x="2919413" y="1635125"/>
              <a:chExt cx="3127375" cy="3111500"/>
            </a:xfrm>
          </p:grpSpPr>
          <p:sp>
            <p:nvSpPr>
              <p:cNvPr id="58" name="Freeform 19">
                <a:extLst>
                  <a:ext uri="{FF2B5EF4-FFF2-40B4-BE49-F238E27FC236}">
                    <a16:creationId xmlns:a16="http://schemas.microsoft.com/office/drawing/2014/main" id="{837F1E6F-DCD1-7645-B4D5-832919A9CFD2}"/>
                  </a:ext>
                </a:extLst>
              </p:cNvPr>
              <p:cNvSpPr>
                <a:spLocks noEditPoints="1"/>
              </p:cNvSpPr>
              <p:nvPr/>
            </p:nvSpPr>
            <p:spPr bwMode="auto">
              <a:xfrm>
                <a:off x="2919413" y="1635125"/>
                <a:ext cx="2144712" cy="2147888"/>
              </a:xfrm>
              <a:custGeom>
                <a:avLst/>
                <a:gdLst>
                  <a:gd name="T0" fmla="*/ 480 w 961"/>
                  <a:gd name="T1" fmla="*/ 0 h 961"/>
                  <a:gd name="T2" fmla="*/ 0 w 961"/>
                  <a:gd name="T3" fmla="*/ 480 h 961"/>
                  <a:gd name="T4" fmla="*/ 480 w 961"/>
                  <a:gd name="T5" fmla="*/ 961 h 961"/>
                  <a:gd name="T6" fmla="*/ 961 w 961"/>
                  <a:gd name="T7" fmla="*/ 480 h 961"/>
                  <a:gd name="T8" fmla="*/ 480 w 961"/>
                  <a:gd name="T9" fmla="*/ 0 h 961"/>
                  <a:gd name="T10" fmla="*/ 480 w 961"/>
                  <a:gd name="T11" fmla="*/ 896 h 961"/>
                  <a:gd name="T12" fmla="*/ 64 w 961"/>
                  <a:gd name="T13" fmla="*/ 480 h 961"/>
                  <a:gd name="T14" fmla="*/ 480 w 961"/>
                  <a:gd name="T15" fmla="*/ 64 h 961"/>
                  <a:gd name="T16" fmla="*/ 896 w 961"/>
                  <a:gd name="T17" fmla="*/ 480 h 961"/>
                  <a:gd name="T18" fmla="*/ 480 w 961"/>
                  <a:gd name="T19" fmla="*/ 896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1" h="961">
                    <a:moveTo>
                      <a:pt x="480" y="0"/>
                    </a:moveTo>
                    <a:cubicBezTo>
                      <a:pt x="215" y="0"/>
                      <a:pt x="0" y="215"/>
                      <a:pt x="0" y="480"/>
                    </a:cubicBezTo>
                    <a:cubicBezTo>
                      <a:pt x="0" y="746"/>
                      <a:pt x="215" y="961"/>
                      <a:pt x="480" y="961"/>
                    </a:cubicBezTo>
                    <a:cubicBezTo>
                      <a:pt x="746" y="961"/>
                      <a:pt x="961" y="746"/>
                      <a:pt x="961" y="480"/>
                    </a:cubicBezTo>
                    <a:cubicBezTo>
                      <a:pt x="961" y="215"/>
                      <a:pt x="746" y="0"/>
                      <a:pt x="480" y="0"/>
                    </a:cubicBezTo>
                    <a:close/>
                    <a:moveTo>
                      <a:pt x="480" y="896"/>
                    </a:moveTo>
                    <a:cubicBezTo>
                      <a:pt x="251" y="896"/>
                      <a:pt x="64" y="710"/>
                      <a:pt x="64" y="480"/>
                    </a:cubicBezTo>
                    <a:cubicBezTo>
                      <a:pt x="64" y="251"/>
                      <a:pt x="251" y="64"/>
                      <a:pt x="480" y="64"/>
                    </a:cubicBezTo>
                    <a:cubicBezTo>
                      <a:pt x="710" y="64"/>
                      <a:pt x="896" y="251"/>
                      <a:pt x="896" y="480"/>
                    </a:cubicBezTo>
                    <a:cubicBezTo>
                      <a:pt x="896" y="710"/>
                      <a:pt x="710" y="896"/>
                      <a:pt x="480" y="896"/>
                    </a:cubicBezTo>
                    <a:close/>
                  </a:path>
                </a:pathLst>
              </a:custGeom>
              <a:solidFill>
                <a:srgbClr val="336601"/>
              </a:solidFill>
              <a:ln>
                <a:noFill/>
              </a:ln>
            </p:spPr>
            <p:txBody>
              <a:bodyPr/>
              <a:lstStyle/>
              <a:p>
                <a:endParaRPr lang="zh-CN" altLang="en-US" b="1">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59" name="Freeform 20">
                <a:extLst>
                  <a:ext uri="{FF2B5EF4-FFF2-40B4-BE49-F238E27FC236}">
                    <a16:creationId xmlns:a16="http://schemas.microsoft.com/office/drawing/2014/main" id="{F594BC20-E50D-B84B-8A54-AB679EBD5ACC}"/>
                  </a:ext>
                </a:extLst>
              </p:cNvPr>
              <p:cNvSpPr/>
              <p:nvPr/>
            </p:nvSpPr>
            <p:spPr bwMode="auto">
              <a:xfrm>
                <a:off x="4660900" y="3355975"/>
                <a:ext cx="631825" cy="633413"/>
              </a:xfrm>
              <a:custGeom>
                <a:avLst/>
                <a:gdLst>
                  <a:gd name="T0" fmla="*/ 309 w 398"/>
                  <a:gd name="T1" fmla="*/ 399 h 399"/>
                  <a:gd name="T2" fmla="*/ 0 w 398"/>
                  <a:gd name="T3" fmla="*/ 89 h 399"/>
                  <a:gd name="T4" fmla="*/ 88 w 398"/>
                  <a:gd name="T5" fmla="*/ 0 h 399"/>
                  <a:gd name="T6" fmla="*/ 398 w 398"/>
                  <a:gd name="T7" fmla="*/ 310 h 399"/>
                  <a:gd name="T8" fmla="*/ 309 w 398"/>
                  <a:gd name="T9" fmla="*/ 399 h 399"/>
                </a:gdLst>
                <a:ahLst/>
                <a:cxnLst>
                  <a:cxn ang="0">
                    <a:pos x="T0" y="T1"/>
                  </a:cxn>
                  <a:cxn ang="0">
                    <a:pos x="T2" y="T3"/>
                  </a:cxn>
                  <a:cxn ang="0">
                    <a:pos x="T4" y="T5"/>
                  </a:cxn>
                  <a:cxn ang="0">
                    <a:pos x="T6" y="T7"/>
                  </a:cxn>
                  <a:cxn ang="0">
                    <a:pos x="T8" y="T9"/>
                  </a:cxn>
                </a:cxnLst>
                <a:rect l="0" t="0" r="r" b="b"/>
                <a:pathLst>
                  <a:path w="398" h="399">
                    <a:moveTo>
                      <a:pt x="309" y="399"/>
                    </a:moveTo>
                    <a:lnTo>
                      <a:pt x="0" y="89"/>
                    </a:lnTo>
                    <a:lnTo>
                      <a:pt x="88" y="0"/>
                    </a:lnTo>
                    <a:lnTo>
                      <a:pt x="398" y="310"/>
                    </a:lnTo>
                    <a:lnTo>
                      <a:pt x="309" y="399"/>
                    </a:lnTo>
                    <a:close/>
                  </a:path>
                </a:pathLst>
              </a:custGeom>
              <a:solidFill>
                <a:srgbClr val="336601"/>
              </a:solidFill>
              <a:ln>
                <a:noFill/>
              </a:ln>
            </p:spPr>
            <p:txBody>
              <a:bodyPr/>
              <a:lstStyle/>
              <a:p>
                <a:endParaRPr lang="zh-CN" altLang="en-US" b="1">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0" name="Freeform 21">
                <a:extLst>
                  <a:ext uri="{FF2B5EF4-FFF2-40B4-BE49-F238E27FC236}">
                    <a16:creationId xmlns:a16="http://schemas.microsoft.com/office/drawing/2014/main" id="{B194A2DE-8237-EC4F-8964-AA8D987CC633}"/>
                  </a:ext>
                </a:extLst>
              </p:cNvPr>
              <p:cNvSpPr/>
              <p:nvPr/>
            </p:nvSpPr>
            <p:spPr bwMode="auto">
              <a:xfrm>
                <a:off x="5086350" y="3786188"/>
                <a:ext cx="960438" cy="960437"/>
              </a:xfrm>
              <a:custGeom>
                <a:avLst/>
                <a:gdLst>
                  <a:gd name="T0" fmla="*/ 340 w 430"/>
                  <a:gd name="T1" fmla="*/ 415 h 430"/>
                  <a:gd name="T2" fmla="*/ 302 w 430"/>
                  <a:gd name="T3" fmla="*/ 421 h 430"/>
                  <a:gd name="T4" fmla="*/ 9 w 430"/>
                  <a:gd name="T5" fmla="*/ 128 h 430"/>
                  <a:gd name="T6" fmla="*/ 14 w 430"/>
                  <a:gd name="T7" fmla="*/ 90 h 430"/>
                  <a:gd name="T8" fmla="*/ 91 w 430"/>
                  <a:gd name="T9" fmla="*/ 14 h 430"/>
                  <a:gd name="T10" fmla="*/ 128 w 430"/>
                  <a:gd name="T11" fmla="*/ 8 h 430"/>
                  <a:gd name="T12" fmla="*/ 421 w 430"/>
                  <a:gd name="T13" fmla="*/ 301 h 430"/>
                  <a:gd name="T14" fmla="*/ 416 w 430"/>
                  <a:gd name="T15" fmla="*/ 339 h 430"/>
                  <a:gd name="T16" fmla="*/ 340 w 430"/>
                  <a:gd name="T17" fmla="*/ 41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430">
                    <a:moveTo>
                      <a:pt x="340" y="415"/>
                    </a:moveTo>
                    <a:cubicBezTo>
                      <a:pt x="328" y="427"/>
                      <a:pt x="311" y="430"/>
                      <a:pt x="302" y="421"/>
                    </a:cubicBezTo>
                    <a:cubicBezTo>
                      <a:pt x="9" y="128"/>
                      <a:pt x="9" y="128"/>
                      <a:pt x="9" y="128"/>
                    </a:cubicBezTo>
                    <a:cubicBezTo>
                      <a:pt x="0" y="119"/>
                      <a:pt x="2" y="102"/>
                      <a:pt x="14" y="90"/>
                    </a:cubicBezTo>
                    <a:cubicBezTo>
                      <a:pt x="91" y="14"/>
                      <a:pt x="91" y="14"/>
                      <a:pt x="91" y="14"/>
                    </a:cubicBezTo>
                    <a:cubicBezTo>
                      <a:pt x="102" y="2"/>
                      <a:pt x="119" y="0"/>
                      <a:pt x="128" y="8"/>
                    </a:cubicBezTo>
                    <a:cubicBezTo>
                      <a:pt x="421" y="301"/>
                      <a:pt x="421" y="301"/>
                      <a:pt x="421" y="301"/>
                    </a:cubicBezTo>
                    <a:cubicBezTo>
                      <a:pt x="430" y="310"/>
                      <a:pt x="428" y="327"/>
                      <a:pt x="416" y="339"/>
                    </a:cubicBezTo>
                    <a:lnTo>
                      <a:pt x="340" y="415"/>
                    </a:lnTo>
                    <a:close/>
                  </a:path>
                </a:pathLst>
              </a:custGeom>
              <a:solidFill>
                <a:srgbClr val="336601"/>
              </a:solidFill>
              <a:ln>
                <a:noFill/>
              </a:ln>
            </p:spPr>
            <p:txBody>
              <a:bodyPr/>
              <a:lstStyle/>
              <a:p>
                <a:endParaRPr lang="zh-CN" altLang="en-US" b="1">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 name="Freeform 22">
                <a:extLst>
                  <a:ext uri="{FF2B5EF4-FFF2-40B4-BE49-F238E27FC236}">
                    <a16:creationId xmlns:a16="http://schemas.microsoft.com/office/drawing/2014/main" id="{3B803B31-7973-AD4C-B990-D2F3C9F60B2F}"/>
                  </a:ext>
                </a:extLst>
              </p:cNvPr>
              <p:cNvSpPr/>
              <p:nvPr/>
            </p:nvSpPr>
            <p:spPr bwMode="auto">
              <a:xfrm>
                <a:off x="5157788" y="3857625"/>
                <a:ext cx="304800" cy="301625"/>
              </a:xfrm>
              <a:custGeom>
                <a:avLst/>
                <a:gdLst>
                  <a:gd name="T0" fmla="*/ 23 w 192"/>
                  <a:gd name="T1" fmla="*/ 190 h 190"/>
                  <a:gd name="T2" fmla="*/ 0 w 192"/>
                  <a:gd name="T3" fmla="*/ 167 h 190"/>
                  <a:gd name="T4" fmla="*/ 168 w 192"/>
                  <a:gd name="T5" fmla="*/ 0 h 190"/>
                  <a:gd name="T6" fmla="*/ 192 w 192"/>
                  <a:gd name="T7" fmla="*/ 22 h 190"/>
                  <a:gd name="T8" fmla="*/ 23 w 192"/>
                  <a:gd name="T9" fmla="*/ 190 h 190"/>
                </a:gdLst>
                <a:ahLst/>
                <a:cxnLst>
                  <a:cxn ang="0">
                    <a:pos x="T0" y="T1"/>
                  </a:cxn>
                  <a:cxn ang="0">
                    <a:pos x="T2" y="T3"/>
                  </a:cxn>
                  <a:cxn ang="0">
                    <a:pos x="T4" y="T5"/>
                  </a:cxn>
                  <a:cxn ang="0">
                    <a:pos x="T6" y="T7"/>
                  </a:cxn>
                  <a:cxn ang="0">
                    <a:pos x="T8" y="T9"/>
                  </a:cxn>
                </a:cxnLst>
                <a:rect l="0" t="0" r="r" b="b"/>
                <a:pathLst>
                  <a:path w="192" h="190">
                    <a:moveTo>
                      <a:pt x="23" y="190"/>
                    </a:moveTo>
                    <a:lnTo>
                      <a:pt x="0" y="167"/>
                    </a:lnTo>
                    <a:lnTo>
                      <a:pt x="168" y="0"/>
                    </a:lnTo>
                    <a:lnTo>
                      <a:pt x="192" y="22"/>
                    </a:lnTo>
                    <a:lnTo>
                      <a:pt x="23" y="190"/>
                    </a:lnTo>
                    <a:close/>
                  </a:path>
                </a:pathLst>
              </a:custGeom>
              <a:solidFill>
                <a:schemeClr val="accent6">
                  <a:lumMod val="60000"/>
                  <a:lumOff val="40000"/>
                </a:schemeClr>
              </a:solidFill>
              <a:ln>
                <a:noFill/>
              </a:ln>
            </p:spPr>
            <p:txBody>
              <a:bodyPr/>
              <a:lstStyle/>
              <a:p>
                <a:endParaRPr lang="zh-CN" altLang="en-US" b="1">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2" name="Freeform 23">
                <a:extLst>
                  <a:ext uri="{FF2B5EF4-FFF2-40B4-BE49-F238E27FC236}">
                    <a16:creationId xmlns:a16="http://schemas.microsoft.com/office/drawing/2014/main" id="{0497A957-231A-1145-902E-4BAD90AB5323}"/>
                  </a:ext>
                </a:extLst>
              </p:cNvPr>
              <p:cNvSpPr/>
              <p:nvPr/>
            </p:nvSpPr>
            <p:spPr bwMode="auto">
              <a:xfrm>
                <a:off x="5673725" y="4371975"/>
                <a:ext cx="301625" cy="303213"/>
              </a:xfrm>
              <a:custGeom>
                <a:avLst/>
                <a:gdLst>
                  <a:gd name="T0" fmla="*/ 23 w 190"/>
                  <a:gd name="T1" fmla="*/ 191 h 191"/>
                  <a:gd name="T2" fmla="*/ 0 w 190"/>
                  <a:gd name="T3" fmla="*/ 167 h 191"/>
                  <a:gd name="T4" fmla="*/ 168 w 190"/>
                  <a:gd name="T5" fmla="*/ 0 h 191"/>
                  <a:gd name="T6" fmla="*/ 190 w 190"/>
                  <a:gd name="T7" fmla="*/ 22 h 191"/>
                  <a:gd name="T8" fmla="*/ 23 w 190"/>
                  <a:gd name="T9" fmla="*/ 191 h 191"/>
                </a:gdLst>
                <a:ahLst/>
                <a:cxnLst>
                  <a:cxn ang="0">
                    <a:pos x="T0" y="T1"/>
                  </a:cxn>
                  <a:cxn ang="0">
                    <a:pos x="T2" y="T3"/>
                  </a:cxn>
                  <a:cxn ang="0">
                    <a:pos x="T4" y="T5"/>
                  </a:cxn>
                  <a:cxn ang="0">
                    <a:pos x="T6" y="T7"/>
                  </a:cxn>
                  <a:cxn ang="0">
                    <a:pos x="T8" y="T9"/>
                  </a:cxn>
                </a:cxnLst>
                <a:rect l="0" t="0" r="r" b="b"/>
                <a:pathLst>
                  <a:path w="190" h="191">
                    <a:moveTo>
                      <a:pt x="23" y="191"/>
                    </a:moveTo>
                    <a:lnTo>
                      <a:pt x="0" y="167"/>
                    </a:lnTo>
                    <a:lnTo>
                      <a:pt x="168" y="0"/>
                    </a:lnTo>
                    <a:lnTo>
                      <a:pt x="190" y="22"/>
                    </a:lnTo>
                    <a:lnTo>
                      <a:pt x="23" y="191"/>
                    </a:lnTo>
                    <a:close/>
                  </a:path>
                </a:pathLst>
              </a:custGeom>
              <a:solidFill>
                <a:schemeClr val="accent6">
                  <a:lumMod val="60000"/>
                  <a:lumOff val="40000"/>
                </a:schemeClr>
              </a:solidFill>
              <a:ln>
                <a:noFill/>
              </a:ln>
            </p:spPr>
            <p:txBody>
              <a:bodyPr/>
              <a:lstStyle/>
              <a:p>
                <a:endParaRPr lang="zh-CN" altLang="en-US" b="1">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grpSp>
      </p:grpSp>
      <p:sp>
        <p:nvSpPr>
          <p:cNvPr id="63" name="Rectangle 26">
            <a:extLst>
              <a:ext uri="{FF2B5EF4-FFF2-40B4-BE49-F238E27FC236}">
                <a16:creationId xmlns:a16="http://schemas.microsoft.com/office/drawing/2014/main" id="{2F02BFE6-149E-DB49-9B06-7840C419339D}"/>
              </a:ext>
            </a:extLst>
          </p:cNvPr>
          <p:cNvSpPr>
            <a:spLocks noChangeArrowheads="1"/>
          </p:cNvSpPr>
          <p:nvPr/>
        </p:nvSpPr>
        <p:spPr bwMode="auto">
          <a:xfrm>
            <a:off x="4873514" y="3448687"/>
            <a:ext cx="608847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15000"/>
              </a:lnSpc>
              <a:spcBef>
                <a:spcPts val="100"/>
              </a:spcBef>
              <a:spcAft>
                <a:spcPts val="100"/>
              </a:spcAft>
            </a:pP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i="1"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bầu</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4" name="Rectangle 26">
            <a:extLst>
              <a:ext uri="{FF2B5EF4-FFF2-40B4-BE49-F238E27FC236}">
                <a16:creationId xmlns:a16="http://schemas.microsoft.com/office/drawing/2014/main" id="{60069003-689F-F54A-81AA-CF49389717A2}"/>
              </a:ext>
            </a:extLst>
          </p:cNvPr>
          <p:cNvSpPr>
            <a:spLocks noChangeArrowheads="1"/>
          </p:cNvSpPr>
          <p:nvPr/>
        </p:nvSpPr>
        <p:spPr bwMode="auto">
          <a:xfrm>
            <a:off x="4906756" y="4281377"/>
            <a:ext cx="6226773" cy="16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en-US" i="1" dirty="0" err="1">
                <a:latin typeface="Times New Roman" panose="02020603050405020304" pitchFamily="18" charset="0"/>
                <a:ea typeface="Times New Roman" panose="02020603050405020304" pitchFamily="18" charset="0"/>
                <a:cs typeface="Times New Roman" panose="02020603050405020304" pitchFamily="18" charset="0"/>
              </a:rPr>
              <a:t>Căn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bầu</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pP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pPr>
              <a:lnSpc>
                <a:spcPct val="120000"/>
              </a:lnSpc>
              <a:buFont typeface="Arial" panose="020B0604020202020204" pitchFamily="34" charset="0"/>
              <a:buNone/>
            </a:pPr>
            <a:endParaRPr lang="zh-CN" altLang="en-US" sz="2000" b="1" dirty="0">
              <a:solidFill>
                <a:schemeClr val="bg1"/>
              </a:solidFill>
              <a:latin typeface="Times New Roman" panose="02020603050405020304" pitchFamily="18" charset="0"/>
              <a:cs typeface="Times New Roman" panose="02020603050405020304" pitchFamily="18" charset="0"/>
              <a:sym typeface="+mn-ea"/>
            </a:endParaRPr>
          </a:p>
        </p:txBody>
      </p:sp>
      <p:sp>
        <p:nvSpPr>
          <p:cNvPr id="66" name="文本框 119">
            <a:extLst>
              <a:ext uri="{FF2B5EF4-FFF2-40B4-BE49-F238E27FC236}">
                <a16:creationId xmlns:a16="http://schemas.microsoft.com/office/drawing/2014/main" id="{A4AC4234-16E8-474F-95E5-F175E645C855}"/>
              </a:ext>
            </a:extLst>
          </p:cNvPr>
          <p:cNvSpPr txBox="1"/>
          <p:nvPr/>
        </p:nvSpPr>
        <p:spPr>
          <a:xfrm>
            <a:off x="2596503" y="4344246"/>
            <a:ext cx="192118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sym typeface="+mn-ea"/>
              </a:rPr>
              <a:t>HỎI</a:t>
            </a:r>
            <a:endParaRPr lang="zh-CN" altLang="en-US"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1" name="TextBox 50">
            <a:extLst>
              <a:ext uri="{FF2B5EF4-FFF2-40B4-BE49-F238E27FC236}">
                <a16:creationId xmlns:a16="http://schemas.microsoft.com/office/drawing/2014/main" id="{C4C395EF-CBF5-1945-961F-9A83953E6E8A}"/>
              </a:ext>
            </a:extLst>
          </p:cNvPr>
          <p:cNvSpPr txBox="1"/>
          <p:nvPr/>
        </p:nvSpPr>
        <p:spPr>
          <a:xfrm>
            <a:off x="71518" y="5964360"/>
            <a:ext cx="4483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err="1" smtClean="0">
                <a:solidFill>
                  <a:srgbClr val="274800"/>
                </a:solidFill>
                <a:latin typeface="Times New Roman" panose="02020603050405020304" pitchFamily="18" charset="0"/>
                <a:ea typeface="Open Sans" panose="020B0606030504020204" pitchFamily="34" charset="0"/>
                <a:cs typeface="Times New Roman" panose="02020603050405020304" pitchFamily="18" charset="0"/>
                <a:sym typeface="+mn-ea"/>
              </a:rPr>
              <a:t>Hoạt</a:t>
            </a:r>
            <a:r>
              <a:rPr lang="en-US" altLang="zh-CN" sz="2800" b="1" noProof="0" dirty="0" smtClean="0">
                <a:solidFill>
                  <a:srgbClr val="274800"/>
                </a:solidFill>
                <a:latin typeface="Times New Roman" panose="02020603050405020304" pitchFamily="18" charset="0"/>
                <a:ea typeface="Open Sans" panose="020B0606030504020204" pitchFamily="34" charset="0"/>
                <a:cs typeface="Times New Roman" panose="02020603050405020304" pitchFamily="18" charset="0"/>
                <a:sym typeface="+mn-ea"/>
              </a:rPr>
              <a:t> </a:t>
            </a:r>
            <a:r>
              <a:rPr lang="en-US" altLang="zh-CN" sz="2800" b="1" noProof="0" dirty="0" err="1" smtClean="0">
                <a:solidFill>
                  <a:srgbClr val="274800"/>
                </a:solidFill>
                <a:latin typeface="Times New Roman" panose="02020603050405020304" pitchFamily="18" charset="0"/>
                <a:ea typeface="Open Sans" panose="020B0606030504020204" pitchFamily="34" charset="0"/>
                <a:cs typeface="Times New Roman" panose="02020603050405020304" pitchFamily="18" charset="0"/>
                <a:sym typeface="+mn-ea"/>
              </a:rPr>
              <a:t>động</a:t>
            </a:r>
            <a:r>
              <a:rPr lang="en-US" altLang="zh-CN" sz="2800" b="1" noProof="0" dirty="0" smtClean="0">
                <a:solidFill>
                  <a:srgbClr val="274800"/>
                </a:solidFill>
                <a:latin typeface="Times New Roman" panose="02020603050405020304" pitchFamily="18" charset="0"/>
                <a:ea typeface="Open Sans" panose="020B0606030504020204" pitchFamily="34" charset="0"/>
                <a:cs typeface="Times New Roman" panose="02020603050405020304" pitchFamily="18" charset="0"/>
                <a:sym typeface="+mn-ea"/>
              </a:rPr>
              <a:t> </a:t>
            </a:r>
            <a:r>
              <a:rPr lang="en-US" altLang="zh-CN" sz="2800" b="1" noProof="0" dirty="0" err="1" smtClean="0">
                <a:solidFill>
                  <a:srgbClr val="274800"/>
                </a:solidFill>
                <a:latin typeface="Times New Roman" panose="02020603050405020304" pitchFamily="18" charset="0"/>
                <a:ea typeface="Open Sans" panose="020B0606030504020204" pitchFamily="34" charset="0"/>
                <a:cs typeface="Times New Roman" panose="02020603050405020304" pitchFamily="18" charset="0"/>
                <a:sym typeface="+mn-ea"/>
              </a:rPr>
              <a:t>cá</a:t>
            </a:r>
            <a:r>
              <a:rPr lang="en-US" altLang="zh-CN" sz="2800" b="1" noProof="0" dirty="0" smtClean="0">
                <a:solidFill>
                  <a:srgbClr val="274800"/>
                </a:solidFill>
                <a:latin typeface="Times New Roman" panose="02020603050405020304" pitchFamily="18" charset="0"/>
                <a:ea typeface="Open Sans" panose="020B0606030504020204" pitchFamily="34" charset="0"/>
                <a:cs typeface="Times New Roman" panose="02020603050405020304" pitchFamily="18" charset="0"/>
                <a:sym typeface="+mn-ea"/>
              </a:rPr>
              <a:t> </a:t>
            </a:r>
            <a:r>
              <a:rPr lang="en-US" altLang="zh-CN" sz="2800" b="1" noProof="0" dirty="0" err="1" smtClean="0">
                <a:solidFill>
                  <a:srgbClr val="274800"/>
                </a:solidFill>
                <a:latin typeface="Times New Roman" panose="02020603050405020304" pitchFamily="18" charset="0"/>
                <a:ea typeface="Open Sans" panose="020B0606030504020204" pitchFamily="34" charset="0"/>
                <a:cs typeface="Times New Roman" panose="02020603050405020304" pitchFamily="18" charset="0"/>
                <a:sym typeface="+mn-ea"/>
              </a:rPr>
              <a:t>nhân</a:t>
            </a:r>
            <a:endParaRPr kumimoji="0" lang="en-US" altLang="zh-CN" sz="2800" b="1" i="0" u="none" strike="noStrike" kern="1200" cap="none" spc="0" normalizeH="0" baseline="0" noProof="0" dirty="0">
              <a:ln>
                <a:noFill/>
              </a:ln>
              <a:solidFill>
                <a:srgbClr val="274800"/>
              </a:solidFill>
              <a:effectLst/>
              <a:uLnTx/>
              <a:uFillTx/>
              <a:latin typeface="Times New Roman" panose="02020603050405020304" pitchFamily="18" charset="0"/>
              <a:ea typeface="Open Sans" panose="020B0606030504020204" pitchFamily="34" charset="0"/>
              <a:cs typeface="Times New Roman" panose="02020603050405020304" pitchFamily="18" charset="0"/>
              <a:sym typeface="+mn-ea"/>
            </a:endParaRPr>
          </a:p>
        </p:txBody>
      </p:sp>
    </p:spTree>
    <p:extLst>
      <p:ext uri="{BB962C8B-B14F-4D97-AF65-F5344CB8AC3E}">
        <p14:creationId xmlns:p14="http://schemas.microsoft.com/office/powerpoint/2010/main" val="203015901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1000"/>
                            </p:stCondLst>
                            <p:childTnLst>
                              <p:par>
                                <p:cTn id="21" presetID="3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800" decel="100000"/>
                                        <p:tgtEl>
                                          <p:spTgt spid="37"/>
                                        </p:tgtEl>
                                      </p:cBhvr>
                                    </p:animEffect>
                                    <p:anim calcmode="lin" valueType="num">
                                      <p:cBhvr>
                                        <p:cTn id="24" dur="800" decel="100000" fill="hold"/>
                                        <p:tgtEl>
                                          <p:spTgt spid="37"/>
                                        </p:tgtEl>
                                        <p:attrNameLst>
                                          <p:attrName>style.rotation</p:attrName>
                                        </p:attrNameLst>
                                      </p:cBhvr>
                                      <p:tavLst>
                                        <p:tav tm="0">
                                          <p:val>
                                            <p:fltVal val="-90"/>
                                          </p:val>
                                        </p:tav>
                                        <p:tav tm="100000">
                                          <p:val>
                                            <p:fltVal val="0"/>
                                          </p:val>
                                        </p:tav>
                                      </p:tavLst>
                                    </p:anim>
                                    <p:anim calcmode="lin" valueType="num">
                                      <p:cBhvr>
                                        <p:cTn id="25" dur="800" decel="100000" fill="hold"/>
                                        <p:tgtEl>
                                          <p:spTgt spid="37"/>
                                        </p:tgtEl>
                                        <p:attrNameLst>
                                          <p:attrName>ppt_x</p:attrName>
                                        </p:attrNameLst>
                                      </p:cBhvr>
                                      <p:tavLst>
                                        <p:tav tm="0">
                                          <p:val>
                                            <p:strVal val="#ppt_x+0.4"/>
                                          </p:val>
                                        </p:tav>
                                        <p:tav tm="100000">
                                          <p:val>
                                            <p:strVal val="#ppt_x-0.05"/>
                                          </p:val>
                                        </p:tav>
                                      </p:tavLst>
                                    </p:anim>
                                    <p:anim calcmode="lin" valueType="num">
                                      <p:cBhvr>
                                        <p:cTn id="26" dur="800" decel="100000" fill="hold"/>
                                        <p:tgtEl>
                                          <p:spTgt spid="3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0" fill="hold"/>
                                        <p:tgtEl>
                                          <p:spTgt spid="55"/>
                                        </p:tgtEl>
                                        <p:attrNameLst>
                                          <p:attrName>ppt_w</p:attrName>
                                        </p:attrNameLst>
                                      </p:cBhvr>
                                      <p:tavLst>
                                        <p:tav tm="0">
                                          <p:val>
                                            <p:fltVal val="0"/>
                                          </p:val>
                                        </p:tav>
                                        <p:tav tm="100000">
                                          <p:val>
                                            <p:strVal val="#ppt_w"/>
                                          </p:val>
                                        </p:tav>
                                      </p:tavLst>
                                    </p:anim>
                                    <p:anim calcmode="lin" valueType="num">
                                      <p:cBhvr>
                                        <p:cTn id="33" dur="500" fill="hold"/>
                                        <p:tgtEl>
                                          <p:spTgt spid="55"/>
                                        </p:tgtEl>
                                        <p:attrNameLst>
                                          <p:attrName>ppt_h</p:attrName>
                                        </p:attrNameLst>
                                      </p:cBhvr>
                                      <p:tavLst>
                                        <p:tav tm="0">
                                          <p:val>
                                            <p:fltVal val="0"/>
                                          </p:val>
                                        </p:tav>
                                        <p:tav tm="100000">
                                          <p:val>
                                            <p:strVal val="#ppt_h"/>
                                          </p:val>
                                        </p:tav>
                                      </p:tavLst>
                                    </p:anim>
                                    <p:animEffect transition="in" filter="fade">
                                      <p:cBhvr>
                                        <p:cTn id="34" dur="500"/>
                                        <p:tgtEl>
                                          <p:spTgt spid="55"/>
                                        </p:tgtEl>
                                      </p:cBhvr>
                                    </p:animEffect>
                                  </p:childTnLst>
                                </p:cTn>
                              </p:par>
                            </p:childTnLst>
                          </p:cTn>
                        </p:par>
                        <p:par>
                          <p:cTn id="35" fill="hold">
                            <p:stCondLst>
                              <p:cond delay="2500"/>
                            </p:stCondLst>
                            <p:childTnLst>
                              <p:par>
                                <p:cTn id="36" presetID="42" presetClass="entr" presetSubtype="0" fill="hold" grpId="0" nodeType="after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anim calcmode="lin" valueType="num">
                                      <p:cBhvr>
                                        <p:cTn id="39" dur="500" fill="hold"/>
                                        <p:tgtEl>
                                          <p:spTgt spid="66"/>
                                        </p:tgtEl>
                                        <p:attrNameLst>
                                          <p:attrName>ppt_x</p:attrName>
                                        </p:attrNameLst>
                                      </p:cBhvr>
                                      <p:tavLst>
                                        <p:tav tm="0">
                                          <p:val>
                                            <p:strVal val="#ppt_x"/>
                                          </p:val>
                                        </p:tav>
                                        <p:tav tm="100000">
                                          <p:val>
                                            <p:strVal val="#ppt_x"/>
                                          </p:val>
                                        </p:tav>
                                      </p:tavLst>
                                    </p:anim>
                                    <p:anim calcmode="lin" valueType="num">
                                      <p:cBhvr>
                                        <p:cTn id="40" dur="500" fill="hold"/>
                                        <p:tgtEl>
                                          <p:spTgt spid="66"/>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ipe(left)">
                                      <p:cBhvr>
                                        <p:cTn id="44" dur="500"/>
                                        <p:tgtEl>
                                          <p:spTgt spid="46"/>
                                        </p:tgtEl>
                                      </p:cBhvr>
                                    </p:animEffect>
                                  </p:childTnLst>
                                </p:cTn>
                              </p:par>
                            </p:childTnLst>
                          </p:cTn>
                        </p:par>
                        <p:par>
                          <p:cTn id="45" fill="hold">
                            <p:stCondLst>
                              <p:cond delay="3500"/>
                            </p:stCondLst>
                            <p:childTnLst>
                              <p:par>
                                <p:cTn id="46" presetID="53" presetClass="entr" presetSubtype="16" fill="hold" grpId="0" nodeType="after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p:cTn id="48" dur="500" fill="hold"/>
                                        <p:tgtEl>
                                          <p:spTgt spid="47"/>
                                        </p:tgtEl>
                                        <p:attrNameLst>
                                          <p:attrName>ppt_w</p:attrName>
                                        </p:attrNameLst>
                                      </p:cBhvr>
                                      <p:tavLst>
                                        <p:tav tm="0">
                                          <p:val>
                                            <p:fltVal val="0"/>
                                          </p:val>
                                        </p:tav>
                                        <p:tav tm="100000">
                                          <p:val>
                                            <p:strVal val="#ppt_w"/>
                                          </p:val>
                                        </p:tav>
                                      </p:tavLst>
                                    </p:anim>
                                    <p:anim calcmode="lin" valueType="num">
                                      <p:cBhvr>
                                        <p:cTn id="49" dur="500" fill="hold"/>
                                        <p:tgtEl>
                                          <p:spTgt spid="47"/>
                                        </p:tgtEl>
                                        <p:attrNameLst>
                                          <p:attrName>ppt_h</p:attrName>
                                        </p:attrNameLst>
                                      </p:cBhvr>
                                      <p:tavLst>
                                        <p:tav tm="0">
                                          <p:val>
                                            <p:fltVal val="0"/>
                                          </p:val>
                                        </p:tav>
                                        <p:tav tm="100000">
                                          <p:val>
                                            <p:strVal val="#ppt_h"/>
                                          </p:val>
                                        </p:tav>
                                      </p:tavLst>
                                    </p:anim>
                                    <p:animEffect transition="in" filter="fade">
                                      <p:cBhvr>
                                        <p:cTn id="50" dur="500"/>
                                        <p:tgtEl>
                                          <p:spTgt spid="47"/>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left)">
                                      <p:cBhvr>
                                        <p:cTn id="58" dur="500"/>
                                        <p:tgtEl>
                                          <p:spTgt spid="48"/>
                                        </p:tgtEl>
                                      </p:cBhvr>
                                    </p:animEffect>
                                  </p:childTnLst>
                                </p:cTn>
                              </p:par>
                            </p:childTnLst>
                          </p:cTn>
                        </p:par>
                        <p:par>
                          <p:cTn id="59" fill="hold">
                            <p:stCondLst>
                              <p:cond delay="5000"/>
                            </p:stCondLst>
                            <p:childTnLst>
                              <p:par>
                                <p:cTn id="60" presetID="53" presetClass="entr" presetSubtype="16" fill="hold" grpId="0" nodeType="after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Effect transition="in" filter="fade">
                                      <p:cBhvr>
                                        <p:cTn id="64" dur="500"/>
                                        <p:tgtEl>
                                          <p:spTgt spid="49"/>
                                        </p:tgtEl>
                                      </p:cBhvr>
                                    </p:animEffect>
                                  </p:childTnLst>
                                </p:cTn>
                              </p:par>
                            </p:childTnLst>
                          </p:cTn>
                        </p:par>
                        <p:par>
                          <p:cTn id="65" fill="hold">
                            <p:stCondLst>
                              <p:cond delay="5500"/>
                            </p:stCondLst>
                            <p:childTnLst>
                              <p:par>
                                <p:cTn id="66" presetID="22" presetClass="entr" presetSubtype="8" fill="hold" grpId="0" nodeType="after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left)">
                                      <p:cBhvr>
                                        <p:cTn id="68" dur="500"/>
                                        <p:tgtEl>
                                          <p:spTgt spid="64"/>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blinds(horizontal)">
                                      <p:cBhvr>
                                        <p:cTn id="7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6" grpId="0" animBg="1"/>
      <p:bldP spid="47" grpId="0" animBg="1"/>
      <p:bldP spid="48" grpId="0" animBg="1"/>
      <p:bldP spid="49" grpId="0" animBg="1"/>
      <p:bldP spid="63" grpId="0"/>
      <p:bldP spid="64" grpId="0"/>
      <p:bldP spid="66"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53329"/>
            <a:ext cx="11256048" cy="1320800"/>
          </a:xfrm>
        </p:spPr>
        <p:txBody>
          <a:bodyPr>
            <a:normAutofit/>
          </a:bodyPr>
          <a:lstStyle/>
          <a:p>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Quy</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định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luật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về</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quyền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nghĩa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vụ</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công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dân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về</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cử</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cử</a:t>
            </a:r>
            <a:endParaRPr lang="en-US" sz="2800" b="1" dirty="0">
              <a:solidFill>
                <a:schemeClr val="accent6">
                  <a:lumMod val="50000"/>
                </a:schemeClr>
              </a:solidFill>
            </a:endParaRPr>
          </a:p>
        </p:txBody>
      </p:sp>
      <p:sp>
        <p:nvSpPr>
          <p:cNvPr id="3" name="Content Placeholder 2"/>
          <p:cNvSpPr>
            <a:spLocks noGrp="1"/>
          </p:cNvSpPr>
          <p:nvPr>
            <p:ph idx="1"/>
          </p:nvPr>
        </p:nvSpPr>
        <p:spPr>
          <a:xfrm>
            <a:off x="101600" y="1634837"/>
            <a:ext cx="12192000" cy="4927600"/>
          </a:xfrm>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pPr marL="0" indent="0" algn="just">
              <a:lnSpc>
                <a:spcPct val="115000"/>
              </a:lnSpc>
              <a:spcBef>
                <a:spcPts val="100"/>
              </a:spcBef>
              <a:spcAft>
                <a:spcPts val="100"/>
              </a:spcAft>
              <a:buNone/>
            </a:pPr>
            <a:r>
              <a:rPr lang="en-US" sz="3100" dirty="0" err="1">
                <a:latin typeface="Times New Roman" panose="02020603050405020304" pitchFamily="18" charset="0"/>
                <a:ea typeface="Times New Roman" panose="02020603050405020304" pitchFamily="18" charset="0"/>
              </a:rPr>
              <a:t>Một</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số</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quy</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định</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của</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pháp</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luật</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về</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quyền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công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dân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về</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bầu</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ứng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r>
              <a:rPr lang="en-US" sz="3100" dirty="0">
                <a:latin typeface="Times New Roman" panose="02020603050405020304" pitchFamily="18" charset="0"/>
                <a:ea typeface="Times New Roman" panose="02020603050405020304" pitchFamily="18" charset="0"/>
              </a:rPr>
              <a:t>:</a:t>
            </a:r>
          </a:p>
          <a:p>
            <a:pPr marL="0" indent="0" algn="just">
              <a:lnSpc>
                <a:spcPct val="115000"/>
              </a:lnSpc>
              <a:spcBef>
                <a:spcPts val="100"/>
              </a:spcBef>
              <a:spcAft>
                <a:spcPts val="100"/>
              </a:spcAft>
              <a:buNone/>
            </a:pP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Được</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lựa</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chọn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người</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đại</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biểu</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của</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mình</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vào</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cơ</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quan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quyền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lực</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nhà</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nước</a:t>
            </a:r>
            <a:r>
              <a:rPr lang="en-US" sz="3100" dirty="0">
                <a:latin typeface="Times New Roman" panose="02020603050405020304" pitchFamily="18" charset="0"/>
                <a:ea typeface="Times New Roman" panose="02020603050405020304" pitchFamily="18" charset="0"/>
              </a:rPr>
              <a:t>.</a:t>
            </a:r>
          </a:p>
          <a:p>
            <a:pPr marL="0" indent="0" algn="just">
              <a:lnSpc>
                <a:spcPct val="115000"/>
              </a:lnSpc>
              <a:spcBef>
                <a:spcPts val="100"/>
              </a:spcBef>
              <a:spcAft>
                <a:spcPts val="100"/>
              </a:spcAft>
              <a:buNone/>
            </a:pP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Công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dân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đủ</a:t>
            </a:r>
            <a:r>
              <a:rPr lang="en-US" sz="3100" dirty="0">
                <a:latin typeface="Times New Roman" panose="02020603050405020304" pitchFamily="18" charset="0"/>
                <a:ea typeface="Times New Roman" panose="02020603050405020304" pitchFamily="18" charset="0"/>
              </a:rPr>
              <a:t> 18 </a:t>
            </a:r>
            <a:r>
              <a:rPr lang="en-US" sz="3100" dirty="0" err="1">
                <a:latin typeface="Times New Roman" panose="02020603050405020304" pitchFamily="18" charset="0"/>
                <a:ea typeface="Times New Roman" panose="02020603050405020304" pitchFamily="18" charset="0"/>
              </a:rPr>
              <a:t>tuổi</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trở</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lên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có</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quyền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bầu</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endParaRPr lang="en-US" sz="3100" dirty="0">
              <a:latin typeface="Times New Roman" panose="02020603050405020304" pitchFamily="18" charset="0"/>
              <a:ea typeface="Times New Roman" panose="02020603050405020304" pitchFamily="18" charset="0"/>
            </a:endParaRPr>
          </a:p>
          <a:p>
            <a:pPr marL="0" indent="0" algn="just">
              <a:lnSpc>
                <a:spcPct val="115000"/>
              </a:lnSpc>
              <a:spcBef>
                <a:spcPts val="100"/>
              </a:spcBef>
              <a:spcAft>
                <a:spcPts val="100"/>
              </a:spcAft>
              <a:buNone/>
            </a:pP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Được</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ghi</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tên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vào</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danh</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sách</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r>
              <a:rPr lang="en-US" sz="3100" dirty="0">
                <a:latin typeface="Times New Roman" panose="02020603050405020304" pitchFamily="18" charset="0"/>
                <a:ea typeface="Times New Roman" panose="02020603050405020304" pitchFamily="18" charset="0"/>
              </a:rPr>
              <a:t> tri </a:t>
            </a:r>
            <a:r>
              <a:rPr lang="en-US" sz="3100" dirty="0" err="1">
                <a:latin typeface="Times New Roman" panose="02020603050405020304" pitchFamily="18" charset="0"/>
                <a:ea typeface="Times New Roman" panose="02020603050405020304" pitchFamily="18" charset="0"/>
              </a:rPr>
              <a:t>và</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phát</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thẻ</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r>
              <a:rPr lang="en-US" sz="3100" dirty="0">
                <a:latin typeface="Times New Roman" panose="02020603050405020304" pitchFamily="18" charset="0"/>
                <a:ea typeface="Times New Roman" panose="02020603050405020304" pitchFamily="18" charset="0"/>
              </a:rPr>
              <a:t> tri </a:t>
            </a:r>
            <a:r>
              <a:rPr lang="en-US" sz="3100" dirty="0" err="1">
                <a:latin typeface="Times New Roman" panose="02020603050405020304" pitchFamily="18" charset="0"/>
                <a:ea typeface="Times New Roman" panose="02020603050405020304" pitchFamily="18" charset="0"/>
              </a:rPr>
              <a:t>trừ</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những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trường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hợp</a:t>
            </a:r>
            <a:r>
              <a:rPr lang="en-US" sz="3100" dirty="0">
                <a:latin typeface="Times New Roman" panose="02020603050405020304" pitchFamily="18" charset="0"/>
                <a:ea typeface="Times New Roman" panose="02020603050405020304" pitchFamily="18" charset="0"/>
              </a:rPr>
              <a:t> do </a:t>
            </a:r>
            <a:r>
              <a:rPr lang="en-US" sz="3100" dirty="0" err="1">
                <a:latin typeface="Times New Roman" panose="02020603050405020304" pitchFamily="18" charset="0"/>
                <a:ea typeface="Times New Roman" panose="02020603050405020304" pitchFamily="18" charset="0"/>
              </a:rPr>
              <a:t>pháp</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luật</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quy</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định</a:t>
            </a:r>
            <a:r>
              <a:rPr lang="en-US" sz="3100" dirty="0">
                <a:latin typeface="Times New Roman" panose="02020603050405020304" pitchFamily="18" charset="0"/>
                <a:ea typeface="Times New Roman" panose="02020603050405020304" pitchFamily="18" charset="0"/>
              </a:rPr>
              <a:t>.</a:t>
            </a:r>
          </a:p>
          <a:p>
            <a:pPr marL="0" indent="0" algn="just">
              <a:lnSpc>
                <a:spcPct val="115000"/>
              </a:lnSpc>
              <a:spcBef>
                <a:spcPts val="100"/>
              </a:spcBef>
              <a:spcAft>
                <a:spcPts val="100"/>
              </a:spcAft>
              <a:buNone/>
            </a:pP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Thực</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hiện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quyền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ứng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bằng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tự</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ứng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hoặc</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giới</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thiệu</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người</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khác</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ứng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trừ</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trường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hợp</a:t>
            </a:r>
            <a:r>
              <a:rPr lang="en-US" sz="3100" dirty="0">
                <a:latin typeface="Times New Roman" panose="02020603050405020304" pitchFamily="18" charset="0"/>
                <a:ea typeface="Times New Roman" panose="02020603050405020304" pitchFamily="18" charset="0"/>
              </a:rPr>
              <a:t> do </a:t>
            </a:r>
            <a:r>
              <a:rPr lang="en-US" sz="3100" dirty="0" err="1">
                <a:latin typeface="Times New Roman" panose="02020603050405020304" pitchFamily="18" charset="0"/>
                <a:ea typeface="Times New Roman" panose="02020603050405020304" pitchFamily="18" charset="0"/>
              </a:rPr>
              <a:t>pháp</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luật</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quy</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định</a:t>
            </a:r>
            <a:endParaRPr lang="en-US" sz="3100" dirty="0">
              <a:latin typeface="Times New Roman" panose="02020603050405020304" pitchFamily="18" charset="0"/>
              <a:ea typeface="Times New Roman" panose="02020603050405020304" pitchFamily="18" charset="0"/>
            </a:endParaRPr>
          </a:p>
          <a:p>
            <a:pPr marL="0" indent="0" algn="just">
              <a:lnSpc>
                <a:spcPct val="115000"/>
              </a:lnSpc>
              <a:spcBef>
                <a:spcPts val="100"/>
              </a:spcBef>
              <a:spcAft>
                <a:spcPts val="100"/>
              </a:spcAft>
              <a:buNone/>
            </a:pPr>
            <a:r>
              <a:rPr lang="en-US" sz="3100" dirty="0" err="1">
                <a:latin typeface="Times New Roman" panose="02020603050405020304" pitchFamily="18" charset="0"/>
                <a:ea typeface="Times New Roman" panose="02020603050405020304" pitchFamily="18" charset="0"/>
              </a:rPr>
              <a:t>Một</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số</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quy</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định</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của</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pháp</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luật</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về</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nghĩa</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vụ</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công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dân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về</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bầu</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ứng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r>
              <a:rPr lang="en-US" sz="3100" dirty="0">
                <a:latin typeface="Times New Roman" panose="02020603050405020304" pitchFamily="18" charset="0"/>
                <a:ea typeface="Times New Roman" panose="02020603050405020304" pitchFamily="18" charset="0"/>
              </a:rPr>
              <a:t>:</a:t>
            </a:r>
          </a:p>
          <a:p>
            <a:pPr marL="0" indent="0" algn="just">
              <a:lnSpc>
                <a:spcPct val="115000"/>
              </a:lnSpc>
              <a:spcBef>
                <a:spcPts val="100"/>
              </a:spcBef>
              <a:spcAft>
                <a:spcPts val="100"/>
              </a:spcAft>
              <a:buNone/>
            </a:pP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Tự</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mình</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đi</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bỏ</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phiếu</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bầu</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không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được</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nhờ</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người</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khác</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người</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bầu</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thay</a:t>
            </a:r>
            <a:r>
              <a:rPr lang="en-US" sz="3100" dirty="0">
                <a:latin typeface="Times New Roman" panose="02020603050405020304" pitchFamily="18" charset="0"/>
                <a:ea typeface="Times New Roman" panose="02020603050405020304" pitchFamily="18" charset="0"/>
              </a:rPr>
              <a:t>, </a:t>
            </a:r>
            <a:r>
              <a:rPr lang="en-US" sz="3100" dirty="0" err="1" smtClean="0">
                <a:latin typeface="Times New Roman" panose="02020603050405020304" pitchFamily="18" charset="0"/>
                <a:ea typeface="Times New Roman" panose="02020603050405020304" pitchFamily="18" charset="0"/>
              </a:rPr>
              <a:t>trừ</a:t>
            </a:r>
            <a:r>
              <a:rPr lang="en-US" sz="3100" dirty="0" smtClean="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những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trường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hợp</a:t>
            </a:r>
            <a:r>
              <a:rPr lang="en-US" sz="3100" dirty="0">
                <a:latin typeface="Times New Roman" panose="02020603050405020304" pitchFamily="18" charset="0"/>
                <a:ea typeface="Times New Roman" panose="02020603050405020304" pitchFamily="18" charset="0"/>
              </a:rPr>
              <a:t> do </a:t>
            </a:r>
            <a:r>
              <a:rPr lang="en-US" sz="3100" dirty="0" err="1">
                <a:latin typeface="Times New Roman" panose="02020603050405020304" pitchFamily="18" charset="0"/>
                <a:ea typeface="Times New Roman" panose="02020603050405020304" pitchFamily="18" charset="0"/>
              </a:rPr>
              <a:t>pháp</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luật</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quy</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định</a:t>
            </a:r>
            <a:endParaRPr lang="en-US" sz="3100" dirty="0">
              <a:latin typeface="Times New Roman" panose="02020603050405020304" pitchFamily="18" charset="0"/>
              <a:ea typeface="Times New Roman" panose="02020603050405020304" pitchFamily="18" charset="0"/>
            </a:endParaRPr>
          </a:p>
          <a:p>
            <a:pPr marL="0" indent="0" algn="just">
              <a:lnSpc>
                <a:spcPct val="115000"/>
              </a:lnSpc>
              <a:spcBef>
                <a:spcPts val="100"/>
              </a:spcBef>
              <a:spcAft>
                <a:spcPts val="100"/>
              </a:spcAft>
              <a:buNone/>
            </a:pP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a:t>
            </a:r>
            <a:r>
              <a:rPr lang="en-US" sz="3100" dirty="0" err="1" smtClean="0">
                <a:latin typeface="Times New Roman" panose="02020603050405020304" pitchFamily="18" charset="0"/>
                <a:ea typeface="Times New Roman" panose="02020603050405020304" pitchFamily="18" charset="0"/>
              </a:rPr>
              <a:t>hực</a:t>
            </a:r>
            <a:r>
              <a:rPr lang="en-US" sz="3100" dirty="0" smtClean="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hiện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bầu</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cử</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của</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theo</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nguyên</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tắc</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Phổ</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thông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bình</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đẳng</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trực</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tiếp</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bỏ</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phiếu</a:t>
            </a:r>
            <a:r>
              <a:rPr lang="en-US" sz="3100" dirty="0">
                <a:latin typeface="Times New Roman" panose="02020603050405020304" pitchFamily="18" charset="0"/>
                <a:ea typeface="Times New Roman" panose="02020603050405020304" pitchFamily="18" charset="0"/>
              </a:rPr>
              <a:t> </a:t>
            </a:r>
            <a:r>
              <a:rPr lang="en-US" sz="3100" dirty="0" err="1">
                <a:latin typeface="Times New Roman" panose="02020603050405020304" pitchFamily="18" charset="0"/>
                <a:ea typeface="Times New Roman" panose="02020603050405020304" pitchFamily="18" charset="0"/>
              </a:rPr>
              <a:t>kín</a:t>
            </a:r>
            <a:r>
              <a:rPr lang="en-US" sz="3100" dirty="0">
                <a:latin typeface="Times New Roman" panose="02020603050405020304" pitchFamily="18" charset="0"/>
                <a:ea typeface="Times New Roman" panose="02020603050405020304" pitchFamily="18" charset="0"/>
              </a:rPr>
              <a:t>.</a:t>
            </a:r>
          </a:p>
          <a:p>
            <a:endParaRPr lang="en-US" dirty="0"/>
          </a:p>
        </p:txBody>
      </p:sp>
    </p:spTree>
    <p:extLst>
      <p:ext uri="{BB962C8B-B14F-4D97-AF65-F5344CB8AC3E}">
        <p14:creationId xmlns:p14="http://schemas.microsoft.com/office/powerpoint/2010/main" val="323284894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additive="base">
                                        <p:cTn id="6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8AFD8DF-2BE1-4DAC-B34D-857998A6DE64}"/>
              </a:ext>
            </a:extLst>
          </p:cNvPr>
          <p:cNvGrpSpPr/>
          <p:nvPr/>
        </p:nvGrpSpPr>
        <p:grpSpPr>
          <a:xfrm>
            <a:off x="5110396" y="884756"/>
            <a:ext cx="1481473" cy="1344235"/>
            <a:chOff x="5259705" y="1211005"/>
            <a:chExt cx="1496058" cy="1344235"/>
          </a:xfrm>
        </p:grpSpPr>
        <p:grpSp>
          <p:nvGrpSpPr>
            <p:cNvPr id="6" name="Group 5">
              <a:extLst>
                <a:ext uri="{FF2B5EF4-FFF2-40B4-BE49-F238E27FC236}">
                  <a16:creationId xmlns:a16="http://schemas.microsoft.com/office/drawing/2014/main" id="{F270FCED-264E-4576-B0D3-688C3BE8C6A4}"/>
                </a:ext>
              </a:extLst>
            </p:cNvPr>
            <p:cNvGrpSpPr/>
            <p:nvPr/>
          </p:nvGrpSpPr>
          <p:grpSpPr>
            <a:xfrm>
              <a:off x="5435598" y="1211005"/>
              <a:ext cx="1320165" cy="1320165"/>
              <a:chOff x="5435600" y="1089660"/>
              <a:chExt cx="1320165" cy="1320165"/>
            </a:xfrm>
          </p:grpSpPr>
          <p:sp>
            <p:nvSpPr>
              <p:cNvPr id="2" name="椭圆 1"/>
              <p:cNvSpPr/>
              <p:nvPr/>
            </p:nvSpPr>
            <p:spPr>
              <a:xfrm>
                <a:off x="5435600" y="1089660"/>
                <a:ext cx="1320165" cy="1320165"/>
              </a:xfrm>
              <a:prstGeom prst="ellipse">
                <a:avLst/>
              </a:prstGeom>
              <a:noFill/>
              <a:ln w="19050">
                <a:solidFill>
                  <a:srgbClr val="336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pitchFamily="34" charset="0"/>
                  <a:cs typeface="Calibri" panose="020F0502020204030204" pitchFamily="34" charset="0"/>
                </a:endParaRPr>
              </a:p>
            </p:txBody>
          </p:sp>
          <p:sp>
            <p:nvSpPr>
              <p:cNvPr id="3" name="文本框 2"/>
              <p:cNvSpPr txBox="1"/>
              <p:nvPr/>
            </p:nvSpPr>
            <p:spPr>
              <a:xfrm>
                <a:off x="5535295" y="1378585"/>
                <a:ext cx="1122045" cy="584775"/>
              </a:xfrm>
              <a:prstGeom prst="rect">
                <a:avLst/>
              </a:prstGeom>
              <a:noFill/>
            </p:spPr>
            <p:txBody>
              <a:bodyPr wrap="square" rtlCol="0">
                <a:spAutoFit/>
              </a:bodyPr>
              <a:lstStyle/>
              <a:p>
                <a:pPr algn="ctr"/>
                <a:r>
                  <a:rPr lang="en-US" altLang="zh-CN" sz="3200" b="1" smtClean="0">
                    <a:solidFill>
                      <a:srgbClr val="336601"/>
                    </a:solidFill>
                    <a:latin typeface="Calibri" panose="020F0502020204030204" pitchFamily="34" charset="0"/>
                    <a:ea typeface="微软雅黑" panose="020B0503020204020204" charset="-122"/>
                    <a:cs typeface="Calibri" panose="020F0502020204030204" pitchFamily="34" charset="0"/>
                  </a:rPr>
                  <a:t>HĐ 2</a:t>
                </a:r>
                <a:endParaRPr lang="en-US" altLang="zh-CN" sz="3200" b="1" dirty="0">
                  <a:solidFill>
                    <a:srgbClr val="336601"/>
                  </a:solidFill>
                  <a:latin typeface="Calibri" panose="020F0502020204030204" pitchFamily="34" charset="0"/>
                  <a:ea typeface="微软雅黑" panose="020B0503020204020204" charset="-122"/>
                  <a:cs typeface="Calibri" panose="020F0502020204030204" pitchFamily="34" charset="0"/>
                </a:endParaRPr>
              </a:p>
            </p:txBody>
          </p:sp>
        </p:grpSp>
        <p:pic>
          <p:nvPicPr>
            <p:cNvPr id="4" name="图片 3" descr="花"/>
            <p:cNvPicPr>
              <a:picLocks noChangeAspect="1"/>
            </p:cNvPicPr>
            <p:nvPr/>
          </p:nvPicPr>
          <p:blipFill>
            <a:blip r:embed="rId3"/>
            <a:stretch>
              <a:fillRect/>
            </a:stretch>
          </p:blipFill>
          <p:spPr>
            <a:xfrm>
              <a:off x="5259705" y="1860550"/>
              <a:ext cx="774065" cy="694690"/>
            </a:xfrm>
            <a:prstGeom prst="rect">
              <a:avLst/>
            </a:prstGeom>
          </p:spPr>
        </p:pic>
      </p:grpSp>
      <p:sp>
        <p:nvSpPr>
          <p:cNvPr id="5" name="文本框 4"/>
          <p:cNvSpPr txBox="1"/>
          <p:nvPr/>
        </p:nvSpPr>
        <p:spPr>
          <a:xfrm>
            <a:off x="2376639" y="2416256"/>
            <a:ext cx="7790075" cy="1200329"/>
          </a:xfrm>
          <a:prstGeom prst="rect">
            <a:avLst/>
          </a:prstGeom>
          <a:noFill/>
        </p:spPr>
        <p:txBody>
          <a:bodyPr wrap="square" rtlCol="0">
            <a:spAutoFit/>
          </a:bodyPr>
          <a:lstStyle/>
          <a:p>
            <a:pPr algn="ctr"/>
            <a:r>
              <a:rPr lang="en-US" sz="2400" b="1">
                <a:solidFill>
                  <a:schemeClr val="accent6">
                    <a:lumMod val="75000"/>
                  </a:schemeClr>
                </a:solidFill>
                <a:latin typeface="Times New Roman" panose="02020603050405020304" pitchFamily="18" charset="0"/>
                <a:cs typeface="Times New Roman" panose="02020603050405020304" pitchFamily="18" charset="0"/>
              </a:rPr>
              <a:t>TÌM HIỂU HẬU QUẢ CỦA HÀNH VI VI PHẠM QUYỀN VÀ NGHĨA VỤ CỦA CÔNG DÂN VỀ BẦU CỬ VÀ ỨNG CỬ</a:t>
            </a:r>
            <a:endParaRPr lang="en-US" sz="240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777244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935990" y="1839065"/>
            <a:ext cx="4786287" cy="3004124"/>
            <a:chOff x="1474" y="4731"/>
            <a:chExt cx="7387" cy="4615"/>
          </a:xfrm>
        </p:grpSpPr>
        <p:sp>
          <p:nvSpPr>
            <p:cNvPr id="6149" name="Oval 5"/>
            <p:cNvSpPr>
              <a:spLocks noChangeArrowheads="1"/>
            </p:cNvSpPr>
            <p:nvPr/>
          </p:nvSpPr>
          <p:spPr bwMode="auto">
            <a:xfrm>
              <a:off x="2870" y="4967"/>
              <a:ext cx="3899" cy="3896"/>
            </a:xfrm>
            <a:prstGeom prst="ellipse">
              <a:avLst/>
            </a:prstGeom>
            <a:solidFill>
              <a:srgbClr val="336601"/>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50" name="Oval 6"/>
            <p:cNvSpPr>
              <a:spLocks noChangeArrowheads="1"/>
            </p:cNvSpPr>
            <p:nvPr/>
          </p:nvSpPr>
          <p:spPr bwMode="auto">
            <a:xfrm>
              <a:off x="4398" y="5316"/>
              <a:ext cx="472" cy="472"/>
            </a:xfrm>
            <a:prstGeom prst="ellipse">
              <a:avLst/>
            </a:prstGeom>
            <a:solidFill>
              <a:schemeClr val="bg1"/>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51" name="Oval 7"/>
            <p:cNvSpPr>
              <a:spLocks noChangeArrowheads="1"/>
            </p:cNvSpPr>
            <p:nvPr/>
          </p:nvSpPr>
          <p:spPr bwMode="auto">
            <a:xfrm>
              <a:off x="5093" y="4731"/>
              <a:ext cx="472" cy="472"/>
            </a:xfrm>
            <a:prstGeom prst="ellipse">
              <a:avLst/>
            </a:prstGeom>
            <a:solidFill>
              <a:schemeClr val="accent6">
                <a:lumMod val="60000"/>
                <a:lumOff val="40000"/>
              </a:schemeClr>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52" name="Oval 8"/>
            <p:cNvSpPr>
              <a:spLocks noChangeArrowheads="1"/>
            </p:cNvSpPr>
            <p:nvPr/>
          </p:nvSpPr>
          <p:spPr bwMode="auto">
            <a:xfrm>
              <a:off x="3804" y="5372"/>
              <a:ext cx="283" cy="283"/>
            </a:xfrm>
            <a:prstGeom prst="ellipse">
              <a:avLst/>
            </a:prstGeom>
            <a:solidFill>
              <a:schemeClr val="bg1"/>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53" name="Oval 9"/>
            <p:cNvSpPr>
              <a:spLocks noChangeArrowheads="1"/>
            </p:cNvSpPr>
            <p:nvPr/>
          </p:nvSpPr>
          <p:spPr bwMode="auto">
            <a:xfrm>
              <a:off x="6470" y="5988"/>
              <a:ext cx="472" cy="472"/>
            </a:xfrm>
            <a:prstGeom prst="ellipse">
              <a:avLst/>
            </a:prstGeom>
            <a:solidFill>
              <a:schemeClr val="accent6">
                <a:lumMod val="60000"/>
                <a:lumOff val="40000"/>
              </a:schemeClr>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54" name="Oval 10"/>
            <p:cNvSpPr>
              <a:spLocks noChangeArrowheads="1"/>
            </p:cNvSpPr>
            <p:nvPr/>
          </p:nvSpPr>
          <p:spPr bwMode="auto">
            <a:xfrm>
              <a:off x="7029" y="6523"/>
              <a:ext cx="327" cy="330"/>
            </a:xfrm>
            <a:prstGeom prst="ellipse">
              <a:avLst/>
            </a:prstGeom>
            <a:solidFill>
              <a:srgbClr val="336601"/>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55" name="Oval 11"/>
            <p:cNvSpPr>
              <a:spLocks noChangeArrowheads="1"/>
            </p:cNvSpPr>
            <p:nvPr/>
          </p:nvSpPr>
          <p:spPr bwMode="auto">
            <a:xfrm>
              <a:off x="7479" y="7617"/>
              <a:ext cx="324" cy="321"/>
            </a:xfrm>
            <a:prstGeom prst="ellipse">
              <a:avLst/>
            </a:prstGeom>
            <a:solidFill>
              <a:srgbClr val="336601"/>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56" name="Oval 12"/>
            <p:cNvSpPr>
              <a:spLocks noChangeArrowheads="1"/>
            </p:cNvSpPr>
            <p:nvPr/>
          </p:nvSpPr>
          <p:spPr bwMode="auto">
            <a:xfrm>
              <a:off x="6014" y="7746"/>
              <a:ext cx="861" cy="855"/>
            </a:xfrm>
            <a:prstGeom prst="ellipse">
              <a:avLst/>
            </a:prstGeom>
            <a:solidFill>
              <a:schemeClr val="accent6">
                <a:lumMod val="60000"/>
                <a:lumOff val="40000"/>
              </a:schemeClr>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57" name="Oval 13"/>
            <p:cNvSpPr>
              <a:spLocks noChangeArrowheads="1"/>
            </p:cNvSpPr>
            <p:nvPr/>
          </p:nvSpPr>
          <p:spPr bwMode="auto">
            <a:xfrm>
              <a:off x="3757" y="8494"/>
              <a:ext cx="292" cy="289"/>
            </a:xfrm>
            <a:prstGeom prst="ellipse">
              <a:avLst/>
            </a:prstGeom>
            <a:solidFill>
              <a:schemeClr val="accent6">
                <a:lumMod val="60000"/>
                <a:lumOff val="40000"/>
              </a:schemeClr>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58" name="Oval 14"/>
            <p:cNvSpPr>
              <a:spLocks noChangeArrowheads="1"/>
            </p:cNvSpPr>
            <p:nvPr/>
          </p:nvSpPr>
          <p:spPr bwMode="auto">
            <a:xfrm>
              <a:off x="4590" y="8346"/>
              <a:ext cx="305" cy="302"/>
            </a:xfrm>
            <a:prstGeom prst="ellipse">
              <a:avLst/>
            </a:prstGeom>
            <a:solidFill>
              <a:schemeClr val="bg1"/>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59" name="Oval 15"/>
            <p:cNvSpPr>
              <a:spLocks noChangeArrowheads="1"/>
            </p:cNvSpPr>
            <p:nvPr/>
          </p:nvSpPr>
          <p:spPr bwMode="auto">
            <a:xfrm>
              <a:off x="5527" y="8922"/>
              <a:ext cx="421" cy="424"/>
            </a:xfrm>
            <a:prstGeom prst="ellipse">
              <a:avLst/>
            </a:prstGeom>
            <a:solidFill>
              <a:srgbClr val="336601"/>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60" name="Oval 16"/>
            <p:cNvSpPr>
              <a:spLocks noChangeArrowheads="1"/>
            </p:cNvSpPr>
            <p:nvPr/>
          </p:nvSpPr>
          <p:spPr bwMode="auto">
            <a:xfrm>
              <a:off x="1792" y="7714"/>
              <a:ext cx="799" cy="802"/>
            </a:xfrm>
            <a:prstGeom prst="ellipse">
              <a:avLst/>
            </a:prstGeom>
            <a:solidFill>
              <a:srgbClr val="336601"/>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61" name="Oval 17"/>
            <p:cNvSpPr>
              <a:spLocks noChangeArrowheads="1"/>
            </p:cNvSpPr>
            <p:nvPr/>
          </p:nvSpPr>
          <p:spPr bwMode="auto">
            <a:xfrm>
              <a:off x="1474" y="8645"/>
              <a:ext cx="349" cy="349"/>
            </a:xfrm>
            <a:prstGeom prst="ellipse">
              <a:avLst/>
            </a:prstGeom>
            <a:solidFill>
              <a:schemeClr val="accent6">
                <a:lumMod val="60000"/>
                <a:lumOff val="40000"/>
              </a:schemeClr>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62" name="Oval 18"/>
            <p:cNvSpPr>
              <a:spLocks noChangeArrowheads="1"/>
            </p:cNvSpPr>
            <p:nvPr/>
          </p:nvSpPr>
          <p:spPr bwMode="auto">
            <a:xfrm>
              <a:off x="1628" y="5702"/>
              <a:ext cx="1588" cy="1585"/>
            </a:xfrm>
            <a:prstGeom prst="ellipse">
              <a:avLst/>
            </a:prstGeom>
            <a:solidFill>
              <a:schemeClr val="accent6">
                <a:lumMod val="60000"/>
                <a:lumOff val="40000"/>
              </a:schemeClr>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63" name="Oval 19"/>
            <p:cNvSpPr>
              <a:spLocks noChangeArrowheads="1"/>
            </p:cNvSpPr>
            <p:nvPr/>
          </p:nvSpPr>
          <p:spPr bwMode="auto">
            <a:xfrm>
              <a:off x="7259" y="4891"/>
              <a:ext cx="1603" cy="1603"/>
            </a:xfrm>
            <a:prstGeom prst="ellipse">
              <a:avLst/>
            </a:prstGeom>
            <a:solidFill>
              <a:srgbClr val="336601"/>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64" name="Freeform 20"/>
            <p:cNvSpPr>
              <a:spLocks noEditPoints="1"/>
            </p:cNvSpPr>
            <p:nvPr/>
          </p:nvSpPr>
          <p:spPr bwMode="auto">
            <a:xfrm>
              <a:off x="2144" y="5995"/>
              <a:ext cx="582" cy="934"/>
            </a:xfrm>
            <a:custGeom>
              <a:avLst/>
              <a:gdLst>
                <a:gd name="T0" fmla="*/ 100 w 123"/>
                <a:gd name="T1" fmla="*/ 187 h 198"/>
                <a:gd name="T2" fmla="*/ 96 w 123"/>
                <a:gd name="T3" fmla="*/ 156 h 198"/>
                <a:gd name="T4" fmla="*/ 111 w 123"/>
                <a:gd name="T5" fmla="*/ 78 h 198"/>
                <a:gd name="T6" fmla="*/ 74 w 123"/>
                <a:gd name="T7" fmla="*/ 48 h 198"/>
                <a:gd name="T8" fmla="*/ 59 w 123"/>
                <a:gd name="T9" fmla="*/ 38 h 198"/>
                <a:gd name="T10" fmla="*/ 56 w 123"/>
                <a:gd name="T11" fmla="*/ 20 h 198"/>
                <a:gd name="T12" fmla="*/ 52 w 123"/>
                <a:gd name="T13" fmla="*/ 16 h 198"/>
                <a:gd name="T14" fmla="*/ 50 w 123"/>
                <a:gd name="T15" fmla="*/ 10 h 198"/>
                <a:gd name="T16" fmla="*/ 47 w 123"/>
                <a:gd name="T17" fmla="*/ 7 h 198"/>
                <a:gd name="T18" fmla="*/ 44 w 123"/>
                <a:gd name="T19" fmla="*/ 0 h 198"/>
                <a:gd name="T20" fmla="*/ 36 w 123"/>
                <a:gd name="T21" fmla="*/ 2 h 198"/>
                <a:gd name="T22" fmla="*/ 33 w 123"/>
                <a:gd name="T23" fmla="*/ 10 h 198"/>
                <a:gd name="T24" fmla="*/ 30 w 123"/>
                <a:gd name="T25" fmla="*/ 12 h 198"/>
                <a:gd name="T26" fmla="*/ 27 w 123"/>
                <a:gd name="T27" fmla="*/ 20 h 198"/>
                <a:gd name="T28" fmla="*/ 23 w 123"/>
                <a:gd name="T29" fmla="*/ 23 h 198"/>
                <a:gd name="T30" fmla="*/ 26 w 123"/>
                <a:gd name="T31" fmla="*/ 97 h 198"/>
                <a:gd name="T32" fmla="*/ 30 w 123"/>
                <a:gd name="T33" fmla="*/ 99 h 198"/>
                <a:gd name="T34" fmla="*/ 37 w 123"/>
                <a:gd name="T35" fmla="*/ 117 h 198"/>
                <a:gd name="T36" fmla="*/ 52 w 123"/>
                <a:gd name="T37" fmla="*/ 110 h 198"/>
                <a:gd name="T38" fmla="*/ 54 w 123"/>
                <a:gd name="T39" fmla="*/ 97 h 198"/>
                <a:gd name="T40" fmla="*/ 59 w 123"/>
                <a:gd name="T41" fmla="*/ 95 h 198"/>
                <a:gd name="T42" fmla="*/ 62 w 123"/>
                <a:gd name="T43" fmla="*/ 79 h 198"/>
                <a:gd name="T44" fmla="*/ 76 w 123"/>
                <a:gd name="T45" fmla="*/ 78 h 198"/>
                <a:gd name="T46" fmla="*/ 59 w 123"/>
                <a:gd name="T47" fmla="*/ 140 h 198"/>
                <a:gd name="T48" fmla="*/ 10 w 123"/>
                <a:gd name="T49" fmla="*/ 140 h 198"/>
                <a:gd name="T50" fmla="*/ 8 w 123"/>
                <a:gd name="T51" fmla="*/ 147 h 198"/>
                <a:gd name="T52" fmla="*/ 15 w 123"/>
                <a:gd name="T53" fmla="*/ 149 h 198"/>
                <a:gd name="T54" fmla="*/ 31 w 123"/>
                <a:gd name="T55" fmla="*/ 159 h 198"/>
                <a:gd name="T56" fmla="*/ 54 w 123"/>
                <a:gd name="T57" fmla="*/ 169 h 198"/>
                <a:gd name="T58" fmla="*/ 51 w 123"/>
                <a:gd name="T59" fmla="*/ 187 h 198"/>
                <a:gd name="T60" fmla="*/ 2 w 123"/>
                <a:gd name="T61" fmla="*/ 187 h 198"/>
                <a:gd name="T62" fmla="*/ 0 w 123"/>
                <a:gd name="T63" fmla="*/ 190 h 198"/>
                <a:gd name="T64" fmla="*/ 3 w 123"/>
                <a:gd name="T65" fmla="*/ 198 h 198"/>
                <a:gd name="T66" fmla="*/ 114 w 123"/>
                <a:gd name="T67" fmla="*/ 195 h 198"/>
                <a:gd name="T68" fmla="*/ 111 w 123"/>
                <a:gd name="T69" fmla="*/ 187 h 198"/>
                <a:gd name="T70" fmla="*/ 51 w 123"/>
                <a:gd name="T71" fmla="*/ 60 h 198"/>
                <a:gd name="T72" fmla="*/ 67 w 123"/>
                <a:gd name="T73" fmla="*/ 6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 h="198">
                  <a:moveTo>
                    <a:pt x="111" y="187"/>
                  </a:moveTo>
                  <a:cubicBezTo>
                    <a:pt x="100" y="187"/>
                    <a:pt x="100" y="187"/>
                    <a:pt x="100" y="187"/>
                  </a:cubicBezTo>
                  <a:cubicBezTo>
                    <a:pt x="98" y="187"/>
                    <a:pt x="96" y="186"/>
                    <a:pt x="96" y="184"/>
                  </a:cubicBezTo>
                  <a:cubicBezTo>
                    <a:pt x="96" y="156"/>
                    <a:pt x="96" y="156"/>
                    <a:pt x="96" y="156"/>
                  </a:cubicBezTo>
                  <a:cubicBezTo>
                    <a:pt x="96" y="154"/>
                    <a:pt x="97" y="152"/>
                    <a:pt x="99" y="150"/>
                  </a:cubicBezTo>
                  <a:cubicBezTo>
                    <a:pt x="120" y="131"/>
                    <a:pt x="123" y="101"/>
                    <a:pt x="111" y="78"/>
                  </a:cubicBezTo>
                  <a:cubicBezTo>
                    <a:pt x="105" y="65"/>
                    <a:pt x="93" y="55"/>
                    <a:pt x="78" y="50"/>
                  </a:cubicBezTo>
                  <a:cubicBezTo>
                    <a:pt x="76" y="50"/>
                    <a:pt x="75" y="49"/>
                    <a:pt x="74" y="48"/>
                  </a:cubicBezTo>
                  <a:cubicBezTo>
                    <a:pt x="71" y="44"/>
                    <a:pt x="67" y="42"/>
                    <a:pt x="62" y="41"/>
                  </a:cubicBezTo>
                  <a:cubicBezTo>
                    <a:pt x="60" y="41"/>
                    <a:pt x="59" y="39"/>
                    <a:pt x="59" y="38"/>
                  </a:cubicBezTo>
                  <a:cubicBezTo>
                    <a:pt x="59" y="23"/>
                    <a:pt x="59" y="23"/>
                    <a:pt x="59" y="23"/>
                  </a:cubicBezTo>
                  <a:cubicBezTo>
                    <a:pt x="59" y="21"/>
                    <a:pt x="58" y="20"/>
                    <a:pt x="56" y="20"/>
                  </a:cubicBezTo>
                  <a:cubicBezTo>
                    <a:pt x="55" y="20"/>
                    <a:pt x="55" y="20"/>
                    <a:pt x="55" y="20"/>
                  </a:cubicBezTo>
                  <a:cubicBezTo>
                    <a:pt x="54" y="20"/>
                    <a:pt x="52" y="18"/>
                    <a:pt x="52" y="16"/>
                  </a:cubicBezTo>
                  <a:cubicBezTo>
                    <a:pt x="52" y="12"/>
                    <a:pt x="52" y="12"/>
                    <a:pt x="52" y="12"/>
                  </a:cubicBezTo>
                  <a:cubicBezTo>
                    <a:pt x="52" y="11"/>
                    <a:pt x="51" y="10"/>
                    <a:pt x="50" y="10"/>
                  </a:cubicBezTo>
                  <a:cubicBezTo>
                    <a:pt x="49" y="10"/>
                    <a:pt x="49" y="10"/>
                    <a:pt x="49" y="10"/>
                  </a:cubicBezTo>
                  <a:cubicBezTo>
                    <a:pt x="48" y="10"/>
                    <a:pt x="47" y="9"/>
                    <a:pt x="47" y="7"/>
                  </a:cubicBezTo>
                  <a:cubicBezTo>
                    <a:pt x="47" y="2"/>
                    <a:pt x="47" y="2"/>
                    <a:pt x="47" y="2"/>
                  </a:cubicBezTo>
                  <a:cubicBezTo>
                    <a:pt x="47" y="1"/>
                    <a:pt x="46" y="0"/>
                    <a:pt x="44" y="0"/>
                  </a:cubicBezTo>
                  <a:cubicBezTo>
                    <a:pt x="38" y="0"/>
                    <a:pt x="38" y="0"/>
                    <a:pt x="38" y="0"/>
                  </a:cubicBezTo>
                  <a:cubicBezTo>
                    <a:pt x="37" y="0"/>
                    <a:pt x="36" y="1"/>
                    <a:pt x="36" y="2"/>
                  </a:cubicBezTo>
                  <a:cubicBezTo>
                    <a:pt x="36" y="7"/>
                    <a:pt x="36" y="7"/>
                    <a:pt x="36" y="7"/>
                  </a:cubicBezTo>
                  <a:cubicBezTo>
                    <a:pt x="36" y="9"/>
                    <a:pt x="35" y="10"/>
                    <a:pt x="33" y="10"/>
                  </a:cubicBezTo>
                  <a:cubicBezTo>
                    <a:pt x="33" y="10"/>
                    <a:pt x="33" y="10"/>
                    <a:pt x="33" y="10"/>
                  </a:cubicBezTo>
                  <a:cubicBezTo>
                    <a:pt x="31" y="10"/>
                    <a:pt x="30" y="11"/>
                    <a:pt x="30" y="12"/>
                  </a:cubicBezTo>
                  <a:cubicBezTo>
                    <a:pt x="30" y="16"/>
                    <a:pt x="30" y="16"/>
                    <a:pt x="30" y="16"/>
                  </a:cubicBezTo>
                  <a:cubicBezTo>
                    <a:pt x="30" y="18"/>
                    <a:pt x="29" y="20"/>
                    <a:pt x="27" y="20"/>
                  </a:cubicBezTo>
                  <a:cubicBezTo>
                    <a:pt x="27" y="20"/>
                    <a:pt x="27" y="20"/>
                    <a:pt x="27" y="20"/>
                  </a:cubicBezTo>
                  <a:cubicBezTo>
                    <a:pt x="25" y="20"/>
                    <a:pt x="23" y="21"/>
                    <a:pt x="23" y="23"/>
                  </a:cubicBezTo>
                  <a:cubicBezTo>
                    <a:pt x="23" y="95"/>
                    <a:pt x="23" y="95"/>
                    <a:pt x="23" y="95"/>
                  </a:cubicBezTo>
                  <a:cubicBezTo>
                    <a:pt x="23" y="96"/>
                    <a:pt x="24" y="97"/>
                    <a:pt x="26" y="97"/>
                  </a:cubicBezTo>
                  <a:cubicBezTo>
                    <a:pt x="28" y="97"/>
                    <a:pt x="28" y="97"/>
                    <a:pt x="28" y="97"/>
                  </a:cubicBezTo>
                  <a:cubicBezTo>
                    <a:pt x="29" y="97"/>
                    <a:pt x="30" y="98"/>
                    <a:pt x="30" y="99"/>
                  </a:cubicBezTo>
                  <a:cubicBezTo>
                    <a:pt x="30" y="110"/>
                    <a:pt x="30" y="110"/>
                    <a:pt x="30" y="110"/>
                  </a:cubicBezTo>
                  <a:cubicBezTo>
                    <a:pt x="30" y="114"/>
                    <a:pt x="33" y="117"/>
                    <a:pt x="37" y="117"/>
                  </a:cubicBezTo>
                  <a:cubicBezTo>
                    <a:pt x="45" y="117"/>
                    <a:pt x="45" y="117"/>
                    <a:pt x="45" y="117"/>
                  </a:cubicBezTo>
                  <a:cubicBezTo>
                    <a:pt x="49" y="117"/>
                    <a:pt x="52" y="114"/>
                    <a:pt x="52" y="110"/>
                  </a:cubicBezTo>
                  <a:cubicBezTo>
                    <a:pt x="52" y="99"/>
                    <a:pt x="52" y="99"/>
                    <a:pt x="52" y="99"/>
                  </a:cubicBezTo>
                  <a:cubicBezTo>
                    <a:pt x="52" y="98"/>
                    <a:pt x="53" y="97"/>
                    <a:pt x="54" y="97"/>
                  </a:cubicBezTo>
                  <a:cubicBezTo>
                    <a:pt x="57" y="97"/>
                    <a:pt x="57" y="97"/>
                    <a:pt x="57" y="97"/>
                  </a:cubicBezTo>
                  <a:cubicBezTo>
                    <a:pt x="58" y="97"/>
                    <a:pt x="59" y="96"/>
                    <a:pt x="59" y="95"/>
                  </a:cubicBezTo>
                  <a:cubicBezTo>
                    <a:pt x="59" y="83"/>
                    <a:pt x="59" y="83"/>
                    <a:pt x="59" y="83"/>
                  </a:cubicBezTo>
                  <a:cubicBezTo>
                    <a:pt x="59" y="81"/>
                    <a:pt x="60" y="80"/>
                    <a:pt x="62" y="79"/>
                  </a:cubicBezTo>
                  <a:cubicBezTo>
                    <a:pt x="64" y="79"/>
                    <a:pt x="66" y="78"/>
                    <a:pt x="68" y="77"/>
                  </a:cubicBezTo>
                  <a:cubicBezTo>
                    <a:pt x="71" y="76"/>
                    <a:pt x="73" y="76"/>
                    <a:pt x="76" y="78"/>
                  </a:cubicBezTo>
                  <a:cubicBezTo>
                    <a:pt x="84" y="82"/>
                    <a:pt x="89" y="90"/>
                    <a:pt x="91" y="98"/>
                  </a:cubicBezTo>
                  <a:cubicBezTo>
                    <a:pt x="96" y="117"/>
                    <a:pt x="84" y="140"/>
                    <a:pt x="59" y="140"/>
                  </a:cubicBezTo>
                  <a:cubicBezTo>
                    <a:pt x="50" y="140"/>
                    <a:pt x="50" y="140"/>
                    <a:pt x="50" y="140"/>
                  </a:cubicBezTo>
                  <a:cubicBezTo>
                    <a:pt x="10" y="140"/>
                    <a:pt x="10" y="140"/>
                    <a:pt x="10" y="140"/>
                  </a:cubicBezTo>
                  <a:cubicBezTo>
                    <a:pt x="9" y="140"/>
                    <a:pt x="8" y="141"/>
                    <a:pt x="8" y="142"/>
                  </a:cubicBezTo>
                  <a:cubicBezTo>
                    <a:pt x="8" y="147"/>
                    <a:pt x="8" y="147"/>
                    <a:pt x="8" y="147"/>
                  </a:cubicBezTo>
                  <a:cubicBezTo>
                    <a:pt x="8" y="148"/>
                    <a:pt x="9" y="149"/>
                    <a:pt x="10" y="149"/>
                  </a:cubicBezTo>
                  <a:cubicBezTo>
                    <a:pt x="15" y="149"/>
                    <a:pt x="15" y="149"/>
                    <a:pt x="15" y="149"/>
                  </a:cubicBezTo>
                  <a:cubicBezTo>
                    <a:pt x="17" y="149"/>
                    <a:pt x="18" y="150"/>
                    <a:pt x="20" y="151"/>
                  </a:cubicBezTo>
                  <a:cubicBezTo>
                    <a:pt x="23" y="154"/>
                    <a:pt x="27" y="156"/>
                    <a:pt x="31" y="159"/>
                  </a:cubicBezTo>
                  <a:cubicBezTo>
                    <a:pt x="37" y="162"/>
                    <a:pt x="44" y="164"/>
                    <a:pt x="51" y="165"/>
                  </a:cubicBezTo>
                  <a:cubicBezTo>
                    <a:pt x="53" y="166"/>
                    <a:pt x="54" y="167"/>
                    <a:pt x="54" y="169"/>
                  </a:cubicBezTo>
                  <a:cubicBezTo>
                    <a:pt x="54" y="184"/>
                    <a:pt x="54" y="184"/>
                    <a:pt x="54" y="184"/>
                  </a:cubicBezTo>
                  <a:cubicBezTo>
                    <a:pt x="54" y="186"/>
                    <a:pt x="53" y="187"/>
                    <a:pt x="51" y="187"/>
                  </a:cubicBezTo>
                  <a:cubicBezTo>
                    <a:pt x="3" y="187"/>
                    <a:pt x="3" y="187"/>
                    <a:pt x="3" y="187"/>
                  </a:cubicBezTo>
                  <a:cubicBezTo>
                    <a:pt x="3" y="187"/>
                    <a:pt x="2" y="187"/>
                    <a:pt x="2" y="187"/>
                  </a:cubicBezTo>
                  <a:cubicBezTo>
                    <a:pt x="1" y="187"/>
                    <a:pt x="0" y="188"/>
                    <a:pt x="0" y="190"/>
                  </a:cubicBezTo>
                  <a:cubicBezTo>
                    <a:pt x="0" y="190"/>
                    <a:pt x="0" y="190"/>
                    <a:pt x="0" y="190"/>
                  </a:cubicBezTo>
                  <a:cubicBezTo>
                    <a:pt x="0" y="195"/>
                    <a:pt x="0" y="195"/>
                    <a:pt x="0" y="195"/>
                  </a:cubicBezTo>
                  <a:cubicBezTo>
                    <a:pt x="0" y="197"/>
                    <a:pt x="1" y="198"/>
                    <a:pt x="3" y="198"/>
                  </a:cubicBezTo>
                  <a:cubicBezTo>
                    <a:pt x="111" y="198"/>
                    <a:pt x="111" y="198"/>
                    <a:pt x="111" y="198"/>
                  </a:cubicBezTo>
                  <a:cubicBezTo>
                    <a:pt x="112" y="198"/>
                    <a:pt x="114" y="197"/>
                    <a:pt x="114" y="195"/>
                  </a:cubicBezTo>
                  <a:cubicBezTo>
                    <a:pt x="114" y="190"/>
                    <a:pt x="114" y="190"/>
                    <a:pt x="114" y="190"/>
                  </a:cubicBezTo>
                  <a:cubicBezTo>
                    <a:pt x="114" y="189"/>
                    <a:pt x="112" y="187"/>
                    <a:pt x="111" y="187"/>
                  </a:cubicBezTo>
                  <a:close/>
                  <a:moveTo>
                    <a:pt x="59" y="68"/>
                  </a:moveTo>
                  <a:cubicBezTo>
                    <a:pt x="55" y="68"/>
                    <a:pt x="51" y="65"/>
                    <a:pt x="51" y="60"/>
                  </a:cubicBezTo>
                  <a:cubicBezTo>
                    <a:pt x="51" y="56"/>
                    <a:pt x="55" y="52"/>
                    <a:pt x="59" y="52"/>
                  </a:cubicBezTo>
                  <a:cubicBezTo>
                    <a:pt x="64" y="52"/>
                    <a:pt x="67" y="56"/>
                    <a:pt x="67" y="60"/>
                  </a:cubicBezTo>
                  <a:cubicBezTo>
                    <a:pt x="67" y="65"/>
                    <a:pt x="64" y="68"/>
                    <a:pt x="59" y="6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65" name="Freeform 21"/>
            <p:cNvSpPr>
              <a:spLocks noEditPoints="1"/>
            </p:cNvSpPr>
            <p:nvPr/>
          </p:nvSpPr>
          <p:spPr bwMode="auto">
            <a:xfrm>
              <a:off x="7784" y="5363"/>
              <a:ext cx="560" cy="660"/>
            </a:xfrm>
            <a:custGeom>
              <a:avLst/>
              <a:gdLst>
                <a:gd name="T0" fmla="*/ 78 w 119"/>
                <a:gd name="T1" fmla="*/ 9 h 140"/>
                <a:gd name="T2" fmla="*/ 86 w 119"/>
                <a:gd name="T3" fmla="*/ 1 h 140"/>
                <a:gd name="T4" fmla="*/ 56 w 119"/>
                <a:gd name="T5" fmla="*/ 127 h 140"/>
                <a:gd name="T6" fmla="*/ 89 w 119"/>
                <a:gd name="T7" fmla="*/ 132 h 140"/>
                <a:gd name="T8" fmla="*/ 89 w 119"/>
                <a:gd name="T9" fmla="*/ 140 h 140"/>
                <a:gd name="T10" fmla="*/ 14 w 119"/>
                <a:gd name="T11" fmla="*/ 134 h 140"/>
                <a:gd name="T12" fmla="*/ 49 w 119"/>
                <a:gd name="T13" fmla="*/ 129 h 140"/>
                <a:gd name="T14" fmla="*/ 24 w 119"/>
                <a:gd name="T15" fmla="*/ 118 h 140"/>
                <a:gd name="T16" fmla="*/ 26 w 119"/>
                <a:gd name="T17" fmla="*/ 103 h 140"/>
                <a:gd name="T18" fmla="*/ 84 w 119"/>
                <a:gd name="T19" fmla="*/ 16 h 140"/>
                <a:gd name="T20" fmla="*/ 35 w 119"/>
                <a:gd name="T21" fmla="*/ 107 h 140"/>
                <a:gd name="T22" fmla="*/ 31 w 119"/>
                <a:gd name="T23" fmla="*/ 112 h 140"/>
                <a:gd name="T24" fmla="*/ 111 w 119"/>
                <a:gd name="T25" fmla="*/ 58 h 140"/>
                <a:gd name="T26" fmla="*/ 84 w 119"/>
                <a:gd name="T27" fmla="*/ 11 h 140"/>
                <a:gd name="T28" fmla="*/ 81 w 119"/>
                <a:gd name="T29" fmla="*/ 61 h 140"/>
                <a:gd name="T30" fmla="*/ 92 w 119"/>
                <a:gd name="T31" fmla="*/ 56 h 140"/>
                <a:gd name="T32" fmla="*/ 97 w 119"/>
                <a:gd name="T33" fmla="*/ 49 h 140"/>
                <a:gd name="T34" fmla="*/ 98 w 119"/>
                <a:gd name="T35" fmla="*/ 59 h 140"/>
                <a:gd name="T36" fmla="*/ 97 w 119"/>
                <a:gd name="T37" fmla="*/ 63 h 140"/>
                <a:gd name="T38" fmla="*/ 97 w 119"/>
                <a:gd name="T39" fmla="*/ 65 h 140"/>
                <a:gd name="T40" fmla="*/ 92 w 119"/>
                <a:gd name="T41" fmla="*/ 62 h 140"/>
                <a:gd name="T42" fmla="*/ 94 w 119"/>
                <a:gd name="T43" fmla="*/ 68 h 140"/>
                <a:gd name="T44" fmla="*/ 52 w 119"/>
                <a:gd name="T45" fmla="*/ 103 h 140"/>
                <a:gd name="T46" fmla="*/ 66 w 119"/>
                <a:gd name="T47" fmla="*/ 15 h 140"/>
                <a:gd name="T48" fmla="*/ 48 w 119"/>
                <a:gd name="T49" fmla="*/ 25 h 140"/>
                <a:gd name="T50" fmla="*/ 38 w 119"/>
                <a:gd name="T51" fmla="*/ 34 h 140"/>
                <a:gd name="T52" fmla="*/ 33 w 119"/>
                <a:gd name="T53" fmla="*/ 43 h 140"/>
                <a:gd name="T54" fmla="*/ 31 w 119"/>
                <a:gd name="T55" fmla="*/ 47 h 140"/>
                <a:gd name="T56" fmla="*/ 37 w 119"/>
                <a:gd name="T57" fmla="*/ 47 h 140"/>
                <a:gd name="T58" fmla="*/ 47 w 119"/>
                <a:gd name="T59" fmla="*/ 43 h 140"/>
                <a:gd name="T60" fmla="*/ 52 w 119"/>
                <a:gd name="T61" fmla="*/ 49 h 140"/>
                <a:gd name="T62" fmla="*/ 42 w 119"/>
                <a:gd name="T63" fmla="*/ 47 h 140"/>
                <a:gd name="T64" fmla="*/ 32 w 119"/>
                <a:gd name="T65" fmla="*/ 53 h 140"/>
                <a:gd name="T66" fmla="*/ 33 w 119"/>
                <a:gd name="T67" fmla="*/ 71 h 140"/>
                <a:gd name="T68" fmla="*/ 45 w 119"/>
                <a:gd name="T69" fmla="*/ 71 h 140"/>
                <a:gd name="T70" fmla="*/ 61 w 119"/>
                <a:gd name="T71" fmla="*/ 83 h 140"/>
                <a:gd name="T72" fmla="*/ 63 w 119"/>
                <a:gd name="T73" fmla="*/ 62 h 140"/>
                <a:gd name="T74" fmla="*/ 56 w 119"/>
                <a:gd name="T75" fmla="*/ 53 h 140"/>
                <a:gd name="T76" fmla="*/ 68 w 119"/>
                <a:gd name="T77" fmla="*/ 53 h 140"/>
                <a:gd name="T78" fmla="*/ 64 w 119"/>
                <a:gd name="T79" fmla="*/ 49 h 140"/>
                <a:gd name="T80" fmla="*/ 79 w 119"/>
                <a:gd name="T81" fmla="*/ 61 h 140"/>
                <a:gd name="T82" fmla="*/ 64 w 119"/>
                <a:gd name="T83" fmla="*/ 82 h 140"/>
                <a:gd name="T84" fmla="*/ 67 w 119"/>
                <a:gd name="T85" fmla="*/ 8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 h="140">
                  <a:moveTo>
                    <a:pt x="52" y="5"/>
                  </a:moveTo>
                  <a:cubicBezTo>
                    <a:pt x="60" y="5"/>
                    <a:pt x="68" y="7"/>
                    <a:pt x="75" y="10"/>
                  </a:cubicBezTo>
                  <a:cubicBezTo>
                    <a:pt x="76" y="11"/>
                    <a:pt x="78" y="10"/>
                    <a:pt x="78" y="9"/>
                  </a:cubicBezTo>
                  <a:cubicBezTo>
                    <a:pt x="80" y="6"/>
                    <a:pt x="80" y="6"/>
                    <a:pt x="80" y="6"/>
                  </a:cubicBezTo>
                  <a:cubicBezTo>
                    <a:pt x="82" y="2"/>
                    <a:pt x="82" y="2"/>
                    <a:pt x="82" y="2"/>
                  </a:cubicBezTo>
                  <a:cubicBezTo>
                    <a:pt x="83" y="1"/>
                    <a:pt x="84" y="0"/>
                    <a:pt x="86" y="1"/>
                  </a:cubicBezTo>
                  <a:cubicBezTo>
                    <a:pt x="105" y="12"/>
                    <a:pt x="119" y="34"/>
                    <a:pt x="119" y="58"/>
                  </a:cubicBezTo>
                  <a:cubicBezTo>
                    <a:pt x="119" y="92"/>
                    <a:pt x="92" y="121"/>
                    <a:pt x="59" y="124"/>
                  </a:cubicBezTo>
                  <a:cubicBezTo>
                    <a:pt x="57" y="124"/>
                    <a:pt x="56" y="125"/>
                    <a:pt x="56" y="127"/>
                  </a:cubicBezTo>
                  <a:cubicBezTo>
                    <a:pt x="56" y="129"/>
                    <a:pt x="56" y="129"/>
                    <a:pt x="56" y="129"/>
                  </a:cubicBezTo>
                  <a:cubicBezTo>
                    <a:pt x="56" y="131"/>
                    <a:pt x="57" y="132"/>
                    <a:pt x="59" y="132"/>
                  </a:cubicBezTo>
                  <a:cubicBezTo>
                    <a:pt x="89" y="132"/>
                    <a:pt x="89" y="132"/>
                    <a:pt x="89" y="132"/>
                  </a:cubicBezTo>
                  <a:cubicBezTo>
                    <a:pt x="90" y="132"/>
                    <a:pt x="91" y="133"/>
                    <a:pt x="91" y="134"/>
                  </a:cubicBezTo>
                  <a:cubicBezTo>
                    <a:pt x="91" y="137"/>
                    <a:pt x="91" y="137"/>
                    <a:pt x="91" y="137"/>
                  </a:cubicBezTo>
                  <a:cubicBezTo>
                    <a:pt x="91" y="139"/>
                    <a:pt x="90" y="140"/>
                    <a:pt x="89" y="140"/>
                  </a:cubicBezTo>
                  <a:cubicBezTo>
                    <a:pt x="16" y="140"/>
                    <a:pt x="16" y="140"/>
                    <a:pt x="16" y="140"/>
                  </a:cubicBezTo>
                  <a:cubicBezTo>
                    <a:pt x="15" y="140"/>
                    <a:pt x="14" y="139"/>
                    <a:pt x="14" y="137"/>
                  </a:cubicBezTo>
                  <a:cubicBezTo>
                    <a:pt x="14" y="134"/>
                    <a:pt x="14" y="134"/>
                    <a:pt x="14" y="134"/>
                  </a:cubicBezTo>
                  <a:cubicBezTo>
                    <a:pt x="14" y="133"/>
                    <a:pt x="15" y="132"/>
                    <a:pt x="16" y="132"/>
                  </a:cubicBezTo>
                  <a:cubicBezTo>
                    <a:pt x="46" y="132"/>
                    <a:pt x="46" y="132"/>
                    <a:pt x="46" y="132"/>
                  </a:cubicBezTo>
                  <a:cubicBezTo>
                    <a:pt x="48" y="132"/>
                    <a:pt x="49" y="131"/>
                    <a:pt x="49" y="129"/>
                  </a:cubicBezTo>
                  <a:cubicBezTo>
                    <a:pt x="49" y="127"/>
                    <a:pt x="49" y="127"/>
                    <a:pt x="49" y="127"/>
                  </a:cubicBezTo>
                  <a:cubicBezTo>
                    <a:pt x="49" y="125"/>
                    <a:pt x="48" y="124"/>
                    <a:pt x="46" y="124"/>
                  </a:cubicBezTo>
                  <a:cubicBezTo>
                    <a:pt x="39" y="123"/>
                    <a:pt x="31" y="121"/>
                    <a:pt x="24" y="118"/>
                  </a:cubicBezTo>
                  <a:cubicBezTo>
                    <a:pt x="23" y="117"/>
                    <a:pt x="22" y="115"/>
                    <a:pt x="23" y="114"/>
                  </a:cubicBezTo>
                  <a:cubicBezTo>
                    <a:pt x="27" y="107"/>
                    <a:pt x="27" y="107"/>
                    <a:pt x="27" y="107"/>
                  </a:cubicBezTo>
                  <a:cubicBezTo>
                    <a:pt x="27" y="105"/>
                    <a:pt x="27" y="104"/>
                    <a:pt x="26" y="103"/>
                  </a:cubicBezTo>
                  <a:cubicBezTo>
                    <a:pt x="10" y="94"/>
                    <a:pt x="0" y="77"/>
                    <a:pt x="0" y="58"/>
                  </a:cubicBezTo>
                  <a:cubicBezTo>
                    <a:pt x="0" y="29"/>
                    <a:pt x="24" y="5"/>
                    <a:pt x="52" y="5"/>
                  </a:cubicBezTo>
                  <a:close/>
                  <a:moveTo>
                    <a:pt x="84" y="16"/>
                  </a:moveTo>
                  <a:cubicBezTo>
                    <a:pt x="97" y="25"/>
                    <a:pt x="105" y="41"/>
                    <a:pt x="105" y="58"/>
                  </a:cubicBezTo>
                  <a:cubicBezTo>
                    <a:pt x="105" y="87"/>
                    <a:pt x="81" y="110"/>
                    <a:pt x="52" y="110"/>
                  </a:cubicBezTo>
                  <a:cubicBezTo>
                    <a:pt x="46" y="110"/>
                    <a:pt x="41" y="109"/>
                    <a:pt x="35" y="107"/>
                  </a:cubicBezTo>
                  <a:cubicBezTo>
                    <a:pt x="34" y="107"/>
                    <a:pt x="33" y="108"/>
                    <a:pt x="33" y="109"/>
                  </a:cubicBezTo>
                  <a:cubicBezTo>
                    <a:pt x="32" y="111"/>
                    <a:pt x="32" y="111"/>
                    <a:pt x="32" y="111"/>
                  </a:cubicBezTo>
                  <a:cubicBezTo>
                    <a:pt x="31" y="111"/>
                    <a:pt x="31" y="112"/>
                    <a:pt x="31" y="112"/>
                  </a:cubicBezTo>
                  <a:cubicBezTo>
                    <a:pt x="32" y="113"/>
                    <a:pt x="32" y="113"/>
                    <a:pt x="33" y="114"/>
                  </a:cubicBezTo>
                  <a:cubicBezTo>
                    <a:pt x="39" y="116"/>
                    <a:pt x="46" y="117"/>
                    <a:pt x="52" y="117"/>
                  </a:cubicBezTo>
                  <a:cubicBezTo>
                    <a:pt x="85" y="117"/>
                    <a:pt x="111" y="91"/>
                    <a:pt x="111" y="58"/>
                  </a:cubicBezTo>
                  <a:cubicBezTo>
                    <a:pt x="111" y="38"/>
                    <a:pt x="102" y="21"/>
                    <a:pt x="87" y="10"/>
                  </a:cubicBezTo>
                  <a:cubicBezTo>
                    <a:pt x="87" y="10"/>
                    <a:pt x="86" y="10"/>
                    <a:pt x="85" y="10"/>
                  </a:cubicBezTo>
                  <a:cubicBezTo>
                    <a:pt x="85" y="10"/>
                    <a:pt x="84" y="10"/>
                    <a:pt x="84" y="11"/>
                  </a:cubicBezTo>
                  <a:cubicBezTo>
                    <a:pt x="83" y="13"/>
                    <a:pt x="83" y="13"/>
                    <a:pt x="83" y="13"/>
                  </a:cubicBezTo>
                  <a:cubicBezTo>
                    <a:pt x="82" y="14"/>
                    <a:pt x="83" y="15"/>
                    <a:pt x="84" y="16"/>
                  </a:cubicBezTo>
                  <a:close/>
                  <a:moveTo>
                    <a:pt x="81" y="61"/>
                  </a:moveTo>
                  <a:cubicBezTo>
                    <a:pt x="81" y="57"/>
                    <a:pt x="82" y="54"/>
                    <a:pt x="83" y="51"/>
                  </a:cubicBezTo>
                  <a:cubicBezTo>
                    <a:pt x="83" y="49"/>
                    <a:pt x="84" y="49"/>
                    <a:pt x="85" y="51"/>
                  </a:cubicBezTo>
                  <a:cubicBezTo>
                    <a:pt x="87" y="53"/>
                    <a:pt x="90" y="54"/>
                    <a:pt x="92" y="56"/>
                  </a:cubicBezTo>
                  <a:cubicBezTo>
                    <a:pt x="94" y="58"/>
                    <a:pt x="94" y="58"/>
                    <a:pt x="94" y="55"/>
                  </a:cubicBezTo>
                  <a:cubicBezTo>
                    <a:pt x="94" y="53"/>
                    <a:pt x="95" y="51"/>
                    <a:pt x="95" y="49"/>
                  </a:cubicBezTo>
                  <a:cubicBezTo>
                    <a:pt x="96" y="48"/>
                    <a:pt x="97" y="48"/>
                    <a:pt x="97" y="49"/>
                  </a:cubicBezTo>
                  <a:cubicBezTo>
                    <a:pt x="97" y="52"/>
                    <a:pt x="98" y="55"/>
                    <a:pt x="98" y="58"/>
                  </a:cubicBezTo>
                  <a:cubicBezTo>
                    <a:pt x="98" y="58"/>
                    <a:pt x="98" y="58"/>
                    <a:pt x="98" y="58"/>
                  </a:cubicBezTo>
                  <a:cubicBezTo>
                    <a:pt x="98" y="58"/>
                    <a:pt x="98" y="58"/>
                    <a:pt x="98" y="59"/>
                  </a:cubicBezTo>
                  <a:cubicBezTo>
                    <a:pt x="96" y="61"/>
                    <a:pt x="96" y="61"/>
                    <a:pt x="96" y="61"/>
                  </a:cubicBezTo>
                  <a:cubicBezTo>
                    <a:pt x="96" y="62"/>
                    <a:pt x="96" y="62"/>
                    <a:pt x="97" y="63"/>
                  </a:cubicBezTo>
                  <a:cubicBezTo>
                    <a:pt x="97" y="63"/>
                    <a:pt x="97" y="63"/>
                    <a:pt x="97" y="63"/>
                  </a:cubicBezTo>
                  <a:cubicBezTo>
                    <a:pt x="97" y="63"/>
                    <a:pt x="98" y="63"/>
                    <a:pt x="97" y="63"/>
                  </a:cubicBezTo>
                  <a:cubicBezTo>
                    <a:pt x="97" y="64"/>
                    <a:pt x="97" y="64"/>
                    <a:pt x="97" y="65"/>
                  </a:cubicBezTo>
                  <a:cubicBezTo>
                    <a:pt x="97" y="65"/>
                    <a:pt x="97" y="65"/>
                    <a:pt x="97" y="65"/>
                  </a:cubicBezTo>
                  <a:cubicBezTo>
                    <a:pt x="96" y="65"/>
                    <a:pt x="96" y="65"/>
                    <a:pt x="96" y="65"/>
                  </a:cubicBezTo>
                  <a:cubicBezTo>
                    <a:pt x="94" y="65"/>
                    <a:pt x="94" y="65"/>
                    <a:pt x="93" y="64"/>
                  </a:cubicBezTo>
                  <a:cubicBezTo>
                    <a:pt x="93" y="63"/>
                    <a:pt x="93" y="63"/>
                    <a:pt x="92" y="62"/>
                  </a:cubicBezTo>
                  <a:cubicBezTo>
                    <a:pt x="89" y="56"/>
                    <a:pt x="89" y="55"/>
                    <a:pt x="91" y="63"/>
                  </a:cubicBezTo>
                  <a:cubicBezTo>
                    <a:pt x="92" y="64"/>
                    <a:pt x="92" y="66"/>
                    <a:pt x="92" y="66"/>
                  </a:cubicBezTo>
                  <a:cubicBezTo>
                    <a:pt x="93" y="68"/>
                    <a:pt x="93" y="68"/>
                    <a:pt x="94" y="68"/>
                  </a:cubicBezTo>
                  <a:cubicBezTo>
                    <a:pt x="95" y="68"/>
                    <a:pt x="95" y="68"/>
                    <a:pt x="96" y="68"/>
                  </a:cubicBezTo>
                  <a:cubicBezTo>
                    <a:pt x="96" y="68"/>
                    <a:pt x="97" y="68"/>
                    <a:pt x="96" y="69"/>
                  </a:cubicBezTo>
                  <a:cubicBezTo>
                    <a:pt x="92" y="89"/>
                    <a:pt x="74" y="103"/>
                    <a:pt x="52" y="103"/>
                  </a:cubicBezTo>
                  <a:cubicBezTo>
                    <a:pt x="27" y="103"/>
                    <a:pt x="7" y="83"/>
                    <a:pt x="7" y="58"/>
                  </a:cubicBezTo>
                  <a:cubicBezTo>
                    <a:pt x="7" y="33"/>
                    <a:pt x="27" y="13"/>
                    <a:pt x="52" y="13"/>
                  </a:cubicBezTo>
                  <a:cubicBezTo>
                    <a:pt x="57" y="13"/>
                    <a:pt x="62" y="13"/>
                    <a:pt x="66" y="15"/>
                  </a:cubicBezTo>
                  <a:cubicBezTo>
                    <a:pt x="67" y="15"/>
                    <a:pt x="67" y="16"/>
                    <a:pt x="66" y="16"/>
                  </a:cubicBezTo>
                  <a:cubicBezTo>
                    <a:pt x="62" y="19"/>
                    <a:pt x="57" y="21"/>
                    <a:pt x="52" y="24"/>
                  </a:cubicBezTo>
                  <a:cubicBezTo>
                    <a:pt x="50" y="25"/>
                    <a:pt x="50" y="25"/>
                    <a:pt x="48" y="25"/>
                  </a:cubicBezTo>
                  <a:cubicBezTo>
                    <a:pt x="46" y="25"/>
                    <a:pt x="43" y="26"/>
                    <a:pt x="41" y="26"/>
                  </a:cubicBezTo>
                  <a:cubicBezTo>
                    <a:pt x="39" y="26"/>
                    <a:pt x="39" y="26"/>
                    <a:pt x="39" y="27"/>
                  </a:cubicBezTo>
                  <a:cubicBezTo>
                    <a:pt x="39" y="30"/>
                    <a:pt x="38" y="32"/>
                    <a:pt x="38" y="34"/>
                  </a:cubicBezTo>
                  <a:cubicBezTo>
                    <a:pt x="38" y="35"/>
                    <a:pt x="38" y="36"/>
                    <a:pt x="37" y="37"/>
                  </a:cubicBezTo>
                  <a:cubicBezTo>
                    <a:pt x="36" y="38"/>
                    <a:pt x="36" y="40"/>
                    <a:pt x="35" y="42"/>
                  </a:cubicBezTo>
                  <a:cubicBezTo>
                    <a:pt x="34" y="43"/>
                    <a:pt x="34" y="43"/>
                    <a:pt x="33" y="43"/>
                  </a:cubicBezTo>
                  <a:cubicBezTo>
                    <a:pt x="33" y="43"/>
                    <a:pt x="33" y="44"/>
                    <a:pt x="32" y="44"/>
                  </a:cubicBezTo>
                  <a:cubicBezTo>
                    <a:pt x="31" y="44"/>
                    <a:pt x="31" y="44"/>
                    <a:pt x="31" y="45"/>
                  </a:cubicBezTo>
                  <a:cubicBezTo>
                    <a:pt x="31" y="46"/>
                    <a:pt x="31" y="47"/>
                    <a:pt x="31" y="47"/>
                  </a:cubicBezTo>
                  <a:cubicBezTo>
                    <a:pt x="32" y="48"/>
                    <a:pt x="32" y="48"/>
                    <a:pt x="33" y="48"/>
                  </a:cubicBezTo>
                  <a:cubicBezTo>
                    <a:pt x="33" y="48"/>
                    <a:pt x="34" y="48"/>
                    <a:pt x="34" y="48"/>
                  </a:cubicBezTo>
                  <a:cubicBezTo>
                    <a:pt x="36" y="48"/>
                    <a:pt x="36" y="48"/>
                    <a:pt x="37" y="47"/>
                  </a:cubicBezTo>
                  <a:cubicBezTo>
                    <a:pt x="38" y="46"/>
                    <a:pt x="39" y="44"/>
                    <a:pt x="40" y="43"/>
                  </a:cubicBezTo>
                  <a:cubicBezTo>
                    <a:pt x="40" y="42"/>
                    <a:pt x="40" y="42"/>
                    <a:pt x="42" y="42"/>
                  </a:cubicBezTo>
                  <a:cubicBezTo>
                    <a:pt x="43" y="43"/>
                    <a:pt x="45" y="43"/>
                    <a:pt x="47" y="43"/>
                  </a:cubicBezTo>
                  <a:cubicBezTo>
                    <a:pt x="48" y="44"/>
                    <a:pt x="48" y="44"/>
                    <a:pt x="49" y="44"/>
                  </a:cubicBezTo>
                  <a:cubicBezTo>
                    <a:pt x="50" y="46"/>
                    <a:pt x="51" y="47"/>
                    <a:pt x="52" y="48"/>
                  </a:cubicBezTo>
                  <a:cubicBezTo>
                    <a:pt x="53" y="49"/>
                    <a:pt x="53" y="49"/>
                    <a:pt x="52" y="49"/>
                  </a:cubicBezTo>
                  <a:cubicBezTo>
                    <a:pt x="50" y="49"/>
                    <a:pt x="49" y="49"/>
                    <a:pt x="47" y="50"/>
                  </a:cubicBezTo>
                  <a:cubicBezTo>
                    <a:pt x="46" y="50"/>
                    <a:pt x="46" y="50"/>
                    <a:pt x="45" y="49"/>
                  </a:cubicBezTo>
                  <a:cubicBezTo>
                    <a:pt x="44" y="49"/>
                    <a:pt x="43" y="48"/>
                    <a:pt x="42" y="47"/>
                  </a:cubicBezTo>
                  <a:cubicBezTo>
                    <a:pt x="42" y="47"/>
                    <a:pt x="41" y="47"/>
                    <a:pt x="40" y="47"/>
                  </a:cubicBezTo>
                  <a:cubicBezTo>
                    <a:pt x="38" y="48"/>
                    <a:pt x="36" y="49"/>
                    <a:pt x="34" y="50"/>
                  </a:cubicBezTo>
                  <a:cubicBezTo>
                    <a:pt x="33" y="51"/>
                    <a:pt x="32" y="51"/>
                    <a:pt x="32" y="53"/>
                  </a:cubicBezTo>
                  <a:cubicBezTo>
                    <a:pt x="31" y="56"/>
                    <a:pt x="30" y="59"/>
                    <a:pt x="29" y="62"/>
                  </a:cubicBezTo>
                  <a:cubicBezTo>
                    <a:pt x="29" y="64"/>
                    <a:pt x="29" y="64"/>
                    <a:pt x="30" y="65"/>
                  </a:cubicBezTo>
                  <a:cubicBezTo>
                    <a:pt x="31" y="67"/>
                    <a:pt x="32" y="69"/>
                    <a:pt x="33" y="71"/>
                  </a:cubicBezTo>
                  <a:cubicBezTo>
                    <a:pt x="34" y="72"/>
                    <a:pt x="34" y="72"/>
                    <a:pt x="36" y="71"/>
                  </a:cubicBezTo>
                  <a:cubicBezTo>
                    <a:pt x="38" y="71"/>
                    <a:pt x="40" y="70"/>
                    <a:pt x="43" y="70"/>
                  </a:cubicBezTo>
                  <a:cubicBezTo>
                    <a:pt x="44" y="70"/>
                    <a:pt x="44" y="70"/>
                    <a:pt x="45" y="71"/>
                  </a:cubicBezTo>
                  <a:cubicBezTo>
                    <a:pt x="48" y="79"/>
                    <a:pt x="50" y="87"/>
                    <a:pt x="53" y="95"/>
                  </a:cubicBezTo>
                  <a:cubicBezTo>
                    <a:pt x="54" y="97"/>
                    <a:pt x="54" y="97"/>
                    <a:pt x="55" y="95"/>
                  </a:cubicBezTo>
                  <a:cubicBezTo>
                    <a:pt x="57" y="91"/>
                    <a:pt x="59" y="87"/>
                    <a:pt x="61" y="83"/>
                  </a:cubicBezTo>
                  <a:cubicBezTo>
                    <a:pt x="63" y="82"/>
                    <a:pt x="63" y="81"/>
                    <a:pt x="63" y="79"/>
                  </a:cubicBezTo>
                  <a:cubicBezTo>
                    <a:pt x="64" y="74"/>
                    <a:pt x="64" y="69"/>
                    <a:pt x="65" y="65"/>
                  </a:cubicBezTo>
                  <a:cubicBezTo>
                    <a:pt x="65" y="62"/>
                    <a:pt x="65" y="62"/>
                    <a:pt x="63" y="62"/>
                  </a:cubicBezTo>
                  <a:cubicBezTo>
                    <a:pt x="61" y="63"/>
                    <a:pt x="61" y="63"/>
                    <a:pt x="60" y="61"/>
                  </a:cubicBezTo>
                  <a:cubicBezTo>
                    <a:pt x="59" y="58"/>
                    <a:pt x="57" y="56"/>
                    <a:pt x="56" y="54"/>
                  </a:cubicBezTo>
                  <a:cubicBezTo>
                    <a:pt x="55" y="51"/>
                    <a:pt x="55" y="51"/>
                    <a:pt x="56" y="53"/>
                  </a:cubicBezTo>
                  <a:cubicBezTo>
                    <a:pt x="58" y="55"/>
                    <a:pt x="59" y="56"/>
                    <a:pt x="61" y="58"/>
                  </a:cubicBezTo>
                  <a:cubicBezTo>
                    <a:pt x="62" y="60"/>
                    <a:pt x="62" y="60"/>
                    <a:pt x="64" y="58"/>
                  </a:cubicBezTo>
                  <a:cubicBezTo>
                    <a:pt x="65" y="57"/>
                    <a:pt x="66" y="55"/>
                    <a:pt x="68" y="53"/>
                  </a:cubicBezTo>
                  <a:cubicBezTo>
                    <a:pt x="69" y="52"/>
                    <a:pt x="69" y="51"/>
                    <a:pt x="67" y="51"/>
                  </a:cubicBezTo>
                  <a:cubicBezTo>
                    <a:pt x="66" y="50"/>
                    <a:pt x="65" y="50"/>
                    <a:pt x="64" y="49"/>
                  </a:cubicBezTo>
                  <a:cubicBezTo>
                    <a:pt x="62" y="49"/>
                    <a:pt x="62" y="48"/>
                    <a:pt x="64" y="49"/>
                  </a:cubicBezTo>
                  <a:cubicBezTo>
                    <a:pt x="66" y="49"/>
                    <a:pt x="68" y="49"/>
                    <a:pt x="70" y="50"/>
                  </a:cubicBezTo>
                  <a:cubicBezTo>
                    <a:pt x="73" y="50"/>
                    <a:pt x="73" y="50"/>
                    <a:pt x="74" y="52"/>
                  </a:cubicBezTo>
                  <a:cubicBezTo>
                    <a:pt x="76" y="55"/>
                    <a:pt x="77" y="58"/>
                    <a:pt x="79" y="61"/>
                  </a:cubicBezTo>
                  <a:cubicBezTo>
                    <a:pt x="80" y="63"/>
                    <a:pt x="80" y="63"/>
                    <a:pt x="81" y="61"/>
                  </a:cubicBezTo>
                  <a:close/>
                  <a:moveTo>
                    <a:pt x="65" y="79"/>
                  </a:moveTo>
                  <a:cubicBezTo>
                    <a:pt x="65" y="80"/>
                    <a:pt x="64" y="81"/>
                    <a:pt x="64" y="82"/>
                  </a:cubicBezTo>
                  <a:cubicBezTo>
                    <a:pt x="63" y="83"/>
                    <a:pt x="63" y="84"/>
                    <a:pt x="63" y="86"/>
                  </a:cubicBezTo>
                  <a:cubicBezTo>
                    <a:pt x="64" y="90"/>
                    <a:pt x="64" y="90"/>
                    <a:pt x="65" y="86"/>
                  </a:cubicBezTo>
                  <a:cubicBezTo>
                    <a:pt x="65" y="84"/>
                    <a:pt x="66" y="82"/>
                    <a:pt x="67" y="80"/>
                  </a:cubicBezTo>
                  <a:cubicBezTo>
                    <a:pt x="68" y="76"/>
                    <a:pt x="67" y="76"/>
                    <a:pt x="65" y="7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grpSp>
      <p:grpSp>
        <p:nvGrpSpPr>
          <p:cNvPr id="23" name="组合 22"/>
          <p:cNvGrpSpPr/>
          <p:nvPr/>
        </p:nvGrpSpPr>
        <p:grpSpPr>
          <a:xfrm>
            <a:off x="6522516" y="2272468"/>
            <a:ext cx="4507675" cy="158831"/>
            <a:chOff x="10296" y="5875"/>
            <a:chExt cx="6957" cy="244"/>
          </a:xfrm>
        </p:grpSpPr>
        <p:sp>
          <p:nvSpPr>
            <p:cNvPr id="6166" name="Rectangle 22"/>
            <p:cNvSpPr>
              <a:spLocks noChangeArrowheads="1"/>
            </p:cNvSpPr>
            <p:nvPr/>
          </p:nvSpPr>
          <p:spPr bwMode="auto">
            <a:xfrm>
              <a:off x="10299" y="5875"/>
              <a:ext cx="6955" cy="245"/>
            </a:xfrm>
            <a:prstGeom prst="rect">
              <a:avLst/>
            </a:prstGeom>
            <a:solidFill>
              <a:schemeClr val="bg1">
                <a:lumMod val="85000"/>
              </a:schemeClr>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67" name="Rectangle 23"/>
            <p:cNvSpPr>
              <a:spLocks noChangeArrowheads="1"/>
            </p:cNvSpPr>
            <p:nvPr/>
          </p:nvSpPr>
          <p:spPr bwMode="auto">
            <a:xfrm>
              <a:off x="10296" y="5875"/>
              <a:ext cx="4757" cy="245"/>
            </a:xfrm>
            <a:prstGeom prst="rect">
              <a:avLst/>
            </a:prstGeom>
            <a:solidFill>
              <a:srgbClr val="336601"/>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grpSp>
      <p:grpSp>
        <p:nvGrpSpPr>
          <p:cNvPr id="24" name="组合 23"/>
          <p:cNvGrpSpPr/>
          <p:nvPr/>
        </p:nvGrpSpPr>
        <p:grpSpPr>
          <a:xfrm>
            <a:off x="6525055" y="3733269"/>
            <a:ext cx="4505731" cy="158831"/>
            <a:chOff x="10299" y="7199"/>
            <a:chExt cx="6954" cy="244"/>
          </a:xfrm>
        </p:grpSpPr>
        <p:sp>
          <p:nvSpPr>
            <p:cNvPr id="6169" name="Rectangle 25"/>
            <p:cNvSpPr>
              <a:spLocks noChangeArrowheads="1"/>
            </p:cNvSpPr>
            <p:nvPr/>
          </p:nvSpPr>
          <p:spPr bwMode="auto">
            <a:xfrm>
              <a:off x="10299" y="7199"/>
              <a:ext cx="6955" cy="245"/>
            </a:xfrm>
            <a:prstGeom prst="rect">
              <a:avLst/>
            </a:prstGeom>
            <a:solidFill>
              <a:schemeClr val="bg1">
                <a:lumMod val="85000"/>
              </a:schemeClr>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70" name="Rectangle 26"/>
            <p:cNvSpPr>
              <a:spLocks noChangeArrowheads="1"/>
            </p:cNvSpPr>
            <p:nvPr/>
          </p:nvSpPr>
          <p:spPr bwMode="auto">
            <a:xfrm>
              <a:off x="10299" y="7199"/>
              <a:ext cx="5845" cy="245"/>
            </a:xfrm>
            <a:prstGeom prst="rect">
              <a:avLst/>
            </a:prstGeom>
            <a:solidFill>
              <a:schemeClr val="accent6">
                <a:lumMod val="60000"/>
                <a:lumOff val="40000"/>
              </a:schemeClr>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grpSp>
      <p:grpSp>
        <p:nvGrpSpPr>
          <p:cNvPr id="25" name="组合 24"/>
          <p:cNvGrpSpPr/>
          <p:nvPr/>
        </p:nvGrpSpPr>
        <p:grpSpPr>
          <a:xfrm>
            <a:off x="6608445" y="5253803"/>
            <a:ext cx="4505731" cy="158831"/>
            <a:chOff x="10299" y="8488"/>
            <a:chExt cx="6954" cy="244"/>
          </a:xfrm>
        </p:grpSpPr>
        <p:sp>
          <p:nvSpPr>
            <p:cNvPr id="6171" name="Rectangle 27"/>
            <p:cNvSpPr>
              <a:spLocks noChangeArrowheads="1"/>
            </p:cNvSpPr>
            <p:nvPr/>
          </p:nvSpPr>
          <p:spPr bwMode="auto">
            <a:xfrm>
              <a:off x="10299" y="8488"/>
              <a:ext cx="6955" cy="245"/>
            </a:xfrm>
            <a:prstGeom prst="rect">
              <a:avLst/>
            </a:prstGeom>
            <a:solidFill>
              <a:schemeClr val="bg1">
                <a:lumMod val="85000"/>
              </a:schemeClr>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172" name="Rectangle 28"/>
            <p:cNvSpPr>
              <a:spLocks noChangeArrowheads="1"/>
            </p:cNvSpPr>
            <p:nvPr/>
          </p:nvSpPr>
          <p:spPr bwMode="auto">
            <a:xfrm>
              <a:off x="10299" y="8488"/>
              <a:ext cx="4138" cy="245"/>
            </a:xfrm>
            <a:prstGeom prst="rect">
              <a:avLst/>
            </a:prstGeom>
            <a:solidFill>
              <a:srgbClr val="336601"/>
            </a:solidFill>
            <a:ln>
              <a:noFill/>
            </a:ln>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grpSp>
      <p:sp>
        <p:nvSpPr>
          <p:cNvPr id="6178" name="Rectangle 34"/>
          <p:cNvSpPr>
            <a:spLocks noChangeArrowheads="1"/>
          </p:cNvSpPr>
          <p:nvPr/>
        </p:nvSpPr>
        <p:spPr bwMode="auto">
          <a:xfrm>
            <a:off x="6421636" y="1344485"/>
            <a:ext cx="4887607" cy="70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15000"/>
              </a:lnSpc>
              <a:spcBef>
                <a:spcPts val="100"/>
              </a:spcBef>
              <a:spcAft>
                <a:spcPts val="100"/>
              </a:spcAft>
            </a:pPr>
            <a:r>
              <a:rPr lang="en-US" i="1" dirty="0">
                <a:latin typeface="Times New Roman" panose="02020603050405020304" pitchFamily="18" charset="0"/>
                <a:ea typeface="Times New Roman" panose="02020603050405020304" pitchFamily="18" charset="0"/>
                <a:cs typeface="Times New Roman" panose="02020603050405020304" pitchFamily="18" charset="0"/>
              </a:rPr>
              <a:t>1.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vi vi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bầu</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179" name="Rectangle 35"/>
          <p:cNvSpPr>
            <a:spLocks noChangeArrowheads="1"/>
          </p:cNvSpPr>
          <p:nvPr/>
        </p:nvSpPr>
        <p:spPr bwMode="auto">
          <a:xfrm>
            <a:off x="6434455" y="2559065"/>
            <a:ext cx="4876356" cy="102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15000"/>
              </a:lnSpc>
              <a:spcBef>
                <a:spcPts val="100"/>
              </a:spcBef>
              <a:spcAft>
                <a:spcPts val="100"/>
              </a:spcAft>
            </a:pPr>
            <a:r>
              <a:rPr lang="en-US" i="1" dirty="0">
                <a:latin typeface="Times New Roman" panose="02020603050405020304" pitchFamily="18" charset="0"/>
                <a:ea typeface="Times New Roman" panose="02020603050405020304" pitchFamily="18" charset="0"/>
                <a:cs typeface="Times New Roman" panose="02020603050405020304" pitchFamily="18" charset="0"/>
              </a:rPr>
              <a:t>2. Theo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em,hậu</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vi vi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bầu</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180" name="Rectangle 36"/>
          <p:cNvSpPr>
            <a:spLocks noChangeArrowheads="1"/>
          </p:cNvSpPr>
          <p:nvPr/>
        </p:nvSpPr>
        <p:spPr bwMode="auto">
          <a:xfrm>
            <a:off x="6447000" y="4117681"/>
            <a:ext cx="4850754" cy="70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15000"/>
              </a:lnSpc>
              <a:spcBef>
                <a:spcPts val="100"/>
              </a:spcBef>
              <a:spcAft>
                <a:spcPts val="100"/>
              </a:spcAft>
            </a:pPr>
            <a:r>
              <a:rPr lang="en-US" i="1" dirty="0">
                <a:latin typeface="Times New Roman" panose="02020603050405020304" pitchFamily="18" charset="0"/>
                <a:ea typeface="Times New Roman" panose="02020603050405020304" pitchFamily="18" charset="0"/>
                <a:cs typeface="Times New Roman" panose="02020603050405020304" pitchFamily="18" charset="0"/>
              </a:rPr>
              <a:t>3.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i="1" dirty="0">
                <a:latin typeface="Times New Roman" panose="02020603050405020304" pitchFamily="18" charset="0"/>
                <a:ea typeface="Times New Roman" panose="02020603050405020304" pitchFamily="18" charset="0"/>
                <a:cs typeface="Times New Roman" panose="02020603050405020304" pitchFamily="18" charset="0"/>
              </a:rPr>
              <a:t> vi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bầu</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181" name="Line 37"/>
          <p:cNvSpPr>
            <a:spLocks noChangeShapeType="1"/>
          </p:cNvSpPr>
          <p:nvPr/>
        </p:nvSpPr>
        <p:spPr bwMode="auto">
          <a:xfrm>
            <a:off x="6090920" y="1946380"/>
            <a:ext cx="0" cy="2691018"/>
          </a:xfrm>
          <a:prstGeom prst="line">
            <a:avLst/>
          </a:prstGeom>
          <a:noFill/>
          <a:ln w="12700">
            <a:solidFill>
              <a:srgbClr val="33660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27" name="文本框 119"/>
          <p:cNvSpPr txBox="1"/>
          <p:nvPr/>
        </p:nvSpPr>
        <p:spPr>
          <a:xfrm>
            <a:off x="2079419" y="2418929"/>
            <a:ext cx="1960317"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SGK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99, 100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hỏi</a:t>
            </a:r>
            <a:endParaRPr lang="en-US" sz="2400" dirty="0">
              <a:latin typeface="Times New Roman" panose="02020603050405020304" pitchFamily="18" charset="0"/>
              <a:cs typeface="Times New Roman" panose="02020603050405020304" pitchFamily="18" charset="0"/>
            </a:endParaRPr>
          </a:p>
        </p:txBody>
      </p:sp>
      <p:cxnSp>
        <p:nvCxnSpPr>
          <p:cNvPr id="51" name="直接连接符 1">
            <a:extLst>
              <a:ext uri="{FF2B5EF4-FFF2-40B4-BE49-F238E27FC236}">
                <a16:creationId xmlns:a16="http://schemas.microsoft.com/office/drawing/2014/main" id="{5415D531-5A09-9442-AE5F-2866455BE706}"/>
              </a:ext>
            </a:extLst>
          </p:cNvPr>
          <p:cNvCxnSpPr>
            <a:cxnSpLocks/>
          </p:cNvCxnSpPr>
          <p:nvPr/>
        </p:nvCxnSpPr>
        <p:spPr>
          <a:xfrm>
            <a:off x="318770" y="664210"/>
            <a:ext cx="1409864"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52" name="直接连接符 2">
            <a:extLst>
              <a:ext uri="{FF2B5EF4-FFF2-40B4-BE49-F238E27FC236}">
                <a16:creationId xmlns:a16="http://schemas.microsoft.com/office/drawing/2014/main" id="{AF016B59-98DA-AB44-BC57-B73596D2C9DF}"/>
              </a:ext>
            </a:extLst>
          </p:cNvPr>
          <p:cNvCxnSpPr>
            <a:cxnSpLocks/>
          </p:cNvCxnSpPr>
          <p:nvPr/>
        </p:nvCxnSpPr>
        <p:spPr>
          <a:xfrm>
            <a:off x="2639853" y="681316"/>
            <a:ext cx="9541040" cy="767"/>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grpSp>
        <p:nvGrpSpPr>
          <p:cNvPr id="53" name="组合 5">
            <a:extLst>
              <a:ext uri="{FF2B5EF4-FFF2-40B4-BE49-F238E27FC236}">
                <a16:creationId xmlns:a16="http://schemas.microsoft.com/office/drawing/2014/main" id="{9F06267B-9BD6-E346-81BD-05662C9DD942}"/>
              </a:ext>
            </a:extLst>
          </p:cNvPr>
          <p:cNvGrpSpPr/>
          <p:nvPr/>
        </p:nvGrpSpPr>
        <p:grpSpPr>
          <a:xfrm>
            <a:off x="1805812" y="99068"/>
            <a:ext cx="797544" cy="729062"/>
            <a:chOff x="1696" y="171"/>
            <a:chExt cx="1135" cy="1120"/>
          </a:xfrm>
        </p:grpSpPr>
        <p:sp>
          <p:nvSpPr>
            <p:cNvPr id="54" name="椭圆 3">
              <a:extLst>
                <a:ext uri="{FF2B5EF4-FFF2-40B4-BE49-F238E27FC236}">
                  <a16:creationId xmlns:a16="http://schemas.microsoft.com/office/drawing/2014/main" id="{8C66EDA8-F8B0-2D42-BC61-F728E332A7AD}"/>
                </a:ext>
              </a:extLst>
            </p:cNvPr>
            <p:cNvSpPr/>
            <p:nvPr/>
          </p:nvSpPr>
          <p:spPr>
            <a:xfrm>
              <a:off x="1702" y="171"/>
              <a:ext cx="1120" cy="1120"/>
            </a:xfrm>
            <a:prstGeom prst="ellipse">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endParaRPr>
            </a:p>
          </p:txBody>
        </p:sp>
        <p:sp>
          <p:nvSpPr>
            <p:cNvPr id="55" name="文本框 4">
              <a:extLst>
                <a:ext uri="{FF2B5EF4-FFF2-40B4-BE49-F238E27FC236}">
                  <a16:creationId xmlns:a16="http://schemas.microsoft.com/office/drawing/2014/main" id="{D7699B1F-4CC1-1F45-8C67-93D530258155}"/>
                </a:ext>
              </a:extLst>
            </p:cNvPr>
            <p:cNvSpPr txBox="1"/>
            <p:nvPr/>
          </p:nvSpPr>
          <p:spPr>
            <a:xfrm>
              <a:off x="1696" y="270"/>
              <a:ext cx="1135" cy="921"/>
            </a:xfrm>
            <a:prstGeom prst="rect">
              <a:avLst/>
            </a:prstGeom>
            <a:noFill/>
          </p:spPr>
          <p:txBody>
            <a:bodyPr wrap="square" rtlCol="0">
              <a:spAutoFit/>
            </a:bodyPr>
            <a:lstStyle/>
            <a:p>
              <a:pPr algn="ctr"/>
              <a:endParaRPr lang="en-US" altLang="zh-CN" sz="3200" b="1"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endParaRPr>
            </a:p>
          </p:txBody>
        </p:sp>
      </p:grpSp>
      <p:sp>
        <p:nvSpPr>
          <p:cNvPr id="56" name="文本框 6">
            <a:extLst>
              <a:ext uri="{FF2B5EF4-FFF2-40B4-BE49-F238E27FC236}">
                <a16:creationId xmlns:a16="http://schemas.microsoft.com/office/drawing/2014/main" id="{5A7DCFD8-D540-4149-A030-DFAB506F2277}"/>
              </a:ext>
            </a:extLst>
          </p:cNvPr>
          <p:cNvSpPr txBox="1"/>
          <p:nvPr/>
        </p:nvSpPr>
        <p:spPr>
          <a:xfrm>
            <a:off x="2591568" y="125249"/>
            <a:ext cx="5712060" cy="536361"/>
          </a:xfrm>
          <a:prstGeom prst="rect">
            <a:avLst/>
          </a:prstGeom>
          <a:noFill/>
        </p:spPr>
        <p:txBody>
          <a:bodyPr wrap="square" rtlCol="0">
            <a:spAutoFit/>
          </a:bodyPr>
          <a:lstStyle/>
          <a:p>
            <a:r>
              <a:rPr lang="en-US" altLang="zh-CN" sz="2800" b="1" smtClean="0">
                <a:solidFill>
                  <a:srgbClr val="274800"/>
                </a:solidFill>
                <a:latin typeface="Times New Roman" panose="02020603050405020304" pitchFamily="18" charset="0"/>
                <a:ea typeface="Open Sans" panose="020B0606030504020204" pitchFamily="34" charset="0"/>
                <a:cs typeface="Times New Roman" panose="02020603050405020304" pitchFamily="18" charset="0"/>
              </a:rPr>
              <a:t>THẢO LUẬN NHÓM </a:t>
            </a:r>
            <a:endParaRPr lang="zh-CN" altLang="en-US" sz="2800" b="1" dirty="0">
              <a:solidFill>
                <a:srgbClr val="2748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7" name="椭圆 9">
            <a:extLst>
              <a:ext uri="{FF2B5EF4-FFF2-40B4-BE49-F238E27FC236}">
                <a16:creationId xmlns:a16="http://schemas.microsoft.com/office/drawing/2014/main" id="{91AC906A-E45A-BD46-8EF6-7C4EECB9F26B}"/>
              </a:ext>
            </a:extLst>
          </p:cNvPr>
          <p:cNvSpPr/>
          <p:nvPr/>
        </p:nvSpPr>
        <p:spPr>
          <a:xfrm>
            <a:off x="2055895" y="1302914"/>
            <a:ext cx="260009" cy="261219"/>
          </a:xfrm>
          <a:prstGeom prst="ellipse">
            <a:avLst/>
          </a:prstGeom>
          <a:solidFill>
            <a:srgbClr val="E5F4EF"/>
          </a:solidFill>
          <a:ln w="19050">
            <a:solidFill>
              <a:srgbClr val="336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cxnSp>
        <p:nvCxnSpPr>
          <p:cNvPr id="59" name="直接连接符 17">
            <a:extLst>
              <a:ext uri="{FF2B5EF4-FFF2-40B4-BE49-F238E27FC236}">
                <a16:creationId xmlns:a16="http://schemas.microsoft.com/office/drawing/2014/main" id="{3BDE83DC-5878-AB4A-9840-102DD6718035}"/>
              </a:ext>
            </a:extLst>
          </p:cNvPr>
          <p:cNvCxnSpPr>
            <a:cxnSpLocks/>
          </p:cNvCxnSpPr>
          <p:nvPr/>
        </p:nvCxnSpPr>
        <p:spPr>
          <a:xfrm>
            <a:off x="2183729" y="814692"/>
            <a:ext cx="0" cy="542422"/>
          </a:xfrm>
          <a:prstGeom prst="line">
            <a:avLst/>
          </a:prstGeom>
          <a:ln w="12700">
            <a:solidFill>
              <a:srgbClr val="33660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19218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par>
                                <p:cTn id="12" presetID="53" presetClass="entr" presetSubtype="16"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500"/>
                                        <p:tgtEl>
                                          <p:spTgt spid="56"/>
                                        </p:tgtEl>
                                      </p:cBhvr>
                                    </p:animEffect>
                                  </p:childTnLst>
                                </p:cTn>
                              </p:par>
                              <p:par>
                                <p:cTn id="21" presetID="22" presetClass="entr" presetSubtype="1"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up)">
                                      <p:cBhvr>
                                        <p:cTn id="23" dur="1000"/>
                                        <p:tgtEl>
                                          <p:spTgt spid="59"/>
                                        </p:tgtEl>
                                      </p:cBhvr>
                                    </p:animEffect>
                                  </p:childTnLst>
                                </p:cTn>
                              </p:par>
                            </p:childTnLst>
                          </p:cTn>
                        </p:par>
                        <p:par>
                          <p:cTn id="24" fill="hold">
                            <p:stCondLst>
                              <p:cond delay="2000"/>
                            </p:stCondLst>
                            <p:childTnLst>
                              <p:par>
                                <p:cTn id="25" presetID="35" presetClass="entr" presetSubtype="0"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1000"/>
                                        <p:tgtEl>
                                          <p:spTgt spid="57"/>
                                        </p:tgtEl>
                                      </p:cBhvr>
                                    </p:animEffect>
                                    <p:anim calcmode="lin" valueType="num">
                                      <p:cBhvr>
                                        <p:cTn id="28" dur="1000" fill="hold"/>
                                        <p:tgtEl>
                                          <p:spTgt spid="57"/>
                                        </p:tgtEl>
                                        <p:attrNameLst>
                                          <p:attrName>style.rotation</p:attrName>
                                        </p:attrNameLst>
                                      </p:cBhvr>
                                      <p:tavLst>
                                        <p:tav tm="0">
                                          <p:val>
                                            <p:fltVal val="720"/>
                                          </p:val>
                                        </p:tav>
                                        <p:tav tm="100000">
                                          <p:val>
                                            <p:fltVal val="0"/>
                                          </p:val>
                                        </p:tav>
                                      </p:tavLst>
                                    </p:anim>
                                    <p:anim calcmode="lin" valueType="num">
                                      <p:cBhvr>
                                        <p:cTn id="29" dur="1000" fill="hold"/>
                                        <p:tgtEl>
                                          <p:spTgt spid="57"/>
                                        </p:tgtEl>
                                        <p:attrNameLst>
                                          <p:attrName>ppt_h</p:attrName>
                                        </p:attrNameLst>
                                      </p:cBhvr>
                                      <p:tavLst>
                                        <p:tav tm="0">
                                          <p:val>
                                            <p:fltVal val="0"/>
                                          </p:val>
                                        </p:tav>
                                        <p:tav tm="100000">
                                          <p:val>
                                            <p:strVal val="#ppt_h"/>
                                          </p:val>
                                        </p:tav>
                                      </p:tavLst>
                                    </p:anim>
                                    <p:anim calcmode="lin" valueType="num">
                                      <p:cBhvr>
                                        <p:cTn id="30" dur="1000" fill="hold"/>
                                        <p:tgtEl>
                                          <p:spTgt spid="57"/>
                                        </p:tgtEl>
                                        <p:attrNameLst>
                                          <p:attrName>ppt_w</p:attrName>
                                        </p:attrNameLst>
                                      </p:cBhvr>
                                      <p:tavLst>
                                        <p:tav tm="0">
                                          <p:val>
                                            <p:fltVal val="0"/>
                                          </p:val>
                                        </p:tav>
                                        <p:tav tm="100000">
                                          <p:val>
                                            <p:strVal val="#ppt_w"/>
                                          </p:val>
                                        </p:tav>
                                      </p:tavLst>
                                    </p:anim>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anim calcmode="lin" valueType="num">
                                      <p:cBhvr>
                                        <p:cTn id="41" dur="500" fill="hold"/>
                                        <p:tgtEl>
                                          <p:spTgt spid="27"/>
                                        </p:tgtEl>
                                        <p:attrNameLst>
                                          <p:attrName>ppt_x</p:attrName>
                                        </p:attrNameLst>
                                      </p:cBhvr>
                                      <p:tavLst>
                                        <p:tav tm="0">
                                          <p:val>
                                            <p:strVal val="#ppt_x"/>
                                          </p:val>
                                        </p:tav>
                                        <p:tav tm="100000">
                                          <p:val>
                                            <p:strVal val="#ppt_x"/>
                                          </p:val>
                                        </p:tav>
                                      </p:tavLst>
                                    </p:anim>
                                    <p:anim calcmode="lin" valueType="num">
                                      <p:cBhvr>
                                        <p:cTn id="42" dur="500" fill="hold"/>
                                        <p:tgtEl>
                                          <p:spTgt spid="27"/>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22" presetClass="entr" presetSubtype="1" fill="hold" nodeType="afterEffect">
                                  <p:stCondLst>
                                    <p:cond delay="0"/>
                                  </p:stCondLst>
                                  <p:childTnLst>
                                    <p:set>
                                      <p:cBhvr>
                                        <p:cTn id="45" dur="1" fill="hold">
                                          <p:stCondLst>
                                            <p:cond delay="0"/>
                                          </p:stCondLst>
                                        </p:cTn>
                                        <p:tgtEl>
                                          <p:spTgt spid="6181"/>
                                        </p:tgtEl>
                                        <p:attrNameLst>
                                          <p:attrName>style.visibility</p:attrName>
                                        </p:attrNameLst>
                                      </p:cBhvr>
                                      <p:to>
                                        <p:strVal val="visible"/>
                                      </p:to>
                                    </p:set>
                                    <p:animEffect transition="in" filter="wipe(up)">
                                      <p:cBhvr>
                                        <p:cTn id="46" dur="500"/>
                                        <p:tgtEl>
                                          <p:spTgt spid="6181"/>
                                        </p:tgtEl>
                                      </p:cBhvr>
                                    </p:animEffect>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par>
                          <p:cTn id="51" fill="hold">
                            <p:stCondLst>
                              <p:cond delay="5000"/>
                            </p:stCondLst>
                            <p:childTnLst>
                              <p:par>
                                <p:cTn id="52" presetID="42" presetClass="entr" presetSubtype="0" fill="hold" grpId="0" nodeType="afterEffect">
                                  <p:stCondLst>
                                    <p:cond delay="0"/>
                                  </p:stCondLst>
                                  <p:childTnLst>
                                    <p:set>
                                      <p:cBhvr>
                                        <p:cTn id="53" dur="1" fill="hold">
                                          <p:stCondLst>
                                            <p:cond delay="0"/>
                                          </p:stCondLst>
                                        </p:cTn>
                                        <p:tgtEl>
                                          <p:spTgt spid="6178"/>
                                        </p:tgtEl>
                                        <p:attrNameLst>
                                          <p:attrName>style.visibility</p:attrName>
                                        </p:attrNameLst>
                                      </p:cBhvr>
                                      <p:to>
                                        <p:strVal val="visible"/>
                                      </p:to>
                                    </p:set>
                                    <p:animEffect transition="in" filter="fade">
                                      <p:cBhvr>
                                        <p:cTn id="54" dur="500"/>
                                        <p:tgtEl>
                                          <p:spTgt spid="6178"/>
                                        </p:tgtEl>
                                      </p:cBhvr>
                                    </p:animEffect>
                                    <p:anim calcmode="lin" valueType="num">
                                      <p:cBhvr>
                                        <p:cTn id="55" dur="500" fill="hold"/>
                                        <p:tgtEl>
                                          <p:spTgt spid="6178"/>
                                        </p:tgtEl>
                                        <p:attrNameLst>
                                          <p:attrName>ppt_x</p:attrName>
                                        </p:attrNameLst>
                                      </p:cBhvr>
                                      <p:tavLst>
                                        <p:tav tm="0">
                                          <p:val>
                                            <p:strVal val="#ppt_x"/>
                                          </p:val>
                                        </p:tav>
                                        <p:tav tm="100000">
                                          <p:val>
                                            <p:strVal val="#ppt_x"/>
                                          </p:val>
                                        </p:tav>
                                      </p:tavLst>
                                    </p:anim>
                                    <p:anim calcmode="lin" valueType="num">
                                      <p:cBhvr>
                                        <p:cTn id="56" dur="500" fill="hold"/>
                                        <p:tgtEl>
                                          <p:spTgt spid="6178"/>
                                        </p:tgtEl>
                                        <p:attrNameLst>
                                          <p:attrName>ppt_y</p:attrName>
                                        </p:attrNameLst>
                                      </p:cBhvr>
                                      <p:tavLst>
                                        <p:tav tm="0">
                                          <p:val>
                                            <p:strVal val="#ppt_y+.1"/>
                                          </p:val>
                                        </p:tav>
                                        <p:tav tm="100000">
                                          <p:val>
                                            <p:strVal val="#ppt_y"/>
                                          </p:val>
                                        </p:tav>
                                      </p:tavLst>
                                    </p:anim>
                                  </p:childTnLst>
                                </p:cTn>
                              </p:par>
                            </p:childTnLst>
                          </p:cTn>
                        </p:par>
                        <p:par>
                          <p:cTn id="57" fill="hold">
                            <p:stCondLst>
                              <p:cond delay="5500"/>
                            </p:stCondLst>
                            <p:childTnLst>
                              <p:par>
                                <p:cTn id="58" presetID="22" presetClass="entr" presetSubtype="8"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par>
                          <p:cTn id="61" fill="hold">
                            <p:stCondLst>
                              <p:cond delay="6000"/>
                            </p:stCondLst>
                            <p:childTnLst>
                              <p:par>
                                <p:cTn id="62" presetID="42" presetClass="entr" presetSubtype="0" fill="hold" grpId="0" nodeType="afterEffect">
                                  <p:stCondLst>
                                    <p:cond delay="0"/>
                                  </p:stCondLst>
                                  <p:childTnLst>
                                    <p:set>
                                      <p:cBhvr>
                                        <p:cTn id="63" dur="1" fill="hold">
                                          <p:stCondLst>
                                            <p:cond delay="0"/>
                                          </p:stCondLst>
                                        </p:cTn>
                                        <p:tgtEl>
                                          <p:spTgt spid="6179"/>
                                        </p:tgtEl>
                                        <p:attrNameLst>
                                          <p:attrName>style.visibility</p:attrName>
                                        </p:attrNameLst>
                                      </p:cBhvr>
                                      <p:to>
                                        <p:strVal val="visible"/>
                                      </p:to>
                                    </p:set>
                                    <p:animEffect transition="in" filter="fade">
                                      <p:cBhvr>
                                        <p:cTn id="64" dur="500"/>
                                        <p:tgtEl>
                                          <p:spTgt spid="6179"/>
                                        </p:tgtEl>
                                      </p:cBhvr>
                                    </p:animEffect>
                                    <p:anim calcmode="lin" valueType="num">
                                      <p:cBhvr>
                                        <p:cTn id="65" dur="500" fill="hold"/>
                                        <p:tgtEl>
                                          <p:spTgt spid="6179"/>
                                        </p:tgtEl>
                                        <p:attrNameLst>
                                          <p:attrName>ppt_x</p:attrName>
                                        </p:attrNameLst>
                                      </p:cBhvr>
                                      <p:tavLst>
                                        <p:tav tm="0">
                                          <p:val>
                                            <p:strVal val="#ppt_x"/>
                                          </p:val>
                                        </p:tav>
                                        <p:tav tm="100000">
                                          <p:val>
                                            <p:strVal val="#ppt_x"/>
                                          </p:val>
                                        </p:tav>
                                      </p:tavLst>
                                    </p:anim>
                                    <p:anim calcmode="lin" valueType="num">
                                      <p:cBhvr>
                                        <p:cTn id="66" dur="500" fill="hold"/>
                                        <p:tgtEl>
                                          <p:spTgt spid="6179"/>
                                        </p:tgtEl>
                                        <p:attrNameLst>
                                          <p:attrName>ppt_y</p:attrName>
                                        </p:attrNameLst>
                                      </p:cBhvr>
                                      <p:tavLst>
                                        <p:tav tm="0">
                                          <p:val>
                                            <p:strVal val="#ppt_y+.1"/>
                                          </p:val>
                                        </p:tav>
                                        <p:tav tm="100000">
                                          <p:val>
                                            <p:strVal val="#ppt_y"/>
                                          </p:val>
                                        </p:tav>
                                      </p:tavLst>
                                    </p:anim>
                                  </p:childTnLst>
                                </p:cTn>
                              </p:par>
                            </p:childTnLst>
                          </p:cTn>
                        </p:par>
                        <p:par>
                          <p:cTn id="67" fill="hold">
                            <p:stCondLst>
                              <p:cond delay="6500"/>
                            </p:stCondLst>
                            <p:childTnLst>
                              <p:par>
                                <p:cTn id="68" presetID="22" presetClass="entr" presetSubtype="8"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left)">
                                      <p:cBhvr>
                                        <p:cTn id="70" dur="500"/>
                                        <p:tgtEl>
                                          <p:spTgt spid="25"/>
                                        </p:tgtEl>
                                      </p:cBhvr>
                                    </p:animEffect>
                                  </p:childTnLst>
                                </p:cTn>
                              </p:par>
                            </p:childTnLst>
                          </p:cTn>
                        </p:par>
                        <p:par>
                          <p:cTn id="71" fill="hold">
                            <p:stCondLst>
                              <p:cond delay="7000"/>
                            </p:stCondLst>
                            <p:childTnLst>
                              <p:par>
                                <p:cTn id="72" presetID="42" presetClass="entr" presetSubtype="0" fill="hold" grpId="0" nodeType="afterEffect">
                                  <p:stCondLst>
                                    <p:cond delay="0"/>
                                  </p:stCondLst>
                                  <p:childTnLst>
                                    <p:set>
                                      <p:cBhvr>
                                        <p:cTn id="73" dur="1" fill="hold">
                                          <p:stCondLst>
                                            <p:cond delay="0"/>
                                          </p:stCondLst>
                                        </p:cTn>
                                        <p:tgtEl>
                                          <p:spTgt spid="6180"/>
                                        </p:tgtEl>
                                        <p:attrNameLst>
                                          <p:attrName>style.visibility</p:attrName>
                                        </p:attrNameLst>
                                      </p:cBhvr>
                                      <p:to>
                                        <p:strVal val="visible"/>
                                      </p:to>
                                    </p:set>
                                    <p:animEffect transition="in" filter="fade">
                                      <p:cBhvr>
                                        <p:cTn id="74" dur="500"/>
                                        <p:tgtEl>
                                          <p:spTgt spid="6180"/>
                                        </p:tgtEl>
                                      </p:cBhvr>
                                    </p:animEffect>
                                    <p:anim calcmode="lin" valueType="num">
                                      <p:cBhvr>
                                        <p:cTn id="75" dur="500" fill="hold"/>
                                        <p:tgtEl>
                                          <p:spTgt spid="6180"/>
                                        </p:tgtEl>
                                        <p:attrNameLst>
                                          <p:attrName>ppt_x</p:attrName>
                                        </p:attrNameLst>
                                      </p:cBhvr>
                                      <p:tavLst>
                                        <p:tav tm="0">
                                          <p:val>
                                            <p:strVal val="#ppt_x"/>
                                          </p:val>
                                        </p:tav>
                                        <p:tav tm="100000">
                                          <p:val>
                                            <p:strVal val="#ppt_x"/>
                                          </p:val>
                                        </p:tav>
                                      </p:tavLst>
                                    </p:anim>
                                    <p:anim calcmode="lin" valueType="num">
                                      <p:cBhvr>
                                        <p:cTn id="76" dur="500" fill="hold"/>
                                        <p:tgtEl>
                                          <p:spTgt spid="6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8" grpId="0"/>
      <p:bldP spid="6179" grpId="0"/>
      <p:bldP spid="6180" grpId="0"/>
      <p:bldP spid="27" grpId="0"/>
      <p:bldP spid="56" grpId="0"/>
      <p:bldP spid="57"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TotalTime>
  <Words>846</Words>
  <Application>Microsoft Office PowerPoint</Application>
  <PresentationFormat>Widescreen</PresentationFormat>
  <Paragraphs>69</Paragraphs>
  <Slides>13</Slides>
  <Notes>10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等线</vt:lpstr>
      <vt:lpstr>Times New Roman</vt:lpstr>
      <vt:lpstr>Arial</vt:lpstr>
      <vt:lpstr>迷你简启体</vt:lpstr>
      <vt:lpstr>Open Sans</vt:lpstr>
      <vt:lpstr>Calibri Light</vt:lpstr>
      <vt:lpstr>Calibri</vt:lpstr>
      <vt:lpstr>Microsoft YaHei</vt:lpstr>
      <vt:lpstr>Office 主题</vt:lpstr>
      <vt:lpstr>Office Theme</vt:lpstr>
      <vt:lpstr>PowerPoint Presentation</vt:lpstr>
      <vt:lpstr>KHỞI ĐỘNG</vt:lpstr>
      <vt:lpstr> Các em xem video và trả lời câu hỏi: 1. Em hãy chia sẻ những hiểu biết của mình về bầu cử và ứng cử? 2. Chủ thể tham gia hoạt động bầu cử ứng cử là những ai có quyền và nghĩa vụ gì? </vt:lpstr>
      <vt:lpstr>PowerPoint Presentation</vt:lpstr>
      <vt:lpstr>PowerPoint Presentation</vt:lpstr>
      <vt:lpstr>PowerPoint Presentation</vt:lpstr>
      <vt:lpstr>1. Quy định của pháp luật về quyền và nghĩa vụ của công dân về bầu cử và ứng cử</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c:creator>
  <cp:lastModifiedBy>Admin</cp:lastModifiedBy>
  <cp:revision>108</cp:revision>
  <dcterms:created xsi:type="dcterms:W3CDTF">2017-06-13T09:16:00Z</dcterms:created>
  <dcterms:modified xsi:type="dcterms:W3CDTF">2023-08-16T01:05:23Z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