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 id="2147483732" r:id="rId3"/>
    <p:sldMasterId id="2147483744" r:id="rId4"/>
    <p:sldMasterId id="2147483756" r:id="rId5"/>
  </p:sldMasterIdLst>
  <p:notesMasterIdLst>
    <p:notesMasterId r:id="rId54"/>
  </p:notesMasterIdLst>
  <p:sldIdLst>
    <p:sldId id="419" r:id="rId6"/>
    <p:sldId id="417" r:id="rId7"/>
    <p:sldId id="411" r:id="rId8"/>
    <p:sldId id="259" r:id="rId9"/>
    <p:sldId id="268" r:id="rId10"/>
    <p:sldId id="258" r:id="rId11"/>
    <p:sldId id="392" r:id="rId12"/>
    <p:sldId id="438" r:id="rId13"/>
    <p:sldId id="425" r:id="rId14"/>
    <p:sldId id="271" r:id="rId15"/>
    <p:sldId id="272" r:id="rId16"/>
    <p:sldId id="273" r:id="rId17"/>
    <p:sldId id="274" r:id="rId18"/>
    <p:sldId id="276" r:id="rId19"/>
    <p:sldId id="279" r:id="rId20"/>
    <p:sldId id="426" r:id="rId21"/>
    <p:sldId id="291" r:id="rId22"/>
    <p:sldId id="427" r:id="rId23"/>
    <p:sldId id="428" r:id="rId24"/>
    <p:sldId id="429" r:id="rId25"/>
    <p:sldId id="262" r:id="rId26"/>
    <p:sldId id="263" r:id="rId27"/>
    <p:sldId id="264" r:id="rId28"/>
    <p:sldId id="265" r:id="rId29"/>
    <p:sldId id="400" r:id="rId30"/>
    <p:sldId id="266" r:id="rId31"/>
    <p:sldId id="267" r:id="rId32"/>
    <p:sldId id="270" r:id="rId33"/>
    <p:sldId id="409" r:id="rId34"/>
    <p:sldId id="430" r:id="rId35"/>
    <p:sldId id="431" r:id="rId36"/>
    <p:sldId id="432" r:id="rId37"/>
    <p:sldId id="412" r:id="rId38"/>
    <p:sldId id="413" r:id="rId39"/>
    <p:sldId id="286" r:id="rId40"/>
    <p:sldId id="367" r:id="rId41"/>
    <p:sldId id="414" r:id="rId42"/>
    <p:sldId id="410" r:id="rId43"/>
    <p:sldId id="434" r:id="rId44"/>
    <p:sldId id="415" r:id="rId45"/>
    <p:sldId id="342" r:id="rId46"/>
    <p:sldId id="435" r:id="rId47"/>
    <p:sldId id="285" r:id="rId48"/>
    <p:sldId id="436" r:id="rId49"/>
    <p:sldId id="280" r:id="rId50"/>
    <p:sldId id="295" r:id="rId51"/>
    <p:sldId id="437" r:id="rId52"/>
    <p:sldId id="292"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88F"/>
    <a:srgbClr val="1C3C54"/>
    <a:srgbClr val="0E1F32"/>
    <a:srgbClr val="2B8F94"/>
    <a:srgbClr val="CAB684"/>
    <a:srgbClr val="90316F"/>
    <a:srgbClr val="E5BE8B"/>
    <a:srgbClr val="AB4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9" autoAdjust="0"/>
    <p:restoredTop sz="95477" autoAdjust="0"/>
  </p:normalViewPr>
  <p:slideViewPr>
    <p:cSldViewPr snapToGrid="0">
      <p:cViewPr varScale="1">
        <p:scale>
          <a:sx n="81" d="100"/>
          <a:sy n="81" d="100"/>
        </p:scale>
        <p:origin x="402" y="84"/>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 Id="rId4" Type="http://schemas.openxmlformats.org/officeDocument/2006/relationships/image" Target="../media/image149.png"/></Relationships>
</file>

<file path=ppt/diagrams/_rels/data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 Id="rId4" Type="http://schemas.openxmlformats.org/officeDocument/2006/relationships/image" Target="../media/image1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4C5FB-2E8E-4247-904B-058F59873FD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91B8E275-5782-4586-92ED-541466AEC8FC}">
      <dgm:prSet phldrT="[Text]" custT="1"/>
      <dgm:spPr/>
      <dgm:t>
        <a:bodyPr/>
        <a:lstStyle/>
        <a:p>
          <a:r>
            <a:rPr lang="en-US" sz="4400" dirty="0">
              <a:latin typeface="Times New Roman" panose="02020603050405020304" pitchFamily="18" charset="0"/>
              <a:cs typeface="Times New Roman" panose="02020603050405020304" pitchFamily="18" charset="0"/>
            </a:rPr>
            <a:t>Chính trị</a:t>
          </a:r>
        </a:p>
      </dgm:t>
    </dgm:pt>
    <dgm:pt modelId="{BD4D53DA-B9BC-4584-9514-B61A2360F2F7}" type="parTrans" cxnId="{EF1F2BE1-7181-4ACD-97F0-474D5ABACD8A}">
      <dgm:prSet/>
      <dgm:spPr/>
      <dgm:t>
        <a:bodyPr/>
        <a:lstStyle/>
        <a:p>
          <a:endParaRPr lang="en-US" sz="2200">
            <a:latin typeface="Times New Roman" panose="02020603050405020304" pitchFamily="18" charset="0"/>
            <a:cs typeface="Times New Roman" panose="02020603050405020304" pitchFamily="18" charset="0"/>
          </a:endParaRPr>
        </a:p>
      </dgm:t>
    </dgm:pt>
    <dgm:pt modelId="{4639DB1A-082D-4BBC-847E-4832BECFCA16}" type="sibTrans" cxnId="{EF1F2BE1-7181-4ACD-97F0-474D5ABACD8A}">
      <dgm:prSet/>
      <dgm:spPr/>
      <dgm:t>
        <a:bodyPr/>
        <a:lstStyle/>
        <a:p>
          <a:endParaRPr lang="en-US" sz="2200">
            <a:latin typeface="Times New Roman" panose="02020603050405020304" pitchFamily="18" charset="0"/>
            <a:cs typeface="Times New Roman" panose="02020603050405020304" pitchFamily="18" charset="0"/>
          </a:endParaRPr>
        </a:p>
      </dgm:t>
    </dgm:pt>
    <dgm:pt modelId="{68B1F269-CDA2-4F1D-8097-C3A012BDC281}">
      <dgm:prSet phldrT="[Text]" custT="1"/>
      <dgm:spPr>
        <a:blipFill rotWithShape="0">
          <a:blip xmlns:r="http://schemas.openxmlformats.org/officeDocument/2006/relationships" r:embed="rId1"/>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4800">
              <a:solidFill>
                <a:schemeClr val="tx1"/>
              </a:solidFill>
              <a:latin typeface="Times New Roman" panose="02020603050405020304" pitchFamily="18" charset="0"/>
              <a:cs typeface="Times New Roman" panose="02020603050405020304" pitchFamily="18" charset="0"/>
            </a:rPr>
            <a:t>Bầu cử</a:t>
          </a:r>
          <a:endParaRPr lang="en-US" sz="4800" dirty="0">
            <a:solidFill>
              <a:schemeClr val="tx1"/>
            </a:solidFill>
            <a:latin typeface="Times New Roman" panose="02020603050405020304" pitchFamily="18" charset="0"/>
            <a:cs typeface="Times New Roman" panose="02020603050405020304" pitchFamily="18" charset="0"/>
          </a:endParaRPr>
        </a:p>
      </dgm:t>
    </dgm:pt>
    <dgm:pt modelId="{B2EB34E6-B9C8-4F7C-90ED-4887209B8ABE}" type="parTrans" cxnId="{C7378FAC-3F1C-4D56-837E-BF778423FA81}">
      <dgm:prSet/>
      <dgm:spPr/>
      <dgm:t>
        <a:bodyPr/>
        <a:lstStyle/>
        <a:p>
          <a:endParaRPr lang="en-US" sz="2200">
            <a:latin typeface="Times New Roman" panose="02020603050405020304" pitchFamily="18" charset="0"/>
            <a:cs typeface="Times New Roman" panose="02020603050405020304" pitchFamily="18" charset="0"/>
          </a:endParaRPr>
        </a:p>
      </dgm:t>
    </dgm:pt>
    <dgm:pt modelId="{1E31A97C-A545-4537-9D27-B3A27C4F0B56}" type="sibTrans" cxnId="{C7378FAC-3F1C-4D56-837E-BF778423FA81}">
      <dgm:prSet/>
      <dgm:spPr/>
      <dgm:t>
        <a:bodyPr/>
        <a:lstStyle/>
        <a:p>
          <a:endParaRPr lang="en-US" sz="2200">
            <a:latin typeface="Times New Roman" panose="02020603050405020304" pitchFamily="18" charset="0"/>
            <a:cs typeface="Times New Roman" panose="02020603050405020304" pitchFamily="18" charset="0"/>
          </a:endParaRPr>
        </a:p>
      </dgm:t>
    </dgm:pt>
    <dgm:pt modelId="{AAB8EB9B-ACD0-4614-8DC3-82A0A5CF07C3}">
      <dgm:prSet phldrT="[Text]" custT="1"/>
      <dgm:spPr>
        <a:blipFill rotWithShape="0">
          <a:blip xmlns:r="http://schemas.openxmlformats.org/officeDocument/2006/relationships" r:embed="rId2"/>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4000">
              <a:solidFill>
                <a:schemeClr val="tx1"/>
              </a:solidFill>
              <a:latin typeface="Times New Roman" panose="02020603050405020304" pitchFamily="18" charset="0"/>
              <a:cs typeface="Times New Roman" panose="02020603050405020304" pitchFamily="18" charset="0"/>
            </a:rPr>
            <a:t>Tham gia quản lí Nhà nước, xã hội</a:t>
          </a:r>
          <a:endParaRPr lang="en-US" sz="4000" dirty="0">
            <a:solidFill>
              <a:schemeClr val="tx1"/>
            </a:solidFill>
            <a:latin typeface="Times New Roman" panose="02020603050405020304" pitchFamily="18" charset="0"/>
            <a:cs typeface="Times New Roman" panose="02020603050405020304" pitchFamily="18" charset="0"/>
          </a:endParaRPr>
        </a:p>
      </dgm:t>
    </dgm:pt>
    <dgm:pt modelId="{66495411-782C-4140-99ED-8B1759DD30CD}" type="parTrans" cxnId="{BC8892FD-78EA-40DC-899A-2BAD890F7BEC}">
      <dgm:prSet/>
      <dgm:spPr/>
      <dgm:t>
        <a:bodyPr/>
        <a:lstStyle/>
        <a:p>
          <a:endParaRPr lang="en-US" sz="2200">
            <a:latin typeface="Times New Roman" panose="02020603050405020304" pitchFamily="18" charset="0"/>
            <a:cs typeface="Times New Roman" panose="02020603050405020304" pitchFamily="18" charset="0"/>
          </a:endParaRPr>
        </a:p>
      </dgm:t>
    </dgm:pt>
    <dgm:pt modelId="{4D5870C3-F179-48AF-B16E-6DE280B3CAF7}" type="sibTrans" cxnId="{BC8892FD-78EA-40DC-899A-2BAD890F7BEC}">
      <dgm:prSet/>
      <dgm:spPr/>
      <dgm:t>
        <a:bodyPr/>
        <a:lstStyle/>
        <a:p>
          <a:endParaRPr lang="en-US" sz="2200">
            <a:latin typeface="Times New Roman" panose="02020603050405020304" pitchFamily="18" charset="0"/>
            <a:cs typeface="Times New Roman" panose="02020603050405020304" pitchFamily="18" charset="0"/>
          </a:endParaRPr>
        </a:p>
      </dgm:t>
    </dgm:pt>
    <dgm:pt modelId="{EEBEDA13-FD7D-4B3A-A21D-2F81E4E1648A}">
      <dgm:prSet phldrT="[Text]" custT="1"/>
      <dgm:spPr>
        <a:blipFill rotWithShape="0">
          <a:blip xmlns:r="http://schemas.openxmlformats.org/officeDocument/2006/relationships" r:embed="rId3"/>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800">
            <a:solidFill>
              <a:srgbClr val="FFC000"/>
            </a:solidFill>
            <a:latin typeface="Times New Roman" panose="02020603050405020304" pitchFamily="18" charset="0"/>
            <a:cs typeface="Times New Roman" panose="02020603050405020304" pitchFamily="18" charset="0"/>
          </a:endParaRPr>
        </a:p>
        <a:p>
          <a:endParaRPr lang="en-US" sz="2800">
            <a:solidFill>
              <a:srgbClr val="FFC000"/>
            </a:solidFill>
            <a:latin typeface="Times New Roman" panose="02020603050405020304" pitchFamily="18" charset="0"/>
            <a:cs typeface="Times New Roman" panose="02020603050405020304" pitchFamily="18" charset="0"/>
          </a:endParaRPr>
        </a:p>
        <a:p>
          <a:r>
            <a:rPr lang="en-US" sz="3200" b="1">
              <a:solidFill>
                <a:srgbClr val="FFC000"/>
              </a:solidFill>
              <a:latin typeface="Times New Roman" panose="02020603050405020304" pitchFamily="18" charset="0"/>
              <a:cs typeface="Times New Roman" panose="02020603050405020304" pitchFamily="18" charset="0"/>
            </a:rPr>
            <a:t>Ứng </a:t>
          </a:r>
        </a:p>
        <a:p>
          <a:r>
            <a:rPr lang="en-US" sz="3200" b="1">
              <a:solidFill>
                <a:srgbClr val="FFC000"/>
              </a:solidFill>
              <a:latin typeface="Times New Roman" panose="02020603050405020304" pitchFamily="18" charset="0"/>
              <a:cs typeface="Times New Roman" panose="02020603050405020304" pitchFamily="18" charset="0"/>
            </a:rPr>
            <a:t>cử</a:t>
          </a:r>
          <a:endParaRPr lang="en-US" sz="3200" b="1" dirty="0">
            <a:solidFill>
              <a:srgbClr val="FFC000"/>
            </a:solidFill>
            <a:latin typeface="Times New Roman" panose="02020603050405020304" pitchFamily="18" charset="0"/>
            <a:cs typeface="Times New Roman" panose="02020603050405020304" pitchFamily="18" charset="0"/>
          </a:endParaRPr>
        </a:p>
      </dgm:t>
    </dgm:pt>
    <dgm:pt modelId="{B9938544-DB57-4310-92DA-7F8D9902E3E2}" type="parTrans" cxnId="{F1419971-D0FD-4E09-8288-FBBEB752D047}">
      <dgm:prSet/>
      <dgm:spPr/>
      <dgm:t>
        <a:bodyPr/>
        <a:lstStyle/>
        <a:p>
          <a:endParaRPr lang="en-US" sz="2200">
            <a:latin typeface="Times New Roman" panose="02020603050405020304" pitchFamily="18" charset="0"/>
            <a:cs typeface="Times New Roman" panose="02020603050405020304" pitchFamily="18" charset="0"/>
          </a:endParaRPr>
        </a:p>
      </dgm:t>
    </dgm:pt>
    <dgm:pt modelId="{BCD9C9B9-FBAA-483F-9DE1-39CC4AD33FE7}" type="sibTrans" cxnId="{F1419971-D0FD-4E09-8288-FBBEB752D047}">
      <dgm:prSet/>
      <dgm:spPr/>
      <dgm:t>
        <a:bodyPr/>
        <a:lstStyle/>
        <a:p>
          <a:endParaRPr lang="en-US" sz="2200">
            <a:latin typeface="Times New Roman" panose="02020603050405020304" pitchFamily="18" charset="0"/>
            <a:cs typeface="Times New Roman" panose="02020603050405020304" pitchFamily="18" charset="0"/>
          </a:endParaRPr>
        </a:p>
      </dgm:t>
    </dgm:pt>
    <dgm:pt modelId="{BAFCF5AE-9129-483B-BF9F-5D4CE48DCDE1}">
      <dgm:prSet phldrT="[Text]" custT="1"/>
      <dgm:spPr>
        <a:blipFill rotWithShape="0">
          <a:blip xmlns:r="http://schemas.openxmlformats.org/officeDocument/2006/relationships" r:embed="rId4"/>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600" b="1">
              <a:solidFill>
                <a:srgbClr val="FF0000"/>
              </a:solidFill>
              <a:latin typeface="Times New Roman" panose="02020603050405020304" pitchFamily="18" charset="0"/>
              <a:cs typeface="Times New Roman" panose="02020603050405020304" pitchFamily="18" charset="0"/>
            </a:rPr>
            <a:t>Khiếu nại,</a:t>
          </a:r>
        </a:p>
        <a:p>
          <a:r>
            <a:rPr lang="en-US" sz="3600" b="1">
              <a:solidFill>
                <a:srgbClr val="FF0000"/>
              </a:solidFill>
              <a:latin typeface="Times New Roman" panose="02020603050405020304" pitchFamily="18" charset="0"/>
              <a:cs typeface="Times New Roman" panose="02020603050405020304" pitchFamily="18" charset="0"/>
            </a:rPr>
            <a:t> tố cáo</a:t>
          </a:r>
          <a:endParaRPr lang="en-US" sz="3600" b="1" dirty="0">
            <a:solidFill>
              <a:srgbClr val="FF0000"/>
            </a:solidFill>
            <a:latin typeface="Times New Roman" panose="02020603050405020304" pitchFamily="18" charset="0"/>
            <a:cs typeface="Times New Roman" panose="02020603050405020304" pitchFamily="18" charset="0"/>
          </a:endParaRPr>
        </a:p>
      </dgm:t>
    </dgm:pt>
    <dgm:pt modelId="{96A26C25-F51B-4C1C-BD04-A4049DDC36D5}" type="parTrans" cxnId="{CA99EC35-8D4B-4D8B-9D96-FB5D7D668FCC}">
      <dgm:prSet/>
      <dgm:spPr/>
      <dgm:t>
        <a:bodyPr/>
        <a:lstStyle/>
        <a:p>
          <a:endParaRPr lang="en-US" sz="2200">
            <a:latin typeface="Times New Roman" panose="02020603050405020304" pitchFamily="18" charset="0"/>
            <a:cs typeface="Times New Roman" panose="02020603050405020304" pitchFamily="18" charset="0"/>
          </a:endParaRPr>
        </a:p>
      </dgm:t>
    </dgm:pt>
    <dgm:pt modelId="{6D2DE4B5-FF66-4D98-9C84-F339B47868B8}" type="sibTrans" cxnId="{CA99EC35-8D4B-4D8B-9D96-FB5D7D668FCC}">
      <dgm:prSet/>
      <dgm:spPr/>
      <dgm:t>
        <a:bodyPr/>
        <a:lstStyle/>
        <a:p>
          <a:endParaRPr lang="en-US" sz="2200">
            <a:latin typeface="Times New Roman" panose="02020603050405020304" pitchFamily="18" charset="0"/>
            <a:cs typeface="Times New Roman" panose="02020603050405020304" pitchFamily="18" charset="0"/>
          </a:endParaRPr>
        </a:p>
      </dgm:t>
    </dgm:pt>
    <dgm:pt modelId="{38CD0E7D-5B58-4352-8D25-C445A3570FFC}" type="pres">
      <dgm:prSet presAssocID="{77A4C5FB-2E8E-4247-904B-058F59873FD3}" presName="diagram" presStyleCnt="0">
        <dgm:presLayoutVars>
          <dgm:chMax val="1"/>
          <dgm:dir/>
          <dgm:animLvl val="ctr"/>
          <dgm:resizeHandles val="exact"/>
        </dgm:presLayoutVars>
      </dgm:prSet>
      <dgm:spPr/>
      <dgm:t>
        <a:bodyPr/>
        <a:lstStyle/>
        <a:p>
          <a:endParaRPr lang="en-US"/>
        </a:p>
      </dgm:t>
    </dgm:pt>
    <dgm:pt modelId="{32C80E55-7223-4372-8C80-2E51CF4621D7}" type="pres">
      <dgm:prSet presAssocID="{77A4C5FB-2E8E-4247-904B-058F59873FD3}" presName="matrix" presStyleCnt="0"/>
      <dgm:spPr/>
    </dgm:pt>
    <dgm:pt modelId="{D2C2564B-32AD-45CE-9A75-E47AF359F1A9}" type="pres">
      <dgm:prSet presAssocID="{77A4C5FB-2E8E-4247-904B-058F59873FD3}" presName="tile1" presStyleLbl="node1" presStyleIdx="0" presStyleCnt="4" custLinFactNeighborX="473" custLinFactNeighborY="-4648"/>
      <dgm:spPr/>
      <dgm:t>
        <a:bodyPr/>
        <a:lstStyle/>
        <a:p>
          <a:endParaRPr lang="en-US"/>
        </a:p>
      </dgm:t>
    </dgm:pt>
    <dgm:pt modelId="{6F65DB61-EC89-45F8-BB12-2A2D55EDA2B3}" type="pres">
      <dgm:prSet presAssocID="{77A4C5FB-2E8E-4247-904B-058F59873FD3}" presName="tile1text" presStyleLbl="node1" presStyleIdx="0" presStyleCnt="4">
        <dgm:presLayoutVars>
          <dgm:chMax val="0"/>
          <dgm:chPref val="0"/>
          <dgm:bulletEnabled val="1"/>
        </dgm:presLayoutVars>
      </dgm:prSet>
      <dgm:spPr/>
      <dgm:t>
        <a:bodyPr/>
        <a:lstStyle/>
        <a:p>
          <a:endParaRPr lang="en-US"/>
        </a:p>
      </dgm:t>
    </dgm:pt>
    <dgm:pt modelId="{FE65E475-C647-4F3D-95D8-E861AF9D0591}" type="pres">
      <dgm:prSet presAssocID="{77A4C5FB-2E8E-4247-904B-058F59873FD3}" presName="tile2" presStyleLbl="node1" presStyleIdx="1" presStyleCnt="4"/>
      <dgm:spPr/>
      <dgm:t>
        <a:bodyPr/>
        <a:lstStyle/>
        <a:p>
          <a:endParaRPr lang="en-US"/>
        </a:p>
      </dgm:t>
    </dgm:pt>
    <dgm:pt modelId="{6EC5179E-B80E-4C29-80A8-09888A90C443}" type="pres">
      <dgm:prSet presAssocID="{77A4C5FB-2E8E-4247-904B-058F59873FD3}" presName="tile2text" presStyleLbl="node1" presStyleIdx="1" presStyleCnt="4">
        <dgm:presLayoutVars>
          <dgm:chMax val="0"/>
          <dgm:chPref val="0"/>
          <dgm:bulletEnabled val="1"/>
        </dgm:presLayoutVars>
      </dgm:prSet>
      <dgm:spPr/>
      <dgm:t>
        <a:bodyPr/>
        <a:lstStyle/>
        <a:p>
          <a:endParaRPr lang="en-US"/>
        </a:p>
      </dgm:t>
    </dgm:pt>
    <dgm:pt modelId="{18495C14-9091-4853-99DD-26AADB65C0A0}" type="pres">
      <dgm:prSet presAssocID="{77A4C5FB-2E8E-4247-904B-058F59873FD3}" presName="tile3" presStyleLbl="node1" presStyleIdx="2" presStyleCnt="4" custScaleY="115943"/>
      <dgm:spPr/>
      <dgm:t>
        <a:bodyPr/>
        <a:lstStyle/>
        <a:p>
          <a:endParaRPr lang="en-US"/>
        </a:p>
      </dgm:t>
    </dgm:pt>
    <dgm:pt modelId="{ABBD0C5E-4157-4035-A4FC-FD3BFBE994CC}" type="pres">
      <dgm:prSet presAssocID="{77A4C5FB-2E8E-4247-904B-058F59873FD3}" presName="tile3text" presStyleLbl="node1" presStyleIdx="2" presStyleCnt="4">
        <dgm:presLayoutVars>
          <dgm:chMax val="0"/>
          <dgm:chPref val="0"/>
          <dgm:bulletEnabled val="1"/>
        </dgm:presLayoutVars>
      </dgm:prSet>
      <dgm:spPr/>
      <dgm:t>
        <a:bodyPr/>
        <a:lstStyle/>
        <a:p>
          <a:endParaRPr lang="en-US"/>
        </a:p>
      </dgm:t>
    </dgm:pt>
    <dgm:pt modelId="{4E79BCC5-88C2-4E9C-A7CF-E80B9C1E0C95}" type="pres">
      <dgm:prSet presAssocID="{77A4C5FB-2E8E-4247-904B-058F59873FD3}" presName="tile4" presStyleLbl="node1" presStyleIdx="3" presStyleCnt="4" custScaleY="112099"/>
      <dgm:spPr/>
      <dgm:t>
        <a:bodyPr/>
        <a:lstStyle/>
        <a:p>
          <a:endParaRPr lang="en-US"/>
        </a:p>
      </dgm:t>
    </dgm:pt>
    <dgm:pt modelId="{FD38945E-432E-46CA-85FC-769A3FF1BAEA}" type="pres">
      <dgm:prSet presAssocID="{77A4C5FB-2E8E-4247-904B-058F59873FD3}" presName="tile4text" presStyleLbl="node1" presStyleIdx="3" presStyleCnt="4">
        <dgm:presLayoutVars>
          <dgm:chMax val="0"/>
          <dgm:chPref val="0"/>
          <dgm:bulletEnabled val="1"/>
        </dgm:presLayoutVars>
      </dgm:prSet>
      <dgm:spPr/>
      <dgm:t>
        <a:bodyPr/>
        <a:lstStyle/>
        <a:p>
          <a:endParaRPr lang="en-US"/>
        </a:p>
      </dgm:t>
    </dgm:pt>
    <dgm:pt modelId="{16AF2872-2E29-4BF1-AAA9-E5F60A2DFBF4}" type="pres">
      <dgm:prSet presAssocID="{77A4C5FB-2E8E-4247-904B-058F59873FD3}" presName="centerTile" presStyleLbl="fgShp" presStyleIdx="0" presStyleCnt="1" custScaleX="138267">
        <dgm:presLayoutVars>
          <dgm:chMax val="0"/>
          <dgm:chPref val="0"/>
        </dgm:presLayoutVars>
      </dgm:prSet>
      <dgm:spPr/>
      <dgm:t>
        <a:bodyPr/>
        <a:lstStyle/>
        <a:p>
          <a:endParaRPr lang="en-US"/>
        </a:p>
      </dgm:t>
    </dgm:pt>
  </dgm:ptLst>
  <dgm:cxnLst>
    <dgm:cxn modelId="{3E1C087F-1713-45AE-8B97-65840B002809}" type="presOf" srcId="{BAFCF5AE-9129-483B-BF9F-5D4CE48DCDE1}" destId="{FD38945E-432E-46CA-85FC-769A3FF1BAEA}" srcOrd="1" destOrd="0" presId="urn:microsoft.com/office/officeart/2005/8/layout/matrix1"/>
    <dgm:cxn modelId="{DEB30BA0-FCE1-4166-BA6A-00DFAB57BEF9}" type="presOf" srcId="{AAB8EB9B-ACD0-4614-8DC3-82A0A5CF07C3}" destId="{6EC5179E-B80E-4C29-80A8-09888A90C443}" srcOrd="1" destOrd="0" presId="urn:microsoft.com/office/officeart/2005/8/layout/matrix1"/>
    <dgm:cxn modelId="{CA99EC35-8D4B-4D8B-9D96-FB5D7D668FCC}" srcId="{91B8E275-5782-4586-92ED-541466AEC8FC}" destId="{BAFCF5AE-9129-483B-BF9F-5D4CE48DCDE1}" srcOrd="3" destOrd="0" parTransId="{96A26C25-F51B-4C1C-BD04-A4049DDC36D5}" sibTransId="{6D2DE4B5-FF66-4D98-9C84-F339B47868B8}"/>
    <dgm:cxn modelId="{6970F534-63DA-4028-95DB-D6E3673024C8}" type="presOf" srcId="{77A4C5FB-2E8E-4247-904B-058F59873FD3}" destId="{38CD0E7D-5B58-4352-8D25-C445A3570FFC}" srcOrd="0" destOrd="0" presId="urn:microsoft.com/office/officeart/2005/8/layout/matrix1"/>
    <dgm:cxn modelId="{B36C067F-2CB1-4500-9016-906420C0CA09}" type="presOf" srcId="{68B1F269-CDA2-4F1D-8097-C3A012BDC281}" destId="{D2C2564B-32AD-45CE-9A75-E47AF359F1A9}" srcOrd="0" destOrd="0" presId="urn:microsoft.com/office/officeart/2005/8/layout/matrix1"/>
    <dgm:cxn modelId="{BA7EEEC1-FA44-438D-89B6-764E0BCF2CD2}" type="presOf" srcId="{BAFCF5AE-9129-483B-BF9F-5D4CE48DCDE1}" destId="{4E79BCC5-88C2-4E9C-A7CF-E80B9C1E0C95}" srcOrd="0" destOrd="0" presId="urn:microsoft.com/office/officeart/2005/8/layout/matrix1"/>
    <dgm:cxn modelId="{6C9D9DFA-8F4D-47FE-9B86-9F4D19933DA4}" type="presOf" srcId="{AAB8EB9B-ACD0-4614-8DC3-82A0A5CF07C3}" destId="{FE65E475-C647-4F3D-95D8-E861AF9D0591}" srcOrd="0" destOrd="0" presId="urn:microsoft.com/office/officeart/2005/8/layout/matrix1"/>
    <dgm:cxn modelId="{304E9423-3DD8-4BA2-9159-5330517D6FD5}" type="presOf" srcId="{EEBEDA13-FD7D-4B3A-A21D-2F81E4E1648A}" destId="{ABBD0C5E-4157-4035-A4FC-FD3BFBE994CC}" srcOrd="1" destOrd="0" presId="urn:microsoft.com/office/officeart/2005/8/layout/matrix1"/>
    <dgm:cxn modelId="{2E41345C-30BA-461B-B397-AECCEEE92D59}" type="presOf" srcId="{91B8E275-5782-4586-92ED-541466AEC8FC}" destId="{16AF2872-2E29-4BF1-AAA9-E5F60A2DFBF4}" srcOrd="0" destOrd="0" presId="urn:microsoft.com/office/officeart/2005/8/layout/matrix1"/>
    <dgm:cxn modelId="{F1419971-D0FD-4E09-8288-FBBEB752D047}" srcId="{91B8E275-5782-4586-92ED-541466AEC8FC}" destId="{EEBEDA13-FD7D-4B3A-A21D-2F81E4E1648A}" srcOrd="2" destOrd="0" parTransId="{B9938544-DB57-4310-92DA-7F8D9902E3E2}" sibTransId="{BCD9C9B9-FBAA-483F-9DE1-39CC4AD33FE7}"/>
    <dgm:cxn modelId="{79DEF7FF-9416-4A25-BD73-31A7AF576377}" type="presOf" srcId="{68B1F269-CDA2-4F1D-8097-C3A012BDC281}" destId="{6F65DB61-EC89-45F8-BB12-2A2D55EDA2B3}" srcOrd="1" destOrd="0" presId="urn:microsoft.com/office/officeart/2005/8/layout/matrix1"/>
    <dgm:cxn modelId="{C7378FAC-3F1C-4D56-837E-BF778423FA81}" srcId="{91B8E275-5782-4586-92ED-541466AEC8FC}" destId="{68B1F269-CDA2-4F1D-8097-C3A012BDC281}" srcOrd="0" destOrd="0" parTransId="{B2EB34E6-B9C8-4F7C-90ED-4887209B8ABE}" sibTransId="{1E31A97C-A545-4537-9D27-B3A27C4F0B56}"/>
    <dgm:cxn modelId="{C1A2C6BF-4FF5-4CD6-88E8-B73F5B0DD417}" type="presOf" srcId="{EEBEDA13-FD7D-4B3A-A21D-2F81E4E1648A}" destId="{18495C14-9091-4853-99DD-26AADB65C0A0}" srcOrd="0" destOrd="0" presId="urn:microsoft.com/office/officeart/2005/8/layout/matrix1"/>
    <dgm:cxn modelId="{BC8892FD-78EA-40DC-899A-2BAD890F7BEC}" srcId="{91B8E275-5782-4586-92ED-541466AEC8FC}" destId="{AAB8EB9B-ACD0-4614-8DC3-82A0A5CF07C3}" srcOrd="1" destOrd="0" parTransId="{66495411-782C-4140-99ED-8B1759DD30CD}" sibTransId="{4D5870C3-F179-48AF-B16E-6DE280B3CAF7}"/>
    <dgm:cxn modelId="{EF1F2BE1-7181-4ACD-97F0-474D5ABACD8A}" srcId="{77A4C5FB-2E8E-4247-904B-058F59873FD3}" destId="{91B8E275-5782-4586-92ED-541466AEC8FC}" srcOrd="0" destOrd="0" parTransId="{BD4D53DA-B9BC-4584-9514-B61A2360F2F7}" sibTransId="{4639DB1A-082D-4BBC-847E-4832BECFCA16}"/>
    <dgm:cxn modelId="{66E87149-E1EB-491D-96E5-7CC00E1F4EEB}" type="presParOf" srcId="{38CD0E7D-5B58-4352-8D25-C445A3570FFC}" destId="{32C80E55-7223-4372-8C80-2E51CF4621D7}" srcOrd="0" destOrd="0" presId="urn:microsoft.com/office/officeart/2005/8/layout/matrix1"/>
    <dgm:cxn modelId="{A1E74D39-BC97-4648-90DA-2AD3858DA601}" type="presParOf" srcId="{32C80E55-7223-4372-8C80-2E51CF4621D7}" destId="{D2C2564B-32AD-45CE-9A75-E47AF359F1A9}" srcOrd="0" destOrd="0" presId="urn:microsoft.com/office/officeart/2005/8/layout/matrix1"/>
    <dgm:cxn modelId="{D56971D6-C2B2-4327-82AE-3CF4E2C3A265}" type="presParOf" srcId="{32C80E55-7223-4372-8C80-2E51CF4621D7}" destId="{6F65DB61-EC89-45F8-BB12-2A2D55EDA2B3}" srcOrd="1" destOrd="0" presId="urn:microsoft.com/office/officeart/2005/8/layout/matrix1"/>
    <dgm:cxn modelId="{027CA236-753D-427F-883E-8F06A6A315F9}" type="presParOf" srcId="{32C80E55-7223-4372-8C80-2E51CF4621D7}" destId="{FE65E475-C647-4F3D-95D8-E861AF9D0591}" srcOrd="2" destOrd="0" presId="urn:microsoft.com/office/officeart/2005/8/layout/matrix1"/>
    <dgm:cxn modelId="{B3D2B96C-8F91-4626-A26E-5A7CDF598CA2}" type="presParOf" srcId="{32C80E55-7223-4372-8C80-2E51CF4621D7}" destId="{6EC5179E-B80E-4C29-80A8-09888A90C443}" srcOrd="3" destOrd="0" presId="urn:microsoft.com/office/officeart/2005/8/layout/matrix1"/>
    <dgm:cxn modelId="{A45C79F7-2764-4289-A91B-E32913B5CE4A}" type="presParOf" srcId="{32C80E55-7223-4372-8C80-2E51CF4621D7}" destId="{18495C14-9091-4853-99DD-26AADB65C0A0}" srcOrd="4" destOrd="0" presId="urn:microsoft.com/office/officeart/2005/8/layout/matrix1"/>
    <dgm:cxn modelId="{3E521C9D-1784-436F-9623-1F16B3B4578B}" type="presParOf" srcId="{32C80E55-7223-4372-8C80-2E51CF4621D7}" destId="{ABBD0C5E-4157-4035-A4FC-FD3BFBE994CC}" srcOrd="5" destOrd="0" presId="urn:microsoft.com/office/officeart/2005/8/layout/matrix1"/>
    <dgm:cxn modelId="{AA130CB8-8A9E-4EED-807D-F68D5AE608DC}" type="presParOf" srcId="{32C80E55-7223-4372-8C80-2E51CF4621D7}" destId="{4E79BCC5-88C2-4E9C-A7CF-E80B9C1E0C95}" srcOrd="6" destOrd="0" presId="urn:microsoft.com/office/officeart/2005/8/layout/matrix1"/>
    <dgm:cxn modelId="{88490841-AD89-4560-BEB9-9367E3B2503F}" type="presParOf" srcId="{32C80E55-7223-4372-8C80-2E51CF4621D7}" destId="{FD38945E-432E-46CA-85FC-769A3FF1BAEA}" srcOrd="7" destOrd="0" presId="urn:microsoft.com/office/officeart/2005/8/layout/matrix1"/>
    <dgm:cxn modelId="{23D809F5-6644-46AA-B6E5-C242475633F6}" type="presParOf" srcId="{38CD0E7D-5B58-4352-8D25-C445A3570FFC}" destId="{16AF2872-2E29-4BF1-AAA9-E5F60A2DFBF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B3BAA-2C10-4A5C-A607-AAE4EC0E92D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2AC82424-5D3F-4CF7-B363-DE00E2EFAEC3}">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800" dirty="0">
              <a:latin typeface="Times New Roman" panose="02020603050405020304" pitchFamily="18" charset="0"/>
              <a:cs typeface="Times New Roman" panose="02020603050405020304" pitchFamily="18" charset="0"/>
            </a:rPr>
            <a:t>Kinh tế  Xã hội</a:t>
          </a:r>
        </a:p>
      </dgm:t>
    </dgm:pt>
    <dgm:pt modelId="{4BC47BF1-C6E4-47D1-A45C-900ED89E2709}" type="parTrans" cxnId="{AAEDF11F-F4AD-45D1-81D1-702756F6FD49}">
      <dgm:prSet/>
      <dgm:spPr/>
      <dgm:t>
        <a:bodyPr/>
        <a:lstStyle/>
        <a:p>
          <a:endParaRPr lang="en-US"/>
        </a:p>
      </dgm:t>
    </dgm:pt>
    <dgm:pt modelId="{1CDA4289-A458-47C9-BDCE-2C1BDCC09AF0}" type="sibTrans" cxnId="{AAEDF11F-F4AD-45D1-81D1-702756F6FD49}">
      <dgm:prSet/>
      <dgm:spPr/>
      <dgm:t>
        <a:bodyPr/>
        <a:lstStyle/>
        <a:p>
          <a:endParaRPr lang="en-US"/>
        </a:p>
      </dgm:t>
    </dgm:pt>
    <dgm:pt modelId="{8E2F347D-7B8C-4CC1-8BFB-0FFCB24325C0}">
      <dgm:prSet phldrT="[Text]" custT="1">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r>
            <a:rPr lang="en-US" sz="2000" dirty="0">
              <a:latin typeface="Times New Roman" panose="02020603050405020304" pitchFamily="18" charset="0"/>
              <a:cs typeface="Times New Roman" panose="02020603050405020304" pitchFamily="18" charset="0"/>
            </a:rPr>
            <a:t>Lao động</a:t>
          </a:r>
        </a:p>
      </dgm:t>
    </dgm:pt>
    <dgm:pt modelId="{7286A8FE-7E1B-4A88-A12C-AFEC7483B28B}" type="parTrans" cxnId="{E4CC4C66-1D0A-48B6-9A3C-D5CC545B0B40}">
      <dgm:prSet/>
      <dgm:spPr/>
      <dgm:t>
        <a:bodyPr/>
        <a:lstStyle/>
        <a:p>
          <a:endParaRPr lang="en-US"/>
        </a:p>
      </dgm:t>
    </dgm:pt>
    <dgm:pt modelId="{0A6D2833-6ABC-475F-A3A0-0B8959376DDC}" type="sibTrans" cxnId="{E4CC4C66-1D0A-48B6-9A3C-D5CC545B0B40}">
      <dgm:prSet/>
      <dgm:spPr/>
      <dgm:t>
        <a:bodyPr/>
        <a:lstStyle/>
        <a:p>
          <a:endParaRPr lang="en-US"/>
        </a:p>
      </dgm:t>
    </dgm:pt>
    <dgm:pt modelId="{819DA096-FDB5-406C-BE77-62087523DA2E}">
      <dgm:prSet phldrT="[Text]" custT="1">
        <dgm:style>
          <a:lnRef idx="2">
            <a:schemeClr val="accent2">
              <a:shade val="50000"/>
            </a:schemeClr>
          </a:lnRef>
          <a:fillRef idx="1">
            <a:schemeClr val="accent2"/>
          </a:fillRef>
          <a:effectRef idx="0">
            <a:schemeClr val="accent2"/>
          </a:effectRef>
          <a:fontRef idx="minor">
            <a:schemeClr val="lt1"/>
          </a:fontRef>
        </dgm:style>
      </dgm:prSet>
      <dgm:spPr>
        <a:ln/>
      </dgm:spPr>
      <dgm:t>
        <a:bodyPr/>
        <a:lstStyle/>
        <a:p>
          <a:r>
            <a:rPr lang="en-US" sz="2000" dirty="0">
              <a:latin typeface="Times New Roman" panose="02020603050405020304" pitchFamily="18" charset="0"/>
              <a:cs typeface="Times New Roman" panose="02020603050405020304" pitchFamily="18" charset="0"/>
            </a:rPr>
            <a:t>Sở hữu</a:t>
          </a:r>
        </a:p>
      </dgm:t>
    </dgm:pt>
    <dgm:pt modelId="{09D39054-B037-486B-B0EE-B9B612106469}" type="parTrans" cxnId="{878CE860-35E5-4435-93D1-C153A1ACD4EE}">
      <dgm:prSet/>
      <dgm:spPr/>
      <dgm:t>
        <a:bodyPr/>
        <a:lstStyle/>
        <a:p>
          <a:endParaRPr lang="en-US"/>
        </a:p>
      </dgm:t>
    </dgm:pt>
    <dgm:pt modelId="{F58F0B84-7AC7-4D60-B3AA-3CF9037F4D07}" type="sibTrans" cxnId="{878CE860-35E5-4435-93D1-C153A1ACD4EE}">
      <dgm:prSet/>
      <dgm:spPr/>
      <dgm:t>
        <a:bodyPr/>
        <a:lstStyle/>
        <a:p>
          <a:endParaRPr lang="en-US"/>
        </a:p>
      </dgm:t>
    </dgm:pt>
    <dgm:pt modelId="{3F10E1CE-1DD6-40B9-963B-102CC8210D37}">
      <dgm:prSet phldrT="[Text]" custT="1">
        <dgm:style>
          <a:lnRef idx="2">
            <a:schemeClr val="accent6"/>
          </a:lnRef>
          <a:fillRef idx="1">
            <a:schemeClr val="lt1"/>
          </a:fillRef>
          <a:effectRef idx="0">
            <a:schemeClr val="accent6"/>
          </a:effectRef>
          <a:fontRef idx="minor">
            <a:schemeClr val="dk1"/>
          </a:fontRef>
        </dgm:style>
      </dgm:prSet>
      <dgm:spPr>
        <a:solidFill>
          <a:srgbClr val="00B0F0"/>
        </a:solidFill>
        <a:ln/>
      </dgm:spPr>
      <dgm:t>
        <a:bodyPr/>
        <a:lstStyle/>
        <a:p>
          <a:r>
            <a:rPr lang="en-US" sz="2000" dirty="0">
              <a:latin typeface="Times New Roman" panose="02020603050405020304" pitchFamily="18" charset="0"/>
              <a:cs typeface="Times New Roman" panose="02020603050405020304" pitchFamily="18" charset="0"/>
            </a:rPr>
            <a:t>Bảo vệ</a:t>
          </a:r>
        </a:p>
      </dgm:t>
    </dgm:pt>
    <dgm:pt modelId="{E3AFF820-6481-40DF-BAAB-DCD03E6D7F6D}" type="parTrans" cxnId="{E6781F66-A6AA-4E8D-B716-FE0747F20D93}">
      <dgm:prSet/>
      <dgm:spPr/>
      <dgm:t>
        <a:bodyPr/>
        <a:lstStyle/>
        <a:p>
          <a:endParaRPr lang="en-US"/>
        </a:p>
      </dgm:t>
    </dgm:pt>
    <dgm:pt modelId="{DBA40C00-B578-4D30-BE75-2E30A379622A}" type="sibTrans" cxnId="{E6781F66-A6AA-4E8D-B716-FE0747F20D93}">
      <dgm:prSet/>
      <dgm:spPr/>
      <dgm:t>
        <a:bodyPr/>
        <a:lstStyle/>
        <a:p>
          <a:endParaRPr lang="en-US"/>
        </a:p>
      </dgm:t>
    </dgm:pt>
    <dgm:pt modelId="{DF9F2479-356C-465F-A48B-AD52E58122B0}">
      <dgm:prSet phldrT="[Tex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n-US" sz="2000" dirty="0">
              <a:latin typeface="Times New Roman" panose="02020603050405020304" pitchFamily="18" charset="0"/>
              <a:cs typeface="Times New Roman" panose="02020603050405020304" pitchFamily="18" charset="0"/>
            </a:rPr>
            <a:t>Giải trí</a:t>
          </a:r>
        </a:p>
      </dgm:t>
    </dgm:pt>
    <dgm:pt modelId="{CE76527B-B27F-4E07-B0AB-0BC28E0D77C7}" type="parTrans" cxnId="{33C44C60-E970-4FD9-9473-476CF7BDB901}">
      <dgm:prSet/>
      <dgm:spPr/>
      <dgm:t>
        <a:bodyPr/>
        <a:lstStyle/>
        <a:p>
          <a:endParaRPr lang="en-US"/>
        </a:p>
      </dgm:t>
    </dgm:pt>
    <dgm:pt modelId="{AD13A36A-99C5-4F2C-9F79-94A978A4D6FD}" type="sibTrans" cxnId="{33C44C60-E970-4FD9-9473-476CF7BDB901}">
      <dgm:prSet/>
      <dgm:spPr/>
      <dgm:t>
        <a:bodyPr/>
        <a:lstStyle/>
        <a:p>
          <a:endParaRPr lang="en-US"/>
        </a:p>
      </dgm:t>
    </dgm:pt>
    <dgm:pt modelId="{60C411F5-43BA-4C35-86F7-DAAFA8B5EC1F}">
      <dgm:prSet phldrT="[Text]" custT="1">
        <dgm:style>
          <a:lnRef idx="1">
            <a:schemeClr val="accent1"/>
          </a:lnRef>
          <a:fillRef idx="2">
            <a:schemeClr val="accent1"/>
          </a:fillRef>
          <a:effectRef idx="1">
            <a:schemeClr val="accent1"/>
          </a:effectRef>
          <a:fontRef idx="minor">
            <a:schemeClr val="dk1"/>
          </a:fontRef>
        </dgm:style>
      </dgm:prSet>
      <dgm:spPr>
        <a:ln/>
      </dgm:spPr>
      <dgm:t>
        <a:bodyPr/>
        <a:lstStyle/>
        <a:p>
          <a:r>
            <a:rPr lang="en-US" sz="2000" dirty="0">
              <a:latin typeface="Times New Roman" panose="02020603050405020304" pitchFamily="18" charset="0"/>
              <a:cs typeface="Times New Roman" panose="02020603050405020304" pitchFamily="18" charset="0"/>
            </a:rPr>
            <a:t>Tự do kinh doanh</a:t>
          </a:r>
        </a:p>
      </dgm:t>
    </dgm:pt>
    <dgm:pt modelId="{A5986809-6D5B-49C4-B3BA-143F9074031D}" type="parTrans" cxnId="{A22FA506-5509-451F-91EC-BD6FCFEAFF76}">
      <dgm:prSet/>
      <dgm:spPr/>
      <dgm:t>
        <a:bodyPr/>
        <a:lstStyle/>
        <a:p>
          <a:endParaRPr lang="en-US"/>
        </a:p>
      </dgm:t>
    </dgm:pt>
    <dgm:pt modelId="{54BE9C65-666E-4F07-BB23-131876CCAB3D}" type="sibTrans" cxnId="{A22FA506-5509-451F-91EC-BD6FCFEAFF76}">
      <dgm:prSet/>
      <dgm:spPr/>
      <dgm:t>
        <a:bodyPr/>
        <a:lstStyle/>
        <a:p>
          <a:endParaRPr lang="en-US"/>
        </a:p>
      </dgm:t>
    </dgm:pt>
    <dgm:pt modelId="{9A526E4B-6FB9-49EA-A907-ACC222A6F4BD}">
      <dgm:prSet phldrT="[Text]" custT="1">
        <dgm:style>
          <a:lnRef idx="0">
            <a:schemeClr val="accent1"/>
          </a:lnRef>
          <a:fillRef idx="3">
            <a:schemeClr val="accent1"/>
          </a:fillRef>
          <a:effectRef idx="3">
            <a:schemeClr val="accent1"/>
          </a:effectRef>
          <a:fontRef idx="minor">
            <a:schemeClr val="lt1"/>
          </a:fontRef>
        </dgm:style>
      </dgm:prSet>
      <dgm:spPr>
        <a:solidFill>
          <a:srgbClr val="FF0000"/>
        </a:solidFill>
        <a:ln/>
      </dgm:spPr>
      <dgm:t>
        <a:bodyPr/>
        <a:lstStyle/>
        <a:p>
          <a:r>
            <a:rPr lang="en-US" sz="2000" dirty="0">
              <a:latin typeface="Times New Roman" panose="02020603050405020304" pitchFamily="18" charset="0"/>
              <a:cs typeface="Times New Roman" panose="02020603050405020304" pitchFamily="18" charset="0"/>
            </a:rPr>
            <a:t>Bình đẳng nam nữ</a:t>
          </a:r>
        </a:p>
      </dgm:t>
    </dgm:pt>
    <dgm:pt modelId="{32B16E5E-A016-4560-AB63-2C9225A7B873}" type="parTrans" cxnId="{55E4DD5C-59FB-4D11-BDD0-E219A1817137}">
      <dgm:prSet/>
      <dgm:spPr/>
      <dgm:t>
        <a:bodyPr/>
        <a:lstStyle/>
        <a:p>
          <a:endParaRPr lang="en-US"/>
        </a:p>
      </dgm:t>
    </dgm:pt>
    <dgm:pt modelId="{F15CDB93-C70F-4FF6-9ECD-850D4EA38C07}" type="sibTrans" cxnId="{55E4DD5C-59FB-4D11-BDD0-E219A1817137}">
      <dgm:prSet/>
      <dgm:spPr/>
      <dgm:t>
        <a:bodyPr/>
        <a:lstStyle/>
        <a:p>
          <a:endParaRPr lang="en-US"/>
        </a:p>
      </dgm:t>
    </dgm:pt>
    <dgm:pt modelId="{A2E7AB90-5129-4B99-AF9B-11FEFC70EA1A}">
      <dgm:prSet phldrT="[Text]" custT="1">
        <dgm:style>
          <a:lnRef idx="1">
            <a:schemeClr val="accent3"/>
          </a:lnRef>
          <a:fillRef idx="2">
            <a:schemeClr val="accent3"/>
          </a:fillRef>
          <a:effectRef idx="1">
            <a:schemeClr val="accent3"/>
          </a:effectRef>
          <a:fontRef idx="minor">
            <a:schemeClr val="dk1"/>
          </a:fontRef>
        </dgm:style>
      </dgm:prSet>
      <dgm:spPr>
        <a:ln/>
      </dgm:spPr>
      <dgm:t>
        <a:bodyPr/>
        <a:lstStyle/>
        <a:p>
          <a:r>
            <a:rPr lang="en-US" sz="2000" dirty="0">
              <a:latin typeface="Times New Roman" panose="02020603050405020304" pitchFamily="18" charset="0"/>
              <a:cs typeface="Times New Roman" panose="02020603050405020304" pitchFamily="18" charset="0"/>
            </a:rPr>
            <a:t>Hôn nhân gia đình</a:t>
          </a:r>
        </a:p>
      </dgm:t>
    </dgm:pt>
    <dgm:pt modelId="{711D1438-34CB-4505-92C6-1FC32A969ACD}" type="parTrans" cxnId="{4CD02C8A-4D35-4D2A-B488-BF9E1D480124}">
      <dgm:prSet/>
      <dgm:spPr/>
      <dgm:t>
        <a:bodyPr/>
        <a:lstStyle/>
        <a:p>
          <a:endParaRPr lang="en-US"/>
        </a:p>
      </dgm:t>
    </dgm:pt>
    <dgm:pt modelId="{31D2ACBC-2B1F-47A1-95F0-837D9928E74E}" type="sibTrans" cxnId="{4CD02C8A-4D35-4D2A-B488-BF9E1D480124}">
      <dgm:prSet/>
      <dgm:spPr/>
      <dgm:t>
        <a:bodyPr/>
        <a:lstStyle/>
        <a:p>
          <a:endParaRPr lang="en-US"/>
        </a:p>
      </dgm:t>
    </dgm:pt>
    <dgm:pt modelId="{956A9C8A-43FB-4264-896A-04A2DA1A54CA}">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2000" dirty="0">
              <a:latin typeface="Times New Roman" panose="02020603050405020304" pitchFamily="18" charset="0"/>
              <a:cs typeface="Times New Roman" panose="02020603050405020304" pitchFamily="18" charset="0"/>
            </a:rPr>
            <a:t>Chăm sóc sức khỏe</a:t>
          </a:r>
        </a:p>
      </dgm:t>
    </dgm:pt>
    <dgm:pt modelId="{F83D36AA-968C-4E30-B2BC-09AE47B102F8}" type="parTrans" cxnId="{717562DC-3771-4AA1-8760-068EB25B9509}">
      <dgm:prSet/>
      <dgm:spPr/>
      <dgm:t>
        <a:bodyPr/>
        <a:lstStyle/>
        <a:p>
          <a:endParaRPr lang="en-US"/>
        </a:p>
      </dgm:t>
    </dgm:pt>
    <dgm:pt modelId="{140996E0-C21A-4078-A21E-5056B30AA1C5}" type="sibTrans" cxnId="{717562DC-3771-4AA1-8760-068EB25B9509}">
      <dgm:prSet/>
      <dgm:spPr/>
      <dgm:t>
        <a:bodyPr/>
        <a:lstStyle/>
        <a:p>
          <a:endParaRPr lang="en-US"/>
        </a:p>
      </dgm:t>
    </dgm:pt>
    <dgm:pt modelId="{A5ACF562-BD4C-4DCE-AE9E-6C88FAA5F10F}" type="pres">
      <dgm:prSet presAssocID="{93BB3BAA-2C10-4A5C-A607-AAE4EC0E92DD}" presName="composite" presStyleCnt="0">
        <dgm:presLayoutVars>
          <dgm:chMax val="1"/>
          <dgm:dir/>
          <dgm:resizeHandles val="exact"/>
        </dgm:presLayoutVars>
      </dgm:prSet>
      <dgm:spPr/>
      <dgm:t>
        <a:bodyPr/>
        <a:lstStyle/>
        <a:p>
          <a:endParaRPr lang="en-US"/>
        </a:p>
      </dgm:t>
    </dgm:pt>
    <dgm:pt modelId="{303CCAE6-7FCA-435E-926B-08D8E292E20A}" type="pres">
      <dgm:prSet presAssocID="{93BB3BAA-2C10-4A5C-A607-AAE4EC0E92DD}" presName="radial" presStyleCnt="0">
        <dgm:presLayoutVars>
          <dgm:animLvl val="ctr"/>
        </dgm:presLayoutVars>
      </dgm:prSet>
      <dgm:spPr/>
    </dgm:pt>
    <dgm:pt modelId="{5F47E835-E74B-417A-BAA9-22375FA5A72E}" type="pres">
      <dgm:prSet presAssocID="{2AC82424-5D3F-4CF7-B363-DE00E2EFAEC3}" presName="centerShape" presStyleLbl="vennNode1" presStyleIdx="0" presStyleCnt="9"/>
      <dgm:spPr/>
      <dgm:t>
        <a:bodyPr/>
        <a:lstStyle/>
        <a:p>
          <a:endParaRPr lang="en-US"/>
        </a:p>
      </dgm:t>
    </dgm:pt>
    <dgm:pt modelId="{03A2F07D-65C6-44BE-BC56-F150F3DB3474}" type="pres">
      <dgm:prSet presAssocID="{8E2F347D-7B8C-4CC1-8BFB-0FFCB24325C0}" presName="node" presStyleLbl="vennNode1" presStyleIdx="1" presStyleCnt="9">
        <dgm:presLayoutVars>
          <dgm:bulletEnabled val="1"/>
        </dgm:presLayoutVars>
      </dgm:prSet>
      <dgm:spPr/>
      <dgm:t>
        <a:bodyPr/>
        <a:lstStyle/>
        <a:p>
          <a:endParaRPr lang="en-US"/>
        </a:p>
      </dgm:t>
    </dgm:pt>
    <dgm:pt modelId="{2009E276-DAE8-4CA2-8341-09AFA56B0BF2}" type="pres">
      <dgm:prSet presAssocID="{819DA096-FDB5-406C-BE77-62087523DA2E}" presName="node" presStyleLbl="vennNode1" presStyleIdx="2" presStyleCnt="9">
        <dgm:presLayoutVars>
          <dgm:bulletEnabled val="1"/>
        </dgm:presLayoutVars>
      </dgm:prSet>
      <dgm:spPr/>
      <dgm:t>
        <a:bodyPr/>
        <a:lstStyle/>
        <a:p>
          <a:endParaRPr lang="en-US"/>
        </a:p>
      </dgm:t>
    </dgm:pt>
    <dgm:pt modelId="{2598BE33-4DBD-4AF5-9266-C6A10DE3063F}" type="pres">
      <dgm:prSet presAssocID="{60C411F5-43BA-4C35-86F7-DAAFA8B5EC1F}" presName="node" presStyleLbl="vennNode1" presStyleIdx="3" presStyleCnt="9">
        <dgm:presLayoutVars>
          <dgm:bulletEnabled val="1"/>
        </dgm:presLayoutVars>
      </dgm:prSet>
      <dgm:spPr/>
      <dgm:t>
        <a:bodyPr/>
        <a:lstStyle/>
        <a:p>
          <a:endParaRPr lang="en-US"/>
        </a:p>
      </dgm:t>
    </dgm:pt>
    <dgm:pt modelId="{96BE6574-0706-47B1-A51C-A5164E33537E}" type="pres">
      <dgm:prSet presAssocID="{9A526E4B-6FB9-49EA-A907-ACC222A6F4BD}" presName="node" presStyleLbl="vennNode1" presStyleIdx="4" presStyleCnt="9">
        <dgm:presLayoutVars>
          <dgm:bulletEnabled val="1"/>
        </dgm:presLayoutVars>
      </dgm:prSet>
      <dgm:spPr/>
      <dgm:t>
        <a:bodyPr/>
        <a:lstStyle/>
        <a:p>
          <a:endParaRPr lang="en-US"/>
        </a:p>
      </dgm:t>
    </dgm:pt>
    <dgm:pt modelId="{1DC8A763-F9E6-4179-8696-E8FF7C7F1C27}" type="pres">
      <dgm:prSet presAssocID="{A2E7AB90-5129-4B99-AF9B-11FEFC70EA1A}" presName="node" presStyleLbl="vennNode1" presStyleIdx="5" presStyleCnt="9">
        <dgm:presLayoutVars>
          <dgm:bulletEnabled val="1"/>
        </dgm:presLayoutVars>
      </dgm:prSet>
      <dgm:spPr/>
      <dgm:t>
        <a:bodyPr/>
        <a:lstStyle/>
        <a:p>
          <a:endParaRPr lang="en-US"/>
        </a:p>
      </dgm:t>
    </dgm:pt>
    <dgm:pt modelId="{414F782F-9183-4A81-B5AA-A9CF8A550BFA}" type="pres">
      <dgm:prSet presAssocID="{956A9C8A-43FB-4264-896A-04A2DA1A54CA}" presName="node" presStyleLbl="vennNode1" presStyleIdx="6" presStyleCnt="9">
        <dgm:presLayoutVars>
          <dgm:bulletEnabled val="1"/>
        </dgm:presLayoutVars>
      </dgm:prSet>
      <dgm:spPr/>
      <dgm:t>
        <a:bodyPr/>
        <a:lstStyle/>
        <a:p>
          <a:endParaRPr lang="en-US"/>
        </a:p>
      </dgm:t>
    </dgm:pt>
    <dgm:pt modelId="{71BF6261-6DD9-45CB-8AF1-0FF8D969659E}" type="pres">
      <dgm:prSet presAssocID="{3F10E1CE-1DD6-40B9-963B-102CC8210D37}" presName="node" presStyleLbl="vennNode1" presStyleIdx="7" presStyleCnt="9">
        <dgm:presLayoutVars>
          <dgm:bulletEnabled val="1"/>
        </dgm:presLayoutVars>
      </dgm:prSet>
      <dgm:spPr/>
      <dgm:t>
        <a:bodyPr/>
        <a:lstStyle/>
        <a:p>
          <a:endParaRPr lang="en-US"/>
        </a:p>
      </dgm:t>
    </dgm:pt>
    <dgm:pt modelId="{CF0C2A19-2AB9-4441-9E6B-51FA53145F3F}" type="pres">
      <dgm:prSet presAssocID="{DF9F2479-356C-465F-A48B-AD52E58122B0}" presName="node" presStyleLbl="vennNode1" presStyleIdx="8" presStyleCnt="9">
        <dgm:presLayoutVars>
          <dgm:bulletEnabled val="1"/>
        </dgm:presLayoutVars>
      </dgm:prSet>
      <dgm:spPr/>
      <dgm:t>
        <a:bodyPr/>
        <a:lstStyle/>
        <a:p>
          <a:endParaRPr lang="en-US"/>
        </a:p>
      </dgm:t>
    </dgm:pt>
  </dgm:ptLst>
  <dgm:cxnLst>
    <dgm:cxn modelId="{F4432FE8-245C-4AF8-A207-48882F0F9A5C}" type="presOf" srcId="{9A526E4B-6FB9-49EA-A907-ACC222A6F4BD}" destId="{96BE6574-0706-47B1-A51C-A5164E33537E}" srcOrd="0" destOrd="0" presId="urn:microsoft.com/office/officeart/2005/8/layout/radial3"/>
    <dgm:cxn modelId="{432FE06F-CE88-4BEB-AEC3-467F16A0791B}" type="presOf" srcId="{8E2F347D-7B8C-4CC1-8BFB-0FFCB24325C0}" destId="{03A2F07D-65C6-44BE-BC56-F150F3DB3474}" srcOrd="0" destOrd="0" presId="urn:microsoft.com/office/officeart/2005/8/layout/radial3"/>
    <dgm:cxn modelId="{55E4DD5C-59FB-4D11-BDD0-E219A1817137}" srcId="{2AC82424-5D3F-4CF7-B363-DE00E2EFAEC3}" destId="{9A526E4B-6FB9-49EA-A907-ACC222A6F4BD}" srcOrd="3" destOrd="0" parTransId="{32B16E5E-A016-4560-AB63-2C9225A7B873}" sibTransId="{F15CDB93-C70F-4FF6-9ECD-850D4EA38C07}"/>
    <dgm:cxn modelId="{A17596BA-F776-4816-91D2-7631BA4B73A3}" type="presOf" srcId="{819DA096-FDB5-406C-BE77-62087523DA2E}" destId="{2009E276-DAE8-4CA2-8341-09AFA56B0BF2}" srcOrd="0" destOrd="0" presId="urn:microsoft.com/office/officeart/2005/8/layout/radial3"/>
    <dgm:cxn modelId="{E6781F66-A6AA-4E8D-B716-FE0747F20D93}" srcId="{2AC82424-5D3F-4CF7-B363-DE00E2EFAEC3}" destId="{3F10E1CE-1DD6-40B9-963B-102CC8210D37}" srcOrd="6" destOrd="0" parTransId="{E3AFF820-6481-40DF-BAAB-DCD03E6D7F6D}" sibTransId="{DBA40C00-B578-4D30-BE75-2E30A379622A}"/>
    <dgm:cxn modelId="{878CE860-35E5-4435-93D1-C153A1ACD4EE}" srcId="{2AC82424-5D3F-4CF7-B363-DE00E2EFAEC3}" destId="{819DA096-FDB5-406C-BE77-62087523DA2E}" srcOrd="1" destOrd="0" parTransId="{09D39054-B037-486B-B0EE-B9B612106469}" sibTransId="{F58F0B84-7AC7-4D60-B3AA-3CF9037F4D07}"/>
    <dgm:cxn modelId="{4CD02C8A-4D35-4D2A-B488-BF9E1D480124}" srcId="{2AC82424-5D3F-4CF7-B363-DE00E2EFAEC3}" destId="{A2E7AB90-5129-4B99-AF9B-11FEFC70EA1A}" srcOrd="4" destOrd="0" parTransId="{711D1438-34CB-4505-92C6-1FC32A969ACD}" sibTransId="{31D2ACBC-2B1F-47A1-95F0-837D9928E74E}"/>
    <dgm:cxn modelId="{4A4F2F55-2A8E-40EC-8CE6-3F000CA9A6FE}" type="presOf" srcId="{3F10E1CE-1DD6-40B9-963B-102CC8210D37}" destId="{71BF6261-6DD9-45CB-8AF1-0FF8D969659E}" srcOrd="0" destOrd="0" presId="urn:microsoft.com/office/officeart/2005/8/layout/radial3"/>
    <dgm:cxn modelId="{E4CC4C66-1D0A-48B6-9A3C-D5CC545B0B40}" srcId="{2AC82424-5D3F-4CF7-B363-DE00E2EFAEC3}" destId="{8E2F347D-7B8C-4CC1-8BFB-0FFCB24325C0}" srcOrd="0" destOrd="0" parTransId="{7286A8FE-7E1B-4A88-A12C-AFEC7483B28B}" sibTransId="{0A6D2833-6ABC-475F-A3A0-0B8959376DDC}"/>
    <dgm:cxn modelId="{D70F21C3-CFF0-4A8A-910A-9EB8474747BD}" type="presOf" srcId="{956A9C8A-43FB-4264-896A-04A2DA1A54CA}" destId="{414F782F-9183-4A81-B5AA-A9CF8A550BFA}" srcOrd="0" destOrd="0" presId="urn:microsoft.com/office/officeart/2005/8/layout/radial3"/>
    <dgm:cxn modelId="{717562DC-3771-4AA1-8760-068EB25B9509}" srcId="{2AC82424-5D3F-4CF7-B363-DE00E2EFAEC3}" destId="{956A9C8A-43FB-4264-896A-04A2DA1A54CA}" srcOrd="5" destOrd="0" parTransId="{F83D36AA-968C-4E30-B2BC-09AE47B102F8}" sibTransId="{140996E0-C21A-4078-A21E-5056B30AA1C5}"/>
    <dgm:cxn modelId="{33C44C60-E970-4FD9-9473-476CF7BDB901}" srcId="{2AC82424-5D3F-4CF7-B363-DE00E2EFAEC3}" destId="{DF9F2479-356C-465F-A48B-AD52E58122B0}" srcOrd="7" destOrd="0" parTransId="{CE76527B-B27F-4E07-B0AB-0BC28E0D77C7}" sibTransId="{AD13A36A-99C5-4F2C-9F79-94A978A4D6FD}"/>
    <dgm:cxn modelId="{3CD322A3-ED7E-406F-A404-0F10370D6289}" type="presOf" srcId="{93BB3BAA-2C10-4A5C-A607-AAE4EC0E92DD}" destId="{A5ACF562-BD4C-4DCE-AE9E-6C88FAA5F10F}" srcOrd="0" destOrd="0" presId="urn:microsoft.com/office/officeart/2005/8/layout/radial3"/>
    <dgm:cxn modelId="{A22FA506-5509-451F-91EC-BD6FCFEAFF76}" srcId="{2AC82424-5D3F-4CF7-B363-DE00E2EFAEC3}" destId="{60C411F5-43BA-4C35-86F7-DAAFA8B5EC1F}" srcOrd="2" destOrd="0" parTransId="{A5986809-6D5B-49C4-B3BA-143F9074031D}" sibTransId="{54BE9C65-666E-4F07-BB23-131876CCAB3D}"/>
    <dgm:cxn modelId="{DACFAEDB-737A-498B-AB1F-FF86A13BC1BC}" type="presOf" srcId="{2AC82424-5D3F-4CF7-B363-DE00E2EFAEC3}" destId="{5F47E835-E74B-417A-BAA9-22375FA5A72E}" srcOrd="0" destOrd="0" presId="urn:microsoft.com/office/officeart/2005/8/layout/radial3"/>
    <dgm:cxn modelId="{F65DD67D-5897-41AC-97D3-5102842F82D7}" type="presOf" srcId="{DF9F2479-356C-465F-A48B-AD52E58122B0}" destId="{CF0C2A19-2AB9-4441-9E6B-51FA53145F3F}" srcOrd="0" destOrd="0" presId="urn:microsoft.com/office/officeart/2005/8/layout/radial3"/>
    <dgm:cxn modelId="{AAEDF11F-F4AD-45D1-81D1-702756F6FD49}" srcId="{93BB3BAA-2C10-4A5C-A607-AAE4EC0E92DD}" destId="{2AC82424-5D3F-4CF7-B363-DE00E2EFAEC3}" srcOrd="0" destOrd="0" parTransId="{4BC47BF1-C6E4-47D1-A45C-900ED89E2709}" sibTransId="{1CDA4289-A458-47C9-BDCE-2C1BDCC09AF0}"/>
    <dgm:cxn modelId="{42AD6855-C621-4530-923A-5BF8B0B27E1B}" type="presOf" srcId="{A2E7AB90-5129-4B99-AF9B-11FEFC70EA1A}" destId="{1DC8A763-F9E6-4179-8696-E8FF7C7F1C27}" srcOrd="0" destOrd="0" presId="urn:microsoft.com/office/officeart/2005/8/layout/radial3"/>
    <dgm:cxn modelId="{F739D210-EFFC-4277-8A43-747D5C663C97}" type="presOf" srcId="{60C411F5-43BA-4C35-86F7-DAAFA8B5EC1F}" destId="{2598BE33-4DBD-4AF5-9266-C6A10DE3063F}" srcOrd="0" destOrd="0" presId="urn:microsoft.com/office/officeart/2005/8/layout/radial3"/>
    <dgm:cxn modelId="{262A6E01-4A85-45D0-9D4A-4CFBE05B5CFC}" type="presParOf" srcId="{A5ACF562-BD4C-4DCE-AE9E-6C88FAA5F10F}" destId="{303CCAE6-7FCA-435E-926B-08D8E292E20A}" srcOrd="0" destOrd="0" presId="urn:microsoft.com/office/officeart/2005/8/layout/radial3"/>
    <dgm:cxn modelId="{F61026A3-81FF-4DC3-8CE7-1A69C00694FB}" type="presParOf" srcId="{303CCAE6-7FCA-435E-926B-08D8E292E20A}" destId="{5F47E835-E74B-417A-BAA9-22375FA5A72E}" srcOrd="0" destOrd="0" presId="urn:microsoft.com/office/officeart/2005/8/layout/radial3"/>
    <dgm:cxn modelId="{65F32156-B582-4FEB-8AA0-A64FFB587103}" type="presParOf" srcId="{303CCAE6-7FCA-435E-926B-08D8E292E20A}" destId="{03A2F07D-65C6-44BE-BC56-F150F3DB3474}" srcOrd="1" destOrd="0" presId="urn:microsoft.com/office/officeart/2005/8/layout/radial3"/>
    <dgm:cxn modelId="{AD5C5F07-78A9-472C-B84C-F4D9A270697A}" type="presParOf" srcId="{303CCAE6-7FCA-435E-926B-08D8E292E20A}" destId="{2009E276-DAE8-4CA2-8341-09AFA56B0BF2}" srcOrd="2" destOrd="0" presId="urn:microsoft.com/office/officeart/2005/8/layout/radial3"/>
    <dgm:cxn modelId="{FCA472E8-0BBB-485F-9AB1-99B307764980}" type="presParOf" srcId="{303CCAE6-7FCA-435E-926B-08D8E292E20A}" destId="{2598BE33-4DBD-4AF5-9266-C6A10DE3063F}" srcOrd="3" destOrd="0" presId="urn:microsoft.com/office/officeart/2005/8/layout/radial3"/>
    <dgm:cxn modelId="{A62CBA8E-FDDB-474B-833A-07D148885D4E}" type="presParOf" srcId="{303CCAE6-7FCA-435E-926B-08D8E292E20A}" destId="{96BE6574-0706-47B1-A51C-A5164E33537E}" srcOrd="4" destOrd="0" presId="urn:microsoft.com/office/officeart/2005/8/layout/radial3"/>
    <dgm:cxn modelId="{45DA5BCF-C3F2-4C3D-B675-5CD027717E1C}" type="presParOf" srcId="{303CCAE6-7FCA-435E-926B-08D8E292E20A}" destId="{1DC8A763-F9E6-4179-8696-E8FF7C7F1C27}" srcOrd="5" destOrd="0" presId="urn:microsoft.com/office/officeart/2005/8/layout/radial3"/>
    <dgm:cxn modelId="{C5179B11-D48E-4A0E-91F0-63731AC870B2}" type="presParOf" srcId="{303CCAE6-7FCA-435E-926B-08D8E292E20A}" destId="{414F782F-9183-4A81-B5AA-A9CF8A550BFA}" srcOrd="6" destOrd="0" presId="urn:microsoft.com/office/officeart/2005/8/layout/radial3"/>
    <dgm:cxn modelId="{26E9452C-3DCD-4792-9CCA-0B49DED3CCA5}" type="presParOf" srcId="{303CCAE6-7FCA-435E-926B-08D8E292E20A}" destId="{71BF6261-6DD9-45CB-8AF1-0FF8D969659E}" srcOrd="7" destOrd="0" presId="urn:microsoft.com/office/officeart/2005/8/layout/radial3"/>
    <dgm:cxn modelId="{02674A5F-84AA-49C9-B951-9BBD9B8BA122}" type="presParOf" srcId="{303CCAE6-7FCA-435E-926B-08D8E292E20A}" destId="{CF0C2A19-2AB9-4441-9E6B-51FA53145F3F}"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91CC5E-191E-4BAA-8FCF-E52C2FD6D054}"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4EC64553-5911-43E4-8269-92DA2A2FB663}">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b="0" dirty="0">
              <a:solidFill>
                <a:schemeClr val="tx1"/>
              </a:solidFill>
              <a:latin typeface="Times New Roman" panose="02020603050405020304" pitchFamily="18" charset="0"/>
              <a:cs typeface="Times New Roman" panose="02020603050405020304" pitchFamily="18" charset="0"/>
            </a:rPr>
            <a:t>Văn hóa  Giáo dục</a:t>
          </a:r>
        </a:p>
      </dgm:t>
    </dgm:pt>
    <dgm:pt modelId="{BB3BAF19-5A2F-45E0-9E48-ACBA887C9509}" type="parTrans" cxnId="{4A3601CA-A929-4B92-A8D4-43AB94EE1A8A}">
      <dgm:prSet/>
      <dgm:spPr/>
      <dgm:t>
        <a:bodyPr/>
        <a:lstStyle/>
        <a:p>
          <a:endParaRPr lang="en-US"/>
        </a:p>
      </dgm:t>
    </dgm:pt>
    <dgm:pt modelId="{B1DF4195-F735-4BCF-B339-F1ACD70D6825}" type="sibTrans" cxnId="{4A3601CA-A929-4B92-A8D4-43AB94EE1A8A}">
      <dgm:prSet/>
      <dgm:spPr/>
      <dgm:t>
        <a:bodyPr/>
        <a:lstStyle/>
        <a:p>
          <a:endParaRPr lang="en-US"/>
        </a:p>
      </dgm:t>
    </dgm:pt>
    <dgm:pt modelId="{AC7F7484-2233-44C0-AEB4-B22FF96590A8}">
      <dgm:prSet phldrT="[Text]"/>
      <dgm:spPr>
        <a:blipFill rotWithShape="0">
          <a:blip xmlns:r="http://schemas.openxmlformats.org/officeDocument/2006/relationships" r:embed="rId1"/>
          <a:stretch>
            <a:fillRect/>
          </a:stretch>
        </a:blipFill>
      </dgm:spPr>
      <dgm:t>
        <a:bodyPr/>
        <a:lstStyle/>
        <a:p>
          <a:r>
            <a:rPr lang="en-US" b="1" dirty="0">
              <a:solidFill>
                <a:schemeClr val="tx1"/>
              </a:solidFill>
              <a:latin typeface="Times New Roman" panose="02020603050405020304" pitchFamily="18" charset="0"/>
              <a:cs typeface="Times New Roman" panose="02020603050405020304" pitchFamily="18" charset="0"/>
            </a:rPr>
            <a:t>Học tập</a:t>
          </a:r>
        </a:p>
      </dgm:t>
    </dgm:pt>
    <dgm:pt modelId="{91E4C1D5-F817-41DF-A946-EA6D1AB19970}" type="parTrans" cxnId="{F692B54B-DF35-4FA7-AB88-F8623C8E6B50}">
      <dgm:prSet/>
      <dgm:spPr/>
      <dgm:t>
        <a:bodyPr/>
        <a:lstStyle/>
        <a:p>
          <a:endParaRPr lang="en-US"/>
        </a:p>
      </dgm:t>
    </dgm:pt>
    <dgm:pt modelId="{A9B5EE5A-E58C-46D4-BA52-01C8714796A7}" type="sibTrans" cxnId="{F692B54B-DF35-4FA7-AB88-F8623C8E6B50}">
      <dgm:prSet/>
      <dgm:spPr/>
      <dgm:t>
        <a:bodyPr/>
        <a:lstStyle/>
        <a:p>
          <a:endParaRPr lang="en-US"/>
        </a:p>
      </dgm:t>
    </dgm:pt>
    <dgm:pt modelId="{C2B135C0-A384-47A1-AC7C-762C697CB45A}">
      <dgm:prSet phldrT="[Text]"/>
      <dgm:spPr>
        <a:blipFill rotWithShape="0">
          <a:blip xmlns:r="http://schemas.openxmlformats.org/officeDocument/2006/relationships" r:embed="rId2"/>
          <a:stretch>
            <a:fillRect/>
          </a:stretch>
        </a:blipFill>
      </dgm:spPr>
      <dgm:t>
        <a:bodyPr/>
        <a:lstStyle/>
        <a:p>
          <a:r>
            <a:rPr lang="en-US" b="1" dirty="0">
              <a:solidFill>
                <a:schemeClr val="bg1"/>
              </a:solidFill>
              <a:latin typeface="Times New Roman" panose="02020603050405020304" pitchFamily="18" charset="0"/>
              <a:cs typeface="Times New Roman" panose="02020603050405020304" pitchFamily="18" charset="0"/>
            </a:rPr>
            <a:t>Sáng tạo</a:t>
          </a:r>
        </a:p>
      </dgm:t>
    </dgm:pt>
    <dgm:pt modelId="{4F971A2E-D7CE-4300-8BE1-CB899B678993}" type="parTrans" cxnId="{6D351FDE-ABC0-4363-A54B-E2D127E16FE3}">
      <dgm:prSet/>
      <dgm:spPr/>
      <dgm:t>
        <a:bodyPr/>
        <a:lstStyle/>
        <a:p>
          <a:endParaRPr lang="en-US"/>
        </a:p>
      </dgm:t>
    </dgm:pt>
    <dgm:pt modelId="{3D4E983A-6A38-42A3-A1D8-AFE2565FA6F8}" type="sibTrans" cxnId="{6D351FDE-ABC0-4363-A54B-E2D127E16FE3}">
      <dgm:prSet/>
      <dgm:spPr/>
      <dgm:t>
        <a:bodyPr/>
        <a:lstStyle/>
        <a:p>
          <a:endParaRPr lang="en-US"/>
        </a:p>
      </dgm:t>
    </dgm:pt>
    <dgm:pt modelId="{020E94CF-EDE6-4333-935C-81A192858D6D}">
      <dgm:prSet phldrT="[Text]" custT="1"/>
      <dgm:spPr>
        <a:blipFill rotWithShape="0">
          <a:blip xmlns:r="http://schemas.openxmlformats.org/officeDocument/2006/relationships" r:embed="rId3"/>
          <a:stretch>
            <a:fillRect/>
          </a:stretch>
        </a:blipFill>
      </dgm:spPr>
      <dgm:t>
        <a:bodyPr/>
        <a:lstStyle/>
        <a:p>
          <a:r>
            <a:rPr lang="en-US" sz="3600" b="1" dirty="0">
              <a:solidFill>
                <a:schemeClr val="tx1"/>
              </a:solidFill>
              <a:latin typeface="Times New Roman" panose="02020603050405020304" pitchFamily="18" charset="0"/>
              <a:cs typeface="Times New Roman" panose="02020603050405020304" pitchFamily="18" charset="0"/>
            </a:rPr>
            <a:t>Nghiên cứu</a:t>
          </a:r>
        </a:p>
      </dgm:t>
    </dgm:pt>
    <dgm:pt modelId="{287419B1-769E-4614-A49C-8494438E4099}" type="parTrans" cxnId="{CA847550-DA14-43E3-8AEF-925DD5D564D3}">
      <dgm:prSet/>
      <dgm:spPr/>
      <dgm:t>
        <a:bodyPr/>
        <a:lstStyle/>
        <a:p>
          <a:endParaRPr lang="en-US"/>
        </a:p>
      </dgm:t>
    </dgm:pt>
    <dgm:pt modelId="{D925EF42-BA4C-4E00-A144-1C8157909A2D}" type="sibTrans" cxnId="{CA847550-DA14-43E3-8AEF-925DD5D564D3}">
      <dgm:prSet/>
      <dgm:spPr/>
      <dgm:t>
        <a:bodyPr/>
        <a:lstStyle/>
        <a:p>
          <a:endParaRPr lang="en-US"/>
        </a:p>
      </dgm:t>
    </dgm:pt>
    <dgm:pt modelId="{29904A24-506C-4D64-9C1D-B597A0346FE4}" type="pres">
      <dgm:prSet presAssocID="{3791CC5E-191E-4BAA-8FCF-E52C2FD6D054}" presName="Name0" presStyleCnt="0">
        <dgm:presLayoutVars>
          <dgm:chMax val="1"/>
          <dgm:chPref val="1"/>
          <dgm:dir/>
          <dgm:animOne val="branch"/>
          <dgm:animLvl val="lvl"/>
        </dgm:presLayoutVars>
      </dgm:prSet>
      <dgm:spPr/>
      <dgm:t>
        <a:bodyPr/>
        <a:lstStyle/>
        <a:p>
          <a:endParaRPr lang="en-US"/>
        </a:p>
      </dgm:t>
    </dgm:pt>
    <dgm:pt modelId="{E55F4212-07EC-4CF9-A1AA-51A774D8EA3F}" type="pres">
      <dgm:prSet presAssocID="{4EC64553-5911-43E4-8269-92DA2A2FB663}" presName="singleCycle" presStyleCnt="0"/>
      <dgm:spPr/>
    </dgm:pt>
    <dgm:pt modelId="{60496F07-3B16-4AE0-9746-56A600A7673B}" type="pres">
      <dgm:prSet presAssocID="{4EC64553-5911-43E4-8269-92DA2A2FB663}" presName="singleCenter" presStyleLbl="node1" presStyleIdx="0" presStyleCnt="4" custScaleX="118455" custLinFactNeighborX="371" custLinFactNeighborY="-3888">
        <dgm:presLayoutVars>
          <dgm:chMax val="7"/>
          <dgm:chPref val="7"/>
        </dgm:presLayoutVars>
      </dgm:prSet>
      <dgm:spPr/>
      <dgm:t>
        <a:bodyPr/>
        <a:lstStyle/>
        <a:p>
          <a:endParaRPr lang="en-US"/>
        </a:p>
      </dgm:t>
    </dgm:pt>
    <dgm:pt modelId="{0B9DF7BB-D87E-461F-9E78-3B088D03639A}" type="pres">
      <dgm:prSet presAssocID="{91E4C1D5-F817-41DF-A946-EA6D1AB19970}" presName="Name56" presStyleLbl="parChTrans1D2" presStyleIdx="0" presStyleCnt="3"/>
      <dgm:spPr/>
      <dgm:t>
        <a:bodyPr/>
        <a:lstStyle/>
        <a:p>
          <a:endParaRPr lang="en-US"/>
        </a:p>
      </dgm:t>
    </dgm:pt>
    <dgm:pt modelId="{6B7A93AB-2F4A-42C7-B592-07A028889D09}" type="pres">
      <dgm:prSet presAssocID="{AC7F7484-2233-44C0-AEB4-B22FF96590A8}" presName="text0" presStyleLbl="node1" presStyleIdx="1" presStyleCnt="4" custScaleX="254660" custScaleY="215337" custRadScaleRad="103794" custRadScaleInc="9105">
        <dgm:presLayoutVars>
          <dgm:bulletEnabled val="1"/>
        </dgm:presLayoutVars>
      </dgm:prSet>
      <dgm:spPr/>
      <dgm:t>
        <a:bodyPr/>
        <a:lstStyle/>
        <a:p>
          <a:endParaRPr lang="en-US"/>
        </a:p>
      </dgm:t>
    </dgm:pt>
    <dgm:pt modelId="{DD53D134-B7EA-4E9B-A794-964565F84443}" type="pres">
      <dgm:prSet presAssocID="{4F971A2E-D7CE-4300-8BE1-CB899B678993}" presName="Name56" presStyleLbl="parChTrans1D2" presStyleIdx="1" presStyleCnt="3"/>
      <dgm:spPr/>
      <dgm:t>
        <a:bodyPr/>
        <a:lstStyle/>
        <a:p>
          <a:endParaRPr lang="en-US"/>
        </a:p>
      </dgm:t>
    </dgm:pt>
    <dgm:pt modelId="{507D416D-48A8-4700-8701-29C26120349A}" type="pres">
      <dgm:prSet presAssocID="{C2B135C0-A384-47A1-AC7C-762C697CB45A}" presName="text0" presStyleLbl="node1" presStyleIdx="2" presStyleCnt="4" custScaleX="239375" custScaleY="290508" custRadScaleRad="121227" custRadScaleInc="10253">
        <dgm:presLayoutVars>
          <dgm:bulletEnabled val="1"/>
        </dgm:presLayoutVars>
      </dgm:prSet>
      <dgm:spPr/>
      <dgm:t>
        <a:bodyPr/>
        <a:lstStyle/>
        <a:p>
          <a:endParaRPr lang="en-US"/>
        </a:p>
      </dgm:t>
    </dgm:pt>
    <dgm:pt modelId="{75190C6C-486B-4006-ABDF-B7E87CB8849E}" type="pres">
      <dgm:prSet presAssocID="{287419B1-769E-4614-A49C-8494438E4099}" presName="Name56" presStyleLbl="parChTrans1D2" presStyleIdx="2" presStyleCnt="3"/>
      <dgm:spPr/>
      <dgm:t>
        <a:bodyPr/>
        <a:lstStyle/>
        <a:p>
          <a:endParaRPr lang="en-US"/>
        </a:p>
      </dgm:t>
    </dgm:pt>
    <dgm:pt modelId="{1B0E1238-A210-45B2-BD56-0C0C48B58769}" type="pres">
      <dgm:prSet presAssocID="{020E94CF-EDE6-4333-935C-81A192858D6D}" presName="text0" presStyleLbl="node1" presStyleIdx="3" presStyleCnt="4" custScaleX="240666" custScaleY="268308" custRadScaleRad="112738" custRadScaleInc="33782">
        <dgm:presLayoutVars>
          <dgm:bulletEnabled val="1"/>
        </dgm:presLayoutVars>
      </dgm:prSet>
      <dgm:spPr/>
      <dgm:t>
        <a:bodyPr/>
        <a:lstStyle/>
        <a:p>
          <a:endParaRPr lang="en-US"/>
        </a:p>
      </dgm:t>
    </dgm:pt>
  </dgm:ptLst>
  <dgm:cxnLst>
    <dgm:cxn modelId="{AA17A3CF-E19F-4917-A00C-D0D6FAD0686C}" type="presOf" srcId="{4EC64553-5911-43E4-8269-92DA2A2FB663}" destId="{60496F07-3B16-4AE0-9746-56A600A7673B}" srcOrd="0" destOrd="0" presId="urn:microsoft.com/office/officeart/2008/layout/RadialCluster"/>
    <dgm:cxn modelId="{C5F17898-FEFF-445F-915D-A99FAA1CCBCC}" type="presOf" srcId="{3791CC5E-191E-4BAA-8FCF-E52C2FD6D054}" destId="{29904A24-506C-4D64-9C1D-B597A0346FE4}" srcOrd="0" destOrd="0" presId="urn:microsoft.com/office/officeart/2008/layout/RadialCluster"/>
    <dgm:cxn modelId="{A598F38B-F7A8-47AB-BDA9-CEC760747CF1}" type="presOf" srcId="{287419B1-769E-4614-A49C-8494438E4099}" destId="{75190C6C-486B-4006-ABDF-B7E87CB8849E}" srcOrd="0" destOrd="0" presId="urn:microsoft.com/office/officeart/2008/layout/RadialCluster"/>
    <dgm:cxn modelId="{F692B54B-DF35-4FA7-AB88-F8623C8E6B50}" srcId="{4EC64553-5911-43E4-8269-92DA2A2FB663}" destId="{AC7F7484-2233-44C0-AEB4-B22FF96590A8}" srcOrd="0" destOrd="0" parTransId="{91E4C1D5-F817-41DF-A946-EA6D1AB19970}" sibTransId="{A9B5EE5A-E58C-46D4-BA52-01C8714796A7}"/>
    <dgm:cxn modelId="{A2A411CB-3C97-4AEE-98EE-85CA54D8B322}" type="presOf" srcId="{020E94CF-EDE6-4333-935C-81A192858D6D}" destId="{1B0E1238-A210-45B2-BD56-0C0C48B58769}" srcOrd="0" destOrd="0" presId="urn:microsoft.com/office/officeart/2008/layout/RadialCluster"/>
    <dgm:cxn modelId="{4A3601CA-A929-4B92-A8D4-43AB94EE1A8A}" srcId="{3791CC5E-191E-4BAA-8FCF-E52C2FD6D054}" destId="{4EC64553-5911-43E4-8269-92DA2A2FB663}" srcOrd="0" destOrd="0" parTransId="{BB3BAF19-5A2F-45E0-9E48-ACBA887C9509}" sibTransId="{B1DF4195-F735-4BCF-B339-F1ACD70D6825}"/>
    <dgm:cxn modelId="{0C2739F1-7AA2-42A7-947C-58134301ECA1}" type="presOf" srcId="{C2B135C0-A384-47A1-AC7C-762C697CB45A}" destId="{507D416D-48A8-4700-8701-29C26120349A}" srcOrd="0" destOrd="0" presId="urn:microsoft.com/office/officeart/2008/layout/RadialCluster"/>
    <dgm:cxn modelId="{6D351FDE-ABC0-4363-A54B-E2D127E16FE3}" srcId="{4EC64553-5911-43E4-8269-92DA2A2FB663}" destId="{C2B135C0-A384-47A1-AC7C-762C697CB45A}" srcOrd="1" destOrd="0" parTransId="{4F971A2E-D7CE-4300-8BE1-CB899B678993}" sibTransId="{3D4E983A-6A38-42A3-A1D8-AFE2565FA6F8}"/>
    <dgm:cxn modelId="{1B605709-D923-4CE6-AA84-0D4D21CEC172}" type="presOf" srcId="{AC7F7484-2233-44C0-AEB4-B22FF96590A8}" destId="{6B7A93AB-2F4A-42C7-B592-07A028889D09}" srcOrd="0" destOrd="0" presId="urn:microsoft.com/office/officeart/2008/layout/RadialCluster"/>
    <dgm:cxn modelId="{51C00E98-1B40-4908-9019-AE85BC0A2098}" type="presOf" srcId="{91E4C1D5-F817-41DF-A946-EA6D1AB19970}" destId="{0B9DF7BB-D87E-461F-9E78-3B088D03639A}" srcOrd="0" destOrd="0" presId="urn:microsoft.com/office/officeart/2008/layout/RadialCluster"/>
    <dgm:cxn modelId="{CA847550-DA14-43E3-8AEF-925DD5D564D3}" srcId="{4EC64553-5911-43E4-8269-92DA2A2FB663}" destId="{020E94CF-EDE6-4333-935C-81A192858D6D}" srcOrd="2" destOrd="0" parTransId="{287419B1-769E-4614-A49C-8494438E4099}" sibTransId="{D925EF42-BA4C-4E00-A144-1C8157909A2D}"/>
    <dgm:cxn modelId="{CF40315A-B987-4183-B2E8-C9E1FEBE404D}" type="presOf" srcId="{4F971A2E-D7CE-4300-8BE1-CB899B678993}" destId="{DD53D134-B7EA-4E9B-A794-964565F84443}" srcOrd="0" destOrd="0" presId="urn:microsoft.com/office/officeart/2008/layout/RadialCluster"/>
    <dgm:cxn modelId="{3ED8594F-E4A1-45BB-B98B-00D43865419B}" type="presParOf" srcId="{29904A24-506C-4D64-9C1D-B597A0346FE4}" destId="{E55F4212-07EC-4CF9-A1AA-51A774D8EA3F}" srcOrd="0" destOrd="0" presId="urn:microsoft.com/office/officeart/2008/layout/RadialCluster"/>
    <dgm:cxn modelId="{26573DE2-4ACF-4C84-8B72-8DFF62316560}" type="presParOf" srcId="{E55F4212-07EC-4CF9-A1AA-51A774D8EA3F}" destId="{60496F07-3B16-4AE0-9746-56A600A7673B}" srcOrd="0" destOrd="0" presId="urn:microsoft.com/office/officeart/2008/layout/RadialCluster"/>
    <dgm:cxn modelId="{8097C540-D07E-472F-9C48-0DB588B11744}" type="presParOf" srcId="{E55F4212-07EC-4CF9-A1AA-51A774D8EA3F}" destId="{0B9DF7BB-D87E-461F-9E78-3B088D03639A}" srcOrd="1" destOrd="0" presId="urn:microsoft.com/office/officeart/2008/layout/RadialCluster"/>
    <dgm:cxn modelId="{D8644C6B-B3CC-4DA0-8707-C684E6554912}" type="presParOf" srcId="{E55F4212-07EC-4CF9-A1AA-51A774D8EA3F}" destId="{6B7A93AB-2F4A-42C7-B592-07A028889D09}" srcOrd="2" destOrd="0" presId="urn:microsoft.com/office/officeart/2008/layout/RadialCluster"/>
    <dgm:cxn modelId="{A6E5ACAA-06F5-4C19-A6A5-B317C339B93A}" type="presParOf" srcId="{E55F4212-07EC-4CF9-A1AA-51A774D8EA3F}" destId="{DD53D134-B7EA-4E9B-A794-964565F84443}" srcOrd="3" destOrd="0" presId="urn:microsoft.com/office/officeart/2008/layout/RadialCluster"/>
    <dgm:cxn modelId="{5460CE8F-0044-4522-A3E1-E255739FBFC2}" type="presParOf" srcId="{E55F4212-07EC-4CF9-A1AA-51A774D8EA3F}" destId="{507D416D-48A8-4700-8701-29C26120349A}" srcOrd="4" destOrd="0" presId="urn:microsoft.com/office/officeart/2008/layout/RadialCluster"/>
    <dgm:cxn modelId="{1FDAA652-3BA9-4D7A-B7C9-63FCA8659D3D}" type="presParOf" srcId="{E55F4212-07EC-4CF9-A1AA-51A774D8EA3F}" destId="{75190C6C-486B-4006-ABDF-B7E87CB8849E}" srcOrd="5" destOrd="0" presId="urn:microsoft.com/office/officeart/2008/layout/RadialCluster"/>
    <dgm:cxn modelId="{D0638861-00C6-451F-85F3-AE4CBB08EA9D}" type="presParOf" srcId="{E55F4212-07EC-4CF9-A1AA-51A774D8EA3F}" destId="{1B0E1238-A210-45B2-BD56-0C0C48B58769}"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96C9BF-9315-440E-8D2A-CE7E8A5E25FA}"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9A87BB42-6766-4D74-AE31-DAF3288F948B}">
      <dgm:prSet phldrT="[Text]" custT="1"/>
      <dgm:spPr/>
      <dgm:t>
        <a:bodyPr/>
        <a:lstStyle/>
        <a:p>
          <a:r>
            <a:rPr lang="en-US" sz="2000" dirty="0">
              <a:latin typeface="Times New Roman" panose="02020603050405020304" pitchFamily="18" charset="0"/>
              <a:cs typeface="Times New Roman" panose="02020603050405020304" pitchFamily="18" charset="0"/>
            </a:rPr>
            <a:t>Tự do dân chủ và tự do cá nhân</a:t>
          </a:r>
        </a:p>
      </dgm:t>
    </dgm:pt>
    <dgm:pt modelId="{5ACADCED-1732-4F51-BF45-5DD09DBC06C3}" type="parTrans" cxnId="{686A90DC-55FD-4DEA-8FDD-335C180700A1}">
      <dgm:prSet/>
      <dgm:spPr/>
      <dgm:t>
        <a:bodyPr/>
        <a:lstStyle/>
        <a:p>
          <a:endParaRPr lang="en-US"/>
        </a:p>
      </dgm:t>
    </dgm:pt>
    <dgm:pt modelId="{8A4438F0-BFBA-4F20-8705-AF73BDC33197}" type="sibTrans" cxnId="{686A90DC-55FD-4DEA-8FDD-335C180700A1}">
      <dgm:prSet/>
      <dgm:spPr/>
      <dgm:t>
        <a:bodyPr/>
        <a:lstStyle/>
        <a:p>
          <a:endParaRPr lang="en-US"/>
        </a:p>
      </dgm:t>
    </dgm:pt>
    <dgm:pt modelId="{E7CA3BCD-6A2F-4F55-AD0A-01D907E4EB3E}">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000" dirty="0">
              <a:latin typeface="Times New Roman" panose="02020603050405020304" pitchFamily="18" charset="0"/>
              <a:cs typeface="Times New Roman" panose="02020603050405020304" pitchFamily="18" charset="0"/>
            </a:rPr>
            <a:t>Tự do ngôn luận</a:t>
          </a:r>
        </a:p>
      </dgm:t>
    </dgm:pt>
    <dgm:pt modelId="{AD99119E-41FF-41A7-B4C1-C0A514B8B15F}" type="parTrans" cxnId="{A81A0731-66D8-44E6-8E53-4797F28CCF96}">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174C19DB-009F-4241-BA91-F0FBB8AF27D5}" type="sibTrans" cxnId="{A81A0731-66D8-44E6-8E53-4797F28CCF96}">
      <dgm:prSet/>
      <dgm:spPr/>
      <dgm:t>
        <a:bodyPr/>
        <a:lstStyle/>
        <a:p>
          <a:endParaRPr lang="en-US"/>
        </a:p>
      </dgm:t>
    </dgm:pt>
    <dgm:pt modelId="{58165675-0C2F-4BDD-ACE9-A67695B0AEB7}">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000" dirty="0">
              <a:latin typeface="Times New Roman" panose="02020603050405020304" pitchFamily="18" charset="0"/>
              <a:cs typeface="Times New Roman" panose="02020603050405020304" pitchFamily="18" charset="0"/>
            </a:rPr>
            <a:t>Tự do</a:t>
          </a:r>
        </a:p>
        <a:p>
          <a:r>
            <a:rPr lang="en-US" sz="2000" dirty="0">
              <a:latin typeface="Times New Roman" panose="02020603050405020304" pitchFamily="18" charset="0"/>
              <a:cs typeface="Times New Roman" panose="02020603050405020304" pitchFamily="18" charset="0"/>
            </a:rPr>
            <a:t> tín ngưỡng tôn giáo</a:t>
          </a:r>
        </a:p>
      </dgm:t>
    </dgm:pt>
    <dgm:pt modelId="{F8AF4F4F-3F0A-461A-9031-A69EB705FB07}" type="parTrans" cxnId="{2E1760E5-38B5-4FAF-9AF5-AEA6FD6E1C7D}">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D0398D54-7F65-4E45-8E65-AB360312088D}" type="sibTrans" cxnId="{2E1760E5-38B5-4FAF-9AF5-AEA6FD6E1C7D}">
      <dgm:prSet/>
      <dgm:spPr/>
      <dgm:t>
        <a:bodyPr/>
        <a:lstStyle/>
        <a:p>
          <a:endParaRPr lang="en-US"/>
        </a:p>
      </dgm:t>
    </dgm:pt>
    <dgm:pt modelId="{F80795BC-9F40-4F40-B78A-B0DE681CB1D5}">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2000" dirty="0">
              <a:latin typeface="Times New Roman" panose="02020603050405020304" pitchFamily="18" charset="0"/>
              <a:cs typeface="Times New Roman" panose="02020603050405020304" pitchFamily="18" charset="0"/>
            </a:rPr>
            <a:t>Bí mật thư tín, điện thoại, điện tín</a:t>
          </a:r>
        </a:p>
      </dgm:t>
    </dgm:pt>
    <dgm:pt modelId="{1E3E337D-A803-4739-A037-9C7C304388E2}" type="parTrans" cxnId="{3A17807B-8579-4AD6-80DE-07139BDEF464}">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D8C44ED0-8471-4906-9FEA-13FF1F052C7B}" type="sibTrans" cxnId="{3A17807B-8579-4AD6-80DE-07139BDEF464}">
      <dgm:prSet/>
      <dgm:spPr/>
      <dgm:t>
        <a:bodyPr/>
        <a:lstStyle/>
        <a:p>
          <a:endParaRPr lang="en-US"/>
        </a:p>
      </dgm:t>
    </dgm:pt>
    <dgm:pt modelId="{DA1026D0-F8C2-44A8-8516-F0E43D475741}">
      <dgm:prSet phldrT="[Text]" custT="1"/>
      <dgm:spPr>
        <a:solidFill>
          <a:srgbClr val="FF0000"/>
        </a:solidFill>
      </dgm:spPr>
      <dgm:t>
        <a:bodyPr/>
        <a:lstStyle/>
        <a:p>
          <a:r>
            <a:rPr lang="en-US" sz="2000" dirty="0">
              <a:latin typeface="Times New Roman" panose="02020603050405020304" pitchFamily="18" charset="0"/>
              <a:cs typeface="Times New Roman" panose="02020603050405020304" pitchFamily="18" charset="0"/>
            </a:rPr>
            <a:t>Bất khả xâm phạm về chỗ ở</a:t>
          </a:r>
        </a:p>
      </dgm:t>
    </dgm:pt>
    <dgm:pt modelId="{06EF3E5F-F2C0-421A-95E5-F529CA08FA00}" type="parTrans" cxnId="{0CBE72F3-06BA-4353-B18A-718B2AB65F0F}">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17402A8E-4795-452A-BD94-9EC18C69AB74}" type="sibTrans" cxnId="{0CBE72F3-06BA-4353-B18A-718B2AB65F0F}">
      <dgm:prSet/>
      <dgm:spPr/>
      <dgm:t>
        <a:bodyPr/>
        <a:lstStyle/>
        <a:p>
          <a:endParaRPr lang="en-US"/>
        </a:p>
      </dgm:t>
    </dgm:pt>
    <dgm:pt modelId="{EF0CDBB7-8A30-42B0-9122-61D65A0B2CB8}">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000" dirty="0">
              <a:latin typeface="Times New Roman" panose="02020603050405020304" pitchFamily="18" charset="0"/>
              <a:cs typeface="Times New Roman" panose="02020603050405020304" pitchFamily="18" charset="0"/>
            </a:rPr>
            <a:t>Bất khả xâm phạm về</a:t>
          </a:r>
        </a:p>
        <a:p>
          <a:r>
            <a:rPr lang="en-US" sz="2000" dirty="0">
              <a:latin typeface="Times New Roman" panose="02020603050405020304" pitchFamily="18" charset="0"/>
              <a:cs typeface="Times New Roman" panose="02020603050405020304" pitchFamily="18" charset="0"/>
            </a:rPr>
            <a:t> thân thể</a:t>
          </a:r>
        </a:p>
      </dgm:t>
    </dgm:pt>
    <dgm:pt modelId="{14966794-71DE-4241-A1F2-0B77327F4544}" type="parTrans" cxnId="{9B1C7C7D-0D8D-4B09-AE7C-EB046F3E746C}">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660A67C2-C7DC-42D3-889B-F6940F82FD23}" type="sibTrans" cxnId="{9B1C7C7D-0D8D-4B09-AE7C-EB046F3E746C}">
      <dgm:prSet/>
      <dgm:spPr/>
      <dgm:t>
        <a:bodyPr/>
        <a:lstStyle/>
        <a:p>
          <a:endParaRPr lang="en-US"/>
        </a:p>
      </dgm:t>
    </dgm:pt>
    <dgm:pt modelId="{EBC58378-D10D-4090-A8F9-7C6AA9AD7253}" type="pres">
      <dgm:prSet presAssocID="{BC96C9BF-9315-440E-8D2A-CE7E8A5E25FA}" presName="Name0" presStyleCnt="0">
        <dgm:presLayoutVars>
          <dgm:chMax val="1"/>
          <dgm:dir/>
          <dgm:animLvl val="ctr"/>
          <dgm:resizeHandles val="exact"/>
        </dgm:presLayoutVars>
      </dgm:prSet>
      <dgm:spPr/>
      <dgm:t>
        <a:bodyPr/>
        <a:lstStyle/>
        <a:p>
          <a:endParaRPr lang="en-US"/>
        </a:p>
      </dgm:t>
    </dgm:pt>
    <dgm:pt modelId="{F9B1F28A-33F9-4837-8E7D-9E963605CD0D}" type="pres">
      <dgm:prSet presAssocID="{9A87BB42-6766-4D74-AE31-DAF3288F948B}" presName="centerShape" presStyleLbl="node0" presStyleIdx="0" presStyleCnt="1"/>
      <dgm:spPr/>
      <dgm:t>
        <a:bodyPr/>
        <a:lstStyle/>
        <a:p>
          <a:endParaRPr lang="en-US"/>
        </a:p>
      </dgm:t>
    </dgm:pt>
    <dgm:pt modelId="{92374BF2-5926-40E6-9C37-9AC27830091A}" type="pres">
      <dgm:prSet presAssocID="{AD99119E-41FF-41A7-B4C1-C0A514B8B15F}" presName="parTrans" presStyleLbl="sibTrans2D1" presStyleIdx="0" presStyleCnt="5"/>
      <dgm:spPr/>
      <dgm:t>
        <a:bodyPr/>
        <a:lstStyle/>
        <a:p>
          <a:endParaRPr lang="en-US"/>
        </a:p>
      </dgm:t>
    </dgm:pt>
    <dgm:pt modelId="{836F9B12-62CE-4B45-A0A7-9FC178918501}" type="pres">
      <dgm:prSet presAssocID="{AD99119E-41FF-41A7-B4C1-C0A514B8B15F}" presName="connectorText" presStyleLbl="sibTrans2D1" presStyleIdx="0" presStyleCnt="5"/>
      <dgm:spPr/>
      <dgm:t>
        <a:bodyPr/>
        <a:lstStyle/>
        <a:p>
          <a:endParaRPr lang="en-US"/>
        </a:p>
      </dgm:t>
    </dgm:pt>
    <dgm:pt modelId="{898D663B-1636-4994-8DA3-861A8F4E11F8}" type="pres">
      <dgm:prSet presAssocID="{E7CA3BCD-6A2F-4F55-AD0A-01D907E4EB3E}" presName="node" presStyleLbl="node1" presStyleIdx="0" presStyleCnt="5">
        <dgm:presLayoutVars>
          <dgm:bulletEnabled val="1"/>
        </dgm:presLayoutVars>
      </dgm:prSet>
      <dgm:spPr/>
      <dgm:t>
        <a:bodyPr/>
        <a:lstStyle/>
        <a:p>
          <a:endParaRPr lang="en-US"/>
        </a:p>
      </dgm:t>
    </dgm:pt>
    <dgm:pt modelId="{1A70875C-9999-4CDE-85AB-CAE5AA1B9861}" type="pres">
      <dgm:prSet presAssocID="{F8AF4F4F-3F0A-461A-9031-A69EB705FB07}" presName="parTrans" presStyleLbl="sibTrans2D1" presStyleIdx="1" presStyleCnt="5"/>
      <dgm:spPr/>
      <dgm:t>
        <a:bodyPr/>
        <a:lstStyle/>
        <a:p>
          <a:endParaRPr lang="en-US"/>
        </a:p>
      </dgm:t>
    </dgm:pt>
    <dgm:pt modelId="{971797CA-0B40-40FB-87A7-762EFC82FBE2}" type="pres">
      <dgm:prSet presAssocID="{F8AF4F4F-3F0A-461A-9031-A69EB705FB07}" presName="connectorText" presStyleLbl="sibTrans2D1" presStyleIdx="1" presStyleCnt="5"/>
      <dgm:spPr/>
      <dgm:t>
        <a:bodyPr/>
        <a:lstStyle/>
        <a:p>
          <a:endParaRPr lang="en-US"/>
        </a:p>
      </dgm:t>
    </dgm:pt>
    <dgm:pt modelId="{7FE41B94-3E55-4BE5-B6D9-0867391F08B9}" type="pres">
      <dgm:prSet presAssocID="{58165675-0C2F-4BDD-ACE9-A67695B0AEB7}" presName="node" presStyleLbl="node1" presStyleIdx="1" presStyleCnt="5" custScaleX="120788">
        <dgm:presLayoutVars>
          <dgm:bulletEnabled val="1"/>
        </dgm:presLayoutVars>
      </dgm:prSet>
      <dgm:spPr/>
      <dgm:t>
        <a:bodyPr/>
        <a:lstStyle/>
        <a:p>
          <a:endParaRPr lang="en-US"/>
        </a:p>
      </dgm:t>
    </dgm:pt>
    <dgm:pt modelId="{FA56566F-BE71-472A-BE9D-DE1147B8F9E6}" type="pres">
      <dgm:prSet presAssocID="{14966794-71DE-4241-A1F2-0B77327F4544}" presName="parTrans" presStyleLbl="sibTrans2D1" presStyleIdx="2" presStyleCnt="5"/>
      <dgm:spPr/>
      <dgm:t>
        <a:bodyPr/>
        <a:lstStyle/>
        <a:p>
          <a:endParaRPr lang="en-US"/>
        </a:p>
      </dgm:t>
    </dgm:pt>
    <dgm:pt modelId="{B9103179-CBB7-4ACD-8D4B-DEB954563C6B}" type="pres">
      <dgm:prSet presAssocID="{14966794-71DE-4241-A1F2-0B77327F4544}" presName="connectorText" presStyleLbl="sibTrans2D1" presStyleIdx="2" presStyleCnt="5"/>
      <dgm:spPr/>
      <dgm:t>
        <a:bodyPr/>
        <a:lstStyle/>
        <a:p>
          <a:endParaRPr lang="en-US"/>
        </a:p>
      </dgm:t>
    </dgm:pt>
    <dgm:pt modelId="{6CB07A71-82D9-4AA7-B482-D522FF86EC21}" type="pres">
      <dgm:prSet presAssocID="{EF0CDBB7-8A30-42B0-9122-61D65A0B2CB8}" presName="node" presStyleLbl="node1" presStyleIdx="2" presStyleCnt="5" custScaleX="136273">
        <dgm:presLayoutVars>
          <dgm:bulletEnabled val="1"/>
        </dgm:presLayoutVars>
      </dgm:prSet>
      <dgm:spPr/>
      <dgm:t>
        <a:bodyPr/>
        <a:lstStyle/>
        <a:p>
          <a:endParaRPr lang="en-US"/>
        </a:p>
      </dgm:t>
    </dgm:pt>
    <dgm:pt modelId="{03441EB1-7065-4D42-964A-A75B4CF01428}" type="pres">
      <dgm:prSet presAssocID="{1E3E337D-A803-4739-A037-9C7C304388E2}" presName="parTrans" presStyleLbl="sibTrans2D1" presStyleIdx="3" presStyleCnt="5"/>
      <dgm:spPr/>
      <dgm:t>
        <a:bodyPr/>
        <a:lstStyle/>
        <a:p>
          <a:endParaRPr lang="en-US"/>
        </a:p>
      </dgm:t>
    </dgm:pt>
    <dgm:pt modelId="{EBB00760-4DC9-49B3-B2C6-40D655FD4D56}" type="pres">
      <dgm:prSet presAssocID="{1E3E337D-A803-4739-A037-9C7C304388E2}" presName="connectorText" presStyleLbl="sibTrans2D1" presStyleIdx="3" presStyleCnt="5"/>
      <dgm:spPr/>
      <dgm:t>
        <a:bodyPr/>
        <a:lstStyle/>
        <a:p>
          <a:endParaRPr lang="en-US"/>
        </a:p>
      </dgm:t>
    </dgm:pt>
    <dgm:pt modelId="{492BDFDE-D856-4E28-84EB-D973D15C6EB7}" type="pres">
      <dgm:prSet presAssocID="{F80795BC-9F40-4F40-B78A-B0DE681CB1D5}" presName="node" presStyleLbl="node1" presStyleIdx="3" presStyleCnt="5" custScaleX="131410" custScaleY="116014">
        <dgm:presLayoutVars>
          <dgm:bulletEnabled val="1"/>
        </dgm:presLayoutVars>
      </dgm:prSet>
      <dgm:spPr/>
      <dgm:t>
        <a:bodyPr/>
        <a:lstStyle/>
        <a:p>
          <a:endParaRPr lang="en-US"/>
        </a:p>
      </dgm:t>
    </dgm:pt>
    <dgm:pt modelId="{78C4F768-1AD3-4D7E-8570-222499C3065E}" type="pres">
      <dgm:prSet presAssocID="{06EF3E5F-F2C0-421A-95E5-F529CA08FA00}" presName="parTrans" presStyleLbl="sibTrans2D1" presStyleIdx="4" presStyleCnt="5"/>
      <dgm:spPr/>
      <dgm:t>
        <a:bodyPr/>
        <a:lstStyle/>
        <a:p>
          <a:endParaRPr lang="en-US"/>
        </a:p>
      </dgm:t>
    </dgm:pt>
    <dgm:pt modelId="{E48F23A0-A7CD-469C-9F6F-DDF563B0230A}" type="pres">
      <dgm:prSet presAssocID="{06EF3E5F-F2C0-421A-95E5-F529CA08FA00}" presName="connectorText" presStyleLbl="sibTrans2D1" presStyleIdx="4" presStyleCnt="5"/>
      <dgm:spPr/>
      <dgm:t>
        <a:bodyPr/>
        <a:lstStyle/>
        <a:p>
          <a:endParaRPr lang="en-US"/>
        </a:p>
      </dgm:t>
    </dgm:pt>
    <dgm:pt modelId="{EF65FE1C-5A00-4DA7-99F0-8979EF77B347}" type="pres">
      <dgm:prSet presAssocID="{DA1026D0-F8C2-44A8-8516-F0E43D475741}" presName="node" presStyleLbl="node1" presStyleIdx="4" presStyleCnt="5" custScaleX="114369">
        <dgm:presLayoutVars>
          <dgm:bulletEnabled val="1"/>
        </dgm:presLayoutVars>
      </dgm:prSet>
      <dgm:spPr/>
      <dgm:t>
        <a:bodyPr/>
        <a:lstStyle/>
        <a:p>
          <a:endParaRPr lang="en-US"/>
        </a:p>
      </dgm:t>
    </dgm:pt>
  </dgm:ptLst>
  <dgm:cxnLst>
    <dgm:cxn modelId="{2D47E43D-2542-4513-A762-573BC00DDBB7}" type="presOf" srcId="{1E3E337D-A803-4739-A037-9C7C304388E2}" destId="{03441EB1-7065-4D42-964A-A75B4CF01428}" srcOrd="0" destOrd="0" presId="urn:microsoft.com/office/officeart/2005/8/layout/radial5"/>
    <dgm:cxn modelId="{4A2E9645-A892-4570-AA2A-F2289EA09F5B}" type="presOf" srcId="{1E3E337D-A803-4739-A037-9C7C304388E2}" destId="{EBB00760-4DC9-49B3-B2C6-40D655FD4D56}" srcOrd="1" destOrd="0" presId="urn:microsoft.com/office/officeart/2005/8/layout/radial5"/>
    <dgm:cxn modelId="{3297BB5A-B681-4D2E-BD75-2A30545BE54E}" type="presOf" srcId="{AD99119E-41FF-41A7-B4C1-C0A514B8B15F}" destId="{836F9B12-62CE-4B45-A0A7-9FC178918501}" srcOrd="1" destOrd="0" presId="urn:microsoft.com/office/officeart/2005/8/layout/radial5"/>
    <dgm:cxn modelId="{9EA51102-9918-4901-B167-7E372BFFB443}" type="presOf" srcId="{F80795BC-9F40-4F40-B78A-B0DE681CB1D5}" destId="{492BDFDE-D856-4E28-84EB-D973D15C6EB7}" srcOrd="0" destOrd="0" presId="urn:microsoft.com/office/officeart/2005/8/layout/radial5"/>
    <dgm:cxn modelId="{3A17807B-8579-4AD6-80DE-07139BDEF464}" srcId="{9A87BB42-6766-4D74-AE31-DAF3288F948B}" destId="{F80795BC-9F40-4F40-B78A-B0DE681CB1D5}" srcOrd="3" destOrd="0" parTransId="{1E3E337D-A803-4739-A037-9C7C304388E2}" sibTransId="{D8C44ED0-8471-4906-9FEA-13FF1F052C7B}"/>
    <dgm:cxn modelId="{EBB21C4A-AA8A-4FC9-BCDA-E0A62E2209A6}" type="presOf" srcId="{BC96C9BF-9315-440E-8D2A-CE7E8A5E25FA}" destId="{EBC58378-D10D-4090-A8F9-7C6AA9AD7253}" srcOrd="0" destOrd="0" presId="urn:microsoft.com/office/officeart/2005/8/layout/radial5"/>
    <dgm:cxn modelId="{D4432208-CBC9-44A9-B4D1-3B9F3BCC4E52}" type="presOf" srcId="{06EF3E5F-F2C0-421A-95E5-F529CA08FA00}" destId="{E48F23A0-A7CD-469C-9F6F-DDF563B0230A}" srcOrd="1" destOrd="0" presId="urn:microsoft.com/office/officeart/2005/8/layout/radial5"/>
    <dgm:cxn modelId="{1406103A-0BAD-4F7C-9D41-CA0BB8834820}" type="presOf" srcId="{58165675-0C2F-4BDD-ACE9-A67695B0AEB7}" destId="{7FE41B94-3E55-4BE5-B6D9-0867391F08B9}" srcOrd="0" destOrd="0" presId="urn:microsoft.com/office/officeart/2005/8/layout/radial5"/>
    <dgm:cxn modelId="{2E1760E5-38B5-4FAF-9AF5-AEA6FD6E1C7D}" srcId="{9A87BB42-6766-4D74-AE31-DAF3288F948B}" destId="{58165675-0C2F-4BDD-ACE9-A67695B0AEB7}" srcOrd="1" destOrd="0" parTransId="{F8AF4F4F-3F0A-461A-9031-A69EB705FB07}" sibTransId="{D0398D54-7F65-4E45-8E65-AB360312088D}"/>
    <dgm:cxn modelId="{BAE429CC-85D1-4D1F-9E7C-80406DBF022D}" type="presOf" srcId="{06EF3E5F-F2C0-421A-95E5-F529CA08FA00}" destId="{78C4F768-1AD3-4D7E-8570-222499C3065E}" srcOrd="0" destOrd="0" presId="urn:microsoft.com/office/officeart/2005/8/layout/radial5"/>
    <dgm:cxn modelId="{2B99891A-2C7B-4BD7-BEBE-826A746697BA}" type="presOf" srcId="{E7CA3BCD-6A2F-4F55-AD0A-01D907E4EB3E}" destId="{898D663B-1636-4994-8DA3-861A8F4E11F8}" srcOrd="0" destOrd="0" presId="urn:microsoft.com/office/officeart/2005/8/layout/radial5"/>
    <dgm:cxn modelId="{5906B92F-EC0B-4EE2-9268-89536A830A95}" type="presOf" srcId="{F8AF4F4F-3F0A-461A-9031-A69EB705FB07}" destId="{971797CA-0B40-40FB-87A7-762EFC82FBE2}" srcOrd="1" destOrd="0" presId="urn:microsoft.com/office/officeart/2005/8/layout/radial5"/>
    <dgm:cxn modelId="{0908E4D9-EF5D-4EFE-979F-91E6C618987B}" type="presOf" srcId="{DA1026D0-F8C2-44A8-8516-F0E43D475741}" destId="{EF65FE1C-5A00-4DA7-99F0-8979EF77B347}" srcOrd="0" destOrd="0" presId="urn:microsoft.com/office/officeart/2005/8/layout/radial5"/>
    <dgm:cxn modelId="{7E9EC742-221D-4FA8-8D81-5F24F2246B79}" type="presOf" srcId="{EF0CDBB7-8A30-42B0-9122-61D65A0B2CB8}" destId="{6CB07A71-82D9-4AA7-B482-D522FF86EC21}" srcOrd="0" destOrd="0" presId="urn:microsoft.com/office/officeart/2005/8/layout/radial5"/>
    <dgm:cxn modelId="{92A637CF-7BE2-487D-8156-4646D5817191}" type="presOf" srcId="{F8AF4F4F-3F0A-461A-9031-A69EB705FB07}" destId="{1A70875C-9999-4CDE-85AB-CAE5AA1B9861}" srcOrd="0" destOrd="0" presId="urn:microsoft.com/office/officeart/2005/8/layout/radial5"/>
    <dgm:cxn modelId="{8E474DAB-0196-4ABD-A665-D307F5C18F5A}" type="presOf" srcId="{14966794-71DE-4241-A1F2-0B77327F4544}" destId="{B9103179-CBB7-4ACD-8D4B-DEB954563C6B}" srcOrd="1" destOrd="0" presId="urn:microsoft.com/office/officeart/2005/8/layout/radial5"/>
    <dgm:cxn modelId="{EAAB46EB-8700-43F4-844C-E1C6A01CA17D}" type="presOf" srcId="{14966794-71DE-4241-A1F2-0B77327F4544}" destId="{FA56566F-BE71-472A-BE9D-DE1147B8F9E6}" srcOrd="0" destOrd="0" presId="urn:microsoft.com/office/officeart/2005/8/layout/radial5"/>
    <dgm:cxn modelId="{BB2D578F-7A74-486E-A0D4-A4FA25134647}" type="presOf" srcId="{AD99119E-41FF-41A7-B4C1-C0A514B8B15F}" destId="{92374BF2-5926-40E6-9C37-9AC27830091A}" srcOrd="0" destOrd="0" presId="urn:microsoft.com/office/officeart/2005/8/layout/radial5"/>
    <dgm:cxn modelId="{0CBE72F3-06BA-4353-B18A-718B2AB65F0F}" srcId="{9A87BB42-6766-4D74-AE31-DAF3288F948B}" destId="{DA1026D0-F8C2-44A8-8516-F0E43D475741}" srcOrd="4" destOrd="0" parTransId="{06EF3E5F-F2C0-421A-95E5-F529CA08FA00}" sibTransId="{17402A8E-4795-452A-BD94-9EC18C69AB74}"/>
    <dgm:cxn modelId="{2C340C4E-073E-4B43-B1D0-3343D8410B3A}" type="presOf" srcId="{9A87BB42-6766-4D74-AE31-DAF3288F948B}" destId="{F9B1F28A-33F9-4837-8E7D-9E963605CD0D}" srcOrd="0" destOrd="0" presId="urn:microsoft.com/office/officeart/2005/8/layout/radial5"/>
    <dgm:cxn modelId="{9B1C7C7D-0D8D-4B09-AE7C-EB046F3E746C}" srcId="{9A87BB42-6766-4D74-AE31-DAF3288F948B}" destId="{EF0CDBB7-8A30-42B0-9122-61D65A0B2CB8}" srcOrd="2" destOrd="0" parTransId="{14966794-71DE-4241-A1F2-0B77327F4544}" sibTransId="{660A67C2-C7DC-42D3-889B-F6940F82FD23}"/>
    <dgm:cxn modelId="{686A90DC-55FD-4DEA-8FDD-335C180700A1}" srcId="{BC96C9BF-9315-440E-8D2A-CE7E8A5E25FA}" destId="{9A87BB42-6766-4D74-AE31-DAF3288F948B}" srcOrd="0" destOrd="0" parTransId="{5ACADCED-1732-4F51-BF45-5DD09DBC06C3}" sibTransId="{8A4438F0-BFBA-4F20-8705-AF73BDC33197}"/>
    <dgm:cxn modelId="{A81A0731-66D8-44E6-8E53-4797F28CCF96}" srcId="{9A87BB42-6766-4D74-AE31-DAF3288F948B}" destId="{E7CA3BCD-6A2F-4F55-AD0A-01D907E4EB3E}" srcOrd="0" destOrd="0" parTransId="{AD99119E-41FF-41A7-B4C1-C0A514B8B15F}" sibTransId="{174C19DB-009F-4241-BA91-F0FBB8AF27D5}"/>
    <dgm:cxn modelId="{B823921B-26E0-4215-AB41-D881528F6798}" type="presParOf" srcId="{EBC58378-D10D-4090-A8F9-7C6AA9AD7253}" destId="{F9B1F28A-33F9-4837-8E7D-9E963605CD0D}" srcOrd="0" destOrd="0" presId="urn:microsoft.com/office/officeart/2005/8/layout/radial5"/>
    <dgm:cxn modelId="{C9A5060C-495C-47C4-854A-9ACB582F1E70}" type="presParOf" srcId="{EBC58378-D10D-4090-A8F9-7C6AA9AD7253}" destId="{92374BF2-5926-40E6-9C37-9AC27830091A}" srcOrd="1" destOrd="0" presId="urn:microsoft.com/office/officeart/2005/8/layout/radial5"/>
    <dgm:cxn modelId="{BF2AD9D8-A8C4-4647-8528-AC46BBC60F96}" type="presParOf" srcId="{92374BF2-5926-40E6-9C37-9AC27830091A}" destId="{836F9B12-62CE-4B45-A0A7-9FC178918501}" srcOrd="0" destOrd="0" presId="urn:microsoft.com/office/officeart/2005/8/layout/radial5"/>
    <dgm:cxn modelId="{40A603E2-AB3F-4ABB-99B5-EBC8360A8489}" type="presParOf" srcId="{EBC58378-D10D-4090-A8F9-7C6AA9AD7253}" destId="{898D663B-1636-4994-8DA3-861A8F4E11F8}" srcOrd="2" destOrd="0" presId="urn:microsoft.com/office/officeart/2005/8/layout/radial5"/>
    <dgm:cxn modelId="{1790981C-23DF-4FCE-8A6B-FA3ACF0671F0}" type="presParOf" srcId="{EBC58378-D10D-4090-A8F9-7C6AA9AD7253}" destId="{1A70875C-9999-4CDE-85AB-CAE5AA1B9861}" srcOrd="3" destOrd="0" presId="urn:microsoft.com/office/officeart/2005/8/layout/radial5"/>
    <dgm:cxn modelId="{51FA98E2-7A86-45A7-AF27-368912401A7D}" type="presParOf" srcId="{1A70875C-9999-4CDE-85AB-CAE5AA1B9861}" destId="{971797CA-0B40-40FB-87A7-762EFC82FBE2}" srcOrd="0" destOrd="0" presId="urn:microsoft.com/office/officeart/2005/8/layout/radial5"/>
    <dgm:cxn modelId="{1450640C-8A0A-4811-BF2A-397D0FED4C20}" type="presParOf" srcId="{EBC58378-D10D-4090-A8F9-7C6AA9AD7253}" destId="{7FE41B94-3E55-4BE5-B6D9-0867391F08B9}" srcOrd="4" destOrd="0" presId="urn:microsoft.com/office/officeart/2005/8/layout/radial5"/>
    <dgm:cxn modelId="{E598F002-C732-40F0-8DBB-39F7D642A1F2}" type="presParOf" srcId="{EBC58378-D10D-4090-A8F9-7C6AA9AD7253}" destId="{FA56566F-BE71-472A-BE9D-DE1147B8F9E6}" srcOrd="5" destOrd="0" presId="urn:microsoft.com/office/officeart/2005/8/layout/radial5"/>
    <dgm:cxn modelId="{8AEA6108-BAF9-40B7-AF00-09B41D1C893B}" type="presParOf" srcId="{FA56566F-BE71-472A-BE9D-DE1147B8F9E6}" destId="{B9103179-CBB7-4ACD-8D4B-DEB954563C6B}" srcOrd="0" destOrd="0" presId="urn:microsoft.com/office/officeart/2005/8/layout/radial5"/>
    <dgm:cxn modelId="{1BAF6A38-58A6-4FBD-B732-1E0CBFE37266}" type="presParOf" srcId="{EBC58378-D10D-4090-A8F9-7C6AA9AD7253}" destId="{6CB07A71-82D9-4AA7-B482-D522FF86EC21}" srcOrd="6" destOrd="0" presId="urn:microsoft.com/office/officeart/2005/8/layout/radial5"/>
    <dgm:cxn modelId="{AF15A8A6-2943-4311-9A97-C51A06EA2FB4}" type="presParOf" srcId="{EBC58378-D10D-4090-A8F9-7C6AA9AD7253}" destId="{03441EB1-7065-4D42-964A-A75B4CF01428}" srcOrd="7" destOrd="0" presId="urn:microsoft.com/office/officeart/2005/8/layout/radial5"/>
    <dgm:cxn modelId="{934F6FBE-8B65-4A96-961E-927EDEF9CA05}" type="presParOf" srcId="{03441EB1-7065-4D42-964A-A75B4CF01428}" destId="{EBB00760-4DC9-49B3-B2C6-40D655FD4D56}" srcOrd="0" destOrd="0" presId="urn:microsoft.com/office/officeart/2005/8/layout/radial5"/>
    <dgm:cxn modelId="{E33D1660-EACB-4493-B560-A4E61A46AD7E}" type="presParOf" srcId="{EBC58378-D10D-4090-A8F9-7C6AA9AD7253}" destId="{492BDFDE-D856-4E28-84EB-D973D15C6EB7}" srcOrd="8" destOrd="0" presId="urn:microsoft.com/office/officeart/2005/8/layout/radial5"/>
    <dgm:cxn modelId="{D565EE54-9817-4CAB-941C-1B59012FBE4C}" type="presParOf" srcId="{EBC58378-D10D-4090-A8F9-7C6AA9AD7253}" destId="{78C4F768-1AD3-4D7E-8570-222499C3065E}" srcOrd="9" destOrd="0" presId="urn:microsoft.com/office/officeart/2005/8/layout/radial5"/>
    <dgm:cxn modelId="{0D3C99AA-5389-4367-998D-8C814888E600}" type="presParOf" srcId="{78C4F768-1AD3-4D7E-8570-222499C3065E}" destId="{E48F23A0-A7CD-469C-9F6F-DDF563B0230A}" srcOrd="0" destOrd="0" presId="urn:microsoft.com/office/officeart/2005/8/layout/radial5"/>
    <dgm:cxn modelId="{8DAF2E27-D94E-414A-918F-D2AFB05FB913}" type="presParOf" srcId="{EBC58378-D10D-4090-A8F9-7C6AA9AD7253}" destId="{EF65FE1C-5A00-4DA7-99F0-8979EF77B347}"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2564B-32AD-45CE-9A75-E47AF359F1A9}">
      <dsp:nvSpPr>
        <dsp:cNvPr id="0" name=""/>
        <dsp:cNvSpPr/>
      </dsp:nvSpPr>
      <dsp:spPr>
        <a:xfrm rot="16200000">
          <a:off x="597136" y="-677943"/>
          <a:ext cx="2456597" cy="3616656"/>
        </a:xfrm>
        <a:prstGeom prst="round1Rect">
          <a:avLst/>
        </a:prstGeom>
        <a:blipFill rotWithShape="0">
          <a:blip xmlns:r="http://schemas.openxmlformats.org/officeDocument/2006/relationships" r:embed="rId1"/>
          <a:stretch>
            <a:fillRect/>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kern="1200">
              <a:solidFill>
                <a:schemeClr val="tx1"/>
              </a:solidFill>
              <a:latin typeface="Times New Roman" panose="02020603050405020304" pitchFamily="18" charset="0"/>
              <a:cs typeface="Times New Roman" panose="02020603050405020304" pitchFamily="18" charset="0"/>
            </a:rPr>
            <a:t>Bầu cử</a:t>
          </a:r>
          <a:endParaRPr lang="en-US" sz="4800" kern="1200" dirty="0">
            <a:solidFill>
              <a:schemeClr val="tx1"/>
            </a:solidFill>
            <a:latin typeface="Times New Roman" panose="02020603050405020304" pitchFamily="18" charset="0"/>
            <a:cs typeface="Times New Roman" panose="02020603050405020304" pitchFamily="18" charset="0"/>
          </a:endParaRPr>
        </a:p>
      </dsp:txBody>
      <dsp:txXfrm rot="5400000">
        <a:off x="17107" y="-97914"/>
        <a:ext cx="3616656" cy="1842447"/>
      </dsp:txXfrm>
    </dsp:sp>
    <dsp:sp modelId="{FE65E475-C647-4F3D-95D8-E861AF9D0591}">
      <dsp:nvSpPr>
        <dsp:cNvPr id="0" name=""/>
        <dsp:cNvSpPr/>
      </dsp:nvSpPr>
      <dsp:spPr>
        <a:xfrm>
          <a:off x="3616656" y="-97913"/>
          <a:ext cx="3616656" cy="2456597"/>
        </a:xfrm>
        <a:prstGeom prst="round1Rect">
          <a:avLst/>
        </a:prstGeom>
        <a:blipFill rotWithShape="0">
          <a:blip xmlns:r="http://schemas.openxmlformats.org/officeDocument/2006/relationships" r:embed="rId2"/>
          <a:stretch>
            <a:fillRect/>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a:solidFill>
                <a:schemeClr val="tx1"/>
              </a:solidFill>
              <a:latin typeface="Times New Roman" panose="02020603050405020304" pitchFamily="18" charset="0"/>
              <a:cs typeface="Times New Roman" panose="02020603050405020304" pitchFamily="18" charset="0"/>
            </a:rPr>
            <a:t>Tham gia quản lí Nhà nước, xã hội</a:t>
          </a:r>
          <a:endParaRPr lang="en-US" sz="4000" kern="1200" dirty="0">
            <a:solidFill>
              <a:schemeClr val="tx1"/>
            </a:solidFill>
            <a:latin typeface="Times New Roman" panose="02020603050405020304" pitchFamily="18" charset="0"/>
            <a:cs typeface="Times New Roman" panose="02020603050405020304" pitchFamily="18" charset="0"/>
          </a:endParaRPr>
        </a:p>
      </dsp:txBody>
      <dsp:txXfrm>
        <a:off x="3616656" y="-97913"/>
        <a:ext cx="3616656" cy="1842447"/>
      </dsp:txXfrm>
    </dsp:sp>
    <dsp:sp modelId="{18495C14-9091-4853-99DD-26AADB65C0A0}">
      <dsp:nvSpPr>
        <dsp:cNvPr id="0" name=""/>
        <dsp:cNvSpPr/>
      </dsp:nvSpPr>
      <dsp:spPr>
        <a:xfrm rot="10800000">
          <a:off x="0" y="2162855"/>
          <a:ext cx="3616656" cy="2848252"/>
        </a:xfrm>
        <a:prstGeom prst="round1Rect">
          <a:avLst/>
        </a:prstGeom>
        <a:blipFill rotWithShape="0">
          <a:blip xmlns:r="http://schemas.openxmlformats.org/officeDocument/2006/relationships" r:embed="rId3"/>
          <a:stretch>
            <a:fillRect/>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a:solidFill>
              <a:srgbClr val="FFC000"/>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endParaRPr lang="en-US" sz="2800" kern="1200">
            <a:solidFill>
              <a:srgbClr val="FFC000"/>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3200" b="1" kern="1200">
              <a:solidFill>
                <a:srgbClr val="FFC000"/>
              </a:solidFill>
              <a:latin typeface="Times New Roman" panose="02020603050405020304" pitchFamily="18" charset="0"/>
              <a:cs typeface="Times New Roman" panose="02020603050405020304" pitchFamily="18" charset="0"/>
            </a:rPr>
            <a:t>Ứng </a:t>
          </a:r>
        </a:p>
        <a:p>
          <a:pPr lvl="0" algn="ctr" defTabSz="1244600">
            <a:lnSpc>
              <a:spcPct val="90000"/>
            </a:lnSpc>
            <a:spcBef>
              <a:spcPct val="0"/>
            </a:spcBef>
            <a:spcAft>
              <a:spcPct val="35000"/>
            </a:spcAft>
          </a:pPr>
          <a:r>
            <a:rPr lang="en-US" sz="3200" b="1" kern="1200">
              <a:solidFill>
                <a:srgbClr val="FFC000"/>
              </a:solidFill>
              <a:latin typeface="Times New Roman" panose="02020603050405020304" pitchFamily="18" charset="0"/>
              <a:cs typeface="Times New Roman" panose="02020603050405020304" pitchFamily="18" charset="0"/>
            </a:rPr>
            <a:t>cử</a:t>
          </a:r>
          <a:endParaRPr lang="en-US" sz="3200" b="1" kern="1200" dirty="0">
            <a:solidFill>
              <a:srgbClr val="FFC000"/>
            </a:solidFill>
            <a:latin typeface="Times New Roman" panose="02020603050405020304" pitchFamily="18" charset="0"/>
            <a:cs typeface="Times New Roman" panose="02020603050405020304" pitchFamily="18" charset="0"/>
          </a:endParaRPr>
        </a:p>
      </dsp:txBody>
      <dsp:txXfrm rot="10800000">
        <a:off x="0" y="2874918"/>
        <a:ext cx="3616656" cy="2136189"/>
      </dsp:txXfrm>
    </dsp:sp>
    <dsp:sp modelId="{4E79BCC5-88C2-4E9C-A7CF-E80B9C1E0C95}">
      <dsp:nvSpPr>
        <dsp:cNvPr id="0" name=""/>
        <dsp:cNvSpPr/>
      </dsp:nvSpPr>
      <dsp:spPr>
        <a:xfrm rot="5400000">
          <a:off x="4048074" y="1778653"/>
          <a:ext cx="2753820" cy="3616656"/>
        </a:xfrm>
        <a:prstGeom prst="round1Rect">
          <a:avLst/>
        </a:prstGeom>
        <a:blipFill rotWithShape="0">
          <a:blip xmlns:r="http://schemas.openxmlformats.org/officeDocument/2006/relationships" r:embed="rId4"/>
          <a:stretch>
            <a:fillRect/>
          </a:stretch>
        </a:blip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a:solidFill>
                <a:srgbClr val="FF0000"/>
              </a:solidFill>
              <a:latin typeface="Times New Roman" panose="02020603050405020304" pitchFamily="18" charset="0"/>
              <a:cs typeface="Times New Roman" panose="02020603050405020304" pitchFamily="18" charset="0"/>
            </a:rPr>
            <a:t>Khiếu nại,</a:t>
          </a:r>
        </a:p>
        <a:p>
          <a:pPr lvl="0" algn="ctr" defTabSz="1600200">
            <a:lnSpc>
              <a:spcPct val="90000"/>
            </a:lnSpc>
            <a:spcBef>
              <a:spcPct val="0"/>
            </a:spcBef>
            <a:spcAft>
              <a:spcPct val="35000"/>
            </a:spcAft>
          </a:pPr>
          <a:r>
            <a:rPr lang="en-US" sz="3600" b="1" kern="1200">
              <a:solidFill>
                <a:srgbClr val="FF0000"/>
              </a:solidFill>
              <a:latin typeface="Times New Roman" panose="02020603050405020304" pitchFamily="18" charset="0"/>
              <a:cs typeface="Times New Roman" panose="02020603050405020304" pitchFamily="18" charset="0"/>
            </a:rPr>
            <a:t> tố cáo</a:t>
          </a:r>
          <a:endParaRPr lang="en-US" sz="3600" b="1" kern="1200" dirty="0">
            <a:solidFill>
              <a:srgbClr val="FF0000"/>
            </a:solidFill>
            <a:latin typeface="Times New Roman" panose="02020603050405020304" pitchFamily="18" charset="0"/>
            <a:cs typeface="Times New Roman" panose="02020603050405020304" pitchFamily="18" charset="0"/>
          </a:endParaRPr>
        </a:p>
      </dsp:txBody>
      <dsp:txXfrm rot="-5400000">
        <a:off x="3616656" y="2898526"/>
        <a:ext cx="3616656" cy="2065365"/>
      </dsp:txXfrm>
    </dsp:sp>
    <dsp:sp modelId="{16AF2872-2E29-4BF1-AAA9-E5F60A2DFBF4}">
      <dsp:nvSpPr>
        <dsp:cNvPr id="0" name=""/>
        <dsp:cNvSpPr/>
      </dsp:nvSpPr>
      <dsp:spPr>
        <a:xfrm>
          <a:off x="2116463" y="1842447"/>
          <a:ext cx="3000385" cy="122829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a:latin typeface="Times New Roman" panose="02020603050405020304" pitchFamily="18" charset="0"/>
              <a:cs typeface="Times New Roman" panose="02020603050405020304" pitchFamily="18" charset="0"/>
            </a:rPr>
            <a:t>Chính trị</a:t>
          </a:r>
        </a:p>
      </dsp:txBody>
      <dsp:txXfrm>
        <a:off x="2176424" y="1902408"/>
        <a:ext cx="2880463" cy="1108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7E835-E74B-417A-BAA9-22375FA5A72E}">
      <dsp:nvSpPr>
        <dsp:cNvPr id="0" name=""/>
        <dsp:cNvSpPr/>
      </dsp:nvSpPr>
      <dsp:spPr>
        <a:xfrm>
          <a:off x="2320787" y="954170"/>
          <a:ext cx="2377056" cy="2377056"/>
        </a:xfrm>
        <a:prstGeom prst="ellips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Kinh tế  Xã hội</a:t>
          </a:r>
        </a:p>
      </dsp:txBody>
      <dsp:txXfrm>
        <a:off x="2668899" y="1302282"/>
        <a:ext cx="1680832" cy="1680832"/>
      </dsp:txXfrm>
    </dsp:sp>
    <dsp:sp modelId="{03A2F07D-65C6-44BE-BC56-F150F3DB3474}">
      <dsp:nvSpPr>
        <dsp:cNvPr id="0" name=""/>
        <dsp:cNvSpPr/>
      </dsp:nvSpPr>
      <dsp:spPr>
        <a:xfrm>
          <a:off x="2915051" y="424"/>
          <a:ext cx="1188528" cy="1188528"/>
        </a:xfrm>
        <a:prstGeom prst="ellipse">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Lao động</a:t>
          </a:r>
        </a:p>
      </dsp:txBody>
      <dsp:txXfrm>
        <a:off x="3089107" y="174480"/>
        <a:ext cx="840416" cy="840416"/>
      </dsp:txXfrm>
    </dsp:sp>
    <dsp:sp modelId="{2009E276-DAE8-4CA2-8341-09AFA56B0BF2}">
      <dsp:nvSpPr>
        <dsp:cNvPr id="0" name=""/>
        <dsp:cNvSpPr/>
      </dsp:nvSpPr>
      <dsp:spPr>
        <a:xfrm>
          <a:off x="4009659" y="453825"/>
          <a:ext cx="1188528" cy="1188528"/>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Sở hữu</a:t>
          </a:r>
        </a:p>
      </dsp:txBody>
      <dsp:txXfrm>
        <a:off x="4183715" y="627881"/>
        <a:ext cx="840416" cy="840416"/>
      </dsp:txXfrm>
    </dsp:sp>
    <dsp:sp modelId="{2598BE33-4DBD-4AF5-9266-C6A10DE3063F}">
      <dsp:nvSpPr>
        <dsp:cNvPr id="0" name=""/>
        <dsp:cNvSpPr/>
      </dsp:nvSpPr>
      <dsp:spPr>
        <a:xfrm>
          <a:off x="4463061" y="1548434"/>
          <a:ext cx="1188528" cy="1188528"/>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Tự do kinh doanh</a:t>
          </a:r>
        </a:p>
      </dsp:txBody>
      <dsp:txXfrm>
        <a:off x="4637117" y="1722490"/>
        <a:ext cx="840416" cy="840416"/>
      </dsp:txXfrm>
    </dsp:sp>
    <dsp:sp modelId="{96BE6574-0706-47B1-A51C-A5164E33537E}">
      <dsp:nvSpPr>
        <dsp:cNvPr id="0" name=""/>
        <dsp:cNvSpPr/>
      </dsp:nvSpPr>
      <dsp:spPr>
        <a:xfrm>
          <a:off x="4009659" y="2643042"/>
          <a:ext cx="1188528" cy="1188528"/>
        </a:xfrm>
        <a:prstGeom prst="ellipse">
          <a:avLst/>
        </a:prstGeom>
        <a:solidFill>
          <a:srgbClr val="FF0000"/>
        </a:soli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Bình đẳng nam nữ</a:t>
          </a:r>
        </a:p>
      </dsp:txBody>
      <dsp:txXfrm>
        <a:off x="4183715" y="2817098"/>
        <a:ext cx="840416" cy="840416"/>
      </dsp:txXfrm>
    </dsp:sp>
    <dsp:sp modelId="{1DC8A763-F9E6-4179-8696-E8FF7C7F1C27}">
      <dsp:nvSpPr>
        <dsp:cNvPr id="0" name=""/>
        <dsp:cNvSpPr/>
      </dsp:nvSpPr>
      <dsp:spPr>
        <a:xfrm>
          <a:off x="2915051" y="3096444"/>
          <a:ext cx="1188528" cy="1188528"/>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Hôn nhân gia đình</a:t>
          </a:r>
        </a:p>
      </dsp:txBody>
      <dsp:txXfrm>
        <a:off x="3089107" y="3270500"/>
        <a:ext cx="840416" cy="840416"/>
      </dsp:txXfrm>
    </dsp:sp>
    <dsp:sp modelId="{414F782F-9183-4A81-B5AA-A9CF8A550BFA}">
      <dsp:nvSpPr>
        <dsp:cNvPr id="0" name=""/>
        <dsp:cNvSpPr/>
      </dsp:nvSpPr>
      <dsp:spPr>
        <a:xfrm>
          <a:off x="1820442" y="2643042"/>
          <a:ext cx="1188528" cy="1188528"/>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Chăm sóc sức khỏe</a:t>
          </a:r>
        </a:p>
      </dsp:txBody>
      <dsp:txXfrm>
        <a:off x="1994498" y="2817098"/>
        <a:ext cx="840416" cy="840416"/>
      </dsp:txXfrm>
    </dsp:sp>
    <dsp:sp modelId="{71BF6261-6DD9-45CB-8AF1-0FF8D969659E}">
      <dsp:nvSpPr>
        <dsp:cNvPr id="0" name=""/>
        <dsp:cNvSpPr/>
      </dsp:nvSpPr>
      <dsp:spPr>
        <a:xfrm>
          <a:off x="1367041" y="1548434"/>
          <a:ext cx="1188528" cy="1188528"/>
        </a:xfrm>
        <a:prstGeom prst="ellipse">
          <a:avLst/>
        </a:prstGeom>
        <a:solidFill>
          <a:srgbClr val="00B0F0"/>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Bảo vệ</a:t>
          </a:r>
        </a:p>
      </dsp:txBody>
      <dsp:txXfrm>
        <a:off x="1541097" y="1722490"/>
        <a:ext cx="840416" cy="840416"/>
      </dsp:txXfrm>
    </dsp:sp>
    <dsp:sp modelId="{CF0C2A19-2AB9-4441-9E6B-51FA53145F3F}">
      <dsp:nvSpPr>
        <dsp:cNvPr id="0" name=""/>
        <dsp:cNvSpPr/>
      </dsp:nvSpPr>
      <dsp:spPr>
        <a:xfrm>
          <a:off x="1820442" y="453825"/>
          <a:ext cx="1188528" cy="1188528"/>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Giải trí</a:t>
          </a:r>
        </a:p>
      </dsp:txBody>
      <dsp:txXfrm>
        <a:off x="1994498" y="627881"/>
        <a:ext cx="840416" cy="840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96F07-3B16-4AE0-9746-56A600A7673B}">
      <dsp:nvSpPr>
        <dsp:cNvPr id="0" name=""/>
        <dsp:cNvSpPr/>
      </dsp:nvSpPr>
      <dsp:spPr>
        <a:xfrm>
          <a:off x="2851981" y="1747103"/>
          <a:ext cx="1585367" cy="1338371"/>
        </a:xfrm>
        <a:prstGeom prst="round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0" kern="1200" dirty="0">
              <a:solidFill>
                <a:schemeClr val="tx1"/>
              </a:solidFill>
              <a:latin typeface="Times New Roman" panose="02020603050405020304" pitchFamily="18" charset="0"/>
              <a:cs typeface="Times New Roman" panose="02020603050405020304" pitchFamily="18" charset="0"/>
            </a:rPr>
            <a:t>Văn hóa  Giáo dục</a:t>
          </a:r>
        </a:p>
      </dsp:txBody>
      <dsp:txXfrm>
        <a:off x="2917315" y="1812437"/>
        <a:ext cx="1454699" cy="1207703"/>
      </dsp:txXfrm>
    </dsp:sp>
    <dsp:sp modelId="{0B9DF7BB-D87E-461F-9E78-3B088D03639A}">
      <dsp:nvSpPr>
        <dsp:cNvPr id="0" name=""/>
        <dsp:cNvSpPr/>
      </dsp:nvSpPr>
      <dsp:spPr>
        <a:xfrm rot="16539575">
          <a:off x="3592417" y="1616207"/>
          <a:ext cx="263073" cy="0"/>
        </a:xfrm>
        <a:custGeom>
          <a:avLst/>
          <a:gdLst/>
          <a:ahLst/>
          <a:cxnLst/>
          <a:rect l="0" t="0" r="0" b="0"/>
          <a:pathLst>
            <a:path>
              <a:moveTo>
                <a:pt x="0" y="0"/>
              </a:moveTo>
              <a:lnTo>
                <a:pt x="26307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93AB-2F4A-42C7-B592-07A028889D09}">
      <dsp:nvSpPr>
        <dsp:cNvPr id="0" name=""/>
        <dsp:cNvSpPr/>
      </dsp:nvSpPr>
      <dsp:spPr>
        <a:xfrm>
          <a:off x="2690826" y="-445634"/>
          <a:ext cx="2283558" cy="1930945"/>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b="1" kern="1200" dirty="0">
              <a:solidFill>
                <a:schemeClr val="tx1"/>
              </a:solidFill>
              <a:latin typeface="Times New Roman" panose="02020603050405020304" pitchFamily="18" charset="0"/>
              <a:cs typeface="Times New Roman" panose="02020603050405020304" pitchFamily="18" charset="0"/>
            </a:rPr>
            <a:t>Học tập</a:t>
          </a:r>
        </a:p>
      </dsp:txBody>
      <dsp:txXfrm>
        <a:off x="2785087" y="-351373"/>
        <a:ext cx="2095036" cy="1742423"/>
      </dsp:txXfrm>
    </dsp:sp>
    <dsp:sp modelId="{DD53D134-B7EA-4E9B-A794-964565F84443}">
      <dsp:nvSpPr>
        <dsp:cNvPr id="0" name=""/>
        <dsp:cNvSpPr/>
      </dsp:nvSpPr>
      <dsp:spPr>
        <a:xfrm rot="1844520">
          <a:off x="4426584" y="2926895"/>
          <a:ext cx="153210" cy="0"/>
        </a:xfrm>
        <a:custGeom>
          <a:avLst/>
          <a:gdLst/>
          <a:ahLst/>
          <a:cxnLst/>
          <a:rect l="0" t="0" r="0" b="0"/>
          <a:pathLst>
            <a:path>
              <a:moveTo>
                <a:pt x="0" y="0"/>
              </a:moveTo>
              <a:lnTo>
                <a:pt x="15321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D416D-48A8-4700-8701-29C26120349A}">
      <dsp:nvSpPr>
        <dsp:cNvPr id="0" name=""/>
        <dsp:cNvSpPr/>
      </dsp:nvSpPr>
      <dsp:spPr>
        <a:xfrm>
          <a:off x="4569030" y="2301861"/>
          <a:ext cx="2146496" cy="2605010"/>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US" sz="3400" b="1" kern="1200" dirty="0">
              <a:solidFill>
                <a:schemeClr val="bg1"/>
              </a:solidFill>
              <a:latin typeface="Times New Roman" panose="02020603050405020304" pitchFamily="18" charset="0"/>
              <a:cs typeface="Times New Roman" panose="02020603050405020304" pitchFamily="18" charset="0"/>
            </a:rPr>
            <a:t>Sáng tạo</a:t>
          </a:r>
        </a:p>
      </dsp:txBody>
      <dsp:txXfrm>
        <a:off x="4673813" y="2406644"/>
        <a:ext cx="1936930" cy="2395444"/>
      </dsp:txXfrm>
    </dsp:sp>
    <dsp:sp modelId="{75190C6C-486B-4006-ABDF-B7E87CB8849E}">
      <dsp:nvSpPr>
        <dsp:cNvPr id="0" name=""/>
        <dsp:cNvSpPr/>
      </dsp:nvSpPr>
      <dsp:spPr>
        <a:xfrm rot="9990693">
          <a:off x="2417430" y="2657814"/>
          <a:ext cx="440627" cy="0"/>
        </a:xfrm>
        <a:custGeom>
          <a:avLst/>
          <a:gdLst/>
          <a:ahLst/>
          <a:cxnLst/>
          <a:rect l="0" t="0" r="0" b="0"/>
          <a:pathLst>
            <a:path>
              <a:moveTo>
                <a:pt x="0" y="0"/>
              </a:moveTo>
              <a:lnTo>
                <a:pt x="4406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0E1238-A210-45B2-BD56-0C0C48B58769}">
      <dsp:nvSpPr>
        <dsp:cNvPr id="0" name=""/>
        <dsp:cNvSpPr/>
      </dsp:nvSpPr>
      <dsp:spPr>
        <a:xfrm>
          <a:off x="265434" y="1765055"/>
          <a:ext cx="2158073" cy="2405941"/>
        </a:xfrm>
        <a:prstGeom prst="round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latin typeface="Times New Roman" panose="02020603050405020304" pitchFamily="18" charset="0"/>
              <a:cs typeface="Times New Roman" panose="02020603050405020304" pitchFamily="18" charset="0"/>
            </a:rPr>
            <a:t>Nghiên cứu</a:t>
          </a:r>
        </a:p>
      </dsp:txBody>
      <dsp:txXfrm>
        <a:off x="370782" y="1870403"/>
        <a:ext cx="1947377" cy="2195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1F28A-33F9-4837-8E7D-9E963605CD0D}">
      <dsp:nvSpPr>
        <dsp:cNvPr id="0" name=""/>
        <dsp:cNvSpPr/>
      </dsp:nvSpPr>
      <dsp:spPr>
        <a:xfrm>
          <a:off x="3402582" y="2216000"/>
          <a:ext cx="1273668" cy="12736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Tự do dân chủ và tự do cá nhân</a:t>
          </a:r>
        </a:p>
      </dsp:txBody>
      <dsp:txXfrm>
        <a:off x="3589106" y="2402524"/>
        <a:ext cx="900620" cy="900620"/>
      </dsp:txXfrm>
    </dsp:sp>
    <dsp:sp modelId="{92374BF2-5926-40E6-9C37-9AC27830091A}">
      <dsp:nvSpPr>
        <dsp:cNvPr id="0" name=""/>
        <dsp:cNvSpPr/>
      </dsp:nvSpPr>
      <dsp:spPr>
        <a:xfrm rot="16200000">
          <a:off x="3842726" y="1595591"/>
          <a:ext cx="393379" cy="520858"/>
        </a:xfrm>
        <a:prstGeom prst="rightArrow">
          <a:avLst>
            <a:gd name="adj1" fmla="val 60000"/>
            <a:gd name="adj2" fmla="val 50000"/>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3901733" y="1758770"/>
        <a:ext cx="275365" cy="312514"/>
      </dsp:txXfrm>
    </dsp:sp>
    <dsp:sp modelId="{898D663B-1636-4994-8DA3-861A8F4E11F8}">
      <dsp:nvSpPr>
        <dsp:cNvPr id="0" name=""/>
        <dsp:cNvSpPr/>
      </dsp:nvSpPr>
      <dsp:spPr>
        <a:xfrm>
          <a:off x="3273447" y="-58162"/>
          <a:ext cx="1531937" cy="1531937"/>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Tự do ngôn luận</a:t>
          </a:r>
        </a:p>
      </dsp:txBody>
      <dsp:txXfrm>
        <a:off x="3497794" y="166185"/>
        <a:ext cx="1083243" cy="1083243"/>
      </dsp:txXfrm>
    </dsp:sp>
    <dsp:sp modelId="{1A70875C-9999-4CDE-85AB-CAE5AA1B9861}">
      <dsp:nvSpPr>
        <dsp:cNvPr id="0" name=""/>
        <dsp:cNvSpPr/>
      </dsp:nvSpPr>
      <dsp:spPr>
        <a:xfrm rot="20520000">
          <a:off x="4763354" y="2305294"/>
          <a:ext cx="319392" cy="520858"/>
        </a:xfrm>
        <a:prstGeom prst="rightArrow">
          <a:avLst>
            <a:gd name="adj1" fmla="val 60000"/>
            <a:gd name="adj2" fmla="val 50000"/>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765699" y="2424271"/>
        <a:ext cx="223574" cy="312514"/>
      </dsp:txXfrm>
    </dsp:sp>
    <dsp:sp modelId="{7FE41B94-3E55-4BE5-B6D9-0867391F08B9}">
      <dsp:nvSpPr>
        <dsp:cNvPr id="0" name=""/>
        <dsp:cNvSpPr/>
      </dsp:nvSpPr>
      <dsp:spPr>
        <a:xfrm>
          <a:off x="5154260" y="1424015"/>
          <a:ext cx="1850396" cy="1531937"/>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Tự do</a:t>
          </a:r>
        </a:p>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 tín ngưỡng tôn giáo</a:t>
          </a:r>
        </a:p>
      </dsp:txBody>
      <dsp:txXfrm>
        <a:off x="5425244" y="1648362"/>
        <a:ext cx="1308428" cy="1083243"/>
      </dsp:txXfrm>
    </dsp:sp>
    <dsp:sp modelId="{FA56566F-BE71-472A-BE9D-DE1147B8F9E6}">
      <dsp:nvSpPr>
        <dsp:cNvPr id="0" name=""/>
        <dsp:cNvSpPr/>
      </dsp:nvSpPr>
      <dsp:spPr>
        <a:xfrm rot="3240000">
          <a:off x="4427243" y="3371575"/>
          <a:ext cx="356545" cy="520858"/>
        </a:xfrm>
        <a:prstGeom prst="rightArrow">
          <a:avLst>
            <a:gd name="adj1" fmla="val 60000"/>
            <a:gd name="adj2" fmla="val 50000"/>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4449289" y="3432480"/>
        <a:ext cx="249582" cy="312514"/>
      </dsp:txXfrm>
    </dsp:sp>
    <dsp:sp modelId="{6CB07A71-82D9-4AA7-B482-D522FF86EC21}">
      <dsp:nvSpPr>
        <dsp:cNvPr id="0" name=""/>
        <dsp:cNvSpPr/>
      </dsp:nvSpPr>
      <dsp:spPr>
        <a:xfrm>
          <a:off x="4256423" y="3822229"/>
          <a:ext cx="2087617" cy="1531937"/>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Bất khả xâm phạm về</a:t>
          </a:r>
        </a:p>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 thân thể</a:t>
          </a:r>
        </a:p>
      </dsp:txBody>
      <dsp:txXfrm>
        <a:off x="4562147" y="4046576"/>
        <a:ext cx="1476169" cy="1083243"/>
      </dsp:txXfrm>
    </dsp:sp>
    <dsp:sp modelId="{03441EB1-7065-4D42-964A-A75B4CF01428}">
      <dsp:nvSpPr>
        <dsp:cNvPr id="0" name=""/>
        <dsp:cNvSpPr/>
      </dsp:nvSpPr>
      <dsp:spPr>
        <a:xfrm rot="7560000">
          <a:off x="3344052" y="3336616"/>
          <a:ext cx="309325" cy="520858"/>
        </a:xfrm>
        <a:prstGeom prst="rightArrow">
          <a:avLst>
            <a:gd name="adj1" fmla="val 60000"/>
            <a:gd name="adj2" fmla="val 50000"/>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3417723" y="3403251"/>
        <a:ext cx="216528" cy="312514"/>
      </dsp:txXfrm>
    </dsp:sp>
    <dsp:sp modelId="{492BDFDE-D856-4E28-84EB-D973D15C6EB7}">
      <dsp:nvSpPr>
        <dsp:cNvPr id="0" name=""/>
        <dsp:cNvSpPr/>
      </dsp:nvSpPr>
      <dsp:spPr>
        <a:xfrm>
          <a:off x="1772041" y="3699567"/>
          <a:ext cx="2013119" cy="1777261"/>
        </a:xfrm>
        <a:prstGeom prst="ellipse">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Bí mật thư tín, điện thoại, điện tín</a:t>
          </a:r>
        </a:p>
      </dsp:txBody>
      <dsp:txXfrm>
        <a:off x="2066855" y="3959841"/>
        <a:ext cx="1423491" cy="1256713"/>
      </dsp:txXfrm>
    </dsp:sp>
    <dsp:sp modelId="{78C4F768-1AD3-4D7E-8570-222499C3065E}">
      <dsp:nvSpPr>
        <dsp:cNvPr id="0" name=""/>
        <dsp:cNvSpPr/>
      </dsp:nvSpPr>
      <dsp:spPr>
        <a:xfrm rot="11880000">
          <a:off x="2965479" y="2298978"/>
          <a:ext cx="341727" cy="520858"/>
        </a:xfrm>
        <a:prstGeom prst="rightArrow">
          <a:avLst>
            <a:gd name="adj1" fmla="val 60000"/>
            <a:gd name="adj2" fmla="val 50000"/>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3065488" y="2418990"/>
        <a:ext cx="239209" cy="312514"/>
      </dsp:txXfrm>
    </dsp:sp>
    <dsp:sp modelId="{EF65FE1C-5A00-4DA7-99F0-8979EF77B347}">
      <dsp:nvSpPr>
        <dsp:cNvPr id="0" name=""/>
        <dsp:cNvSpPr/>
      </dsp:nvSpPr>
      <dsp:spPr>
        <a:xfrm>
          <a:off x="1123342" y="1424015"/>
          <a:ext cx="1752061" cy="153193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Bất khả xâm phạm về chỗ ở</a:t>
          </a:r>
        </a:p>
      </dsp:txBody>
      <dsp:txXfrm>
        <a:off x="1379925" y="1648362"/>
        <a:ext cx="1238895" cy="108324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B99F9-110D-44CD-A0D5-755B5CC837E5}" type="datetimeFigureOut">
              <a:rPr lang="zh-CN" altLang="en-US" smtClean="0"/>
              <a:t>2023/8/17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37FDA-BEE9-452D-89F1-0B6E0B908AD8}" type="slidenum">
              <a:rPr lang="zh-CN" altLang="en-US" smtClean="0"/>
              <a:t>‹#›</a:t>
            </a:fld>
            <a:endParaRPr lang="zh-CN" altLang="en-US"/>
          </a:p>
        </p:txBody>
      </p:sp>
    </p:spTree>
    <p:extLst>
      <p:ext uri="{BB962C8B-B14F-4D97-AF65-F5344CB8AC3E}">
        <p14:creationId xmlns:p14="http://schemas.microsoft.com/office/powerpoint/2010/main" val="2885852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37FDA-BEE9-452D-89F1-0B6E0B908A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0445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37</a:t>
            </a:fld>
            <a:endParaRPr lang="zh-CN" altLang="en-US"/>
          </a:p>
        </p:txBody>
      </p:sp>
    </p:spTree>
    <p:extLst>
      <p:ext uri="{BB962C8B-B14F-4D97-AF65-F5344CB8AC3E}">
        <p14:creationId xmlns:p14="http://schemas.microsoft.com/office/powerpoint/2010/main" val="87338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38</a:t>
            </a:fld>
            <a:endParaRPr lang="zh-CN" altLang="en-US"/>
          </a:p>
        </p:txBody>
      </p:sp>
    </p:spTree>
    <p:extLst>
      <p:ext uri="{BB962C8B-B14F-4D97-AF65-F5344CB8AC3E}">
        <p14:creationId xmlns:p14="http://schemas.microsoft.com/office/powerpoint/2010/main" val="129932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ECE442-CB94-4ADF-9CCB-4C70FCF1E8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228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40</a:t>
            </a:fld>
            <a:endParaRPr lang="zh-CN" altLang="en-US"/>
          </a:p>
        </p:txBody>
      </p:sp>
    </p:spTree>
    <p:extLst>
      <p:ext uri="{BB962C8B-B14F-4D97-AF65-F5344CB8AC3E}">
        <p14:creationId xmlns:p14="http://schemas.microsoft.com/office/powerpoint/2010/main" val="1882907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42</a:t>
            </a:fld>
            <a:endParaRPr lang="zh-CN" altLang="en-US"/>
          </a:p>
        </p:txBody>
      </p:sp>
    </p:spTree>
    <p:extLst>
      <p:ext uri="{BB962C8B-B14F-4D97-AF65-F5344CB8AC3E}">
        <p14:creationId xmlns:p14="http://schemas.microsoft.com/office/powerpoint/2010/main" val="631541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37FDA-BEE9-452D-89F1-0B6E0B908AD8}" type="slidenum">
              <a:rPr lang="zh-CN" altLang="en-US" smtClean="0"/>
              <a:t>44</a:t>
            </a:fld>
            <a:endParaRPr lang="zh-CN" altLang="en-US"/>
          </a:p>
        </p:txBody>
      </p:sp>
    </p:spTree>
    <p:extLst>
      <p:ext uri="{BB962C8B-B14F-4D97-AF65-F5344CB8AC3E}">
        <p14:creationId xmlns:p14="http://schemas.microsoft.com/office/powerpoint/2010/main" val="181985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6</a:t>
            </a:fld>
            <a:endParaRPr lang="zh-CN" altLang="en-US"/>
          </a:p>
        </p:txBody>
      </p:sp>
    </p:spTree>
    <p:extLst>
      <p:ext uri="{BB962C8B-B14F-4D97-AF65-F5344CB8AC3E}">
        <p14:creationId xmlns:p14="http://schemas.microsoft.com/office/powerpoint/2010/main" val="184580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37FDA-BEE9-452D-89F1-0B6E0B908A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8763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37FDA-BEE9-452D-89F1-0B6E0B908A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8247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29</a:t>
            </a:fld>
            <a:endParaRPr lang="zh-CN" altLang="en-US"/>
          </a:p>
        </p:txBody>
      </p:sp>
    </p:spTree>
    <p:extLst>
      <p:ext uri="{BB962C8B-B14F-4D97-AF65-F5344CB8AC3E}">
        <p14:creationId xmlns:p14="http://schemas.microsoft.com/office/powerpoint/2010/main" val="387239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33</a:t>
            </a:fld>
            <a:endParaRPr lang="zh-CN" altLang="en-US"/>
          </a:p>
        </p:txBody>
      </p:sp>
    </p:spTree>
    <p:extLst>
      <p:ext uri="{BB962C8B-B14F-4D97-AF65-F5344CB8AC3E}">
        <p14:creationId xmlns:p14="http://schemas.microsoft.com/office/powerpoint/2010/main" val="1662312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34</a:t>
            </a:fld>
            <a:endParaRPr lang="zh-CN" altLang="en-US"/>
          </a:p>
        </p:txBody>
      </p:sp>
    </p:spTree>
    <p:extLst>
      <p:ext uri="{BB962C8B-B14F-4D97-AF65-F5344CB8AC3E}">
        <p14:creationId xmlns:p14="http://schemas.microsoft.com/office/powerpoint/2010/main" val="77228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35</a:t>
            </a:fld>
            <a:endParaRPr lang="zh-CN" altLang="en-US"/>
          </a:p>
        </p:txBody>
      </p:sp>
    </p:spTree>
    <p:extLst>
      <p:ext uri="{BB962C8B-B14F-4D97-AF65-F5344CB8AC3E}">
        <p14:creationId xmlns:p14="http://schemas.microsoft.com/office/powerpoint/2010/main" val="368673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237FDA-BEE9-452D-89F1-0B6E0B908AD8}" type="slidenum">
              <a:rPr lang="zh-CN" altLang="en-US" smtClean="0"/>
              <a:t>36</a:t>
            </a:fld>
            <a:endParaRPr lang="zh-CN" altLang="en-US"/>
          </a:p>
        </p:txBody>
      </p:sp>
    </p:spTree>
    <p:extLst>
      <p:ext uri="{BB962C8B-B14F-4D97-AF65-F5344CB8AC3E}">
        <p14:creationId xmlns:p14="http://schemas.microsoft.com/office/powerpoint/2010/main" val="398317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png"/><Relationship Id="rId50" Type="http://schemas.openxmlformats.org/officeDocument/2006/relationships/image" Target="../media/image63.png"/><Relationship Id="rId55" Type="http://schemas.openxmlformats.org/officeDocument/2006/relationships/image" Target="../media/image68.png"/><Relationship Id="rId63" Type="http://schemas.openxmlformats.org/officeDocument/2006/relationships/image" Target="../media/image76.png"/><Relationship Id="rId68" Type="http://schemas.openxmlformats.org/officeDocument/2006/relationships/image" Target="../media/image81.png"/><Relationship Id="rId76" Type="http://schemas.openxmlformats.org/officeDocument/2006/relationships/image" Target="../media/image89.png"/><Relationship Id="rId84" Type="http://schemas.openxmlformats.org/officeDocument/2006/relationships/image" Target="../media/image97.png"/><Relationship Id="rId89" Type="http://schemas.openxmlformats.org/officeDocument/2006/relationships/image" Target="../media/image102.png"/><Relationship Id="rId7" Type="http://schemas.openxmlformats.org/officeDocument/2006/relationships/image" Target="../media/image23.png"/><Relationship Id="rId71" Type="http://schemas.openxmlformats.org/officeDocument/2006/relationships/image" Target="../media/image84.png"/><Relationship Id="rId92" Type="http://schemas.openxmlformats.org/officeDocument/2006/relationships/image" Target="../media/image105.png"/><Relationship Id="rId2" Type="http://schemas.openxmlformats.org/officeDocument/2006/relationships/image" Target="../media/image3.png"/><Relationship Id="rId16" Type="http://schemas.openxmlformats.org/officeDocument/2006/relationships/image" Target="../media/image12.png"/><Relationship Id="rId29" Type="http://schemas.openxmlformats.org/officeDocument/2006/relationships/image" Target="../media/image42.png"/><Relationship Id="rId11" Type="http://schemas.openxmlformats.org/officeDocument/2006/relationships/image" Target="../media/image26.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66" Type="http://schemas.openxmlformats.org/officeDocument/2006/relationships/image" Target="../media/image79.png"/><Relationship Id="rId74" Type="http://schemas.openxmlformats.org/officeDocument/2006/relationships/image" Target="../media/image87.png"/><Relationship Id="rId79" Type="http://schemas.openxmlformats.org/officeDocument/2006/relationships/image" Target="../media/image92.png"/><Relationship Id="rId87" Type="http://schemas.openxmlformats.org/officeDocument/2006/relationships/image" Target="../media/image100.png"/><Relationship Id="rId5" Type="http://schemas.openxmlformats.org/officeDocument/2006/relationships/image" Target="../media/image16.png"/><Relationship Id="rId61" Type="http://schemas.openxmlformats.org/officeDocument/2006/relationships/image" Target="../media/image74.png"/><Relationship Id="rId82" Type="http://schemas.openxmlformats.org/officeDocument/2006/relationships/image" Target="../media/image95.png"/><Relationship Id="rId90" Type="http://schemas.openxmlformats.org/officeDocument/2006/relationships/image" Target="../media/image103.png"/><Relationship Id="rId19" Type="http://schemas.openxmlformats.org/officeDocument/2006/relationships/image" Target="../media/image32.png"/><Relationship Id="rId14" Type="http://schemas.openxmlformats.org/officeDocument/2006/relationships/image" Target="../media/image28.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56" Type="http://schemas.openxmlformats.org/officeDocument/2006/relationships/image" Target="../media/image69.png"/><Relationship Id="rId64" Type="http://schemas.openxmlformats.org/officeDocument/2006/relationships/image" Target="../media/image77.png"/><Relationship Id="rId69" Type="http://schemas.openxmlformats.org/officeDocument/2006/relationships/image" Target="../media/image82.png"/><Relationship Id="rId77" Type="http://schemas.openxmlformats.org/officeDocument/2006/relationships/image" Target="../media/image90.png"/><Relationship Id="rId8" Type="http://schemas.openxmlformats.org/officeDocument/2006/relationships/image" Target="../media/image24.png"/><Relationship Id="rId51" Type="http://schemas.openxmlformats.org/officeDocument/2006/relationships/image" Target="../media/image64.png"/><Relationship Id="rId72" Type="http://schemas.openxmlformats.org/officeDocument/2006/relationships/image" Target="../media/image85.png"/><Relationship Id="rId80" Type="http://schemas.openxmlformats.org/officeDocument/2006/relationships/image" Target="../media/image93.png"/><Relationship Id="rId85" Type="http://schemas.openxmlformats.org/officeDocument/2006/relationships/image" Target="../media/image98.png"/><Relationship Id="rId93" Type="http://schemas.openxmlformats.org/officeDocument/2006/relationships/image" Target="../media/image6.png"/><Relationship Id="rId3" Type="http://schemas.openxmlformats.org/officeDocument/2006/relationships/image" Target="../media/image4.png"/><Relationship Id="rId12" Type="http://schemas.openxmlformats.org/officeDocument/2006/relationships/image" Target="../media/image14.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75" Type="http://schemas.openxmlformats.org/officeDocument/2006/relationships/image" Target="../media/image88.png"/><Relationship Id="rId83" Type="http://schemas.openxmlformats.org/officeDocument/2006/relationships/image" Target="../media/image96.png"/><Relationship Id="rId88" Type="http://schemas.openxmlformats.org/officeDocument/2006/relationships/image" Target="../media/image101.png"/><Relationship Id="rId91" Type="http://schemas.openxmlformats.org/officeDocument/2006/relationships/image" Target="../media/image104.png"/><Relationship Id="rId1" Type="http://schemas.openxmlformats.org/officeDocument/2006/relationships/slideMaster" Target="../slideMasters/slideMaster5.xml"/><Relationship Id="rId6"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5.png"/><Relationship Id="rId31" Type="http://schemas.openxmlformats.org/officeDocument/2006/relationships/image" Target="../media/image44.png"/><Relationship Id="rId44" Type="http://schemas.openxmlformats.org/officeDocument/2006/relationships/image" Target="../media/image57.png"/><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png"/><Relationship Id="rId73" Type="http://schemas.openxmlformats.org/officeDocument/2006/relationships/image" Target="../media/image86.png"/><Relationship Id="rId78" Type="http://schemas.openxmlformats.org/officeDocument/2006/relationships/image" Target="../media/image91.png"/><Relationship Id="rId81" Type="http://schemas.openxmlformats.org/officeDocument/2006/relationships/image" Target="../media/image94.png"/><Relationship Id="rId86" Type="http://schemas.openxmlformats.org/officeDocument/2006/relationships/image" Target="../media/image99.png"/><Relationship Id="rId94"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C4C0A4-776A-47D5-B2BF-A0EE5DF4660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1F529A-7E84-4774-BA97-91148B32F716}"/>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8BC95FE-C578-4C46-8584-64402A160E89}"/>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37C6E9A8-DCF4-4B4D-A636-BD0579299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F234BC-8099-4A33-89FF-CB458824D323}"/>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323997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50A80E-0D21-4C2B-A4F5-127B6B205E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9D16A3C-DB48-4CF5-975B-51687987091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24884F-4C47-42C5-B771-C6C88826F14D}"/>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479B31EE-DFFE-456C-8A6D-E06CFFAB40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BF9CD5-22C0-4B2C-BBC3-FB16E8EE87E6}"/>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414192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0F37312-916F-4FEE-91C9-6C3E585A2A53}"/>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C33E8A1-DC84-4E18-9315-1BA185A61D28}"/>
              </a:ext>
            </a:extLst>
          </p:cNvPr>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827DE-C602-4351-B402-276FB1203071}"/>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7D68AD07-1F57-443A-A521-0F919608D7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2F3499-FB92-44B7-8C37-18269A8832C5}"/>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428843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Picture Placeholder 2"/>
          <p:cNvSpPr>
            <a:spLocks noGrp="1"/>
          </p:cNvSpPr>
          <p:nvPr>
            <p:ph type="pic" sz="quarter" idx="10" hasCustomPrompt="1"/>
          </p:nvPr>
        </p:nvSpPr>
        <p:spPr>
          <a:xfrm>
            <a:off x="2428479" y="1394220"/>
            <a:ext cx="1191756" cy="119175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3349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151951" y="3418815"/>
            <a:ext cx="5036440" cy="2573111"/>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1115509" y="819656"/>
            <a:ext cx="5036440" cy="2599152"/>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4387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246051" y="815516"/>
            <a:ext cx="9699903" cy="528838"/>
          </a:xfrm>
          <a:prstGeom prst="rect">
            <a:avLst/>
          </a:prstGeom>
        </p:spPr>
        <p:txBody>
          <a:bodyPr/>
          <a:lstStyle>
            <a:lvl1pPr algn="ctr">
              <a:lnSpc>
                <a:spcPct val="70000"/>
              </a:lnSpc>
              <a:defRPr sz="3600" b="1" i="0">
                <a:latin typeface="Roboto Thin" charset="0"/>
                <a:ea typeface="Roboto Thin" charset="0"/>
                <a:cs typeface="Roboto Thin" charset="0"/>
              </a:defRPr>
            </a:lvl1pPr>
          </a:lstStyle>
          <a:p>
            <a:r>
              <a:rPr lang="en-US" dirty="0"/>
              <a:t>Click to edit Master title style</a:t>
            </a:r>
          </a:p>
        </p:txBody>
      </p:sp>
      <p:sp>
        <p:nvSpPr>
          <p:cNvPr id="4" name="Content Placeholder 3"/>
          <p:cNvSpPr>
            <a:spLocks noGrp="1"/>
          </p:cNvSpPr>
          <p:nvPr>
            <p:ph sz="quarter" idx="10"/>
          </p:nvPr>
        </p:nvSpPr>
        <p:spPr>
          <a:xfrm>
            <a:off x="1246051" y="1277854"/>
            <a:ext cx="9699901" cy="310169"/>
          </a:xfrm>
          <a:prstGeom prst="rect">
            <a:avLst/>
          </a:prstGeom>
        </p:spPr>
        <p:txBody>
          <a:bodyPr/>
          <a:lstStyle>
            <a:lvl1pPr marL="0" indent="0" algn="ctr">
              <a:buNone/>
              <a:defRPr sz="1100" b="0" i="0" spc="300">
                <a:solidFill>
                  <a:schemeClr val="tx1">
                    <a:alpha val="50000"/>
                  </a:schemeClr>
                </a:solidFill>
                <a:latin typeface="Roboto Medium" charset="0"/>
                <a:ea typeface="Roboto Medium" charset="0"/>
                <a:cs typeface="Roboto Medium"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4282239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6777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24E15D-E229-4626-9FF5-740969C2B9A0}"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410710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4E15D-E229-4626-9FF5-740969C2B9A0}"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1422362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24E15D-E229-4626-9FF5-740969C2B9A0}"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4083938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24E15D-E229-4626-9FF5-740969C2B9A0}"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106831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7E0EC1-1548-48B6-8B71-286BC1DC33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8575F0-A12B-410D-BD70-5AEE71EA82F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45FB6-FF1D-4D99-B358-A95ACED8CF89}"/>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63E68066-5C62-4543-8756-2B8090471B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F1FE86-E7E9-4E60-BC48-56E995F06C29}"/>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2476334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24E15D-E229-4626-9FF5-740969C2B9A0}"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2328753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24E15D-E229-4626-9FF5-740969C2B9A0}"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1486788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4E15D-E229-4626-9FF5-740969C2B9A0}"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3904115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24E15D-E229-4626-9FF5-740969C2B9A0}"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2617266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24E15D-E229-4626-9FF5-740969C2B9A0}"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134107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4E15D-E229-4626-9FF5-740969C2B9A0}"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3981637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4E15D-E229-4626-9FF5-740969C2B9A0}"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F9D74-8AB4-48E0-979E-80044AFDB1C0}" type="slidenum">
              <a:rPr lang="en-US" smtClean="0"/>
              <a:t>‹#›</a:t>
            </a:fld>
            <a:endParaRPr lang="en-US"/>
          </a:p>
        </p:txBody>
      </p:sp>
    </p:spTree>
    <p:extLst>
      <p:ext uri="{BB962C8B-B14F-4D97-AF65-F5344CB8AC3E}">
        <p14:creationId xmlns:p14="http://schemas.microsoft.com/office/powerpoint/2010/main" val="1616917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59B2-DCD1-4ED3-963C-BA0FA90632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E90A94-D862-4AE3-87C6-E211980A0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07C75B-77A9-49BF-B5A9-1CF244A9E3D7}"/>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5" name="Footer Placeholder 4">
            <a:extLst>
              <a:ext uri="{FF2B5EF4-FFF2-40B4-BE49-F238E27FC236}">
                <a16:creationId xmlns:a16="http://schemas.microsoft.com/office/drawing/2014/main" id="{DD6B6F84-AD5E-42AB-ABEA-E1444406C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5D981-30E2-4B4D-817B-67DF3485BB09}"/>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3908230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A121F-F562-445C-995E-AA6C0DF11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565C2-B10E-4CF2-890F-60B3CF4322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FBD8C-52F5-4AFF-AD88-688131C94E9E}"/>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5" name="Footer Placeholder 4">
            <a:extLst>
              <a:ext uri="{FF2B5EF4-FFF2-40B4-BE49-F238E27FC236}">
                <a16:creationId xmlns:a16="http://schemas.microsoft.com/office/drawing/2014/main" id="{17C7DC18-194F-41B2-884A-B0E827E40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56D5D-6020-4CAC-A5C9-B54860315AA6}"/>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233497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216D-FF59-4386-AE16-74E783F410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5D2130-B9DF-490D-9930-97F44BDFF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BAACF-2D7F-48A4-A783-A98ADDFE7FD7}"/>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5" name="Footer Placeholder 4">
            <a:extLst>
              <a:ext uri="{FF2B5EF4-FFF2-40B4-BE49-F238E27FC236}">
                <a16:creationId xmlns:a16="http://schemas.microsoft.com/office/drawing/2014/main" id="{8F775790-AE11-4102-8EC1-A6925972F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6CFB5-E7D1-4C39-9E72-EC92D8D663D4}"/>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78546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5CAB4B-D578-48A7-8F96-520F33B99A01}"/>
              </a:ext>
            </a:extLst>
          </p:cNvPr>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5D48AD-864A-4C44-9C45-F896379F497B}"/>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E34E6D9-01CA-4592-BDB8-F82DA32F3956}"/>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3602AC32-781B-4F9B-8AE3-33A43FB505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EAA0C0-5683-4319-B81A-E675CDBFD857}"/>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2394615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6D65-DE37-40BC-8DAC-1EED2D6F4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B1F85-E06D-4C9D-94A3-C380B1D224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E421AC-6797-4646-B62C-F39279847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5DB545-65E4-49F9-A08C-80681B4C4766}"/>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6" name="Footer Placeholder 5">
            <a:extLst>
              <a:ext uri="{FF2B5EF4-FFF2-40B4-BE49-F238E27FC236}">
                <a16:creationId xmlns:a16="http://schemas.microsoft.com/office/drawing/2014/main" id="{1A9EAEED-A629-45C7-819A-4B1622BD3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B7354-DB53-4E2E-A1C7-0797AFA13C00}"/>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6661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2B0D-0A2D-4352-880B-91F126810A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504C8-5A1B-4571-B8F0-1A7655A05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201A3-5607-49CB-A58D-93333F3591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761F54-8632-4EB4-8B4A-58B276FBA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BC8C74-6A94-431B-AA13-D3FFF4D46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9AD364-D729-40DF-A2C6-2715B247D5DA}"/>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8" name="Footer Placeholder 7">
            <a:extLst>
              <a:ext uri="{FF2B5EF4-FFF2-40B4-BE49-F238E27FC236}">
                <a16:creationId xmlns:a16="http://schemas.microsoft.com/office/drawing/2014/main" id="{B2954B2C-C180-434D-88B2-BDD06AA0F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8AD3E-F3FB-4E48-9CE1-D2E68530330A}"/>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1612155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AF15-DB90-46F8-934A-D8442978CC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6D0C4D-165F-4522-9341-8CEEF0F48BFA}"/>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4" name="Footer Placeholder 3">
            <a:extLst>
              <a:ext uri="{FF2B5EF4-FFF2-40B4-BE49-F238E27FC236}">
                <a16:creationId xmlns:a16="http://schemas.microsoft.com/office/drawing/2014/main" id="{7248689D-4D3E-471D-8376-E7150F646B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242732-DF9D-4871-A188-905D4FD7A12F}"/>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1928425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E4CD3-F33F-4D64-9B2A-C311B93DBC71}"/>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3" name="Footer Placeholder 2">
            <a:extLst>
              <a:ext uri="{FF2B5EF4-FFF2-40B4-BE49-F238E27FC236}">
                <a16:creationId xmlns:a16="http://schemas.microsoft.com/office/drawing/2014/main" id="{D061466F-387E-46B9-BECF-87D3A8E6B6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97AD5-1DA6-41A7-916F-BE3A47EB010F}"/>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211399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CE41-4D54-459B-959A-7287215AA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C4AE3-21C9-40BC-AA5C-4791B7C90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D127A-3EEE-4954-8611-9276378BD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3A339-30B9-4886-9779-AAE0E052F5FB}"/>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6" name="Footer Placeholder 5">
            <a:extLst>
              <a:ext uri="{FF2B5EF4-FFF2-40B4-BE49-F238E27FC236}">
                <a16:creationId xmlns:a16="http://schemas.microsoft.com/office/drawing/2014/main" id="{0452DAEC-2A8C-44E4-8267-5E2EFCDFD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0AE7D-87DA-4D8F-902F-FE8807BBB8A1}"/>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291254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9E06-EF5D-44D8-B05B-D8FB38EBA5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85423A-ABA6-458C-885A-AEAFCF30C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CC3968-3159-4B69-86D8-9BAC9D937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5A879-C3A6-4F25-BB4A-C3EDCE5C5E4D}"/>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6" name="Footer Placeholder 5">
            <a:extLst>
              <a:ext uri="{FF2B5EF4-FFF2-40B4-BE49-F238E27FC236}">
                <a16:creationId xmlns:a16="http://schemas.microsoft.com/office/drawing/2014/main" id="{B560D857-142E-419D-BA85-8D22F13B1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06908-1B1C-46BD-AB62-C98BC9B7179D}"/>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382136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888D-A8DB-435D-A9FF-26C70E4E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64C1C-38AD-4E50-B57B-ACA227C6FA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4F579-CE9A-4571-9C44-31D01BBC8612}"/>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5" name="Footer Placeholder 4">
            <a:extLst>
              <a:ext uri="{FF2B5EF4-FFF2-40B4-BE49-F238E27FC236}">
                <a16:creationId xmlns:a16="http://schemas.microsoft.com/office/drawing/2014/main" id="{80C770B4-BF59-4A92-941A-0A81D2247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0F599-1B41-4D95-A5B3-43495FCDD142}"/>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1669724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CF300-F3A8-405A-A8D4-B4E9BE96FA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B27644-D50B-4660-B944-4F96F5306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0545F-2651-49B0-B22A-EA4F733B6FFD}"/>
              </a:ext>
            </a:extLst>
          </p:cNvPr>
          <p:cNvSpPr>
            <a:spLocks noGrp="1"/>
          </p:cNvSpPr>
          <p:nvPr>
            <p:ph type="dt" sz="half" idx="10"/>
          </p:nvPr>
        </p:nvSpPr>
        <p:spPr/>
        <p:txBody>
          <a:bodyPr/>
          <a:lstStyle/>
          <a:p>
            <a:fld id="{CAE99F34-504D-433A-887E-0ADA60BA3960}" type="datetimeFigureOut">
              <a:rPr lang="en-US" smtClean="0"/>
              <a:t>8/17/2023</a:t>
            </a:fld>
            <a:endParaRPr lang="en-US"/>
          </a:p>
        </p:txBody>
      </p:sp>
      <p:sp>
        <p:nvSpPr>
          <p:cNvPr id="5" name="Footer Placeholder 4">
            <a:extLst>
              <a:ext uri="{FF2B5EF4-FFF2-40B4-BE49-F238E27FC236}">
                <a16:creationId xmlns:a16="http://schemas.microsoft.com/office/drawing/2014/main" id="{3F207631-691B-47D3-9A87-730D408A5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3C3B7-AB4E-489D-9F6D-08F3884F9A6B}"/>
              </a:ext>
            </a:extLst>
          </p:cNvPr>
          <p:cNvSpPr>
            <a:spLocks noGrp="1"/>
          </p:cNvSpPr>
          <p:nvPr>
            <p:ph type="sldNum" sz="quarter" idx="12"/>
          </p:nvPr>
        </p:nvSpPr>
        <p:spPr/>
        <p:txBody>
          <a:bodyPr/>
          <a:lstStyle/>
          <a:p>
            <a:fld id="{7A0B4D4D-04B3-4666-80D4-5444850507EE}" type="slidenum">
              <a:rPr lang="en-US" smtClean="0"/>
              <a:t>‹#›</a:t>
            </a:fld>
            <a:endParaRPr lang="en-US"/>
          </a:p>
        </p:txBody>
      </p:sp>
    </p:spTree>
    <p:extLst>
      <p:ext uri="{BB962C8B-B14F-4D97-AF65-F5344CB8AC3E}">
        <p14:creationId xmlns:p14="http://schemas.microsoft.com/office/powerpoint/2010/main" val="4165823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914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4834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679AC-F05F-4DAE-A2CD-C63A4781EC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282F97-BF55-429E-B75F-73C15217465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8DF233-49EB-473E-914C-96524161ABD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72060-C1F3-4089-9663-A968DC54E0D4}"/>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6" name="页脚占位符 5">
            <a:extLst>
              <a:ext uri="{FF2B5EF4-FFF2-40B4-BE49-F238E27FC236}">
                <a16:creationId xmlns:a16="http://schemas.microsoft.com/office/drawing/2014/main" id="{2F212427-2DD5-4452-A768-AAD7D8DD12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97C73C-9E89-426A-917D-F16D1A929254}"/>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3826771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419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9321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69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861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24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664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697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735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462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52325" name="Rectangle 101"/>
          <p:cNvSpPr>
            <a:spLocks noChangeArrowheads="1"/>
          </p:cNvSpPr>
          <p:nvPr userDrawn="1"/>
        </p:nvSpPr>
        <p:spPr bwMode="ltGray">
          <a:xfrm>
            <a:off x="0" y="5577165"/>
            <a:ext cx="12192000" cy="369332"/>
          </a:xfrm>
          <a:prstGeom prst="rect">
            <a:avLst/>
          </a:prstGeom>
          <a:gradFill rotWithShape="1">
            <a:gsLst>
              <a:gs pos="0">
                <a:schemeClr val="accent1">
                  <a:gamma/>
                  <a:tint val="0"/>
                  <a:invGamma/>
                  <a:alpha val="0"/>
                </a:schemeClr>
              </a:gs>
              <a:gs pos="100000">
                <a:schemeClr val="accent1">
                  <a:alpha val="20000"/>
                </a:schemeClr>
              </a:gs>
            </a:gsLst>
            <a:lin ang="5400000" scaled="1"/>
          </a:gradFill>
          <a:ln w="9525" algn="ctr">
            <a:noFill/>
            <a:miter lim="800000"/>
            <a:headEnd/>
            <a:tailEnd/>
          </a:ln>
          <a:effectLst/>
        </p:spPr>
        <p:txBody>
          <a:bodyPr anchor="ctr">
            <a:spAutoFit/>
          </a:bodyPr>
          <a:lstStyle/>
          <a:p>
            <a:endParaRPr lang="vi-VN" sz="1800"/>
          </a:p>
        </p:txBody>
      </p:sp>
      <p:pic>
        <p:nvPicPr>
          <p:cNvPr id="52326" name="Picture 102" descr="2"/>
          <p:cNvPicPr>
            <a:picLocks noChangeAspect="1" noChangeArrowheads="1"/>
          </p:cNvPicPr>
          <p:nvPr userDrawn="1"/>
        </p:nvPicPr>
        <p:blipFill>
          <a:blip r:embed="rId2" cstate="print"/>
          <a:srcRect r="13901" b="54686"/>
          <a:stretch>
            <a:fillRect/>
          </a:stretch>
        </p:blipFill>
        <p:spPr bwMode="auto">
          <a:xfrm>
            <a:off x="0" y="3644900"/>
            <a:ext cx="12192000" cy="3213100"/>
          </a:xfrm>
          <a:prstGeom prst="rect">
            <a:avLst/>
          </a:prstGeom>
          <a:noFill/>
        </p:spPr>
      </p:pic>
      <p:sp>
        <p:nvSpPr>
          <p:cNvPr id="52327" name="Rectangle 103"/>
          <p:cNvSpPr>
            <a:spLocks noChangeArrowheads="1"/>
          </p:cNvSpPr>
          <p:nvPr userDrawn="1"/>
        </p:nvSpPr>
        <p:spPr bwMode="ltGray">
          <a:xfrm flipH="1">
            <a:off x="4064000" y="0"/>
            <a:ext cx="8128000" cy="4114800"/>
          </a:xfrm>
          <a:prstGeom prst="rect">
            <a:avLst/>
          </a:prstGeom>
          <a:gradFill rotWithShape="1">
            <a:gsLst>
              <a:gs pos="0">
                <a:schemeClr val="hlink">
                  <a:alpha val="3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endParaRPr lang="vi-VN" sz="1800"/>
          </a:p>
        </p:txBody>
      </p:sp>
      <p:sp>
        <p:nvSpPr>
          <p:cNvPr id="52328" name="Rectangle 104"/>
          <p:cNvSpPr>
            <a:spLocks noChangeArrowheads="1"/>
          </p:cNvSpPr>
          <p:nvPr userDrawn="1"/>
        </p:nvSpPr>
        <p:spPr bwMode="ltGray">
          <a:xfrm>
            <a:off x="1" y="0"/>
            <a:ext cx="5135033" cy="4114800"/>
          </a:xfrm>
          <a:prstGeom prst="rect">
            <a:avLst/>
          </a:prstGeom>
          <a:gradFill rotWithShape="1">
            <a:gsLst>
              <a:gs pos="0">
                <a:schemeClr val="accent2">
                  <a:alpha val="39999"/>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endParaRPr lang="vi-VN" sz="1800"/>
          </a:p>
        </p:txBody>
      </p:sp>
      <p:pic>
        <p:nvPicPr>
          <p:cNvPr id="52329" name="Picture 105" descr="6"/>
          <p:cNvPicPr>
            <a:picLocks noChangeAspect="1" noChangeArrowheads="1"/>
          </p:cNvPicPr>
          <p:nvPr userDrawn="1"/>
        </p:nvPicPr>
        <p:blipFill>
          <a:blip r:embed="rId3" cstate="print"/>
          <a:srcRect/>
          <a:stretch>
            <a:fillRect/>
          </a:stretch>
        </p:blipFill>
        <p:spPr bwMode="auto">
          <a:xfrm>
            <a:off x="0" y="1"/>
            <a:ext cx="12192000" cy="4010025"/>
          </a:xfrm>
          <a:prstGeom prst="rect">
            <a:avLst/>
          </a:prstGeom>
          <a:noFill/>
        </p:spPr>
      </p:pic>
      <p:pic>
        <p:nvPicPr>
          <p:cNvPr id="52330" name="Picture 106" descr="8"/>
          <p:cNvPicPr>
            <a:picLocks noChangeAspect="1" noChangeArrowheads="1"/>
          </p:cNvPicPr>
          <p:nvPr userDrawn="1"/>
        </p:nvPicPr>
        <p:blipFill>
          <a:blip r:embed="rId4" cstate="print"/>
          <a:srcRect r="7973"/>
          <a:stretch>
            <a:fillRect/>
          </a:stretch>
        </p:blipFill>
        <p:spPr bwMode="auto">
          <a:xfrm>
            <a:off x="0" y="0"/>
            <a:ext cx="12192000" cy="6840538"/>
          </a:xfrm>
          <a:prstGeom prst="rect">
            <a:avLst/>
          </a:prstGeom>
          <a:noFill/>
        </p:spPr>
      </p:pic>
      <p:sp>
        <p:nvSpPr>
          <p:cNvPr id="52331" name="Freeform 107"/>
          <p:cNvSpPr>
            <a:spLocks/>
          </p:cNvSpPr>
          <p:nvPr userDrawn="1"/>
        </p:nvSpPr>
        <p:spPr bwMode="gray">
          <a:xfrm rot="1437563">
            <a:off x="1727201" y="2037040"/>
            <a:ext cx="935567"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52332" name="Freeform 108"/>
          <p:cNvSpPr>
            <a:spLocks/>
          </p:cNvSpPr>
          <p:nvPr userDrawn="1"/>
        </p:nvSpPr>
        <p:spPr bwMode="gray">
          <a:xfrm rot="-1893195">
            <a:off x="1339852" y="2317235"/>
            <a:ext cx="436033"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52333" name="Freeform 109"/>
          <p:cNvSpPr>
            <a:spLocks/>
          </p:cNvSpPr>
          <p:nvPr userDrawn="1"/>
        </p:nvSpPr>
        <p:spPr bwMode="gray">
          <a:xfrm rot="1437563">
            <a:off x="10466917" y="368578"/>
            <a:ext cx="609600"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52334" name="Freeform 110"/>
          <p:cNvSpPr>
            <a:spLocks/>
          </p:cNvSpPr>
          <p:nvPr userDrawn="1"/>
        </p:nvSpPr>
        <p:spPr bwMode="gray">
          <a:xfrm rot="1437563">
            <a:off x="719667" y="5912128"/>
            <a:ext cx="609600"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52335" name="Freeform 111"/>
          <p:cNvSpPr>
            <a:spLocks/>
          </p:cNvSpPr>
          <p:nvPr userDrawn="1"/>
        </p:nvSpPr>
        <p:spPr bwMode="gray">
          <a:xfrm rot="-1893195">
            <a:off x="381001" y="6133585"/>
            <a:ext cx="436033"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grpSp>
        <p:nvGrpSpPr>
          <p:cNvPr id="52336" name="Group 112"/>
          <p:cNvGrpSpPr>
            <a:grpSpLocks/>
          </p:cNvGrpSpPr>
          <p:nvPr userDrawn="1"/>
        </p:nvGrpSpPr>
        <p:grpSpPr bwMode="auto">
          <a:xfrm rot="1812194" flipH="1">
            <a:off x="10320867" y="981075"/>
            <a:ext cx="1394884" cy="1219200"/>
            <a:chOff x="3863" y="2473"/>
            <a:chExt cx="983" cy="1148"/>
          </a:xfrm>
        </p:grpSpPr>
        <p:grpSp>
          <p:nvGrpSpPr>
            <p:cNvPr id="52337" name="Group 113"/>
            <p:cNvGrpSpPr>
              <a:grpSpLocks/>
            </p:cNvGrpSpPr>
            <p:nvPr/>
          </p:nvGrpSpPr>
          <p:grpSpPr bwMode="auto">
            <a:xfrm>
              <a:off x="3863" y="2473"/>
              <a:ext cx="983" cy="1148"/>
              <a:chOff x="3863" y="2473"/>
              <a:chExt cx="983" cy="1148"/>
            </a:xfrm>
          </p:grpSpPr>
          <p:grpSp>
            <p:nvGrpSpPr>
              <p:cNvPr id="52338" name="Group 114"/>
              <p:cNvGrpSpPr>
                <a:grpSpLocks/>
              </p:cNvGrpSpPr>
              <p:nvPr/>
            </p:nvGrpSpPr>
            <p:grpSpPr bwMode="auto">
              <a:xfrm rot="20092130" flipH="1">
                <a:off x="4330" y="2473"/>
                <a:ext cx="516" cy="926"/>
                <a:chOff x="928" y="430"/>
                <a:chExt cx="1925" cy="3521"/>
              </a:xfrm>
            </p:grpSpPr>
            <p:sp>
              <p:nvSpPr>
                <p:cNvPr id="52339" name="Freeform 115"/>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40" name="Freeform 116"/>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41" name="Freeform 117"/>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52342" name="Group 118"/>
              <p:cNvGrpSpPr>
                <a:grpSpLocks/>
              </p:cNvGrpSpPr>
              <p:nvPr/>
            </p:nvGrpSpPr>
            <p:grpSpPr bwMode="auto">
              <a:xfrm rot="41632372">
                <a:off x="3863" y="2695"/>
                <a:ext cx="516" cy="926"/>
                <a:chOff x="928" y="430"/>
                <a:chExt cx="1925" cy="3521"/>
              </a:xfrm>
            </p:grpSpPr>
            <p:sp>
              <p:nvSpPr>
                <p:cNvPr id="52343" name="Freeform 119"/>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44" name="Freeform 120"/>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45" name="Freeform 121"/>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52346" name="Group 122"/>
            <p:cNvGrpSpPr>
              <a:grpSpLocks/>
            </p:cNvGrpSpPr>
            <p:nvPr/>
          </p:nvGrpSpPr>
          <p:grpSpPr bwMode="auto">
            <a:xfrm rot="1750193">
              <a:off x="4044" y="2688"/>
              <a:ext cx="616" cy="718"/>
              <a:chOff x="3863" y="2473"/>
              <a:chExt cx="983" cy="1148"/>
            </a:xfrm>
          </p:grpSpPr>
          <p:grpSp>
            <p:nvGrpSpPr>
              <p:cNvPr id="52347" name="Group 123"/>
              <p:cNvGrpSpPr>
                <a:grpSpLocks/>
              </p:cNvGrpSpPr>
              <p:nvPr/>
            </p:nvGrpSpPr>
            <p:grpSpPr bwMode="auto">
              <a:xfrm rot="20092130" flipH="1">
                <a:off x="4330" y="2473"/>
                <a:ext cx="516" cy="926"/>
                <a:chOff x="928" y="430"/>
                <a:chExt cx="1925" cy="3521"/>
              </a:xfrm>
            </p:grpSpPr>
            <p:sp>
              <p:nvSpPr>
                <p:cNvPr id="52348" name="Freeform 124"/>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49" name="Freeform 125"/>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50" name="Freeform 126"/>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nvGrpSpPr>
              <p:cNvPr id="52351" name="Group 127"/>
              <p:cNvGrpSpPr>
                <a:grpSpLocks/>
              </p:cNvGrpSpPr>
              <p:nvPr/>
            </p:nvGrpSpPr>
            <p:grpSpPr bwMode="auto">
              <a:xfrm rot="41632372">
                <a:off x="3863" y="2695"/>
                <a:ext cx="516" cy="926"/>
                <a:chOff x="928" y="430"/>
                <a:chExt cx="1925" cy="3521"/>
              </a:xfrm>
            </p:grpSpPr>
            <p:sp>
              <p:nvSpPr>
                <p:cNvPr id="52352" name="Freeform 128"/>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53" name="Freeform 129"/>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54" name="Freeform 130"/>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grpSp>
      <p:grpSp>
        <p:nvGrpSpPr>
          <p:cNvPr id="52355" name="Group 131"/>
          <p:cNvGrpSpPr>
            <a:grpSpLocks/>
          </p:cNvGrpSpPr>
          <p:nvPr userDrawn="1"/>
        </p:nvGrpSpPr>
        <p:grpSpPr bwMode="auto">
          <a:xfrm rot="4433406" flipH="1" flipV="1">
            <a:off x="9358314" y="671514"/>
            <a:ext cx="644525" cy="831849"/>
            <a:chOff x="1204" y="2187"/>
            <a:chExt cx="364" cy="357"/>
          </a:xfrm>
        </p:grpSpPr>
        <p:grpSp>
          <p:nvGrpSpPr>
            <p:cNvPr id="52356" name="Group 132"/>
            <p:cNvGrpSpPr>
              <a:grpSpLocks/>
            </p:cNvGrpSpPr>
            <p:nvPr/>
          </p:nvGrpSpPr>
          <p:grpSpPr bwMode="auto">
            <a:xfrm rot="21289124" flipH="1">
              <a:off x="1384" y="2187"/>
              <a:ext cx="184" cy="336"/>
              <a:chOff x="928" y="430"/>
              <a:chExt cx="1925" cy="3521"/>
            </a:xfrm>
          </p:grpSpPr>
          <p:sp>
            <p:nvSpPr>
              <p:cNvPr id="52357" name="Freeform 133"/>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58" name="Freeform 134"/>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59" name="Freeform 135"/>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52360" name="Group 136"/>
            <p:cNvGrpSpPr>
              <a:grpSpLocks/>
            </p:cNvGrpSpPr>
            <p:nvPr/>
          </p:nvGrpSpPr>
          <p:grpSpPr bwMode="auto">
            <a:xfrm rot="42792305">
              <a:off x="1204" y="2208"/>
              <a:ext cx="184" cy="336"/>
              <a:chOff x="928" y="430"/>
              <a:chExt cx="1925" cy="3521"/>
            </a:xfrm>
          </p:grpSpPr>
          <p:sp>
            <p:nvSpPr>
              <p:cNvPr id="52361" name="Freeform 137"/>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62" name="Freeform 138"/>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63" name="Freeform 139"/>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52364" name="Group 140"/>
          <p:cNvGrpSpPr>
            <a:grpSpLocks/>
          </p:cNvGrpSpPr>
          <p:nvPr userDrawn="1"/>
        </p:nvGrpSpPr>
        <p:grpSpPr bwMode="auto">
          <a:xfrm rot="6328305" flipH="1" flipV="1">
            <a:off x="10366376" y="2159530"/>
            <a:ext cx="304800" cy="395817"/>
            <a:chOff x="1204" y="2187"/>
            <a:chExt cx="364" cy="357"/>
          </a:xfrm>
        </p:grpSpPr>
        <p:grpSp>
          <p:nvGrpSpPr>
            <p:cNvPr id="52365" name="Group 141"/>
            <p:cNvGrpSpPr>
              <a:grpSpLocks/>
            </p:cNvGrpSpPr>
            <p:nvPr/>
          </p:nvGrpSpPr>
          <p:grpSpPr bwMode="auto">
            <a:xfrm rot="21289124" flipH="1">
              <a:off x="1384" y="2187"/>
              <a:ext cx="184" cy="336"/>
              <a:chOff x="928" y="430"/>
              <a:chExt cx="1925" cy="3521"/>
            </a:xfrm>
          </p:grpSpPr>
          <p:sp>
            <p:nvSpPr>
              <p:cNvPr id="52366" name="Freeform 142"/>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52367" name="Freeform 143"/>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52368" name="Freeform 144"/>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grpSp>
        <p:grpSp>
          <p:nvGrpSpPr>
            <p:cNvPr id="52369" name="Group 145"/>
            <p:cNvGrpSpPr>
              <a:grpSpLocks/>
            </p:cNvGrpSpPr>
            <p:nvPr/>
          </p:nvGrpSpPr>
          <p:grpSpPr bwMode="auto">
            <a:xfrm rot="42792305">
              <a:off x="1204" y="2208"/>
              <a:ext cx="184" cy="336"/>
              <a:chOff x="928" y="430"/>
              <a:chExt cx="1925" cy="3521"/>
            </a:xfrm>
          </p:grpSpPr>
          <p:sp>
            <p:nvSpPr>
              <p:cNvPr id="52370" name="Freeform 146"/>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52371" name="Freeform 147"/>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52372" name="Freeform 148"/>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grpSp>
      </p:grpSp>
      <p:grpSp>
        <p:nvGrpSpPr>
          <p:cNvPr id="52373" name="Group 149"/>
          <p:cNvGrpSpPr>
            <a:grpSpLocks/>
          </p:cNvGrpSpPr>
          <p:nvPr userDrawn="1"/>
        </p:nvGrpSpPr>
        <p:grpSpPr bwMode="auto">
          <a:xfrm rot="2938033" flipH="1">
            <a:off x="11409099" y="2093120"/>
            <a:ext cx="420688" cy="654049"/>
            <a:chOff x="3863" y="2473"/>
            <a:chExt cx="983" cy="1148"/>
          </a:xfrm>
        </p:grpSpPr>
        <p:grpSp>
          <p:nvGrpSpPr>
            <p:cNvPr id="52374" name="Group 150"/>
            <p:cNvGrpSpPr>
              <a:grpSpLocks/>
            </p:cNvGrpSpPr>
            <p:nvPr/>
          </p:nvGrpSpPr>
          <p:grpSpPr bwMode="auto">
            <a:xfrm>
              <a:off x="3863" y="2473"/>
              <a:ext cx="983" cy="1148"/>
              <a:chOff x="3863" y="2473"/>
              <a:chExt cx="983" cy="1148"/>
            </a:xfrm>
          </p:grpSpPr>
          <p:grpSp>
            <p:nvGrpSpPr>
              <p:cNvPr id="52375" name="Group 151"/>
              <p:cNvGrpSpPr>
                <a:grpSpLocks/>
              </p:cNvGrpSpPr>
              <p:nvPr/>
            </p:nvGrpSpPr>
            <p:grpSpPr bwMode="auto">
              <a:xfrm rot="20092130" flipH="1">
                <a:off x="4330" y="2473"/>
                <a:ext cx="516" cy="926"/>
                <a:chOff x="928" y="430"/>
                <a:chExt cx="1925" cy="3521"/>
              </a:xfrm>
            </p:grpSpPr>
            <p:sp>
              <p:nvSpPr>
                <p:cNvPr id="52376" name="Freeform 152"/>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77" name="Freeform 153"/>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78" name="Freeform 154"/>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52379" name="Group 155"/>
              <p:cNvGrpSpPr>
                <a:grpSpLocks/>
              </p:cNvGrpSpPr>
              <p:nvPr/>
            </p:nvGrpSpPr>
            <p:grpSpPr bwMode="auto">
              <a:xfrm rot="41632372">
                <a:off x="3863" y="2695"/>
                <a:ext cx="516" cy="926"/>
                <a:chOff x="928" y="430"/>
                <a:chExt cx="1925" cy="3521"/>
              </a:xfrm>
            </p:grpSpPr>
            <p:sp>
              <p:nvSpPr>
                <p:cNvPr id="52380" name="Freeform 156"/>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81" name="Freeform 157"/>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52382" name="Freeform 158"/>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52383" name="Group 159"/>
            <p:cNvGrpSpPr>
              <a:grpSpLocks/>
            </p:cNvGrpSpPr>
            <p:nvPr/>
          </p:nvGrpSpPr>
          <p:grpSpPr bwMode="auto">
            <a:xfrm rot="1750193">
              <a:off x="4044" y="2688"/>
              <a:ext cx="616" cy="718"/>
              <a:chOff x="3863" y="2473"/>
              <a:chExt cx="983" cy="1148"/>
            </a:xfrm>
          </p:grpSpPr>
          <p:grpSp>
            <p:nvGrpSpPr>
              <p:cNvPr id="52384" name="Group 160"/>
              <p:cNvGrpSpPr>
                <a:grpSpLocks/>
              </p:cNvGrpSpPr>
              <p:nvPr/>
            </p:nvGrpSpPr>
            <p:grpSpPr bwMode="auto">
              <a:xfrm rot="20092130" flipH="1">
                <a:off x="4330" y="2473"/>
                <a:ext cx="516" cy="926"/>
                <a:chOff x="928" y="430"/>
                <a:chExt cx="1925" cy="3521"/>
              </a:xfrm>
            </p:grpSpPr>
            <p:sp>
              <p:nvSpPr>
                <p:cNvPr id="52385" name="Freeform 161"/>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86" name="Freeform 162"/>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87" name="Freeform 163"/>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nvGrpSpPr>
              <p:cNvPr id="52388" name="Group 164"/>
              <p:cNvGrpSpPr>
                <a:grpSpLocks/>
              </p:cNvGrpSpPr>
              <p:nvPr/>
            </p:nvGrpSpPr>
            <p:grpSpPr bwMode="auto">
              <a:xfrm rot="41632372">
                <a:off x="3863" y="2695"/>
                <a:ext cx="516" cy="926"/>
                <a:chOff x="928" y="430"/>
                <a:chExt cx="1925" cy="3521"/>
              </a:xfrm>
            </p:grpSpPr>
            <p:sp>
              <p:nvSpPr>
                <p:cNvPr id="52389" name="Freeform 165"/>
                <p:cNvSpPr>
                  <a:spLocks/>
                </p:cNvSpPr>
                <p:nvPr/>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90" name="Freeform 166"/>
                <p:cNvSpPr>
                  <a:spLocks/>
                </p:cNvSpPr>
                <p:nvPr/>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52391" name="Freeform 167"/>
                <p:cNvSpPr>
                  <a:spLocks/>
                </p:cNvSpPr>
                <p:nvPr/>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grpSp>
      <p:pic>
        <p:nvPicPr>
          <p:cNvPr id="52392" name="Picture 168" descr="7"/>
          <p:cNvPicPr>
            <a:picLocks noChangeAspect="1" noChangeArrowheads="1"/>
          </p:cNvPicPr>
          <p:nvPr userDrawn="1"/>
        </p:nvPicPr>
        <p:blipFill>
          <a:blip r:embed="rId5" cstate="print"/>
          <a:srcRect/>
          <a:stretch>
            <a:fillRect/>
          </a:stretch>
        </p:blipFill>
        <p:spPr bwMode="auto">
          <a:xfrm rot="9712392">
            <a:off x="4853517" y="3427414"/>
            <a:ext cx="378883" cy="307975"/>
          </a:xfrm>
          <a:prstGeom prst="rect">
            <a:avLst/>
          </a:prstGeom>
          <a:noFill/>
        </p:spPr>
      </p:pic>
      <p:pic>
        <p:nvPicPr>
          <p:cNvPr id="52393" name="Picture 169" descr="6"/>
          <p:cNvPicPr>
            <a:picLocks noChangeAspect="1" noChangeArrowheads="1"/>
          </p:cNvPicPr>
          <p:nvPr userDrawn="1"/>
        </p:nvPicPr>
        <p:blipFill>
          <a:blip r:embed="rId6" cstate="print"/>
          <a:srcRect/>
          <a:stretch>
            <a:fillRect/>
          </a:stretch>
        </p:blipFill>
        <p:spPr bwMode="auto">
          <a:xfrm rot="789728">
            <a:off x="1966385" y="3417888"/>
            <a:ext cx="654049" cy="476250"/>
          </a:xfrm>
          <a:prstGeom prst="rect">
            <a:avLst/>
          </a:prstGeom>
          <a:noFill/>
        </p:spPr>
      </p:pic>
      <p:pic>
        <p:nvPicPr>
          <p:cNvPr id="52394" name="Picture 170" descr="7"/>
          <p:cNvPicPr>
            <a:picLocks noChangeAspect="1" noChangeArrowheads="1"/>
          </p:cNvPicPr>
          <p:nvPr userDrawn="1"/>
        </p:nvPicPr>
        <p:blipFill>
          <a:blip r:embed="rId7" cstate="print"/>
          <a:srcRect/>
          <a:stretch>
            <a:fillRect/>
          </a:stretch>
        </p:blipFill>
        <p:spPr bwMode="auto">
          <a:xfrm rot="789728">
            <a:off x="3424767" y="2833689"/>
            <a:ext cx="893233" cy="661987"/>
          </a:xfrm>
          <a:prstGeom prst="rect">
            <a:avLst/>
          </a:prstGeom>
          <a:noFill/>
        </p:spPr>
      </p:pic>
      <p:pic>
        <p:nvPicPr>
          <p:cNvPr id="52395" name="Picture 171" descr="8"/>
          <p:cNvPicPr>
            <a:picLocks noChangeAspect="1" noChangeArrowheads="1"/>
          </p:cNvPicPr>
          <p:nvPr userDrawn="1"/>
        </p:nvPicPr>
        <p:blipFill>
          <a:blip r:embed="rId8" cstate="print"/>
          <a:srcRect/>
          <a:stretch>
            <a:fillRect/>
          </a:stretch>
        </p:blipFill>
        <p:spPr bwMode="auto">
          <a:xfrm rot="6335308" flipH="1">
            <a:off x="9713648" y="3727186"/>
            <a:ext cx="293688" cy="395816"/>
          </a:xfrm>
          <a:prstGeom prst="rect">
            <a:avLst/>
          </a:prstGeom>
          <a:noFill/>
        </p:spPr>
      </p:pic>
      <p:pic>
        <p:nvPicPr>
          <p:cNvPr id="52396" name="Picture 172" descr="1"/>
          <p:cNvPicPr>
            <a:picLocks noChangeAspect="1" noChangeArrowheads="1"/>
          </p:cNvPicPr>
          <p:nvPr userDrawn="1"/>
        </p:nvPicPr>
        <p:blipFill>
          <a:blip r:embed="rId9" cstate="print"/>
          <a:srcRect/>
          <a:stretch>
            <a:fillRect/>
          </a:stretch>
        </p:blipFill>
        <p:spPr bwMode="auto">
          <a:xfrm rot="789728">
            <a:off x="10517718" y="3282950"/>
            <a:ext cx="670983" cy="503238"/>
          </a:xfrm>
          <a:prstGeom prst="rect">
            <a:avLst/>
          </a:prstGeom>
          <a:noFill/>
        </p:spPr>
      </p:pic>
      <p:pic>
        <p:nvPicPr>
          <p:cNvPr id="52397" name="Picture 173" descr="10"/>
          <p:cNvPicPr>
            <a:picLocks noChangeAspect="1" noChangeArrowheads="1"/>
          </p:cNvPicPr>
          <p:nvPr userDrawn="1"/>
        </p:nvPicPr>
        <p:blipFill>
          <a:blip r:embed="rId10" cstate="print"/>
          <a:srcRect/>
          <a:stretch>
            <a:fillRect/>
          </a:stretch>
        </p:blipFill>
        <p:spPr bwMode="auto">
          <a:xfrm rot="789728" flipH="1">
            <a:off x="1198034" y="1490663"/>
            <a:ext cx="556684" cy="417512"/>
          </a:xfrm>
          <a:prstGeom prst="rect">
            <a:avLst/>
          </a:prstGeom>
          <a:noFill/>
        </p:spPr>
      </p:pic>
      <p:pic>
        <p:nvPicPr>
          <p:cNvPr id="52398" name="Picture 174" descr="6"/>
          <p:cNvPicPr>
            <a:picLocks noChangeAspect="1" noChangeArrowheads="1"/>
          </p:cNvPicPr>
          <p:nvPr userDrawn="1"/>
        </p:nvPicPr>
        <p:blipFill>
          <a:blip r:embed="rId11" cstate="print"/>
          <a:srcRect/>
          <a:stretch>
            <a:fillRect/>
          </a:stretch>
        </p:blipFill>
        <p:spPr bwMode="auto">
          <a:xfrm rot="789728">
            <a:off x="10320867" y="1700213"/>
            <a:ext cx="416984" cy="303212"/>
          </a:xfrm>
          <a:prstGeom prst="rect">
            <a:avLst/>
          </a:prstGeom>
          <a:noFill/>
        </p:spPr>
      </p:pic>
      <p:pic>
        <p:nvPicPr>
          <p:cNvPr id="52399" name="Picture 175" descr="3"/>
          <p:cNvPicPr>
            <a:picLocks noChangeAspect="1" noChangeArrowheads="1"/>
          </p:cNvPicPr>
          <p:nvPr userDrawn="1"/>
        </p:nvPicPr>
        <p:blipFill>
          <a:blip r:embed="rId12" cstate="print"/>
          <a:srcRect/>
          <a:stretch>
            <a:fillRect/>
          </a:stretch>
        </p:blipFill>
        <p:spPr bwMode="auto">
          <a:xfrm rot="2448486">
            <a:off x="2662767" y="2895600"/>
            <a:ext cx="647700" cy="203200"/>
          </a:xfrm>
          <a:prstGeom prst="rect">
            <a:avLst/>
          </a:prstGeom>
          <a:noFill/>
        </p:spPr>
      </p:pic>
      <p:grpSp>
        <p:nvGrpSpPr>
          <p:cNvPr id="52400" name="Group 176"/>
          <p:cNvGrpSpPr>
            <a:grpSpLocks/>
          </p:cNvGrpSpPr>
          <p:nvPr userDrawn="1"/>
        </p:nvGrpSpPr>
        <p:grpSpPr bwMode="auto">
          <a:xfrm>
            <a:off x="-40217" y="2395538"/>
            <a:ext cx="1583268" cy="1924050"/>
            <a:chOff x="-19" y="1661"/>
            <a:chExt cx="654" cy="1060"/>
          </a:xfrm>
        </p:grpSpPr>
        <p:pic>
          <p:nvPicPr>
            <p:cNvPr id="52401" name="Picture 158" descr="123"/>
            <p:cNvPicPr>
              <a:picLocks noChangeAspect="1" noChangeArrowheads="1"/>
            </p:cNvPicPr>
            <p:nvPr/>
          </p:nvPicPr>
          <p:blipFill>
            <a:blip r:embed="rId13" cstate="print"/>
            <a:srcRect/>
            <a:stretch>
              <a:fillRect/>
            </a:stretch>
          </p:blipFill>
          <p:spPr bwMode="auto">
            <a:xfrm rot="17873188">
              <a:off x="127" y="1723"/>
              <a:ext cx="515" cy="500"/>
            </a:xfrm>
            <a:prstGeom prst="rect">
              <a:avLst/>
            </a:prstGeom>
            <a:noFill/>
            <a:ln w="9525">
              <a:noFill/>
              <a:miter lim="800000"/>
              <a:headEnd/>
              <a:tailEnd/>
            </a:ln>
          </p:spPr>
        </p:pic>
        <p:pic>
          <p:nvPicPr>
            <p:cNvPr id="52402" name="Picture 158" descr="123"/>
            <p:cNvPicPr>
              <a:picLocks noChangeAspect="1" noChangeArrowheads="1"/>
            </p:cNvPicPr>
            <p:nvPr/>
          </p:nvPicPr>
          <p:blipFill>
            <a:blip r:embed="rId14" cstate="print"/>
            <a:srcRect/>
            <a:stretch>
              <a:fillRect/>
            </a:stretch>
          </p:blipFill>
          <p:spPr bwMode="auto">
            <a:xfrm>
              <a:off x="-19" y="2266"/>
              <a:ext cx="469" cy="455"/>
            </a:xfrm>
            <a:prstGeom prst="rect">
              <a:avLst/>
            </a:prstGeom>
            <a:noFill/>
            <a:ln w="9525">
              <a:noFill/>
              <a:miter lim="800000"/>
              <a:headEnd/>
              <a:tailEnd/>
            </a:ln>
          </p:spPr>
        </p:pic>
        <p:pic>
          <p:nvPicPr>
            <p:cNvPr id="52403" name="Picture 179" descr="1"/>
            <p:cNvPicPr>
              <a:picLocks noChangeAspect="1" noChangeArrowheads="1"/>
            </p:cNvPicPr>
            <p:nvPr/>
          </p:nvPicPr>
          <p:blipFill>
            <a:blip r:embed="rId9" cstate="print"/>
            <a:srcRect l="46971"/>
            <a:stretch>
              <a:fillRect/>
            </a:stretch>
          </p:blipFill>
          <p:spPr bwMode="auto">
            <a:xfrm>
              <a:off x="0" y="1661"/>
              <a:ext cx="503" cy="949"/>
            </a:xfrm>
            <a:prstGeom prst="rect">
              <a:avLst/>
            </a:prstGeom>
            <a:noFill/>
          </p:spPr>
        </p:pic>
      </p:grpSp>
      <p:pic>
        <p:nvPicPr>
          <p:cNvPr id="52404" name="Picture 180" descr="01"/>
          <p:cNvPicPr>
            <a:picLocks noChangeAspect="1" noChangeArrowheads="1"/>
          </p:cNvPicPr>
          <p:nvPr userDrawn="1"/>
        </p:nvPicPr>
        <p:blipFill>
          <a:blip r:embed="rId15" cstate="print"/>
          <a:srcRect r="49516" b="-4063"/>
          <a:stretch>
            <a:fillRect/>
          </a:stretch>
        </p:blipFill>
        <p:spPr bwMode="auto">
          <a:xfrm>
            <a:off x="11713634" y="4062413"/>
            <a:ext cx="474133" cy="430212"/>
          </a:xfrm>
          <a:prstGeom prst="rect">
            <a:avLst/>
          </a:prstGeom>
          <a:noFill/>
        </p:spPr>
      </p:pic>
      <p:pic>
        <p:nvPicPr>
          <p:cNvPr id="52405" name="Picture 181" descr="11"/>
          <p:cNvPicPr>
            <a:picLocks noChangeAspect="1" noChangeArrowheads="1"/>
          </p:cNvPicPr>
          <p:nvPr userDrawn="1"/>
        </p:nvPicPr>
        <p:blipFill>
          <a:blip r:embed="rId16" cstate="print"/>
          <a:srcRect/>
          <a:stretch>
            <a:fillRect/>
          </a:stretch>
        </p:blipFill>
        <p:spPr bwMode="auto">
          <a:xfrm>
            <a:off x="391584" y="2065338"/>
            <a:ext cx="1066800" cy="855662"/>
          </a:xfrm>
          <a:prstGeom prst="rect">
            <a:avLst/>
          </a:prstGeom>
          <a:noFill/>
        </p:spPr>
      </p:pic>
      <p:pic>
        <p:nvPicPr>
          <p:cNvPr id="52406" name="Picture 182" descr="6"/>
          <p:cNvPicPr>
            <a:picLocks noChangeAspect="1" noChangeArrowheads="1"/>
          </p:cNvPicPr>
          <p:nvPr userDrawn="1"/>
        </p:nvPicPr>
        <p:blipFill>
          <a:blip r:embed="rId17" cstate="print"/>
          <a:srcRect r="75356"/>
          <a:stretch>
            <a:fillRect/>
          </a:stretch>
        </p:blipFill>
        <p:spPr bwMode="auto">
          <a:xfrm>
            <a:off x="11861800" y="3500438"/>
            <a:ext cx="330200" cy="976312"/>
          </a:xfrm>
          <a:prstGeom prst="rect">
            <a:avLst/>
          </a:prstGeom>
          <a:noFill/>
        </p:spPr>
      </p:pic>
      <p:pic>
        <p:nvPicPr>
          <p:cNvPr id="52407" name="Picture 183" descr="3"/>
          <p:cNvPicPr>
            <a:picLocks noChangeAspect="1" noChangeArrowheads="1"/>
          </p:cNvPicPr>
          <p:nvPr userDrawn="1"/>
        </p:nvPicPr>
        <p:blipFill>
          <a:blip r:embed="rId18" cstate="print"/>
          <a:srcRect/>
          <a:stretch>
            <a:fillRect/>
          </a:stretch>
        </p:blipFill>
        <p:spPr bwMode="auto">
          <a:xfrm rot="3319150">
            <a:off x="5325799" y="649024"/>
            <a:ext cx="573087" cy="319617"/>
          </a:xfrm>
          <a:prstGeom prst="rect">
            <a:avLst/>
          </a:prstGeom>
          <a:noFill/>
        </p:spPr>
      </p:pic>
      <p:pic>
        <p:nvPicPr>
          <p:cNvPr id="52408" name="Picture 158" descr="123"/>
          <p:cNvPicPr>
            <a:picLocks noChangeAspect="1" noChangeArrowheads="1"/>
          </p:cNvPicPr>
          <p:nvPr userDrawn="1"/>
        </p:nvPicPr>
        <p:blipFill>
          <a:blip r:embed="rId19" cstate="print"/>
          <a:srcRect/>
          <a:stretch>
            <a:fillRect/>
          </a:stretch>
        </p:blipFill>
        <p:spPr bwMode="auto">
          <a:xfrm rot="14286689">
            <a:off x="6662474" y="669661"/>
            <a:ext cx="515938" cy="662516"/>
          </a:xfrm>
          <a:prstGeom prst="rect">
            <a:avLst/>
          </a:prstGeom>
          <a:noFill/>
          <a:ln w="9525">
            <a:noFill/>
            <a:miter lim="800000"/>
            <a:headEnd/>
            <a:tailEnd/>
          </a:ln>
        </p:spPr>
      </p:pic>
      <p:pic>
        <p:nvPicPr>
          <p:cNvPr id="52409" name="Picture 185" descr="01"/>
          <p:cNvPicPr>
            <a:picLocks noChangeAspect="1" noChangeArrowheads="1"/>
          </p:cNvPicPr>
          <p:nvPr userDrawn="1"/>
        </p:nvPicPr>
        <p:blipFill>
          <a:blip r:embed="rId20" cstate="print"/>
          <a:srcRect/>
          <a:stretch>
            <a:fillRect/>
          </a:stretch>
        </p:blipFill>
        <p:spPr bwMode="auto">
          <a:xfrm rot="20321404">
            <a:off x="4991101" y="1328738"/>
            <a:ext cx="302684" cy="387350"/>
          </a:xfrm>
          <a:prstGeom prst="rect">
            <a:avLst/>
          </a:prstGeom>
          <a:noFill/>
        </p:spPr>
      </p:pic>
      <p:pic>
        <p:nvPicPr>
          <p:cNvPr id="52410" name="Picture 158" descr="123"/>
          <p:cNvPicPr>
            <a:picLocks noChangeAspect="1" noChangeArrowheads="1"/>
          </p:cNvPicPr>
          <p:nvPr userDrawn="1"/>
        </p:nvPicPr>
        <p:blipFill>
          <a:blip r:embed="rId21" cstate="print"/>
          <a:srcRect/>
          <a:stretch>
            <a:fillRect/>
          </a:stretch>
        </p:blipFill>
        <p:spPr bwMode="auto">
          <a:xfrm rot="14286689">
            <a:off x="5590118" y="1041400"/>
            <a:ext cx="577850" cy="742951"/>
          </a:xfrm>
          <a:prstGeom prst="rect">
            <a:avLst/>
          </a:prstGeom>
          <a:noFill/>
          <a:ln w="9525">
            <a:noFill/>
            <a:miter lim="800000"/>
            <a:headEnd/>
            <a:tailEnd/>
          </a:ln>
        </p:spPr>
      </p:pic>
      <p:pic>
        <p:nvPicPr>
          <p:cNvPr id="52411" name="Picture 187" descr="01"/>
          <p:cNvPicPr>
            <a:picLocks noChangeAspect="1" noChangeArrowheads="1"/>
          </p:cNvPicPr>
          <p:nvPr userDrawn="1"/>
        </p:nvPicPr>
        <p:blipFill>
          <a:blip r:embed="rId20" cstate="print"/>
          <a:srcRect/>
          <a:stretch>
            <a:fillRect/>
          </a:stretch>
        </p:blipFill>
        <p:spPr bwMode="auto">
          <a:xfrm rot="39130477">
            <a:off x="4659578" y="1922199"/>
            <a:ext cx="227013" cy="516467"/>
          </a:xfrm>
          <a:prstGeom prst="rect">
            <a:avLst/>
          </a:prstGeom>
          <a:noFill/>
        </p:spPr>
      </p:pic>
      <p:pic>
        <p:nvPicPr>
          <p:cNvPr id="52412" name="Picture 188" descr="10"/>
          <p:cNvPicPr>
            <a:picLocks noChangeAspect="1" noChangeArrowheads="1"/>
          </p:cNvPicPr>
          <p:nvPr userDrawn="1"/>
        </p:nvPicPr>
        <p:blipFill>
          <a:blip r:embed="rId22" cstate="print"/>
          <a:srcRect/>
          <a:stretch>
            <a:fillRect/>
          </a:stretch>
        </p:blipFill>
        <p:spPr bwMode="auto">
          <a:xfrm rot="789728">
            <a:off x="4739217" y="1892300"/>
            <a:ext cx="584200" cy="438150"/>
          </a:xfrm>
          <a:prstGeom prst="rect">
            <a:avLst/>
          </a:prstGeom>
          <a:noFill/>
        </p:spPr>
      </p:pic>
      <p:pic>
        <p:nvPicPr>
          <p:cNvPr id="52413" name="Picture 189" descr="3"/>
          <p:cNvPicPr>
            <a:picLocks noChangeAspect="1" noChangeArrowheads="1"/>
          </p:cNvPicPr>
          <p:nvPr userDrawn="1"/>
        </p:nvPicPr>
        <p:blipFill>
          <a:blip r:embed="rId23" cstate="print"/>
          <a:srcRect/>
          <a:stretch>
            <a:fillRect/>
          </a:stretch>
        </p:blipFill>
        <p:spPr bwMode="auto">
          <a:xfrm rot="2448486">
            <a:off x="5408084" y="2873376"/>
            <a:ext cx="946149" cy="295275"/>
          </a:xfrm>
          <a:prstGeom prst="rect">
            <a:avLst/>
          </a:prstGeom>
          <a:noFill/>
        </p:spPr>
      </p:pic>
      <p:pic>
        <p:nvPicPr>
          <p:cNvPr id="52414" name="Picture 158" descr="123"/>
          <p:cNvPicPr>
            <a:picLocks noChangeAspect="1" noChangeArrowheads="1"/>
          </p:cNvPicPr>
          <p:nvPr userDrawn="1"/>
        </p:nvPicPr>
        <p:blipFill>
          <a:blip r:embed="rId24" cstate="print"/>
          <a:srcRect/>
          <a:stretch>
            <a:fillRect/>
          </a:stretch>
        </p:blipFill>
        <p:spPr bwMode="auto">
          <a:xfrm rot="13906549">
            <a:off x="6948754" y="1197769"/>
            <a:ext cx="385762" cy="495300"/>
          </a:xfrm>
          <a:prstGeom prst="rect">
            <a:avLst/>
          </a:prstGeom>
          <a:noFill/>
          <a:ln w="9525">
            <a:noFill/>
            <a:miter lim="800000"/>
            <a:headEnd/>
            <a:tailEnd/>
          </a:ln>
        </p:spPr>
      </p:pic>
      <p:pic>
        <p:nvPicPr>
          <p:cNvPr id="52415" name="Picture 191" descr="3"/>
          <p:cNvPicPr>
            <a:picLocks noChangeAspect="1" noChangeArrowheads="1"/>
          </p:cNvPicPr>
          <p:nvPr userDrawn="1"/>
        </p:nvPicPr>
        <p:blipFill>
          <a:blip r:embed="rId25" cstate="print"/>
          <a:srcRect/>
          <a:stretch>
            <a:fillRect/>
          </a:stretch>
        </p:blipFill>
        <p:spPr bwMode="auto">
          <a:xfrm rot="2448486">
            <a:off x="8312151" y="1063626"/>
            <a:ext cx="840316" cy="263525"/>
          </a:xfrm>
          <a:prstGeom prst="rect">
            <a:avLst/>
          </a:prstGeom>
          <a:noFill/>
        </p:spPr>
      </p:pic>
      <p:pic>
        <p:nvPicPr>
          <p:cNvPr id="52416" name="Picture 158" descr="123"/>
          <p:cNvPicPr>
            <a:picLocks noChangeAspect="1" noChangeArrowheads="1"/>
          </p:cNvPicPr>
          <p:nvPr userDrawn="1"/>
        </p:nvPicPr>
        <p:blipFill>
          <a:blip r:embed="rId26" cstate="print"/>
          <a:srcRect/>
          <a:stretch>
            <a:fillRect/>
          </a:stretch>
        </p:blipFill>
        <p:spPr bwMode="auto">
          <a:xfrm rot="13681599">
            <a:off x="9635861" y="1568716"/>
            <a:ext cx="550863" cy="709083"/>
          </a:xfrm>
          <a:prstGeom prst="rect">
            <a:avLst/>
          </a:prstGeom>
          <a:noFill/>
          <a:ln w="9525">
            <a:noFill/>
            <a:miter lim="800000"/>
            <a:headEnd/>
            <a:tailEnd/>
          </a:ln>
        </p:spPr>
      </p:pic>
      <p:pic>
        <p:nvPicPr>
          <p:cNvPr id="52417" name="Picture 193" descr="9"/>
          <p:cNvPicPr>
            <a:picLocks noChangeAspect="1" noChangeArrowheads="1"/>
          </p:cNvPicPr>
          <p:nvPr userDrawn="1"/>
        </p:nvPicPr>
        <p:blipFill>
          <a:blip r:embed="rId27" cstate="print"/>
          <a:srcRect/>
          <a:stretch>
            <a:fillRect/>
          </a:stretch>
        </p:blipFill>
        <p:spPr bwMode="auto">
          <a:xfrm rot="789728">
            <a:off x="9169401" y="2565400"/>
            <a:ext cx="429684" cy="342900"/>
          </a:xfrm>
          <a:prstGeom prst="rect">
            <a:avLst/>
          </a:prstGeom>
          <a:noFill/>
        </p:spPr>
      </p:pic>
      <p:pic>
        <p:nvPicPr>
          <p:cNvPr id="52418" name="Picture 194" descr="9"/>
          <p:cNvPicPr>
            <a:picLocks noChangeAspect="1" noChangeArrowheads="1"/>
          </p:cNvPicPr>
          <p:nvPr userDrawn="1"/>
        </p:nvPicPr>
        <p:blipFill>
          <a:blip r:embed="rId27" cstate="print"/>
          <a:srcRect/>
          <a:stretch>
            <a:fillRect/>
          </a:stretch>
        </p:blipFill>
        <p:spPr bwMode="auto">
          <a:xfrm rot="789728">
            <a:off x="8132234" y="3503614"/>
            <a:ext cx="522817" cy="420687"/>
          </a:xfrm>
          <a:prstGeom prst="rect">
            <a:avLst/>
          </a:prstGeom>
          <a:noFill/>
        </p:spPr>
      </p:pic>
      <p:pic>
        <p:nvPicPr>
          <p:cNvPr id="52419" name="Picture 195" descr="01"/>
          <p:cNvPicPr>
            <a:picLocks noChangeAspect="1" noChangeArrowheads="1"/>
          </p:cNvPicPr>
          <p:nvPr userDrawn="1"/>
        </p:nvPicPr>
        <p:blipFill>
          <a:blip r:embed="rId20" cstate="print"/>
          <a:srcRect/>
          <a:stretch>
            <a:fillRect/>
          </a:stretch>
        </p:blipFill>
        <p:spPr bwMode="auto">
          <a:xfrm rot="39130477">
            <a:off x="8089636" y="3625057"/>
            <a:ext cx="227013" cy="514351"/>
          </a:xfrm>
          <a:prstGeom prst="rect">
            <a:avLst/>
          </a:prstGeom>
          <a:noFill/>
        </p:spPr>
      </p:pic>
      <p:pic>
        <p:nvPicPr>
          <p:cNvPr id="52420" name="Picture 196" descr="4"/>
          <p:cNvPicPr>
            <a:picLocks noChangeAspect="1" noChangeArrowheads="1"/>
          </p:cNvPicPr>
          <p:nvPr userDrawn="1"/>
        </p:nvPicPr>
        <p:blipFill>
          <a:blip r:embed="rId28" cstate="print"/>
          <a:srcRect/>
          <a:stretch>
            <a:fillRect/>
          </a:stretch>
        </p:blipFill>
        <p:spPr bwMode="auto">
          <a:xfrm rot="789728" flipH="1">
            <a:off x="7797801" y="1468438"/>
            <a:ext cx="969433" cy="690562"/>
          </a:xfrm>
          <a:prstGeom prst="rect">
            <a:avLst/>
          </a:prstGeom>
          <a:noFill/>
        </p:spPr>
      </p:pic>
      <p:pic>
        <p:nvPicPr>
          <p:cNvPr id="52421" name="Picture 197" descr="10"/>
          <p:cNvPicPr>
            <a:picLocks noChangeAspect="1" noChangeArrowheads="1"/>
          </p:cNvPicPr>
          <p:nvPr userDrawn="1"/>
        </p:nvPicPr>
        <p:blipFill>
          <a:blip r:embed="rId29" cstate="print"/>
          <a:srcRect/>
          <a:stretch>
            <a:fillRect/>
          </a:stretch>
        </p:blipFill>
        <p:spPr bwMode="auto">
          <a:xfrm rot="789728">
            <a:off x="6098118" y="1846264"/>
            <a:ext cx="789516" cy="592137"/>
          </a:xfrm>
          <a:prstGeom prst="rect">
            <a:avLst/>
          </a:prstGeom>
          <a:noFill/>
        </p:spPr>
      </p:pic>
      <p:pic>
        <p:nvPicPr>
          <p:cNvPr id="52422" name="Picture 198" descr="6"/>
          <p:cNvPicPr>
            <a:picLocks noChangeAspect="1" noChangeArrowheads="1"/>
          </p:cNvPicPr>
          <p:nvPr userDrawn="1"/>
        </p:nvPicPr>
        <p:blipFill>
          <a:blip r:embed="rId17" cstate="print"/>
          <a:srcRect/>
          <a:stretch>
            <a:fillRect/>
          </a:stretch>
        </p:blipFill>
        <p:spPr bwMode="auto">
          <a:xfrm rot="789728">
            <a:off x="8627534" y="1430338"/>
            <a:ext cx="967317" cy="703262"/>
          </a:xfrm>
          <a:prstGeom prst="rect">
            <a:avLst/>
          </a:prstGeom>
          <a:noFill/>
        </p:spPr>
      </p:pic>
      <p:pic>
        <p:nvPicPr>
          <p:cNvPr id="52423" name="Picture 199" descr="7"/>
          <p:cNvPicPr>
            <a:picLocks noChangeAspect="1" noChangeArrowheads="1"/>
          </p:cNvPicPr>
          <p:nvPr userDrawn="1"/>
        </p:nvPicPr>
        <p:blipFill>
          <a:blip r:embed="rId30" cstate="print"/>
          <a:srcRect/>
          <a:stretch>
            <a:fillRect/>
          </a:stretch>
        </p:blipFill>
        <p:spPr bwMode="auto">
          <a:xfrm rot="789728" flipH="1">
            <a:off x="7630584" y="1955801"/>
            <a:ext cx="812800" cy="606425"/>
          </a:xfrm>
          <a:prstGeom prst="rect">
            <a:avLst/>
          </a:prstGeom>
          <a:noFill/>
        </p:spPr>
      </p:pic>
      <p:pic>
        <p:nvPicPr>
          <p:cNvPr id="52424" name="Picture 200" descr="9"/>
          <p:cNvPicPr>
            <a:picLocks noChangeAspect="1" noChangeArrowheads="1"/>
          </p:cNvPicPr>
          <p:nvPr userDrawn="1"/>
        </p:nvPicPr>
        <p:blipFill>
          <a:blip r:embed="rId27" cstate="print"/>
          <a:srcRect/>
          <a:stretch>
            <a:fillRect/>
          </a:stretch>
        </p:blipFill>
        <p:spPr bwMode="auto">
          <a:xfrm rot="789728">
            <a:off x="7014633" y="3124200"/>
            <a:ext cx="431800" cy="344488"/>
          </a:xfrm>
          <a:prstGeom prst="rect">
            <a:avLst/>
          </a:prstGeom>
          <a:noFill/>
        </p:spPr>
      </p:pic>
      <p:pic>
        <p:nvPicPr>
          <p:cNvPr id="52425" name="Picture 201" descr="9"/>
          <p:cNvPicPr>
            <a:picLocks noChangeAspect="1" noChangeArrowheads="1"/>
          </p:cNvPicPr>
          <p:nvPr userDrawn="1"/>
        </p:nvPicPr>
        <p:blipFill>
          <a:blip r:embed="rId27" cstate="print"/>
          <a:srcRect/>
          <a:stretch>
            <a:fillRect/>
          </a:stretch>
        </p:blipFill>
        <p:spPr bwMode="auto">
          <a:xfrm rot="789728">
            <a:off x="7706784" y="2328863"/>
            <a:ext cx="522816" cy="419100"/>
          </a:xfrm>
          <a:prstGeom prst="rect">
            <a:avLst/>
          </a:prstGeom>
          <a:noFill/>
        </p:spPr>
      </p:pic>
      <p:pic>
        <p:nvPicPr>
          <p:cNvPr id="52426" name="Picture 202" descr="9"/>
          <p:cNvPicPr>
            <a:picLocks noChangeAspect="1" noChangeArrowheads="1"/>
          </p:cNvPicPr>
          <p:nvPr userDrawn="1"/>
        </p:nvPicPr>
        <p:blipFill>
          <a:blip r:embed="rId27" cstate="print"/>
          <a:srcRect/>
          <a:stretch>
            <a:fillRect/>
          </a:stretch>
        </p:blipFill>
        <p:spPr bwMode="auto">
          <a:xfrm rot="-2950266">
            <a:off x="6334920" y="2514336"/>
            <a:ext cx="392112" cy="560916"/>
          </a:xfrm>
          <a:prstGeom prst="rect">
            <a:avLst/>
          </a:prstGeom>
          <a:noFill/>
        </p:spPr>
      </p:pic>
      <p:pic>
        <p:nvPicPr>
          <p:cNvPr id="52427" name="Picture 203" descr="9"/>
          <p:cNvPicPr>
            <a:picLocks noChangeAspect="1" noChangeArrowheads="1"/>
          </p:cNvPicPr>
          <p:nvPr userDrawn="1"/>
        </p:nvPicPr>
        <p:blipFill>
          <a:blip r:embed="rId31" cstate="print"/>
          <a:srcRect/>
          <a:stretch>
            <a:fillRect/>
          </a:stretch>
        </p:blipFill>
        <p:spPr bwMode="auto">
          <a:xfrm rot="789728">
            <a:off x="8995834" y="1517650"/>
            <a:ext cx="334433" cy="266700"/>
          </a:xfrm>
          <a:prstGeom prst="rect">
            <a:avLst/>
          </a:prstGeom>
          <a:noFill/>
        </p:spPr>
      </p:pic>
      <p:pic>
        <p:nvPicPr>
          <p:cNvPr id="52428" name="Picture 204" descr="9"/>
          <p:cNvPicPr>
            <a:picLocks noChangeAspect="1" noChangeArrowheads="1"/>
          </p:cNvPicPr>
          <p:nvPr userDrawn="1"/>
        </p:nvPicPr>
        <p:blipFill>
          <a:blip r:embed="rId27" cstate="print"/>
          <a:srcRect/>
          <a:stretch>
            <a:fillRect/>
          </a:stretch>
        </p:blipFill>
        <p:spPr bwMode="auto">
          <a:xfrm rot="789728">
            <a:off x="8502651" y="1276350"/>
            <a:ext cx="522816" cy="420688"/>
          </a:xfrm>
          <a:prstGeom prst="rect">
            <a:avLst/>
          </a:prstGeom>
          <a:noFill/>
        </p:spPr>
      </p:pic>
      <p:pic>
        <p:nvPicPr>
          <p:cNvPr id="52429" name="Picture 205" descr="9"/>
          <p:cNvPicPr>
            <a:picLocks noChangeAspect="1" noChangeArrowheads="1"/>
          </p:cNvPicPr>
          <p:nvPr userDrawn="1"/>
        </p:nvPicPr>
        <p:blipFill>
          <a:blip r:embed="rId27" cstate="print"/>
          <a:srcRect/>
          <a:stretch>
            <a:fillRect/>
          </a:stretch>
        </p:blipFill>
        <p:spPr bwMode="auto">
          <a:xfrm rot="789728">
            <a:off x="8365068" y="1681163"/>
            <a:ext cx="522817" cy="419100"/>
          </a:xfrm>
          <a:prstGeom prst="rect">
            <a:avLst/>
          </a:prstGeom>
          <a:noFill/>
        </p:spPr>
      </p:pic>
      <p:pic>
        <p:nvPicPr>
          <p:cNvPr id="52430" name="Picture 206" descr="6"/>
          <p:cNvPicPr>
            <a:picLocks noChangeAspect="1" noChangeArrowheads="1"/>
          </p:cNvPicPr>
          <p:nvPr userDrawn="1"/>
        </p:nvPicPr>
        <p:blipFill>
          <a:blip r:embed="rId17" cstate="print"/>
          <a:srcRect/>
          <a:stretch>
            <a:fillRect/>
          </a:stretch>
        </p:blipFill>
        <p:spPr bwMode="auto">
          <a:xfrm rot="789728">
            <a:off x="7840134" y="2139951"/>
            <a:ext cx="969433" cy="703263"/>
          </a:xfrm>
          <a:prstGeom prst="rect">
            <a:avLst/>
          </a:prstGeom>
          <a:noFill/>
        </p:spPr>
      </p:pic>
      <p:pic>
        <p:nvPicPr>
          <p:cNvPr id="52431" name="Picture 207" descr="6"/>
          <p:cNvPicPr>
            <a:picLocks noChangeAspect="1" noChangeArrowheads="1"/>
          </p:cNvPicPr>
          <p:nvPr userDrawn="1"/>
        </p:nvPicPr>
        <p:blipFill>
          <a:blip r:embed="rId32" cstate="print"/>
          <a:srcRect/>
          <a:stretch>
            <a:fillRect/>
          </a:stretch>
        </p:blipFill>
        <p:spPr bwMode="auto">
          <a:xfrm rot="789728">
            <a:off x="6980767" y="2808289"/>
            <a:ext cx="685800" cy="496887"/>
          </a:xfrm>
          <a:prstGeom prst="rect">
            <a:avLst/>
          </a:prstGeom>
          <a:noFill/>
        </p:spPr>
      </p:pic>
      <p:pic>
        <p:nvPicPr>
          <p:cNvPr id="52432" name="Picture 208" descr="10"/>
          <p:cNvPicPr>
            <a:picLocks noChangeAspect="1" noChangeArrowheads="1"/>
          </p:cNvPicPr>
          <p:nvPr userDrawn="1"/>
        </p:nvPicPr>
        <p:blipFill>
          <a:blip r:embed="rId33" cstate="print"/>
          <a:srcRect/>
          <a:stretch>
            <a:fillRect/>
          </a:stretch>
        </p:blipFill>
        <p:spPr bwMode="auto">
          <a:xfrm rot="789728">
            <a:off x="7584018" y="2922589"/>
            <a:ext cx="1068916" cy="801687"/>
          </a:xfrm>
          <a:prstGeom prst="rect">
            <a:avLst/>
          </a:prstGeom>
          <a:noFill/>
        </p:spPr>
      </p:pic>
      <p:pic>
        <p:nvPicPr>
          <p:cNvPr id="52433" name="Picture 209" descr="7"/>
          <p:cNvPicPr>
            <a:picLocks noChangeAspect="1" noChangeArrowheads="1"/>
          </p:cNvPicPr>
          <p:nvPr userDrawn="1"/>
        </p:nvPicPr>
        <p:blipFill>
          <a:blip r:embed="rId34" cstate="print"/>
          <a:srcRect/>
          <a:stretch>
            <a:fillRect/>
          </a:stretch>
        </p:blipFill>
        <p:spPr bwMode="auto">
          <a:xfrm rot="789728">
            <a:off x="7334251" y="2368550"/>
            <a:ext cx="757767" cy="560388"/>
          </a:xfrm>
          <a:prstGeom prst="rect">
            <a:avLst/>
          </a:prstGeom>
          <a:noFill/>
        </p:spPr>
      </p:pic>
      <p:pic>
        <p:nvPicPr>
          <p:cNvPr id="52434" name="Picture 210" descr="5"/>
          <p:cNvPicPr>
            <a:picLocks noChangeAspect="1" noChangeArrowheads="1"/>
          </p:cNvPicPr>
          <p:nvPr userDrawn="1"/>
        </p:nvPicPr>
        <p:blipFill>
          <a:blip r:embed="rId35" cstate="print"/>
          <a:srcRect/>
          <a:stretch>
            <a:fillRect/>
          </a:stretch>
        </p:blipFill>
        <p:spPr bwMode="auto">
          <a:xfrm rot="789728">
            <a:off x="8714317" y="1855788"/>
            <a:ext cx="827616" cy="723900"/>
          </a:xfrm>
          <a:prstGeom prst="rect">
            <a:avLst/>
          </a:prstGeom>
          <a:noFill/>
        </p:spPr>
      </p:pic>
      <p:pic>
        <p:nvPicPr>
          <p:cNvPr id="52435" name="Picture 211" descr="5"/>
          <p:cNvPicPr>
            <a:picLocks noChangeAspect="1" noChangeArrowheads="1"/>
          </p:cNvPicPr>
          <p:nvPr userDrawn="1"/>
        </p:nvPicPr>
        <p:blipFill>
          <a:blip r:embed="rId35" cstate="print"/>
          <a:srcRect/>
          <a:stretch>
            <a:fillRect/>
          </a:stretch>
        </p:blipFill>
        <p:spPr bwMode="auto">
          <a:xfrm rot="789728">
            <a:off x="7929034" y="2566988"/>
            <a:ext cx="825500" cy="723900"/>
          </a:xfrm>
          <a:prstGeom prst="rect">
            <a:avLst/>
          </a:prstGeom>
          <a:noFill/>
        </p:spPr>
      </p:pic>
      <p:pic>
        <p:nvPicPr>
          <p:cNvPr id="52436" name="Picture 212" descr="1"/>
          <p:cNvPicPr>
            <a:picLocks noChangeAspect="1" noChangeArrowheads="1"/>
          </p:cNvPicPr>
          <p:nvPr userDrawn="1"/>
        </p:nvPicPr>
        <p:blipFill>
          <a:blip r:embed="rId9" cstate="print"/>
          <a:srcRect/>
          <a:stretch>
            <a:fillRect/>
          </a:stretch>
        </p:blipFill>
        <p:spPr bwMode="auto">
          <a:xfrm rot="789728">
            <a:off x="6288617" y="2774951"/>
            <a:ext cx="726016" cy="544513"/>
          </a:xfrm>
          <a:prstGeom prst="rect">
            <a:avLst/>
          </a:prstGeom>
          <a:noFill/>
        </p:spPr>
      </p:pic>
      <p:pic>
        <p:nvPicPr>
          <p:cNvPr id="52437" name="Picture 213" descr="7"/>
          <p:cNvPicPr>
            <a:picLocks noChangeAspect="1" noChangeArrowheads="1"/>
          </p:cNvPicPr>
          <p:nvPr userDrawn="1"/>
        </p:nvPicPr>
        <p:blipFill>
          <a:blip r:embed="rId7" cstate="print"/>
          <a:srcRect/>
          <a:stretch>
            <a:fillRect/>
          </a:stretch>
        </p:blipFill>
        <p:spPr bwMode="auto">
          <a:xfrm rot="789728">
            <a:off x="9226551" y="1868488"/>
            <a:ext cx="1092200" cy="806450"/>
          </a:xfrm>
          <a:prstGeom prst="rect">
            <a:avLst/>
          </a:prstGeom>
          <a:noFill/>
        </p:spPr>
      </p:pic>
      <p:pic>
        <p:nvPicPr>
          <p:cNvPr id="52438" name="Picture 214" descr="6"/>
          <p:cNvPicPr>
            <a:picLocks noChangeAspect="1" noChangeArrowheads="1"/>
          </p:cNvPicPr>
          <p:nvPr userDrawn="1"/>
        </p:nvPicPr>
        <p:blipFill>
          <a:blip r:embed="rId6" cstate="print"/>
          <a:srcRect/>
          <a:stretch>
            <a:fillRect/>
          </a:stretch>
        </p:blipFill>
        <p:spPr bwMode="auto">
          <a:xfrm rot="789728">
            <a:off x="8733367" y="2208213"/>
            <a:ext cx="656167" cy="476250"/>
          </a:xfrm>
          <a:prstGeom prst="rect">
            <a:avLst/>
          </a:prstGeom>
          <a:noFill/>
        </p:spPr>
      </p:pic>
      <p:pic>
        <p:nvPicPr>
          <p:cNvPr id="52439" name="Picture 215" descr="9"/>
          <p:cNvPicPr>
            <a:picLocks noChangeAspect="1" noChangeArrowheads="1"/>
          </p:cNvPicPr>
          <p:nvPr userDrawn="1"/>
        </p:nvPicPr>
        <p:blipFill>
          <a:blip r:embed="rId36" cstate="print"/>
          <a:srcRect/>
          <a:stretch>
            <a:fillRect/>
          </a:stretch>
        </p:blipFill>
        <p:spPr bwMode="auto">
          <a:xfrm rot="789728">
            <a:off x="8483601" y="2068514"/>
            <a:ext cx="370417" cy="295275"/>
          </a:xfrm>
          <a:prstGeom prst="rect">
            <a:avLst/>
          </a:prstGeom>
          <a:noFill/>
        </p:spPr>
      </p:pic>
      <p:pic>
        <p:nvPicPr>
          <p:cNvPr id="52440" name="Picture 216" descr="4"/>
          <p:cNvPicPr>
            <a:picLocks noChangeAspect="1" noChangeArrowheads="1"/>
          </p:cNvPicPr>
          <p:nvPr userDrawn="1"/>
        </p:nvPicPr>
        <p:blipFill>
          <a:blip r:embed="rId28" cstate="print"/>
          <a:srcRect/>
          <a:stretch>
            <a:fillRect/>
          </a:stretch>
        </p:blipFill>
        <p:spPr bwMode="auto">
          <a:xfrm rot="789728">
            <a:off x="6680201" y="2203451"/>
            <a:ext cx="1098551" cy="779463"/>
          </a:xfrm>
          <a:prstGeom prst="rect">
            <a:avLst/>
          </a:prstGeom>
          <a:noFill/>
        </p:spPr>
      </p:pic>
      <p:pic>
        <p:nvPicPr>
          <p:cNvPr id="52441" name="Picture 217" descr="01"/>
          <p:cNvPicPr>
            <a:picLocks noChangeAspect="1" noChangeArrowheads="1"/>
          </p:cNvPicPr>
          <p:nvPr userDrawn="1"/>
        </p:nvPicPr>
        <p:blipFill>
          <a:blip r:embed="rId37" cstate="print"/>
          <a:srcRect/>
          <a:stretch>
            <a:fillRect/>
          </a:stretch>
        </p:blipFill>
        <p:spPr bwMode="auto">
          <a:xfrm rot="36700583">
            <a:off x="8909051" y="2595563"/>
            <a:ext cx="279400" cy="635000"/>
          </a:xfrm>
          <a:prstGeom prst="rect">
            <a:avLst/>
          </a:prstGeom>
          <a:noFill/>
        </p:spPr>
      </p:pic>
      <p:pic>
        <p:nvPicPr>
          <p:cNvPr id="52442" name="Picture 218" descr="9"/>
          <p:cNvPicPr>
            <a:picLocks noChangeAspect="1" noChangeArrowheads="1"/>
          </p:cNvPicPr>
          <p:nvPr userDrawn="1"/>
        </p:nvPicPr>
        <p:blipFill>
          <a:blip r:embed="rId27" cstate="print"/>
          <a:srcRect/>
          <a:stretch>
            <a:fillRect/>
          </a:stretch>
        </p:blipFill>
        <p:spPr bwMode="auto">
          <a:xfrm rot="789728">
            <a:off x="8356601" y="2779714"/>
            <a:ext cx="522817" cy="420687"/>
          </a:xfrm>
          <a:prstGeom prst="rect">
            <a:avLst/>
          </a:prstGeom>
          <a:noFill/>
        </p:spPr>
      </p:pic>
      <p:pic>
        <p:nvPicPr>
          <p:cNvPr id="52443" name="Picture 219" descr="6"/>
          <p:cNvPicPr>
            <a:picLocks noChangeAspect="1" noChangeArrowheads="1"/>
          </p:cNvPicPr>
          <p:nvPr userDrawn="1"/>
        </p:nvPicPr>
        <p:blipFill>
          <a:blip r:embed="rId38" cstate="print"/>
          <a:srcRect/>
          <a:stretch>
            <a:fillRect/>
          </a:stretch>
        </p:blipFill>
        <p:spPr bwMode="auto">
          <a:xfrm rot="789728">
            <a:off x="8356601" y="3233738"/>
            <a:ext cx="700617" cy="508000"/>
          </a:xfrm>
          <a:prstGeom prst="rect">
            <a:avLst/>
          </a:prstGeom>
          <a:noFill/>
        </p:spPr>
      </p:pic>
      <p:pic>
        <p:nvPicPr>
          <p:cNvPr id="52444" name="Picture 220" descr="3"/>
          <p:cNvPicPr>
            <a:picLocks noChangeAspect="1" noChangeArrowheads="1"/>
          </p:cNvPicPr>
          <p:nvPr userDrawn="1"/>
        </p:nvPicPr>
        <p:blipFill>
          <a:blip r:embed="rId39" cstate="print"/>
          <a:srcRect/>
          <a:stretch>
            <a:fillRect/>
          </a:stretch>
        </p:blipFill>
        <p:spPr bwMode="auto">
          <a:xfrm rot="2448486">
            <a:off x="5719234" y="3481388"/>
            <a:ext cx="548217" cy="169862"/>
          </a:xfrm>
          <a:prstGeom prst="rect">
            <a:avLst/>
          </a:prstGeom>
          <a:noFill/>
        </p:spPr>
      </p:pic>
      <p:pic>
        <p:nvPicPr>
          <p:cNvPr id="52445" name="Picture 221" descr="9"/>
          <p:cNvPicPr>
            <a:picLocks noChangeAspect="1" noChangeArrowheads="1"/>
          </p:cNvPicPr>
          <p:nvPr userDrawn="1"/>
        </p:nvPicPr>
        <p:blipFill>
          <a:blip r:embed="rId40" cstate="print"/>
          <a:srcRect/>
          <a:stretch>
            <a:fillRect/>
          </a:stretch>
        </p:blipFill>
        <p:spPr bwMode="auto">
          <a:xfrm rot="789728">
            <a:off x="6813551" y="2717800"/>
            <a:ext cx="338667" cy="273050"/>
          </a:xfrm>
          <a:prstGeom prst="rect">
            <a:avLst/>
          </a:prstGeom>
          <a:noFill/>
        </p:spPr>
      </p:pic>
      <p:pic>
        <p:nvPicPr>
          <p:cNvPr id="52446" name="Picture 222" descr="6"/>
          <p:cNvPicPr>
            <a:picLocks noChangeAspect="1" noChangeArrowheads="1"/>
          </p:cNvPicPr>
          <p:nvPr userDrawn="1"/>
        </p:nvPicPr>
        <p:blipFill>
          <a:blip r:embed="rId17" cstate="print"/>
          <a:srcRect/>
          <a:stretch>
            <a:fillRect/>
          </a:stretch>
        </p:blipFill>
        <p:spPr bwMode="auto">
          <a:xfrm rot="789728">
            <a:off x="6455834" y="1608138"/>
            <a:ext cx="969433" cy="703262"/>
          </a:xfrm>
          <a:prstGeom prst="rect">
            <a:avLst/>
          </a:prstGeom>
          <a:noFill/>
        </p:spPr>
      </p:pic>
      <p:pic>
        <p:nvPicPr>
          <p:cNvPr id="52447" name="Picture 223" descr="6"/>
          <p:cNvPicPr>
            <a:picLocks noChangeAspect="1" noChangeArrowheads="1"/>
          </p:cNvPicPr>
          <p:nvPr userDrawn="1"/>
        </p:nvPicPr>
        <p:blipFill>
          <a:blip r:embed="rId41" cstate="print"/>
          <a:srcRect/>
          <a:stretch>
            <a:fillRect/>
          </a:stretch>
        </p:blipFill>
        <p:spPr bwMode="auto">
          <a:xfrm rot="789728">
            <a:off x="7277101" y="3163888"/>
            <a:ext cx="867833" cy="627062"/>
          </a:xfrm>
          <a:prstGeom prst="rect">
            <a:avLst/>
          </a:prstGeom>
          <a:noFill/>
        </p:spPr>
      </p:pic>
      <p:pic>
        <p:nvPicPr>
          <p:cNvPr id="52448" name="Picture 224" descr="9"/>
          <p:cNvPicPr>
            <a:picLocks noChangeAspect="1" noChangeArrowheads="1"/>
          </p:cNvPicPr>
          <p:nvPr userDrawn="1"/>
        </p:nvPicPr>
        <p:blipFill>
          <a:blip r:embed="rId27" cstate="print"/>
          <a:srcRect/>
          <a:stretch>
            <a:fillRect/>
          </a:stretch>
        </p:blipFill>
        <p:spPr bwMode="auto">
          <a:xfrm rot="789728">
            <a:off x="7255934" y="3041650"/>
            <a:ext cx="429684" cy="342900"/>
          </a:xfrm>
          <a:prstGeom prst="rect">
            <a:avLst/>
          </a:prstGeom>
          <a:noFill/>
        </p:spPr>
      </p:pic>
      <p:pic>
        <p:nvPicPr>
          <p:cNvPr id="52449" name="Picture 225" descr="6"/>
          <p:cNvPicPr>
            <a:picLocks noChangeAspect="1" noChangeArrowheads="1"/>
          </p:cNvPicPr>
          <p:nvPr userDrawn="1"/>
        </p:nvPicPr>
        <p:blipFill>
          <a:blip r:embed="rId32" cstate="print"/>
          <a:srcRect/>
          <a:stretch>
            <a:fillRect/>
          </a:stretch>
        </p:blipFill>
        <p:spPr bwMode="auto">
          <a:xfrm rot="789728">
            <a:off x="6106584" y="3463925"/>
            <a:ext cx="685800" cy="496888"/>
          </a:xfrm>
          <a:prstGeom prst="rect">
            <a:avLst/>
          </a:prstGeom>
          <a:noFill/>
        </p:spPr>
      </p:pic>
      <p:pic>
        <p:nvPicPr>
          <p:cNvPr id="52450" name="Picture 226" descr="3"/>
          <p:cNvPicPr>
            <a:picLocks noChangeAspect="1" noChangeArrowheads="1"/>
          </p:cNvPicPr>
          <p:nvPr userDrawn="1"/>
        </p:nvPicPr>
        <p:blipFill>
          <a:blip r:embed="rId42" cstate="print"/>
          <a:srcRect/>
          <a:stretch>
            <a:fillRect/>
          </a:stretch>
        </p:blipFill>
        <p:spPr bwMode="auto">
          <a:xfrm rot="5030409">
            <a:off x="7127876" y="1677459"/>
            <a:ext cx="831850" cy="461433"/>
          </a:xfrm>
          <a:prstGeom prst="rect">
            <a:avLst/>
          </a:prstGeom>
          <a:noFill/>
        </p:spPr>
      </p:pic>
      <p:pic>
        <p:nvPicPr>
          <p:cNvPr id="52451" name="Picture 227" descr="7"/>
          <p:cNvPicPr>
            <a:picLocks noChangeAspect="1" noChangeArrowheads="1"/>
          </p:cNvPicPr>
          <p:nvPr userDrawn="1"/>
        </p:nvPicPr>
        <p:blipFill>
          <a:blip r:embed="rId43" cstate="print"/>
          <a:srcRect/>
          <a:stretch>
            <a:fillRect/>
          </a:stretch>
        </p:blipFill>
        <p:spPr bwMode="auto">
          <a:xfrm rot="789728">
            <a:off x="7167034" y="1962151"/>
            <a:ext cx="717551" cy="531813"/>
          </a:xfrm>
          <a:prstGeom prst="rect">
            <a:avLst/>
          </a:prstGeom>
          <a:noFill/>
        </p:spPr>
      </p:pic>
      <p:pic>
        <p:nvPicPr>
          <p:cNvPr id="52452" name="Picture 228" descr="9"/>
          <p:cNvPicPr>
            <a:picLocks noChangeAspect="1" noChangeArrowheads="1"/>
          </p:cNvPicPr>
          <p:nvPr userDrawn="1"/>
        </p:nvPicPr>
        <p:blipFill>
          <a:blip r:embed="rId27" cstate="print"/>
          <a:srcRect/>
          <a:stretch>
            <a:fillRect/>
          </a:stretch>
        </p:blipFill>
        <p:spPr bwMode="auto">
          <a:xfrm rot="789728">
            <a:off x="6906684" y="3543301"/>
            <a:ext cx="685800" cy="549275"/>
          </a:xfrm>
          <a:prstGeom prst="rect">
            <a:avLst/>
          </a:prstGeom>
          <a:noFill/>
        </p:spPr>
      </p:pic>
      <p:pic>
        <p:nvPicPr>
          <p:cNvPr id="52453" name="Picture 229" descr="1"/>
          <p:cNvPicPr>
            <a:picLocks noChangeAspect="1" noChangeArrowheads="1"/>
          </p:cNvPicPr>
          <p:nvPr userDrawn="1"/>
        </p:nvPicPr>
        <p:blipFill>
          <a:blip r:embed="rId9" cstate="print"/>
          <a:srcRect/>
          <a:stretch>
            <a:fillRect/>
          </a:stretch>
        </p:blipFill>
        <p:spPr bwMode="auto">
          <a:xfrm rot="789728">
            <a:off x="8813800" y="3162300"/>
            <a:ext cx="575733" cy="431800"/>
          </a:xfrm>
          <a:prstGeom prst="rect">
            <a:avLst/>
          </a:prstGeom>
          <a:noFill/>
        </p:spPr>
      </p:pic>
      <p:pic>
        <p:nvPicPr>
          <p:cNvPr id="52454" name="Picture 230" descr="10"/>
          <p:cNvPicPr>
            <a:picLocks noChangeAspect="1" noChangeArrowheads="1"/>
          </p:cNvPicPr>
          <p:nvPr userDrawn="1"/>
        </p:nvPicPr>
        <p:blipFill>
          <a:blip r:embed="rId44" cstate="print"/>
          <a:srcRect/>
          <a:stretch>
            <a:fillRect/>
          </a:stretch>
        </p:blipFill>
        <p:spPr bwMode="auto">
          <a:xfrm rot="789728">
            <a:off x="9000067" y="2882900"/>
            <a:ext cx="643467" cy="484188"/>
          </a:xfrm>
          <a:prstGeom prst="rect">
            <a:avLst/>
          </a:prstGeom>
          <a:noFill/>
        </p:spPr>
      </p:pic>
      <p:pic>
        <p:nvPicPr>
          <p:cNvPr id="52455" name="Picture 231" descr="10"/>
          <p:cNvPicPr>
            <a:picLocks noChangeAspect="1" noChangeArrowheads="1"/>
          </p:cNvPicPr>
          <p:nvPr userDrawn="1"/>
        </p:nvPicPr>
        <p:blipFill>
          <a:blip r:embed="rId45" cstate="print"/>
          <a:srcRect/>
          <a:stretch>
            <a:fillRect/>
          </a:stretch>
        </p:blipFill>
        <p:spPr bwMode="auto">
          <a:xfrm rot="789728">
            <a:off x="8667752" y="2994025"/>
            <a:ext cx="450849" cy="338138"/>
          </a:xfrm>
          <a:prstGeom prst="rect">
            <a:avLst/>
          </a:prstGeom>
          <a:noFill/>
        </p:spPr>
      </p:pic>
      <p:pic>
        <p:nvPicPr>
          <p:cNvPr id="52456" name="Picture 158" descr="123"/>
          <p:cNvPicPr>
            <a:picLocks noChangeAspect="1" noChangeArrowheads="1"/>
          </p:cNvPicPr>
          <p:nvPr userDrawn="1"/>
        </p:nvPicPr>
        <p:blipFill>
          <a:blip r:embed="rId24" cstate="print"/>
          <a:srcRect/>
          <a:stretch>
            <a:fillRect/>
          </a:stretch>
        </p:blipFill>
        <p:spPr bwMode="auto">
          <a:xfrm rot="-1367277">
            <a:off x="9378951" y="2857500"/>
            <a:ext cx="514349" cy="369888"/>
          </a:xfrm>
          <a:prstGeom prst="rect">
            <a:avLst/>
          </a:prstGeom>
          <a:noFill/>
          <a:ln w="9525">
            <a:noFill/>
            <a:miter lim="800000"/>
            <a:headEnd/>
            <a:tailEnd/>
          </a:ln>
        </p:spPr>
      </p:pic>
      <p:pic>
        <p:nvPicPr>
          <p:cNvPr id="52457" name="Picture 233" descr="4"/>
          <p:cNvPicPr>
            <a:picLocks noChangeAspect="1" noChangeArrowheads="1"/>
          </p:cNvPicPr>
          <p:nvPr userDrawn="1"/>
        </p:nvPicPr>
        <p:blipFill>
          <a:blip r:embed="rId46" cstate="print"/>
          <a:srcRect/>
          <a:stretch>
            <a:fillRect/>
          </a:stretch>
        </p:blipFill>
        <p:spPr bwMode="auto">
          <a:xfrm rot="789728">
            <a:off x="9152467" y="2722564"/>
            <a:ext cx="611717" cy="433387"/>
          </a:xfrm>
          <a:prstGeom prst="rect">
            <a:avLst/>
          </a:prstGeom>
          <a:noFill/>
        </p:spPr>
      </p:pic>
      <p:pic>
        <p:nvPicPr>
          <p:cNvPr id="52458" name="Picture 234" descr="8"/>
          <p:cNvPicPr>
            <a:picLocks noChangeAspect="1" noChangeArrowheads="1"/>
          </p:cNvPicPr>
          <p:nvPr userDrawn="1"/>
        </p:nvPicPr>
        <p:blipFill>
          <a:blip r:embed="rId47" cstate="print"/>
          <a:srcRect/>
          <a:stretch>
            <a:fillRect/>
          </a:stretch>
        </p:blipFill>
        <p:spPr bwMode="auto">
          <a:xfrm rot="789728">
            <a:off x="9486901" y="2490789"/>
            <a:ext cx="664633" cy="503237"/>
          </a:xfrm>
          <a:prstGeom prst="rect">
            <a:avLst/>
          </a:prstGeom>
          <a:noFill/>
        </p:spPr>
      </p:pic>
      <p:pic>
        <p:nvPicPr>
          <p:cNvPr id="52459" name="Picture 235" descr="8"/>
          <p:cNvPicPr>
            <a:picLocks noChangeAspect="1" noChangeArrowheads="1"/>
          </p:cNvPicPr>
          <p:nvPr userDrawn="1"/>
        </p:nvPicPr>
        <p:blipFill>
          <a:blip r:embed="rId48" cstate="print"/>
          <a:srcRect/>
          <a:stretch>
            <a:fillRect/>
          </a:stretch>
        </p:blipFill>
        <p:spPr bwMode="auto">
          <a:xfrm rot="789728">
            <a:off x="6563785" y="3208339"/>
            <a:ext cx="960967" cy="725487"/>
          </a:xfrm>
          <a:prstGeom prst="rect">
            <a:avLst/>
          </a:prstGeom>
          <a:noFill/>
        </p:spPr>
      </p:pic>
      <p:pic>
        <p:nvPicPr>
          <p:cNvPr id="52460" name="Picture 236" descr="8"/>
          <p:cNvPicPr>
            <a:picLocks noChangeAspect="1" noChangeArrowheads="1"/>
          </p:cNvPicPr>
          <p:nvPr userDrawn="1"/>
        </p:nvPicPr>
        <p:blipFill>
          <a:blip r:embed="rId49" cstate="print"/>
          <a:srcRect/>
          <a:stretch>
            <a:fillRect/>
          </a:stretch>
        </p:blipFill>
        <p:spPr bwMode="auto">
          <a:xfrm rot="789728">
            <a:off x="7059084" y="1320800"/>
            <a:ext cx="694267" cy="522288"/>
          </a:xfrm>
          <a:prstGeom prst="rect">
            <a:avLst/>
          </a:prstGeom>
          <a:noFill/>
        </p:spPr>
      </p:pic>
      <p:pic>
        <p:nvPicPr>
          <p:cNvPr id="52461" name="Picture 237" descr="7"/>
          <p:cNvPicPr>
            <a:picLocks noChangeAspect="1" noChangeArrowheads="1"/>
          </p:cNvPicPr>
          <p:nvPr userDrawn="1"/>
        </p:nvPicPr>
        <p:blipFill>
          <a:blip r:embed="rId50" cstate="print"/>
          <a:srcRect/>
          <a:stretch>
            <a:fillRect/>
          </a:stretch>
        </p:blipFill>
        <p:spPr bwMode="auto">
          <a:xfrm rot="789728">
            <a:off x="6297084" y="3951288"/>
            <a:ext cx="719667" cy="531812"/>
          </a:xfrm>
          <a:prstGeom prst="rect">
            <a:avLst/>
          </a:prstGeom>
          <a:noFill/>
        </p:spPr>
      </p:pic>
      <p:pic>
        <p:nvPicPr>
          <p:cNvPr id="52462" name="Picture 238" descr="9"/>
          <p:cNvPicPr>
            <a:picLocks noChangeAspect="1" noChangeArrowheads="1"/>
          </p:cNvPicPr>
          <p:nvPr userDrawn="1"/>
        </p:nvPicPr>
        <p:blipFill>
          <a:blip r:embed="rId51" cstate="print"/>
          <a:srcRect/>
          <a:stretch>
            <a:fillRect/>
          </a:stretch>
        </p:blipFill>
        <p:spPr bwMode="auto">
          <a:xfrm rot="789728">
            <a:off x="6805085" y="4097338"/>
            <a:ext cx="309033" cy="247650"/>
          </a:xfrm>
          <a:prstGeom prst="rect">
            <a:avLst/>
          </a:prstGeom>
          <a:noFill/>
        </p:spPr>
      </p:pic>
      <p:pic>
        <p:nvPicPr>
          <p:cNvPr id="52463" name="Picture 239" descr="3"/>
          <p:cNvPicPr>
            <a:picLocks noChangeAspect="1" noChangeArrowheads="1"/>
          </p:cNvPicPr>
          <p:nvPr userDrawn="1"/>
        </p:nvPicPr>
        <p:blipFill>
          <a:blip r:embed="rId25" cstate="print"/>
          <a:srcRect/>
          <a:stretch>
            <a:fillRect/>
          </a:stretch>
        </p:blipFill>
        <p:spPr bwMode="auto">
          <a:xfrm rot="2448486">
            <a:off x="6515101" y="3790951"/>
            <a:ext cx="844551" cy="263525"/>
          </a:xfrm>
          <a:prstGeom prst="rect">
            <a:avLst/>
          </a:prstGeom>
          <a:noFill/>
        </p:spPr>
      </p:pic>
      <p:pic>
        <p:nvPicPr>
          <p:cNvPr id="52464" name="Picture 240" descr="6"/>
          <p:cNvPicPr>
            <a:picLocks noChangeAspect="1" noChangeArrowheads="1"/>
          </p:cNvPicPr>
          <p:nvPr userDrawn="1"/>
        </p:nvPicPr>
        <p:blipFill>
          <a:blip r:embed="rId52" cstate="print"/>
          <a:srcRect/>
          <a:stretch>
            <a:fillRect/>
          </a:stretch>
        </p:blipFill>
        <p:spPr bwMode="auto">
          <a:xfrm rot="789728">
            <a:off x="6902451" y="3862389"/>
            <a:ext cx="649816" cy="473075"/>
          </a:xfrm>
          <a:prstGeom prst="rect">
            <a:avLst/>
          </a:prstGeom>
          <a:noFill/>
        </p:spPr>
      </p:pic>
      <p:pic>
        <p:nvPicPr>
          <p:cNvPr id="52465" name="Picture 241" descr="9"/>
          <p:cNvPicPr>
            <a:picLocks noChangeAspect="1" noChangeArrowheads="1"/>
          </p:cNvPicPr>
          <p:nvPr userDrawn="1"/>
        </p:nvPicPr>
        <p:blipFill>
          <a:blip r:embed="rId53" cstate="print"/>
          <a:srcRect/>
          <a:stretch>
            <a:fillRect/>
          </a:stretch>
        </p:blipFill>
        <p:spPr bwMode="auto">
          <a:xfrm rot="789728">
            <a:off x="9342967" y="2393950"/>
            <a:ext cx="389467" cy="312738"/>
          </a:xfrm>
          <a:prstGeom prst="rect">
            <a:avLst/>
          </a:prstGeom>
          <a:noFill/>
        </p:spPr>
      </p:pic>
      <p:pic>
        <p:nvPicPr>
          <p:cNvPr id="52466" name="Picture 242" descr="1"/>
          <p:cNvPicPr>
            <a:picLocks noChangeAspect="1" noChangeArrowheads="1"/>
          </p:cNvPicPr>
          <p:nvPr userDrawn="1"/>
        </p:nvPicPr>
        <p:blipFill>
          <a:blip r:embed="rId9" cstate="print"/>
          <a:srcRect/>
          <a:stretch>
            <a:fillRect/>
          </a:stretch>
        </p:blipFill>
        <p:spPr bwMode="auto">
          <a:xfrm rot="789728">
            <a:off x="9372601" y="1395413"/>
            <a:ext cx="706967" cy="531812"/>
          </a:xfrm>
          <a:prstGeom prst="rect">
            <a:avLst/>
          </a:prstGeom>
          <a:noFill/>
        </p:spPr>
      </p:pic>
      <p:pic>
        <p:nvPicPr>
          <p:cNvPr id="52467" name="Picture 243" descr="9"/>
          <p:cNvPicPr>
            <a:picLocks noChangeAspect="1" noChangeArrowheads="1"/>
          </p:cNvPicPr>
          <p:nvPr userDrawn="1"/>
        </p:nvPicPr>
        <p:blipFill>
          <a:blip r:embed="rId54" cstate="print"/>
          <a:srcRect/>
          <a:stretch>
            <a:fillRect/>
          </a:stretch>
        </p:blipFill>
        <p:spPr bwMode="auto">
          <a:xfrm rot="789728">
            <a:off x="6424084" y="3282950"/>
            <a:ext cx="302683" cy="241300"/>
          </a:xfrm>
          <a:prstGeom prst="rect">
            <a:avLst/>
          </a:prstGeom>
          <a:noFill/>
        </p:spPr>
      </p:pic>
      <p:pic>
        <p:nvPicPr>
          <p:cNvPr id="52468" name="Picture 244" descr="7"/>
          <p:cNvPicPr>
            <a:picLocks noChangeAspect="1" noChangeArrowheads="1"/>
          </p:cNvPicPr>
          <p:nvPr userDrawn="1"/>
        </p:nvPicPr>
        <p:blipFill>
          <a:blip r:embed="rId55" cstate="print"/>
          <a:srcRect/>
          <a:stretch>
            <a:fillRect/>
          </a:stretch>
        </p:blipFill>
        <p:spPr bwMode="auto">
          <a:xfrm rot="789728">
            <a:off x="8600018" y="2517776"/>
            <a:ext cx="651933" cy="481013"/>
          </a:xfrm>
          <a:prstGeom prst="rect">
            <a:avLst/>
          </a:prstGeom>
          <a:noFill/>
        </p:spPr>
      </p:pic>
      <p:pic>
        <p:nvPicPr>
          <p:cNvPr id="52469" name="Picture 245" descr="4"/>
          <p:cNvPicPr>
            <a:picLocks noChangeAspect="1" noChangeArrowheads="1"/>
          </p:cNvPicPr>
          <p:nvPr userDrawn="1"/>
        </p:nvPicPr>
        <p:blipFill>
          <a:blip r:embed="rId56" cstate="print"/>
          <a:srcRect/>
          <a:stretch>
            <a:fillRect/>
          </a:stretch>
        </p:blipFill>
        <p:spPr bwMode="auto">
          <a:xfrm rot="789728">
            <a:off x="9294285" y="1195388"/>
            <a:ext cx="554567" cy="392112"/>
          </a:xfrm>
          <a:prstGeom prst="rect">
            <a:avLst/>
          </a:prstGeom>
          <a:noFill/>
        </p:spPr>
      </p:pic>
      <p:pic>
        <p:nvPicPr>
          <p:cNvPr id="52470" name="Picture 246" descr="8"/>
          <p:cNvPicPr>
            <a:picLocks noChangeAspect="1" noChangeArrowheads="1"/>
          </p:cNvPicPr>
          <p:nvPr userDrawn="1"/>
        </p:nvPicPr>
        <p:blipFill>
          <a:blip r:embed="rId57" cstate="print"/>
          <a:srcRect/>
          <a:stretch>
            <a:fillRect/>
          </a:stretch>
        </p:blipFill>
        <p:spPr bwMode="auto">
          <a:xfrm rot="16989728" flipH="1">
            <a:off x="8951648" y="1001978"/>
            <a:ext cx="471488" cy="632883"/>
          </a:xfrm>
          <a:prstGeom prst="rect">
            <a:avLst/>
          </a:prstGeom>
          <a:noFill/>
        </p:spPr>
      </p:pic>
      <p:pic>
        <p:nvPicPr>
          <p:cNvPr id="52471" name="Picture 247" descr="6"/>
          <p:cNvPicPr>
            <a:picLocks noChangeAspect="1" noChangeArrowheads="1"/>
          </p:cNvPicPr>
          <p:nvPr userDrawn="1"/>
        </p:nvPicPr>
        <p:blipFill>
          <a:blip r:embed="rId58" cstate="print"/>
          <a:srcRect/>
          <a:stretch>
            <a:fillRect/>
          </a:stretch>
        </p:blipFill>
        <p:spPr bwMode="auto">
          <a:xfrm rot="789728">
            <a:off x="8159751" y="1189039"/>
            <a:ext cx="622300" cy="452437"/>
          </a:xfrm>
          <a:prstGeom prst="rect">
            <a:avLst/>
          </a:prstGeom>
          <a:noFill/>
        </p:spPr>
      </p:pic>
      <p:pic>
        <p:nvPicPr>
          <p:cNvPr id="52472" name="Picture 248" descr="9"/>
          <p:cNvPicPr>
            <a:picLocks noChangeAspect="1" noChangeArrowheads="1"/>
          </p:cNvPicPr>
          <p:nvPr userDrawn="1"/>
        </p:nvPicPr>
        <p:blipFill>
          <a:blip r:embed="rId59" cstate="print"/>
          <a:srcRect/>
          <a:stretch>
            <a:fillRect/>
          </a:stretch>
        </p:blipFill>
        <p:spPr bwMode="auto">
          <a:xfrm rot="789728">
            <a:off x="8159751" y="1079501"/>
            <a:ext cx="361949" cy="288925"/>
          </a:xfrm>
          <a:prstGeom prst="rect">
            <a:avLst/>
          </a:prstGeom>
          <a:noFill/>
        </p:spPr>
      </p:pic>
      <p:pic>
        <p:nvPicPr>
          <p:cNvPr id="52473" name="Picture 249" descr="1"/>
          <p:cNvPicPr>
            <a:picLocks noChangeAspect="1" noChangeArrowheads="1"/>
          </p:cNvPicPr>
          <p:nvPr userDrawn="1"/>
        </p:nvPicPr>
        <p:blipFill>
          <a:blip r:embed="rId9" cstate="print"/>
          <a:srcRect/>
          <a:stretch>
            <a:fillRect/>
          </a:stretch>
        </p:blipFill>
        <p:spPr bwMode="auto">
          <a:xfrm rot="789728">
            <a:off x="7548034" y="1111251"/>
            <a:ext cx="709084" cy="531813"/>
          </a:xfrm>
          <a:prstGeom prst="rect">
            <a:avLst/>
          </a:prstGeom>
          <a:noFill/>
        </p:spPr>
      </p:pic>
      <p:pic>
        <p:nvPicPr>
          <p:cNvPr id="52474" name="Picture 250" descr="5"/>
          <p:cNvPicPr>
            <a:picLocks noChangeAspect="1" noChangeArrowheads="1"/>
          </p:cNvPicPr>
          <p:nvPr userDrawn="1"/>
        </p:nvPicPr>
        <p:blipFill>
          <a:blip r:embed="rId60" cstate="print"/>
          <a:srcRect/>
          <a:stretch>
            <a:fillRect/>
          </a:stretch>
        </p:blipFill>
        <p:spPr bwMode="auto">
          <a:xfrm rot="789728" flipH="1">
            <a:off x="5875867" y="3009900"/>
            <a:ext cx="662517" cy="579438"/>
          </a:xfrm>
          <a:prstGeom prst="rect">
            <a:avLst/>
          </a:prstGeom>
          <a:noFill/>
        </p:spPr>
      </p:pic>
      <p:pic>
        <p:nvPicPr>
          <p:cNvPr id="52475" name="Picture 251" descr="7"/>
          <p:cNvPicPr>
            <a:picLocks noChangeAspect="1" noChangeArrowheads="1"/>
          </p:cNvPicPr>
          <p:nvPr userDrawn="1"/>
        </p:nvPicPr>
        <p:blipFill>
          <a:blip r:embed="rId55" cstate="print"/>
          <a:srcRect/>
          <a:stretch>
            <a:fillRect/>
          </a:stretch>
        </p:blipFill>
        <p:spPr bwMode="auto">
          <a:xfrm rot="789728">
            <a:off x="6267451" y="2332038"/>
            <a:ext cx="651933" cy="482600"/>
          </a:xfrm>
          <a:prstGeom prst="rect">
            <a:avLst/>
          </a:prstGeom>
          <a:noFill/>
        </p:spPr>
      </p:pic>
      <p:pic>
        <p:nvPicPr>
          <p:cNvPr id="52476" name="Picture 252" descr="8"/>
          <p:cNvPicPr>
            <a:picLocks noChangeAspect="1" noChangeArrowheads="1"/>
          </p:cNvPicPr>
          <p:nvPr userDrawn="1"/>
        </p:nvPicPr>
        <p:blipFill>
          <a:blip r:embed="rId61" cstate="print"/>
          <a:srcRect/>
          <a:stretch>
            <a:fillRect/>
          </a:stretch>
        </p:blipFill>
        <p:spPr bwMode="auto">
          <a:xfrm rot="6189728">
            <a:off x="6039643" y="2691607"/>
            <a:ext cx="417513" cy="558800"/>
          </a:xfrm>
          <a:prstGeom prst="rect">
            <a:avLst/>
          </a:prstGeom>
          <a:noFill/>
        </p:spPr>
      </p:pic>
      <p:pic>
        <p:nvPicPr>
          <p:cNvPr id="52477" name="Picture 253" descr="7"/>
          <p:cNvPicPr>
            <a:picLocks noChangeAspect="1" noChangeArrowheads="1"/>
          </p:cNvPicPr>
          <p:nvPr userDrawn="1"/>
        </p:nvPicPr>
        <p:blipFill>
          <a:blip r:embed="rId62" cstate="print"/>
          <a:srcRect/>
          <a:stretch>
            <a:fillRect/>
          </a:stretch>
        </p:blipFill>
        <p:spPr bwMode="auto">
          <a:xfrm rot="789728">
            <a:off x="6157384" y="3735388"/>
            <a:ext cx="522816" cy="385762"/>
          </a:xfrm>
          <a:prstGeom prst="rect">
            <a:avLst/>
          </a:prstGeom>
          <a:noFill/>
        </p:spPr>
      </p:pic>
      <p:pic>
        <p:nvPicPr>
          <p:cNvPr id="52478" name="Picture 254" descr="9"/>
          <p:cNvPicPr>
            <a:picLocks noChangeAspect="1" noChangeArrowheads="1"/>
          </p:cNvPicPr>
          <p:nvPr userDrawn="1"/>
        </p:nvPicPr>
        <p:blipFill>
          <a:blip r:embed="rId63" cstate="print"/>
          <a:srcRect/>
          <a:stretch>
            <a:fillRect/>
          </a:stretch>
        </p:blipFill>
        <p:spPr bwMode="auto">
          <a:xfrm rot="789728">
            <a:off x="6102351" y="3954464"/>
            <a:ext cx="336549" cy="268287"/>
          </a:xfrm>
          <a:prstGeom prst="rect">
            <a:avLst/>
          </a:prstGeom>
          <a:noFill/>
        </p:spPr>
      </p:pic>
      <p:pic>
        <p:nvPicPr>
          <p:cNvPr id="52479" name="Picture 255" descr="9"/>
          <p:cNvPicPr>
            <a:picLocks noChangeAspect="1" noChangeArrowheads="1"/>
          </p:cNvPicPr>
          <p:nvPr userDrawn="1"/>
        </p:nvPicPr>
        <p:blipFill>
          <a:blip r:embed="rId53" cstate="print"/>
          <a:srcRect/>
          <a:stretch>
            <a:fillRect/>
          </a:stretch>
        </p:blipFill>
        <p:spPr bwMode="auto">
          <a:xfrm rot="789728">
            <a:off x="5683251" y="3170238"/>
            <a:ext cx="389467" cy="311150"/>
          </a:xfrm>
          <a:prstGeom prst="rect">
            <a:avLst/>
          </a:prstGeom>
          <a:noFill/>
        </p:spPr>
      </p:pic>
      <p:pic>
        <p:nvPicPr>
          <p:cNvPr id="52480" name="Picture 256" descr="4"/>
          <p:cNvPicPr>
            <a:picLocks noChangeAspect="1" noChangeArrowheads="1"/>
          </p:cNvPicPr>
          <p:nvPr userDrawn="1"/>
        </p:nvPicPr>
        <p:blipFill>
          <a:blip r:embed="rId56" cstate="print"/>
          <a:srcRect/>
          <a:stretch>
            <a:fillRect/>
          </a:stretch>
        </p:blipFill>
        <p:spPr bwMode="auto">
          <a:xfrm rot="789728" flipH="1">
            <a:off x="5829301" y="1878013"/>
            <a:ext cx="554567" cy="392112"/>
          </a:xfrm>
          <a:prstGeom prst="rect">
            <a:avLst/>
          </a:prstGeom>
          <a:noFill/>
        </p:spPr>
      </p:pic>
      <p:pic>
        <p:nvPicPr>
          <p:cNvPr id="52481" name="Picture 257" descr="4"/>
          <p:cNvPicPr>
            <a:picLocks noChangeAspect="1" noChangeArrowheads="1"/>
          </p:cNvPicPr>
          <p:nvPr userDrawn="1"/>
        </p:nvPicPr>
        <p:blipFill>
          <a:blip r:embed="rId64" cstate="print"/>
          <a:srcRect/>
          <a:stretch>
            <a:fillRect/>
          </a:stretch>
        </p:blipFill>
        <p:spPr bwMode="auto">
          <a:xfrm rot="789728" flipH="1">
            <a:off x="4523318" y="1781175"/>
            <a:ext cx="554567" cy="393700"/>
          </a:xfrm>
          <a:prstGeom prst="rect">
            <a:avLst/>
          </a:prstGeom>
          <a:noFill/>
        </p:spPr>
      </p:pic>
      <p:pic>
        <p:nvPicPr>
          <p:cNvPr id="52482" name="Picture 258" descr="9"/>
          <p:cNvPicPr>
            <a:picLocks noChangeAspect="1" noChangeArrowheads="1"/>
          </p:cNvPicPr>
          <p:nvPr userDrawn="1"/>
        </p:nvPicPr>
        <p:blipFill>
          <a:blip r:embed="rId65" cstate="print"/>
          <a:srcRect/>
          <a:stretch>
            <a:fillRect/>
          </a:stretch>
        </p:blipFill>
        <p:spPr bwMode="auto">
          <a:xfrm rot="789728">
            <a:off x="6637867" y="2252664"/>
            <a:ext cx="275167" cy="219075"/>
          </a:xfrm>
          <a:prstGeom prst="rect">
            <a:avLst/>
          </a:prstGeom>
          <a:noFill/>
        </p:spPr>
      </p:pic>
      <p:pic>
        <p:nvPicPr>
          <p:cNvPr id="52483" name="Picture 259" descr="10"/>
          <p:cNvPicPr>
            <a:picLocks noChangeAspect="1" noChangeArrowheads="1"/>
          </p:cNvPicPr>
          <p:nvPr userDrawn="1"/>
        </p:nvPicPr>
        <p:blipFill>
          <a:blip r:embed="rId66" cstate="print"/>
          <a:srcRect/>
          <a:stretch>
            <a:fillRect/>
          </a:stretch>
        </p:blipFill>
        <p:spPr bwMode="auto">
          <a:xfrm rot="789728" flipH="1">
            <a:off x="6396567" y="1241426"/>
            <a:ext cx="757767" cy="568325"/>
          </a:xfrm>
          <a:prstGeom prst="rect">
            <a:avLst/>
          </a:prstGeom>
          <a:noFill/>
        </p:spPr>
      </p:pic>
      <p:pic>
        <p:nvPicPr>
          <p:cNvPr id="52484" name="Picture 260" descr="7"/>
          <p:cNvPicPr>
            <a:picLocks noChangeAspect="1" noChangeArrowheads="1"/>
          </p:cNvPicPr>
          <p:nvPr userDrawn="1"/>
        </p:nvPicPr>
        <p:blipFill>
          <a:blip r:embed="rId67" cstate="print"/>
          <a:srcRect/>
          <a:stretch>
            <a:fillRect/>
          </a:stretch>
        </p:blipFill>
        <p:spPr bwMode="auto">
          <a:xfrm rot="789728">
            <a:off x="5598585" y="3341689"/>
            <a:ext cx="571500" cy="422275"/>
          </a:xfrm>
          <a:prstGeom prst="rect">
            <a:avLst/>
          </a:prstGeom>
          <a:noFill/>
        </p:spPr>
      </p:pic>
      <p:pic>
        <p:nvPicPr>
          <p:cNvPr id="52485" name="Picture 261" descr="1"/>
          <p:cNvPicPr>
            <a:picLocks noChangeAspect="1" noChangeArrowheads="1"/>
          </p:cNvPicPr>
          <p:nvPr userDrawn="1"/>
        </p:nvPicPr>
        <p:blipFill>
          <a:blip r:embed="rId68" cstate="print"/>
          <a:srcRect/>
          <a:stretch>
            <a:fillRect/>
          </a:stretch>
        </p:blipFill>
        <p:spPr bwMode="auto">
          <a:xfrm rot="789728">
            <a:off x="7029451" y="1152526"/>
            <a:ext cx="446616" cy="333375"/>
          </a:xfrm>
          <a:prstGeom prst="rect">
            <a:avLst/>
          </a:prstGeom>
          <a:noFill/>
        </p:spPr>
      </p:pic>
      <p:pic>
        <p:nvPicPr>
          <p:cNvPr id="52486" name="Picture 262" descr="6"/>
          <p:cNvPicPr>
            <a:picLocks noChangeAspect="1" noChangeArrowheads="1"/>
          </p:cNvPicPr>
          <p:nvPr userDrawn="1"/>
        </p:nvPicPr>
        <p:blipFill>
          <a:blip r:embed="rId69" cstate="print"/>
          <a:srcRect/>
          <a:stretch>
            <a:fillRect/>
          </a:stretch>
        </p:blipFill>
        <p:spPr bwMode="auto">
          <a:xfrm rot="789728">
            <a:off x="5789085" y="3589338"/>
            <a:ext cx="622300" cy="450850"/>
          </a:xfrm>
          <a:prstGeom prst="rect">
            <a:avLst/>
          </a:prstGeom>
          <a:noFill/>
        </p:spPr>
      </p:pic>
      <p:pic>
        <p:nvPicPr>
          <p:cNvPr id="52487" name="Picture 263" descr="9"/>
          <p:cNvPicPr>
            <a:picLocks noChangeAspect="1" noChangeArrowheads="1"/>
          </p:cNvPicPr>
          <p:nvPr userDrawn="1"/>
        </p:nvPicPr>
        <p:blipFill>
          <a:blip r:embed="rId70" cstate="print"/>
          <a:srcRect/>
          <a:stretch>
            <a:fillRect/>
          </a:stretch>
        </p:blipFill>
        <p:spPr bwMode="auto">
          <a:xfrm rot="789728">
            <a:off x="5446184" y="3330576"/>
            <a:ext cx="345016" cy="276225"/>
          </a:xfrm>
          <a:prstGeom prst="rect">
            <a:avLst/>
          </a:prstGeom>
          <a:noFill/>
        </p:spPr>
      </p:pic>
      <p:pic>
        <p:nvPicPr>
          <p:cNvPr id="52488" name="Picture 158" descr="123"/>
          <p:cNvPicPr>
            <a:picLocks noChangeAspect="1" noChangeArrowheads="1"/>
          </p:cNvPicPr>
          <p:nvPr userDrawn="1"/>
        </p:nvPicPr>
        <p:blipFill>
          <a:blip r:embed="rId24" cstate="print"/>
          <a:srcRect/>
          <a:stretch>
            <a:fillRect/>
          </a:stretch>
        </p:blipFill>
        <p:spPr bwMode="auto">
          <a:xfrm rot="3017380" flipH="1">
            <a:off x="5318920" y="2980532"/>
            <a:ext cx="385763" cy="495300"/>
          </a:xfrm>
          <a:prstGeom prst="rect">
            <a:avLst/>
          </a:prstGeom>
          <a:noFill/>
          <a:ln w="9525">
            <a:noFill/>
            <a:miter lim="800000"/>
            <a:headEnd/>
            <a:tailEnd/>
          </a:ln>
        </p:spPr>
      </p:pic>
      <p:pic>
        <p:nvPicPr>
          <p:cNvPr id="52489" name="Picture 265" descr="4"/>
          <p:cNvPicPr>
            <a:picLocks noChangeAspect="1" noChangeArrowheads="1"/>
          </p:cNvPicPr>
          <p:nvPr userDrawn="1"/>
        </p:nvPicPr>
        <p:blipFill>
          <a:blip r:embed="rId64" cstate="print"/>
          <a:srcRect/>
          <a:stretch>
            <a:fillRect/>
          </a:stretch>
        </p:blipFill>
        <p:spPr bwMode="auto">
          <a:xfrm rot="789728" flipH="1">
            <a:off x="5422901" y="2997200"/>
            <a:ext cx="556684" cy="393700"/>
          </a:xfrm>
          <a:prstGeom prst="rect">
            <a:avLst/>
          </a:prstGeom>
          <a:noFill/>
        </p:spPr>
      </p:pic>
      <p:pic>
        <p:nvPicPr>
          <p:cNvPr id="52490" name="Picture 266" descr="7"/>
          <p:cNvPicPr>
            <a:picLocks noChangeAspect="1" noChangeArrowheads="1"/>
          </p:cNvPicPr>
          <p:nvPr userDrawn="1"/>
        </p:nvPicPr>
        <p:blipFill>
          <a:blip r:embed="rId71" cstate="print"/>
          <a:srcRect/>
          <a:stretch>
            <a:fillRect/>
          </a:stretch>
        </p:blipFill>
        <p:spPr bwMode="auto">
          <a:xfrm rot="789728">
            <a:off x="5008034" y="2636838"/>
            <a:ext cx="709084" cy="525462"/>
          </a:xfrm>
          <a:prstGeom prst="rect">
            <a:avLst/>
          </a:prstGeom>
          <a:noFill/>
        </p:spPr>
      </p:pic>
      <p:pic>
        <p:nvPicPr>
          <p:cNvPr id="52491" name="Picture 267" descr="3"/>
          <p:cNvPicPr>
            <a:picLocks noChangeAspect="1" noChangeArrowheads="1"/>
          </p:cNvPicPr>
          <p:nvPr userDrawn="1"/>
        </p:nvPicPr>
        <p:blipFill>
          <a:blip r:embed="rId72" cstate="print"/>
          <a:srcRect/>
          <a:stretch>
            <a:fillRect/>
          </a:stretch>
        </p:blipFill>
        <p:spPr bwMode="auto">
          <a:xfrm rot="2448486">
            <a:off x="6017685" y="1490663"/>
            <a:ext cx="715433" cy="222250"/>
          </a:xfrm>
          <a:prstGeom prst="rect">
            <a:avLst/>
          </a:prstGeom>
          <a:noFill/>
        </p:spPr>
      </p:pic>
      <p:pic>
        <p:nvPicPr>
          <p:cNvPr id="52492" name="Picture 268" descr="6"/>
          <p:cNvPicPr>
            <a:picLocks noChangeAspect="1" noChangeArrowheads="1"/>
          </p:cNvPicPr>
          <p:nvPr userDrawn="1"/>
        </p:nvPicPr>
        <p:blipFill>
          <a:blip r:embed="rId69" cstate="print"/>
          <a:srcRect/>
          <a:stretch>
            <a:fillRect/>
          </a:stretch>
        </p:blipFill>
        <p:spPr bwMode="auto">
          <a:xfrm rot="789728">
            <a:off x="6074834" y="1585913"/>
            <a:ext cx="622300" cy="450850"/>
          </a:xfrm>
          <a:prstGeom prst="rect">
            <a:avLst/>
          </a:prstGeom>
          <a:noFill/>
        </p:spPr>
      </p:pic>
      <p:pic>
        <p:nvPicPr>
          <p:cNvPr id="52493" name="Picture 158" descr="123"/>
          <p:cNvPicPr>
            <a:picLocks noChangeAspect="1" noChangeArrowheads="1"/>
          </p:cNvPicPr>
          <p:nvPr userDrawn="1"/>
        </p:nvPicPr>
        <p:blipFill>
          <a:blip r:embed="rId73" cstate="print"/>
          <a:srcRect/>
          <a:stretch>
            <a:fillRect/>
          </a:stretch>
        </p:blipFill>
        <p:spPr bwMode="auto">
          <a:xfrm rot="17873188">
            <a:off x="6277770" y="2050786"/>
            <a:ext cx="449262" cy="579967"/>
          </a:xfrm>
          <a:prstGeom prst="rect">
            <a:avLst/>
          </a:prstGeom>
          <a:noFill/>
          <a:ln w="9525">
            <a:noFill/>
            <a:miter lim="800000"/>
            <a:headEnd/>
            <a:tailEnd/>
          </a:ln>
        </p:spPr>
      </p:pic>
      <p:pic>
        <p:nvPicPr>
          <p:cNvPr id="52494" name="Picture 270" descr="1"/>
          <p:cNvPicPr>
            <a:picLocks noChangeAspect="1" noChangeArrowheads="1"/>
          </p:cNvPicPr>
          <p:nvPr userDrawn="1"/>
        </p:nvPicPr>
        <p:blipFill>
          <a:blip r:embed="rId9" cstate="print"/>
          <a:srcRect/>
          <a:stretch>
            <a:fillRect/>
          </a:stretch>
        </p:blipFill>
        <p:spPr bwMode="auto">
          <a:xfrm rot="789728">
            <a:off x="5655734" y="2173289"/>
            <a:ext cx="916517" cy="687387"/>
          </a:xfrm>
          <a:prstGeom prst="rect">
            <a:avLst/>
          </a:prstGeom>
          <a:noFill/>
        </p:spPr>
      </p:pic>
      <p:pic>
        <p:nvPicPr>
          <p:cNvPr id="52495" name="Picture 271" descr="6"/>
          <p:cNvPicPr>
            <a:picLocks noChangeAspect="1" noChangeArrowheads="1"/>
          </p:cNvPicPr>
          <p:nvPr userDrawn="1"/>
        </p:nvPicPr>
        <p:blipFill>
          <a:blip r:embed="rId74" cstate="print"/>
          <a:srcRect/>
          <a:stretch>
            <a:fillRect/>
          </a:stretch>
        </p:blipFill>
        <p:spPr bwMode="auto">
          <a:xfrm rot="789728">
            <a:off x="5518151" y="2613025"/>
            <a:ext cx="484716" cy="350838"/>
          </a:xfrm>
          <a:prstGeom prst="rect">
            <a:avLst/>
          </a:prstGeom>
          <a:noFill/>
        </p:spPr>
      </p:pic>
      <p:pic>
        <p:nvPicPr>
          <p:cNvPr id="52496" name="Picture 272" descr="3"/>
          <p:cNvPicPr>
            <a:picLocks noChangeAspect="1" noChangeArrowheads="1"/>
          </p:cNvPicPr>
          <p:nvPr userDrawn="1"/>
        </p:nvPicPr>
        <p:blipFill>
          <a:blip r:embed="rId75" cstate="print"/>
          <a:srcRect/>
          <a:stretch>
            <a:fillRect/>
          </a:stretch>
        </p:blipFill>
        <p:spPr bwMode="auto">
          <a:xfrm rot="2448486">
            <a:off x="7558618" y="2536825"/>
            <a:ext cx="677333" cy="211138"/>
          </a:xfrm>
          <a:prstGeom prst="rect">
            <a:avLst/>
          </a:prstGeom>
          <a:noFill/>
        </p:spPr>
      </p:pic>
      <p:pic>
        <p:nvPicPr>
          <p:cNvPr id="52497" name="Picture 273" descr="1"/>
          <p:cNvPicPr>
            <a:picLocks noChangeAspect="1" noChangeArrowheads="1"/>
          </p:cNvPicPr>
          <p:nvPr userDrawn="1"/>
        </p:nvPicPr>
        <p:blipFill>
          <a:blip r:embed="rId9" cstate="print"/>
          <a:srcRect/>
          <a:stretch>
            <a:fillRect/>
          </a:stretch>
        </p:blipFill>
        <p:spPr bwMode="auto">
          <a:xfrm rot="789728">
            <a:off x="7573434" y="2659063"/>
            <a:ext cx="855133" cy="641350"/>
          </a:xfrm>
          <a:prstGeom prst="rect">
            <a:avLst/>
          </a:prstGeom>
          <a:noFill/>
        </p:spPr>
      </p:pic>
      <p:pic>
        <p:nvPicPr>
          <p:cNvPr id="52498" name="Picture 158" descr="123"/>
          <p:cNvPicPr>
            <a:picLocks noChangeAspect="1" noChangeArrowheads="1"/>
          </p:cNvPicPr>
          <p:nvPr userDrawn="1"/>
        </p:nvPicPr>
        <p:blipFill>
          <a:blip r:embed="rId24" cstate="print"/>
          <a:srcRect/>
          <a:stretch>
            <a:fillRect/>
          </a:stretch>
        </p:blipFill>
        <p:spPr bwMode="auto">
          <a:xfrm rot="-4919262">
            <a:off x="7832462" y="3332428"/>
            <a:ext cx="385762" cy="493183"/>
          </a:xfrm>
          <a:prstGeom prst="rect">
            <a:avLst/>
          </a:prstGeom>
          <a:noFill/>
          <a:ln w="9525">
            <a:noFill/>
            <a:miter lim="800000"/>
            <a:headEnd/>
            <a:tailEnd/>
          </a:ln>
        </p:spPr>
      </p:pic>
      <p:pic>
        <p:nvPicPr>
          <p:cNvPr id="52499" name="Picture 275" descr="7"/>
          <p:cNvPicPr>
            <a:picLocks noChangeAspect="1" noChangeArrowheads="1"/>
          </p:cNvPicPr>
          <p:nvPr userDrawn="1"/>
        </p:nvPicPr>
        <p:blipFill>
          <a:blip r:embed="rId7" cstate="print"/>
          <a:srcRect/>
          <a:stretch>
            <a:fillRect/>
          </a:stretch>
        </p:blipFill>
        <p:spPr bwMode="auto">
          <a:xfrm rot="789728">
            <a:off x="7368117" y="3513139"/>
            <a:ext cx="886883" cy="657225"/>
          </a:xfrm>
          <a:prstGeom prst="rect">
            <a:avLst/>
          </a:prstGeom>
          <a:noFill/>
        </p:spPr>
      </p:pic>
      <p:pic>
        <p:nvPicPr>
          <p:cNvPr id="52500" name="Picture 276" descr="8"/>
          <p:cNvPicPr>
            <a:picLocks noChangeAspect="1" noChangeArrowheads="1"/>
          </p:cNvPicPr>
          <p:nvPr userDrawn="1"/>
        </p:nvPicPr>
        <p:blipFill>
          <a:blip r:embed="rId48" cstate="print"/>
          <a:srcRect/>
          <a:stretch>
            <a:fillRect/>
          </a:stretch>
        </p:blipFill>
        <p:spPr bwMode="auto">
          <a:xfrm rot="789728">
            <a:off x="5039784" y="2189163"/>
            <a:ext cx="869949" cy="658812"/>
          </a:xfrm>
          <a:prstGeom prst="rect">
            <a:avLst/>
          </a:prstGeom>
          <a:noFill/>
        </p:spPr>
      </p:pic>
      <p:pic>
        <p:nvPicPr>
          <p:cNvPr id="52501" name="Picture 277" descr="8"/>
          <p:cNvPicPr>
            <a:picLocks noChangeAspect="1" noChangeArrowheads="1"/>
          </p:cNvPicPr>
          <p:nvPr userDrawn="1"/>
        </p:nvPicPr>
        <p:blipFill>
          <a:blip r:embed="rId57" cstate="print"/>
          <a:srcRect/>
          <a:stretch>
            <a:fillRect/>
          </a:stretch>
        </p:blipFill>
        <p:spPr bwMode="auto">
          <a:xfrm rot="789728">
            <a:off x="6521451" y="1009651"/>
            <a:ext cx="626533" cy="473075"/>
          </a:xfrm>
          <a:prstGeom prst="rect">
            <a:avLst/>
          </a:prstGeom>
          <a:noFill/>
        </p:spPr>
      </p:pic>
      <p:pic>
        <p:nvPicPr>
          <p:cNvPr id="52502" name="Picture 278" descr="01"/>
          <p:cNvPicPr>
            <a:picLocks noChangeAspect="1" noChangeArrowheads="1"/>
          </p:cNvPicPr>
          <p:nvPr userDrawn="1"/>
        </p:nvPicPr>
        <p:blipFill>
          <a:blip r:embed="rId76" cstate="print"/>
          <a:srcRect/>
          <a:stretch>
            <a:fillRect/>
          </a:stretch>
        </p:blipFill>
        <p:spPr bwMode="auto">
          <a:xfrm rot="39130477">
            <a:off x="5249069" y="1874574"/>
            <a:ext cx="271463" cy="618067"/>
          </a:xfrm>
          <a:prstGeom prst="rect">
            <a:avLst/>
          </a:prstGeom>
          <a:noFill/>
        </p:spPr>
      </p:pic>
      <p:pic>
        <p:nvPicPr>
          <p:cNvPr id="52503" name="Picture 279" descr="10"/>
          <p:cNvPicPr>
            <a:picLocks noChangeAspect="1" noChangeArrowheads="1"/>
          </p:cNvPicPr>
          <p:nvPr userDrawn="1"/>
        </p:nvPicPr>
        <p:blipFill>
          <a:blip r:embed="rId77" cstate="print"/>
          <a:srcRect/>
          <a:stretch>
            <a:fillRect/>
          </a:stretch>
        </p:blipFill>
        <p:spPr bwMode="auto">
          <a:xfrm rot="789728" flipH="1">
            <a:off x="5416551" y="1839913"/>
            <a:ext cx="734483" cy="550862"/>
          </a:xfrm>
          <a:prstGeom prst="rect">
            <a:avLst/>
          </a:prstGeom>
          <a:noFill/>
        </p:spPr>
      </p:pic>
      <p:pic>
        <p:nvPicPr>
          <p:cNvPr id="52504" name="Picture 280" descr="9"/>
          <p:cNvPicPr>
            <a:picLocks noChangeAspect="1" noChangeArrowheads="1"/>
          </p:cNvPicPr>
          <p:nvPr userDrawn="1"/>
        </p:nvPicPr>
        <p:blipFill>
          <a:blip r:embed="rId53" cstate="print"/>
          <a:srcRect/>
          <a:stretch>
            <a:fillRect/>
          </a:stretch>
        </p:blipFill>
        <p:spPr bwMode="auto">
          <a:xfrm rot="789728">
            <a:off x="5232400" y="1852614"/>
            <a:ext cx="389467" cy="312737"/>
          </a:xfrm>
          <a:prstGeom prst="rect">
            <a:avLst/>
          </a:prstGeom>
          <a:noFill/>
        </p:spPr>
      </p:pic>
      <p:pic>
        <p:nvPicPr>
          <p:cNvPr id="52505" name="Picture 281" descr="9"/>
          <p:cNvPicPr>
            <a:picLocks noChangeAspect="1" noChangeArrowheads="1"/>
          </p:cNvPicPr>
          <p:nvPr userDrawn="1"/>
        </p:nvPicPr>
        <p:blipFill>
          <a:blip r:embed="rId78" cstate="print"/>
          <a:srcRect/>
          <a:stretch>
            <a:fillRect/>
          </a:stretch>
        </p:blipFill>
        <p:spPr bwMode="auto">
          <a:xfrm rot="789728">
            <a:off x="4927600" y="2667000"/>
            <a:ext cx="321733" cy="255588"/>
          </a:xfrm>
          <a:prstGeom prst="rect">
            <a:avLst/>
          </a:prstGeom>
          <a:noFill/>
        </p:spPr>
      </p:pic>
      <p:pic>
        <p:nvPicPr>
          <p:cNvPr id="52506" name="Picture 282" descr="4"/>
          <p:cNvPicPr>
            <a:picLocks noChangeAspect="1" noChangeArrowheads="1"/>
          </p:cNvPicPr>
          <p:nvPr userDrawn="1"/>
        </p:nvPicPr>
        <p:blipFill>
          <a:blip r:embed="rId56" cstate="print"/>
          <a:srcRect/>
          <a:stretch>
            <a:fillRect/>
          </a:stretch>
        </p:blipFill>
        <p:spPr bwMode="auto">
          <a:xfrm rot="789728">
            <a:off x="6210301" y="1216026"/>
            <a:ext cx="554567" cy="392113"/>
          </a:xfrm>
          <a:prstGeom prst="rect">
            <a:avLst/>
          </a:prstGeom>
          <a:noFill/>
        </p:spPr>
      </p:pic>
      <p:pic>
        <p:nvPicPr>
          <p:cNvPr id="52507" name="Picture 283" descr="6"/>
          <p:cNvPicPr>
            <a:picLocks noChangeAspect="1" noChangeArrowheads="1"/>
          </p:cNvPicPr>
          <p:nvPr userDrawn="1"/>
        </p:nvPicPr>
        <p:blipFill>
          <a:blip r:embed="rId79" cstate="print"/>
          <a:srcRect/>
          <a:stretch>
            <a:fillRect/>
          </a:stretch>
        </p:blipFill>
        <p:spPr bwMode="auto">
          <a:xfrm rot="789728">
            <a:off x="4701117" y="2179638"/>
            <a:ext cx="812800" cy="590550"/>
          </a:xfrm>
          <a:prstGeom prst="rect">
            <a:avLst/>
          </a:prstGeom>
          <a:noFill/>
        </p:spPr>
      </p:pic>
      <p:pic>
        <p:nvPicPr>
          <p:cNvPr id="52508" name="Picture 284" descr="7"/>
          <p:cNvPicPr>
            <a:picLocks noChangeAspect="1" noChangeArrowheads="1"/>
          </p:cNvPicPr>
          <p:nvPr userDrawn="1"/>
        </p:nvPicPr>
        <p:blipFill>
          <a:blip r:embed="rId7" cstate="print"/>
          <a:srcRect/>
          <a:stretch>
            <a:fillRect/>
          </a:stretch>
        </p:blipFill>
        <p:spPr bwMode="auto">
          <a:xfrm rot="789728" flipH="1">
            <a:off x="5355167" y="1412875"/>
            <a:ext cx="920751" cy="679450"/>
          </a:xfrm>
          <a:prstGeom prst="rect">
            <a:avLst/>
          </a:prstGeom>
          <a:noFill/>
        </p:spPr>
      </p:pic>
      <p:pic>
        <p:nvPicPr>
          <p:cNvPr id="52509" name="Picture 285" descr="8"/>
          <p:cNvPicPr>
            <a:picLocks noChangeAspect="1" noChangeArrowheads="1"/>
          </p:cNvPicPr>
          <p:nvPr userDrawn="1"/>
        </p:nvPicPr>
        <p:blipFill>
          <a:blip r:embed="rId80" cstate="print"/>
          <a:srcRect/>
          <a:stretch>
            <a:fillRect/>
          </a:stretch>
        </p:blipFill>
        <p:spPr bwMode="auto">
          <a:xfrm rot="789728">
            <a:off x="4919134" y="1541463"/>
            <a:ext cx="605367" cy="457200"/>
          </a:xfrm>
          <a:prstGeom prst="rect">
            <a:avLst/>
          </a:prstGeom>
          <a:noFill/>
        </p:spPr>
      </p:pic>
      <p:pic>
        <p:nvPicPr>
          <p:cNvPr id="52510" name="Picture 286" descr="9"/>
          <p:cNvPicPr>
            <a:picLocks noChangeAspect="1" noChangeArrowheads="1"/>
          </p:cNvPicPr>
          <p:nvPr userDrawn="1"/>
        </p:nvPicPr>
        <p:blipFill>
          <a:blip r:embed="rId81" cstate="print"/>
          <a:srcRect/>
          <a:stretch>
            <a:fillRect/>
          </a:stretch>
        </p:blipFill>
        <p:spPr bwMode="auto">
          <a:xfrm rot="789728">
            <a:off x="4798485" y="1749426"/>
            <a:ext cx="289983" cy="233363"/>
          </a:xfrm>
          <a:prstGeom prst="rect">
            <a:avLst/>
          </a:prstGeom>
          <a:noFill/>
        </p:spPr>
      </p:pic>
      <p:pic>
        <p:nvPicPr>
          <p:cNvPr id="52511" name="Picture 287" descr="9"/>
          <p:cNvPicPr>
            <a:picLocks noChangeAspect="1" noChangeArrowheads="1"/>
          </p:cNvPicPr>
          <p:nvPr userDrawn="1"/>
        </p:nvPicPr>
        <p:blipFill>
          <a:blip r:embed="rId81" cstate="print"/>
          <a:srcRect/>
          <a:stretch>
            <a:fillRect/>
          </a:stretch>
        </p:blipFill>
        <p:spPr bwMode="auto">
          <a:xfrm rot="789728">
            <a:off x="7076018" y="1041401"/>
            <a:ext cx="289983" cy="233363"/>
          </a:xfrm>
          <a:prstGeom prst="rect">
            <a:avLst/>
          </a:prstGeom>
          <a:noFill/>
        </p:spPr>
      </p:pic>
      <p:pic>
        <p:nvPicPr>
          <p:cNvPr id="52512" name="Picture 288" descr="5"/>
          <p:cNvPicPr>
            <a:picLocks noChangeAspect="1" noChangeArrowheads="1"/>
          </p:cNvPicPr>
          <p:nvPr userDrawn="1"/>
        </p:nvPicPr>
        <p:blipFill>
          <a:blip r:embed="rId82" cstate="print"/>
          <a:srcRect/>
          <a:stretch>
            <a:fillRect/>
          </a:stretch>
        </p:blipFill>
        <p:spPr bwMode="auto">
          <a:xfrm rot="789728" flipH="1">
            <a:off x="4472517" y="1417639"/>
            <a:ext cx="660400" cy="579437"/>
          </a:xfrm>
          <a:prstGeom prst="rect">
            <a:avLst/>
          </a:prstGeom>
          <a:noFill/>
        </p:spPr>
      </p:pic>
      <p:pic>
        <p:nvPicPr>
          <p:cNvPr id="52513" name="Picture 289" descr="5"/>
          <p:cNvPicPr>
            <a:picLocks noChangeAspect="1" noChangeArrowheads="1"/>
          </p:cNvPicPr>
          <p:nvPr userDrawn="1"/>
        </p:nvPicPr>
        <p:blipFill>
          <a:blip r:embed="rId83" cstate="print"/>
          <a:srcRect/>
          <a:stretch>
            <a:fillRect/>
          </a:stretch>
        </p:blipFill>
        <p:spPr bwMode="auto">
          <a:xfrm rot="789728" flipH="1">
            <a:off x="5947834" y="1077914"/>
            <a:ext cx="590551" cy="517525"/>
          </a:xfrm>
          <a:prstGeom prst="rect">
            <a:avLst/>
          </a:prstGeom>
          <a:noFill/>
        </p:spPr>
      </p:pic>
      <p:pic>
        <p:nvPicPr>
          <p:cNvPr id="52514" name="Picture 290" descr="5"/>
          <p:cNvPicPr>
            <a:picLocks noChangeAspect="1" noChangeArrowheads="1"/>
          </p:cNvPicPr>
          <p:nvPr userDrawn="1"/>
        </p:nvPicPr>
        <p:blipFill>
          <a:blip r:embed="rId84" cstate="print"/>
          <a:srcRect/>
          <a:stretch>
            <a:fillRect/>
          </a:stretch>
        </p:blipFill>
        <p:spPr bwMode="auto">
          <a:xfrm rot="789728" flipH="1">
            <a:off x="5414433" y="1338263"/>
            <a:ext cx="442384" cy="387350"/>
          </a:xfrm>
          <a:prstGeom prst="rect">
            <a:avLst/>
          </a:prstGeom>
          <a:noFill/>
        </p:spPr>
      </p:pic>
      <p:pic>
        <p:nvPicPr>
          <p:cNvPr id="52515" name="Picture 291" descr="9"/>
          <p:cNvPicPr>
            <a:picLocks noChangeAspect="1" noChangeArrowheads="1"/>
          </p:cNvPicPr>
          <p:nvPr userDrawn="1"/>
        </p:nvPicPr>
        <p:blipFill>
          <a:blip r:embed="rId85" cstate="print"/>
          <a:srcRect/>
          <a:stretch>
            <a:fillRect/>
          </a:stretch>
        </p:blipFill>
        <p:spPr bwMode="auto">
          <a:xfrm rot="789728">
            <a:off x="5691718" y="1262063"/>
            <a:ext cx="391583" cy="311150"/>
          </a:xfrm>
          <a:prstGeom prst="rect">
            <a:avLst/>
          </a:prstGeom>
          <a:noFill/>
        </p:spPr>
      </p:pic>
      <p:pic>
        <p:nvPicPr>
          <p:cNvPr id="52516" name="Picture 292" descr="8"/>
          <p:cNvPicPr>
            <a:picLocks noChangeAspect="1" noChangeArrowheads="1"/>
          </p:cNvPicPr>
          <p:nvPr userDrawn="1"/>
        </p:nvPicPr>
        <p:blipFill>
          <a:blip r:embed="rId86" cstate="print"/>
          <a:srcRect/>
          <a:stretch>
            <a:fillRect/>
          </a:stretch>
        </p:blipFill>
        <p:spPr bwMode="auto">
          <a:xfrm rot="789728" flipV="1">
            <a:off x="6248401" y="969963"/>
            <a:ext cx="522817" cy="393700"/>
          </a:xfrm>
          <a:prstGeom prst="rect">
            <a:avLst/>
          </a:prstGeom>
          <a:noFill/>
        </p:spPr>
      </p:pic>
      <p:pic>
        <p:nvPicPr>
          <p:cNvPr id="52517" name="Picture 293" descr="1"/>
          <p:cNvPicPr>
            <a:picLocks noChangeAspect="1" noChangeArrowheads="1"/>
          </p:cNvPicPr>
          <p:nvPr userDrawn="1"/>
        </p:nvPicPr>
        <p:blipFill>
          <a:blip r:embed="rId9" cstate="print"/>
          <a:srcRect/>
          <a:stretch>
            <a:fillRect/>
          </a:stretch>
        </p:blipFill>
        <p:spPr bwMode="auto">
          <a:xfrm rot="789728">
            <a:off x="5135034" y="1168400"/>
            <a:ext cx="596900" cy="446088"/>
          </a:xfrm>
          <a:prstGeom prst="rect">
            <a:avLst/>
          </a:prstGeom>
          <a:noFill/>
        </p:spPr>
      </p:pic>
      <p:pic>
        <p:nvPicPr>
          <p:cNvPr id="52518" name="Picture 294" descr="7"/>
          <p:cNvPicPr>
            <a:picLocks noChangeAspect="1" noChangeArrowheads="1"/>
          </p:cNvPicPr>
          <p:nvPr userDrawn="1"/>
        </p:nvPicPr>
        <p:blipFill>
          <a:blip r:embed="rId87" cstate="print"/>
          <a:srcRect/>
          <a:stretch>
            <a:fillRect/>
          </a:stretch>
        </p:blipFill>
        <p:spPr bwMode="auto">
          <a:xfrm rot="789728">
            <a:off x="5583768" y="685800"/>
            <a:ext cx="791633" cy="585788"/>
          </a:xfrm>
          <a:prstGeom prst="rect">
            <a:avLst/>
          </a:prstGeom>
          <a:noFill/>
        </p:spPr>
      </p:pic>
      <p:pic>
        <p:nvPicPr>
          <p:cNvPr id="52519" name="Picture 295" descr="4"/>
          <p:cNvPicPr>
            <a:picLocks noChangeAspect="1" noChangeArrowheads="1"/>
          </p:cNvPicPr>
          <p:nvPr userDrawn="1"/>
        </p:nvPicPr>
        <p:blipFill>
          <a:blip r:embed="rId56" cstate="print"/>
          <a:srcRect/>
          <a:stretch>
            <a:fillRect/>
          </a:stretch>
        </p:blipFill>
        <p:spPr bwMode="auto">
          <a:xfrm rot="789728" flipH="1">
            <a:off x="5257801" y="952501"/>
            <a:ext cx="554567" cy="392113"/>
          </a:xfrm>
          <a:prstGeom prst="rect">
            <a:avLst/>
          </a:prstGeom>
          <a:noFill/>
        </p:spPr>
      </p:pic>
      <p:pic>
        <p:nvPicPr>
          <p:cNvPr id="52520" name="Picture 296" descr="6"/>
          <p:cNvPicPr>
            <a:picLocks noChangeAspect="1" noChangeArrowheads="1"/>
          </p:cNvPicPr>
          <p:nvPr userDrawn="1"/>
        </p:nvPicPr>
        <p:blipFill>
          <a:blip r:embed="rId69" cstate="print"/>
          <a:srcRect/>
          <a:stretch>
            <a:fillRect/>
          </a:stretch>
        </p:blipFill>
        <p:spPr bwMode="auto">
          <a:xfrm rot="789728">
            <a:off x="6326718" y="703263"/>
            <a:ext cx="622300" cy="450850"/>
          </a:xfrm>
          <a:prstGeom prst="rect">
            <a:avLst/>
          </a:prstGeom>
          <a:noFill/>
        </p:spPr>
      </p:pic>
      <p:pic>
        <p:nvPicPr>
          <p:cNvPr id="52521" name="Picture 297" descr="01"/>
          <p:cNvPicPr>
            <a:picLocks noChangeAspect="1" noChangeArrowheads="1"/>
          </p:cNvPicPr>
          <p:nvPr userDrawn="1"/>
        </p:nvPicPr>
        <p:blipFill>
          <a:blip r:embed="rId20" cstate="print"/>
          <a:srcRect/>
          <a:stretch>
            <a:fillRect/>
          </a:stretch>
        </p:blipFill>
        <p:spPr bwMode="auto">
          <a:xfrm rot="39130477">
            <a:off x="5305161" y="1069711"/>
            <a:ext cx="227012" cy="516467"/>
          </a:xfrm>
          <a:prstGeom prst="rect">
            <a:avLst/>
          </a:prstGeom>
          <a:noFill/>
        </p:spPr>
      </p:pic>
      <p:pic>
        <p:nvPicPr>
          <p:cNvPr id="52522" name="Picture 298" descr="6"/>
          <p:cNvPicPr>
            <a:picLocks noChangeAspect="1" noChangeArrowheads="1"/>
          </p:cNvPicPr>
          <p:nvPr userDrawn="1"/>
        </p:nvPicPr>
        <p:blipFill>
          <a:blip r:embed="rId69" cstate="print"/>
          <a:srcRect/>
          <a:stretch>
            <a:fillRect/>
          </a:stretch>
        </p:blipFill>
        <p:spPr bwMode="auto">
          <a:xfrm rot="789728">
            <a:off x="4806951" y="1058863"/>
            <a:ext cx="622300" cy="450850"/>
          </a:xfrm>
          <a:prstGeom prst="rect">
            <a:avLst/>
          </a:prstGeom>
          <a:noFill/>
        </p:spPr>
      </p:pic>
      <p:pic>
        <p:nvPicPr>
          <p:cNvPr id="52523" name="Picture 299" descr="10"/>
          <p:cNvPicPr>
            <a:picLocks noChangeAspect="1" noChangeArrowheads="1"/>
          </p:cNvPicPr>
          <p:nvPr userDrawn="1"/>
        </p:nvPicPr>
        <p:blipFill>
          <a:blip r:embed="rId22" cstate="print"/>
          <a:srcRect/>
          <a:stretch>
            <a:fillRect/>
          </a:stretch>
        </p:blipFill>
        <p:spPr bwMode="auto">
          <a:xfrm rot="789728">
            <a:off x="5029200" y="698500"/>
            <a:ext cx="584200" cy="438150"/>
          </a:xfrm>
          <a:prstGeom prst="rect">
            <a:avLst/>
          </a:prstGeom>
          <a:noFill/>
        </p:spPr>
      </p:pic>
      <p:pic>
        <p:nvPicPr>
          <p:cNvPr id="52524" name="Picture 300" descr="01"/>
          <p:cNvPicPr>
            <a:picLocks noChangeAspect="1" noChangeArrowheads="1"/>
          </p:cNvPicPr>
          <p:nvPr userDrawn="1"/>
        </p:nvPicPr>
        <p:blipFill>
          <a:blip r:embed="rId20" cstate="print"/>
          <a:srcRect/>
          <a:stretch>
            <a:fillRect/>
          </a:stretch>
        </p:blipFill>
        <p:spPr bwMode="auto">
          <a:xfrm rot="20594826">
            <a:off x="4737101" y="990601"/>
            <a:ext cx="302684" cy="385763"/>
          </a:xfrm>
          <a:prstGeom prst="rect">
            <a:avLst/>
          </a:prstGeom>
          <a:noFill/>
        </p:spPr>
      </p:pic>
      <p:pic>
        <p:nvPicPr>
          <p:cNvPr id="52525" name="Picture 301" descr="7"/>
          <p:cNvPicPr>
            <a:picLocks noChangeAspect="1" noChangeArrowheads="1"/>
          </p:cNvPicPr>
          <p:nvPr userDrawn="1"/>
        </p:nvPicPr>
        <p:blipFill>
          <a:blip r:embed="rId88" cstate="print"/>
          <a:srcRect/>
          <a:stretch>
            <a:fillRect/>
          </a:stretch>
        </p:blipFill>
        <p:spPr bwMode="auto">
          <a:xfrm rot="789728">
            <a:off x="4576233" y="1187451"/>
            <a:ext cx="603251" cy="447675"/>
          </a:xfrm>
          <a:prstGeom prst="rect">
            <a:avLst/>
          </a:prstGeom>
          <a:noFill/>
        </p:spPr>
      </p:pic>
      <p:pic>
        <p:nvPicPr>
          <p:cNvPr id="52526" name="Picture 302" descr="9"/>
          <p:cNvPicPr>
            <a:picLocks noChangeAspect="1" noChangeArrowheads="1"/>
          </p:cNvPicPr>
          <p:nvPr userDrawn="1"/>
        </p:nvPicPr>
        <p:blipFill>
          <a:blip r:embed="rId53" cstate="print"/>
          <a:srcRect/>
          <a:stretch>
            <a:fillRect/>
          </a:stretch>
        </p:blipFill>
        <p:spPr bwMode="auto">
          <a:xfrm rot="789728">
            <a:off x="4842933" y="879475"/>
            <a:ext cx="389467" cy="311150"/>
          </a:xfrm>
          <a:prstGeom prst="rect">
            <a:avLst/>
          </a:prstGeom>
          <a:noFill/>
        </p:spPr>
      </p:pic>
      <p:pic>
        <p:nvPicPr>
          <p:cNvPr id="52527" name="Picture 303" descr="7"/>
          <p:cNvPicPr>
            <a:picLocks noChangeAspect="1" noChangeArrowheads="1"/>
          </p:cNvPicPr>
          <p:nvPr userDrawn="1"/>
        </p:nvPicPr>
        <p:blipFill>
          <a:blip r:embed="rId89" cstate="print"/>
          <a:srcRect/>
          <a:stretch>
            <a:fillRect/>
          </a:stretch>
        </p:blipFill>
        <p:spPr bwMode="auto">
          <a:xfrm rot="789728">
            <a:off x="5634567" y="452439"/>
            <a:ext cx="535517" cy="396875"/>
          </a:xfrm>
          <a:prstGeom prst="rect">
            <a:avLst/>
          </a:prstGeom>
          <a:noFill/>
        </p:spPr>
      </p:pic>
      <p:pic>
        <p:nvPicPr>
          <p:cNvPr id="52528" name="Picture 304" descr="9"/>
          <p:cNvPicPr>
            <a:picLocks noChangeAspect="1" noChangeArrowheads="1"/>
          </p:cNvPicPr>
          <p:nvPr userDrawn="1"/>
        </p:nvPicPr>
        <p:blipFill>
          <a:blip r:embed="rId90" cstate="print"/>
          <a:srcRect/>
          <a:stretch>
            <a:fillRect/>
          </a:stretch>
        </p:blipFill>
        <p:spPr bwMode="auto">
          <a:xfrm rot="789728">
            <a:off x="6468534" y="1789114"/>
            <a:ext cx="296333" cy="236537"/>
          </a:xfrm>
          <a:prstGeom prst="rect">
            <a:avLst/>
          </a:prstGeom>
          <a:noFill/>
        </p:spPr>
      </p:pic>
      <p:pic>
        <p:nvPicPr>
          <p:cNvPr id="52529" name="Picture 305" descr="7"/>
          <p:cNvPicPr>
            <a:picLocks noChangeAspect="1" noChangeArrowheads="1"/>
          </p:cNvPicPr>
          <p:nvPr userDrawn="1"/>
        </p:nvPicPr>
        <p:blipFill>
          <a:blip r:embed="rId55" cstate="print"/>
          <a:srcRect/>
          <a:stretch>
            <a:fillRect/>
          </a:stretch>
        </p:blipFill>
        <p:spPr bwMode="auto">
          <a:xfrm rot="789728">
            <a:off x="6087534" y="515938"/>
            <a:ext cx="651933" cy="481012"/>
          </a:xfrm>
          <a:prstGeom prst="rect">
            <a:avLst/>
          </a:prstGeom>
          <a:noFill/>
        </p:spPr>
      </p:pic>
      <p:pic>
        <p:nvPicPr>
          <p:cNvPr id="52530" name="Picture 306" descr="9"/>
          <p:cNvPicPr>
            <a:picLocks noChangeAspect="1" noChangeArrowheads="1"/>
          </p:cNvPicPr>
          <p:nvPr userDrawn="1"/>
        </p:nvPicPr>
        <p:blipFill>
          <a:blip r:embed="rId91" cstate="print"/>
          <a:srcRect/>
          <a:stretch>
            <a:fillRect/>
          </a:stretch>
        </p:blipFill>
        <p:spPr bwMode="auto">
          <a:xfrm rot="789728">
            <a:off x="5992285" y="663576"/>
            <a:ext cx="298449" cy="238125"/>
          </a:xfrm>
          <a:prstGeom prst="rect">
            <a:avLst/>
          </a:prstGeom>
          <a:noFill/>
        </p:spPr>
      </p:pic>
      <p:pic>
        <p:nvPicPr>
          <p:cNvPr id="52531" name="Picture 307" descr="10"/>
          <p:cNvPicPr>
            <a:picLocks noChangeAspect="1" noChangeArrowheads="1"/>
          </p:cNvPicPr>
          <p:nvPr userDrawn="1"/>
        </p:nvPicPr>
        <p:blipFill>
          <a:blip r:embed="rId92" cstate="print"/>
          <a:srcRect/>
          <a:stretch>
            <a:fillRect/>
          </a:stretch>
        </p:blipFill>
        <p:spPr bwMode="auto">
          <a:xfrm rot="789728">
            <a:off x="7567085" y="1536700"/>
            <a:ext cx="647700" cy="482600"/>
          </a:xfrm>
          <a:prstGeom prst="rect">
            <a:avLst/>
          </a:prstGeom>
          <a:noFill/>
        </p:spPr>
      </p:pic>
      <p:sp>
        <p:nvSpPr>
          <p:cNvPr id="52532" name="Rectangle 308"/>
          <p:cNvSpPr>
            <a:spLocks noGrp="1" noChangeArrowheads="1"/>
          </p:cNvSpPr>
          <p:nvPr>
            <p:ph type="ctrTitle"/>
          </p:nvPr>
        </p:nvSpPr>
        <p:spPr>
          <a:xfrm>
            <a:off x="914400" y="4187826"/>
            <a:ext cx="10363200" cy="1470025"/>
          </a:xfrm>
          <a:ln algn="ctr"/>
        </p:spPr>
        <p:txBody>
          <a:bodyPr/>
          <a:lstStyle>
            <a:lvl1pPr eaLnBrk="1" hangingPunct="1">
              <a:defRPr sz="5000" smtClean="0"/>
            </a:lvl1pPr>
          </a:lstStyle>
          <a:p>
            <a:r>
              <a:rPr lang="en-US"/>
              <a:t>Click to edit Master title style</a:t>
            </a:r>
          </a:p>
        </p:txBody>
      </p:sp>
      <p:sp>
        <p:nvSpPr>
          <p:cNvPr id="52533" name="Rectangle 309"/>
          <p:cNvSpPr>
            <a:spLocks noGrp="1" noChangeArrowheads="1"/>
          </p:cNvSpPr>
          <p:nvPr>
            <p:ph type="subTitle" idx="1"/>
          </p:nvPr>
        </p:nvSpPr>
        <p:spPr>
          <a:xfrm>
            <a:off x="1828800" y="5257800"/>
            <a:ext cx="8534400" cy="787400"/>
          </a:xfrm>
          <a:ln algn="ctr"/>
        </p:spPr>
        <p:txBody>
          <a:bodyPr/>
          <a:lstStyle>
            <a:lvl1pPr marL="0" indent="0" algn="ctr" eaLnBrk="1" hangingPunct="1">
              <a:buFontTx/>
              <a:buNone/>
              <a:defRPr sz="2500" smtClean="0"/>
            </a:lvl1pPr>
          </a:lstStyle>
          <a:p>
            <a:r>
              <a:rPr lang="en-US"/>
              <a:t>Click to edit Master subtitle style</a:t>
            </a:r>
          </a:p>
        </p:txBody>
      </p:sp>
      <p:sp>
        <p:nvSpPr>
          <p:cNvPr id="52534" name="Rectangle 310"/>
          <p:cNvSpPr>
            <a:spLocks noGrp="1" noChangeArrowheads="1"/>
          </p:cNvSpPr>
          <p:nvPr>
            <p:ph type="dt" sz="half" idx="2"/>
          </p:nvPr>
        </p:nvSpPr>
        <p:spPr/>
        <p:txBody>
          <a:bodyPr/>
          <a:lstStyle>
            <a:lvl1pPr>
              <a:defRPr/>
            </a:lvl1pPr>
          </a:lstStyle>
          <a:p>
            <a:fld id="{432BF94A-AF80-4DEE-9692-0AA891574A57}" type="datetimeFigureOut">
              <a:rPr lang="en-US"/>
              <a:pPr/>
              <a:t>8/17/2023</a:t>
            </a:fld>
            <a:endParaRPr lang="en-US"/>
          </a:p>
        </p:txBody>
      </p:sp>
      <p:sp>
        <p:nvSpPr>
          <p:cNvPr id="52535" name="Rectangle 311"/>
          <p:cNvSpPr>
            <a:spLocks noGrp="1" noChangeArrowheads="1"/>
          </p:cNvSpPr>
          <p:nvPr>
            <p:ph type="ftr" sz="quarter" idx="3"/>
          </p:nvPr>
        </p:nvSpPr>
        <p:spPr/>
        <p:txBody>
          <a:bodyPr/>
          <a:lstStyle>
            <a:lvl1pPr>
              <a:defRPr/>
            </a:lvl1pPr>
          </a:lstStyle>
          <a:p>
            <a:endParaRPr lang="en-US"/>
          </a:p>
        </p:txBody>
      </p:sp>
      <p:pic>
        <p:nvPicPr>
          <p:cNvPr id="52536" name="Picture 312" descr="artplus_nature_naturalcity38_a"/>
          <p:cNvPicPr>
            <a:picLocks noChangeAspect="1" noChangeArrowheads="1"/>
          </p:cNvPicPr>
          <p:nvPr userDrawn="1"/>
        </p:nvPicPr>
        <p:blipFill>
          <a:blip r:embed="rId93" cstate="print"/>
          <a:srcRect b="25069"/>
          <a:stretch>
            <a:fillRect/>
          </a:stretch>
        </p:blipFill>
        <p:spPr bwMode="gray">
          <a:xfrm>
            <a:off x="10382251" y="5457825"/>
            <a:ext cx="1100667" cy="850900"/>
          </a:xfrm>
          <a:prstGeom prst="rect">
            <a:avLst/>
          </a:prstGeom>
          <a:noFill/>
        </p:spPr>
      </p:pic>
      <p:pic>
        <p:nvPicPr>
          <p:cNvPr id="52537" name="Picture 313" descr="artplus_nature_naturalcity38_a"/>
          <p:cNvPicPr>
            <a:picLocks noChangeAspect="1" noChangeArrowheads="1"/>
          </p:cNvPicPr>
          <p:nvPr userDrawn="1"/>
        </p:nvPicPr>
        <p:blipFill>
          <a:blip r:embed="rId94" cstate="print"/>
          <a:srcRect b="25069"/>
          <a:stretch>
            <a:fillRect/>
          </a:stretch>
        </p:blipFill>
        <p:spPr bwMode="gray">
          <a:xfrm>
            <a:off x="11093451" y="5970589"/>
            <a:ext cx="643467" cy="498475"/>
          </a:xfrm>
          <a:prstGeom prst="rect">
            <a:avLst/>
          </a:prstGeom>
          <a:noFill/>
        </p:spPr>
      </p:pic>
      <p:sp>
        <p:nvSpPr>
          <p:cNvPr id="52538" name="Rectangle 314"/>
          <p:cNvSpPr>
            <a:spLocks noGrp="1" noChangeArrowheads="1"/>
          </p:cNvSpPr>
          <p:nvPr>
            <p:ph type="sldNum" sz="quarter" idx="4"/>
          </p:nvPr>
        </p:nvSpPr>
        <p:spPr/>
        <p:txBody>
          <a:bodyPr/>
          <a:lstStyle>
            <a:lvl1pPr>
              <a:defRPr/>
            </a:lvl1pPr>
          </a:lstStyle>
          <a:p>
            <a:fld id="{9957BBF1-82E2-4665-ADE2-2DCB63869656}" type="slidenum">
              <a:rPr lang="en-US"/>
              <a:pPr/>
              <a:t>‹#›</a:t>
            </a:fld>
            <a:endParaRPr lang="en-US"/>
          </a:p>
        </p:txBody>
      </p:sp>
      <p:pic>
        <p:nvPicPr>
          <p:cNvPr id="52539" name="Picture 315" descr="11"/>
          <p:cNvPicPr>
            <a:picLocks noChangeAspect="1" noChangeArrowheads="1"/>
          </p:cNvPicPr>
          <p:nvPr userDrawn="1"/>
        </p:nvPicPr>
        <p:blipFill>
          <a:blip r:embed="rId16" cstate="print"/>
          <a:srcRect/>
          <a:stretch>
            <a:fillRect/>
          </a:stretch>
        </p:blipFill>
        <p:spPr bwMode="auto">
          <a:xfrm>
            <a:off x="8498418" y="660400"/>
            <a:ext cx="696383" cy="558800"/>
          </a:xfrm>
          <a:prstGeom prst="rect">
            <a:avLst/>
          </a:prstGeom>
          <a:noFill/>
        </p:spPr>
      </p:pic>
    </p:spTree>
    <p:extLst>
      <p:ext uri="{BB962C8B-B14F-4D97-AF65-F5344CB8AC3E}">
        <p14:creationId xmlns:p14="http://schemas.microsoft.com/office/powerpoint/2010/main" val="143869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2407"/>
                                        </p:tgtEl>
                                        <p:attrNameLst>
                                          <p:attrName>style.visibility</p:attrName>
                                        </p:attrNameLst>
                                      </p:cBhvr>
                                      <p:to>
                                        <p:strVal val="visible"/>
                                      </p:to>
                                    </p:set>
                                    <p:anim calcmode="lin" valueType="num">
                                      <p:cBhvr>
                                        <p:cTn id="7" dur="500" fill="hold"/>
                                        <p:tgtEl>
                                          <p:spTgt spid="52407"/>
                                        </p:tgtEl>
                                        <p:attrNameLst>
                                          <p:attrName>ppt_w</p:attrName>
                                        </p:attrNameLst>
                                      </p:cBhvr>
                                      <p:tavLst>
                                        <p:tav tm="0">
                                          <p:val>
                                            <p:fltVal val="0"/>
                                          </p:val>
                                        </p:tav>
                                        <p:tav tm="100000">
                                          <p:val>
                                            <p:strVal val="#ppt_w"/>
                                          </p:val>
                                        </p:tav>
                                      </p:tavLst>
                                    </p:anim>
                                    <p:anim calcmode="lin" valueType="num">
                                      <p:cBhvr>
                                        <p:cTn id="8" dur="500" fill="hold"/>
                                        <p:tgtEl>
                                          <p:spTgt spid="52407"/>
                                        </p:tgtEl>
                                        <p:attrNameLst>
                                          <p:attrName>ppt_h</p:attrName>
                                        </p:attrNameLst>
                                      </p:cBhvr>
                                      <p:tavLst>
                                        <p:tav tm="0">
                                          <p:val>
                                            <p:fltVal val="0"/>
                                          </p:val>
                                        </p:tav>
                                        <p:tav tm="100000">
                                          <p:val>
                                            <p:strVal val="#ppt_h"/>
                                          </p:val>
                                        </p:tav>
                                      </p:tavLst>
                                    </p:anim>
                                    <p:animEffect transition="in" filter="fade">
                                      <p:cBhvr>
                                        <p:cTn id="9" dur="500"/>
                                        <p:tgtEl>
                                          <p:spTgt spid="52407"/>
                                        </p:tgtEl>
                                      </p:cBhvr>
                                    </p:animEffect>
                                  </p:childTnLst>
                                </p:cTn>
                              </p:par>
                              <p:par>
                                <p:cTn id="10" presetID="53" presetClass="entr" presetSubtype="0" fill="hold" nodeType="withEffect">
                                  <p:stCondLst>
                                    <p:cond delay="1600"/>
                                  </p:stCondLst>
                                  <p:childTnLst>
                                    <p:set>
                                      <p:cBhvr>
                                        <p:cTn id="11" dur="1" fill="hold">
                                          <p:stCondLst>
                                            <p:cond delay="0"/>
                                          </p:stCondLst>
                                        </p:cTn>
                                        <p:tgtEl>
                                          <p:spTgt spid="52408"/>
                                        </p:tgtEl>
                                        <p:attrNameLst>
                                          <p:attrName>style.visibility</p:attrName>
                                        </p:attrNameLst>
                                      </p:cBhvr>
                                      <p:to>
                                        <p:strVal val="visible"/>
                                      </p:to>
                                    </p:set>
                                    <p:anim calcmode="lin" valueType="num">
                                      <p:cBhvr>
                                        <p:cTn id="12" dur="500" fill="hold"/>
                                        <p:tgtEl>
                                          <p:spTgt spid="52408"/>
                                        </p:tgtEl>
                                        <p:attrNameLst>
                                          <p:attrName>ppt_w</p:attrName>
                                        </p:attrNameLst>
                                      </p:cBhvr>
                                      <p:tavLst>
                                        <p:tav tm="0">
                                          <p:val>
                                            <p:fltVal val="0"/>
                                          </p:val>
                                        </p:tav>
                                        <p:tav tm="100000">
                                          <p:val>
                                            <p:strVal val="#ppt_w"/>
                                          </p:val>
                                        </p:tav>
                                      </p:tavLst>
                                    </p:anim>
                                    <p:anim calcmode="lin" valueType="num">
                                      <p:cBhvr>
                                        <p:cTn id="13" dur="500" fill="hold"/>
                                        <p:tgtEl>
                                          <p:spTgt spid="52408"/>
                                        </p:tgtEl>
                                        <p:attrNameLst>
                                          <p:attrName>ppt_h</p:attrName>
                                        </p:attrNameLst>
                                      </p:cBhvr>
                                      <p:tavLst>
                                        <p:tav tm="0">
                                          <p:val>
                                            <p:fltVal val="0"/>
                                          </p:val>
                                        </p:tav>
                                        <p:tav tm="100000">
                                          <p:val>
                                            <p:strVal val="#ppt_h"/>
                                          </p:val>
                                        </p:tav>
                                      </p:tavLst>
                                    </p:anim>
                                    <p:animEffect transition="in" filter="fade">
                                      <p:cBhvr>
                                        <p:cTn id="14" dur="500"/>
                                        <p:tgtEl>
                                          <p:spTgt spid="52408"/>
                                        </p:tgtEl>
                                      </p:cBhvr>
                                    </p:animEffect>
                                  </p:childTnLst>
                                </p:cTn>
                              </p:par>
                              <p:par>
                                <p:cTn id="15" presetID="53" presetClass="entr" presetSubtype="0" fill="hold" nodeType="withEffect">
                                  <p:stCondLst>
                                    <p:cond delay="800"/>
                                  </p:stCondLst>
                                  <p:childTnLst>
                                    <p:set>
                                      <p:cBhvr>
                                        <p:cTn id="16" dur="1" fill="hold">
                                          <p:stCondLst>
                                            <p:cond delay="0"/>
                                          </p:stCondLst>
                                        </p:cTn>
                                        <p:tgtEl>
                                          <p:spTgt spid="52409"/>
                                        </p:tgtEl>
                                        <p:attrNameLst>
                                          <p:attrName>style.visibility</p:attrName>
                                        </p:attrNameLst>
                                      </p:cBhvr>
                                      <p:to>
                                        <p:strVal val="visible"/>
                                      </p:to>
                                    </p:set>
                                    <p:anim calcmode="lin" valueType="num">
                                      <p:cBhvr>
                                        <p:cTn id="17" dur="500" fill="hold"/>
                                        <p:tgtEl>
                                          <p:spTgt spid="52409"/>
                                        </p:tgtEl>
                                        <p:attrNameLst>
                                          <p:attrName>ppt_w</p:attrName>
                                        </p:attrNameLst>
                                      </p:cBhvr>
                                      <p:tavLst>
                                        <p:tav tm="0">
                                          <p:val>
                                            <p:fltVal val="0"/>
                                          </p:val>
                                        </p:tav>
                                        <p:tav tm="100000">
                                          <p:val>
                                            <p:strVal val="#ppt_w"/>
                                          </p:val>
                                        </p:tav>
                                      </p:tavLst>
                                    </p:anim>
                                    <p:anim calcmode="lin" valueType="num">
                                      <p:cBhvr>
                                        <p:cTn id="18" dur="500" fill="hold"/>
                                        <p:tgtEl>
                                          <p:spTgt spid="52409"/>
                                        </p:tgtEl>
                                        <p:attrNameLst>
                                          <p:attrName>ppt_h</p:attrName>
                                        </p:attrNameLst>
                                      </p:cBhvr>
                                      <p:tavLst>
                                        <p:tav tm="0">
                                          <p:val>
                                            <p:fltVal val="0"/>
                                          </p:val>
                                        </p:tav>
                                        <p:tav tm="100000">
                                          <p:val>
                                            <p:strVal val="#ppt_h"/>
                                          </p:val>
                                        </p:tav>
                                      </p:tavLst>
                                    </p:anim>
                                    <p:animEffect transition="in" filter="fade">
                                      <p:cBhvr>
                                        <p:cTn id="19" dur="500"/>
                                        <p:tgtEl>
                                          <p:spTgt spid="52409"/>
                                        </p:tgtEl>
                                      </p:cBhvr>
                                    </p:animEffect>
                                  </p:childTnLst>
                                </p:cTn>
                              </p:par>
                              <p:par>
                                <p:cTn id="20" presetID="53" presetClass="entr" presetSubtype="0" fill="hold" nodeType="withEffect">
                                  <p:stCondLst>
                                    <p:cond delay="2800"/>
                                  </p:stCondLst>
                                  <p:childTnLst>
                                    <p:set>
                                      <p:cBhvr>
                                        <p:cTn id="21" dur="1" fill="hold">
                                          <p:stCondLst>
                                            <p:cond delay="0"/>
                                          </p:stCondLst>
                                        </p:cTn>
                                        <p:tgtEl>
                                          <p:spTgt spid="52410"/>
                                        </p:tgtEl>
                                        <p:attrNameLst>
                                          <p:attrName>style.visibility</p:attrName>
                                        </p:attrNameLst>
                                      </p:cBhvr>
                                      <p:to>
                                        <p:strVal val="visible"/>
                                      </p:to>
                                    </p:set>
                                    <p:anim calcmode="lin" valueType="num">
                                      <p:cBhvr>
                                        <p:cTn id="22" dur="500" fill="hold"/>
                                        <p:tgtEl>
                                          <p:spTgt spid="52410"/>
                                        </p:tgtEl>
                                        <p:attrNameLst>
                                          <p:attrName>ppt_w</p:attrName>
                                        </p:attrNameLst>
                                      </p:cBhvr>
                                      <p:tavLst>
                                        <p:tav tm="0">
                                          <p:val>
                                            <p:fltVal val="0"/>
                                          </p:val>
                                        </p:tav>
                                        <p:tav tm="100000">
                                          <p:val>
                                            <p:strVal val="#ppt_w"/>
                                          </p:val>
                                        </p:tav>
                                      </p:tavLst>
                                    </p:anim>
                                    <p:anim calcmode="lin" valueType="num">
                                      <p:cBhvr>
                                        <p:cTn id="23" dur="500" fill="hold"/>
                                        <p:tgtEl>
                                          <p:spTgt spid="52410"/>
                                        </p:tgtEl>
                                        <p:attrNameLst>
                                          <p:attrName>ppt_h</p:attrName>
                                        </p:attrNameLst>
                                      </p:cBhvr>
                                      <p:tavLst>
                                        <p:tav tm="0">
                                          <p:val>
                                            <p:fltVal val="0"/>
                                          </p:val>
                                        </p:tav>
                                        <p:tav tm="100000">
                                          <p:val>
                                            <p:strVal val="#ppt_h"/>
                                          </p:val>
                                        </p:tav>
                                      </p:tavLst>
                                    </p:anim>
                                    <p:animEffect transition="in" filter="fade">
                                      <p:cBhvr>
                                        <p:cTn id="24" dur="500"/>
                                        <p:tgtEl>
                                          <p:spTgt spid="52410"/>
                                        </p:tgtEl>
                                      </p:cBhvr>
                                    </p:animEffect>
                                  </p:childTnLst>
                                </p:cTn>
                              </p:par>
                              <p:par>
                                <p:cTn id="25" presetID="53" presetClass="entr" presetSubtype="0" fill="hold" nodeType="withEffect">
                                  <p:stCondLst>
                                    <p:cond delay="900"/>
                                  </p:stCondLst>
                                  <p:childTnLst>
                                    <p:set>
                                      <p:cBhvr>
                                        <p:cTn id="26" dur="1" fill="hold">
                                          <p:stCondLst>
                                            <p:cond delay="0"/>
                                          </p:stCondLst>
                                        </p:cTn>
                                        <p:tgtEl>
                                          <p:spTgt spid="52411"/>
                                        </p:tgtEl>
                                        <p:attrNameLst>
                                          <p:attrName>style.visibility</p:attrName>
                                        </p:attrNameLst>
                                      </p:cBhvr>
                                      <p:to>
                                        <p:strVal val="visible"/>
                                      </p:to>
                                    </p:set>
                                    <p:anim calcmode="lin" valueType="num">
                                      <p:cBhvr>
                                        <p:cTn id="27" dur="500" fill="hold"/>
                                        <p:tgtEl>
                                          <p:spTgt spid="52411"/>
                                        </p:tgtEl>
                                        <p:attrNameLst>
                                          <p:attrName>ppt_w</p:attrName>
                                        </p:attrNameLst>
                                      </p:cBhvr>
                                      <p:tavLst>
                                        <p:tav tm="0">
                                          <p:val>
                                            <p:fltVal val="0"/>
                                          </p:val>
                                        </p:tav>
                                        <p:tav tm="100000">
                                          <p:val>
                                            <p:strVal val="#ppt_w"/>
                                          </p:val>
                                        </p:tav>
                                      </p:tavLst>
                                    </p:anim>
                                    <p:anim calcmode="lin" valueType="num">
                                      <p:cBhvr>
                                        <p:cTn id="28" dur="500" fill="hold"/>
                                        <p:tgtEl>
                                          <p:spTgt spid="52411"/>
                                        </p:tgtEl>
                                        <p:attrNameLst>
                                          <p:attrName>ppt_h</p:attrName>
                                        </p:attrNameLst>
                                      </p:cBhvr>
                                      <p:tavLst>
                                        <p:tav tm="0">
                                          <p:val>
                                            <p:fltVal val="0"/>
                                          </p:val>
                                        </p:tav>
                                        <p:tav tm="100000">
                                          <p:val>
                                            <p:strVal val="#ppt_h"/>
                                          </p:val>
                                        </p:tav>
                                      </p:tavLst>
                                    </p:anim>
                                    <p:animEffect transition="in" filter="fade">
                                      <p:cBhvr>
                                        <p:cTn id="29" dur="500"/>
                                        <p:tgtEl>
                                          <p:spTgt spid="52411"/>
                                        </p:tgtEl>
                                      </p:cBhvr>
                                    </p:animEffect>
                                  </p:childTnLst>
                                </p:cTn>
                              </p:par>
                              <p:par>
                                <p:cTn id="30" presetID="53" presetClass="entr" presetSubtype="0" fill="hold" nodeType="withEffect">
                                  <p:stCondLst>
                                    <p:cond delay="1500"/>
                                  </p:stCondLst>
                                  <p:childTnLst>
                                    <p:set>
                                      <p:cBhvr>
                                        <p:cTn id="31" dur="1" fill="hold">
                                          <p:stCondLst>
                                            <p:cond delay="0"/>
                                          </p:stCondLst>
                                        </p:cTn>
                                        <p:tgtEl>
                                          <p:spTgt spid="52412"/>
                                        </p:tgtEl>
                                        <p:attrNameLst>
                                          <p:attrName>style.visibility</p:attrName>
                                        </p:attrNameLst>
                                      </p:cBhvr>
                                      <p:to>
                                        <p:strVal val="visible"/>
                                      </p:to>
                                    </p:set>
                                    <p:anim calcmode="lin" valueType="num">
                                      <p:cBhvr>
                                        <p:cTn id="32" dur="500" fill="hold"/>
                                        <p:tgtEl>
                                          <p:spTgt spid="52412"/>
                                        </p:tgtEl>
                                        <p:attrNameLst>
                                          <p:attrName>ppt_w</p:attrName>
                                        </p:attrNameLst>
                                      </p:cBhvr>
                                      <p:tavLst>
                                        <p:tav tm="0">
                                          <p:val>
                                            <p:fltVal val="0"/>
                                          </p:val>
                                        </p:tav>
                                        <p:tav tm="100000">
                                          <p:val>
                                            <p:strVal val="#ppt_w"/>
                                          </p:val>
                                        </p:tav>
                                      </p:tavLst>
                                    </p:anim>
                                    <p:anim calcmode="lin" valueType="num">
                                      <p:cBhvr>
                                        <p:cTn id="33" dur="500" fill="hold"/>
                                        <p:tgtEl>
                                          <p:spTgt spid="52412"/>
                                        </p:tgtEl>
                                        <p:attrNameLst>
                                          <p:attrName>ppt_h</p:attrName>
                                        </p:attrNameLst>
                                      </p:cBhvr>
                                      <p:tavLst>
                                        <p:tav tm="0">
                                          <p:val>
                                            <p:fltVal val="0"/>
                                          </p:val>
                                        </p:tav>
                                        <p:tav tm="100000">
                                          <p:val>
                                            <p:strVal val="#ppt_h"/>
                                          </p:val>
                                        </p:tav>
                                      </p:tavLst>
                                    </p:anim>
                                    <p:animEffect transition="in" filter="fade">
                                      <p:cBhvr>
                                        <p:cTn id="34" dur="500"/>
                                        <p:tgtEl>
                                          <p:spTgt spid="52412"/>
                                        </p:tgtEl>
                                      </p:cBhvr>
                                    </p:animEffect>
                                  </p:childTnLst>
                                </p:cTn>
                              </p:par>
                              <p:par>
                                <p:cTn id="35" presetID="53" presetClass="entr" presetSubtype="0" fill="hold" nodeType="withEffect">
                                  <p:stCondLst>
                                    <p:cond delay="2100"/>
                                  </p:stCondLst>
                                  <p:childTnLst>
                                    <p:set>
                                      <p:cBhvr>
                                        <p:cTn id="36" dur="1" fill="hold">
                                          <p:stCondLst>
                                            <p:cond delay="0"/>
                                          </p:stCondLst>
                                        </p:cTn>
                                        <p:tgtEl>
                                          <p:spTgt spid="52413"/>
                                        </p:tgtEl>
                                        <p:attrNameLst>
                                          <p:attrName>style.visibility</p:attrName>
                                        </p:attrNameLst>
                                      </p:cBhvr>
                                      <p:to>
                                        <p:strVal val="visible"/>
                                      </p:to>
                                    </p:set>
                                    <p:anim calcmode="lin" valueType="num">
                                      <p:cBhvr>
                                        <p:cTn id="37" dur="500" fill="hold"/>
                                        <p:tgtEl>
                                          <p:spTgt spid="52413"/>
                                        </p:tgtEl>
                                        <p:attrNameLst>
                                          <p:attrName>ppt_w</p:attrName>
                                        </p:attrNameLst>
                                      </p:cBhvr>
                                      <p:tavLst>
                                        <p:tav tm="0">
                                          <p:val>
                                            <p:fltVal val="0"/>
                                          </p:val>
                                        </p:tav>
                                        <p:tav tm="100000">
                                          <p:val>
                                            <p:strVal val="#ppt_w"/>
                                          </p:val>
                                        </p:tav>
                                      </p:tavLst>
                                    </p:anim>
                                    <p:anim calcmode="lin" valueType="num">
                                      <p:cBhvr>
                                        <p:cTn id="38" dur="500" fill="hold"/>
                                        <p:tgtEl>
                                          <p:spTgt spid="52413"/>
                                        </p:tgtEl>
                                        <p:attrNameLst>
                                          <p:attrName>ppt_h</p:attrName>
                                        </p:attrNameLst>
                                      </p:cBhvr>
                                      <p:tavLst>
                                        <p:tav tm="0">
                                          <p:val>
                                            <p:fltVal val="0"/>
                                          </p:val>
                                        </p:tav>
                                        <p:tav tm="100000">
                                          <p:val>
                                            <p:strVal val="#ppt_h"/>
                                          </p:val>
                                        </p:tav>
                                      </p:tavLst>
                                    </p:anim>
                                    <p:animEffect transition="in" filter="fade">
                                      <p:cBhvr>
                                        <p:cTn id="39" dur="500"/>
                                        <p:tgtEl>
                                          <p:spTgt spid="52413"/>
                                        </p:tgtEl>
                                      </p:cBhvr>
                                    </p:animEffect>
                                  </p:childTnLst>
                                </p:cTn>
                              </p:par>
                              <p:par>
                                <p:cTn id="40" presetID="53" presetClass="entr" presetSubtype="0" fill="hold" nodeType="withEffect">
                                  <p:stCondLst>
                                    <p:cond delay="0"/>
                                  </p:stCondLst>
                                  <p:childTnLst>
                                    <p:set>
                                      <p:cBhvr>
                                        <p:cTn id="41" dur="1" fill="hold">
                                          <p:stCondLst>
                                            <p:cond delay="0"/>
                                          </p:stCondLst>
                                        </p:cTn>
                                        <p:tgtEl>
                                          <p:spTgt spid="52414"/>
                                        </p:tgtEl>
                                        <p:attrNameLst>
                                          <p:attrName>style.visibility</p:attrName>
                                        </p:attrNameLst>
                                      </p:cBhvr>
                                      <p:to>
                                        <p:strVal val="visible"/>
                                      </p:to>
                                    </p:set>
                                    <p:anim calcmode="lin" valueType="num">
                                      <p:cBhvr>
                                        <p:cTn id="42" dur="500" fill="hold"/>
                                        <p:tgtEl>
                                          <p:spTgt spid="52414"/>
                                        </p:tgtEl>
                                        <p:attrNameLst>
                                          <p:attrName>ppt_w</p:attrName>
                                        </p:attrNameLst>
                                      </p:cBhvr>
                                      <p:tavLst>
                                        <p:tav tm="0">
                                          <p:val>
                                            <p:fltVal val="0"/>
                                          </p:val>
                                        </p:tav>
                                        <p:tav tm="100000">
                                          <p:val>
                                            <p:strVal val="#ppt_w"/>
                                          </p:val>
                                        </p:tav>
                                      </p:tavLst>
                                    </p:anim>
                                    <p:anim calcmode="lin" valueType="num">
                                      <p:cBhvr>
                                        <p:cTn id="43" dur="500" fill="hold"/>
                                        <p:tgtEl>
                                          <p:spTgt spid="52414"/>
                                        </p:tgtEl>
                                        <p:attrNameLst>
                                          <p:attrName>ppt_h</p:attrName>
                                        </p:attrNameLst>
                                      </p:cBhvr>
                                      <p:tavLst>
                                        <p:tav tm="0">
                                          <p:val>
                                            <p:fltVal val="0"/>
                                          </p:val>
                                        </p:tav>
                                        <p:tav tm="100000">
                                          <p:val>
                                            <p:strVal val="#ppt_h"/>
                                          </p:val>
                                        </p:tav>
                                      </p:tavLst>
                                    </p:anim>
                                    <p:animEffect transition="in" filter="fade">
                                      <p:cBhvr>
                                        <p:cTn id="44" dur="500"/>
                                        <p:tgtEl>
                                          <p:spTgt spid="52414"/>
                                        </p:tgtEl>
                                      </p:cBhvr>
                                    </p:animEffect>
                                  </p:childTnLst>
                                </p:cTn>
                              </p:par>
                              <p:par>
                                <p:cTn id="45" presetID="53" presetClass="entr" presetSubtype="0" fill="hold" nodeType="withEffect">
                                  <p:stCondLst>
                                    <p:cond delay="500"/>
                                  </p:stCondLst>
                                  <p:childTnLst>
                                    <p:set>
                                      <p:cBhvr>
                                        <p:cTn id="46" dur="1" fill="hold">
                                          <p:stCondLst>
                                            <p:cond delay="0"/>
                                          </p:stCondLst>
                                        </p:cTn>
                                        <p:tgtEl>
                                          <p:spTgt spid="52415"/>
                                        </p:tgtEl>
                                        <p:attrNameLst>
                                          <p:attrName>style.visibility</p:attrName>
                                        </p:attrNameLst>
                                      </p:cBhvr>
                                      <p:to>
                                        <p:strVal val="visible"/>
                                      </p:to>
                                    </p:set>
                                    <p:anim calcmode="lin" valueType="num">
                                      <p:cBhvr>
                                        <p:cTn id="47" dur="500" fill="hold"/>
                                        <p:tgtEl>
                                          <p:spTgt spid="52415"/>
                                        </p:tgtEl>
                                        <p:attrNameLst>
                                          <p:attrName>ppt_w</p:attrName>
                                        </p:attrNameLst>
                                      </p:cBhvr>
                                      <p:tavLst>
                                        <p:tav tm="0">
                                          <p:val>
                                            <p:fltVal val="0"/>
                                          </p:val>
                                        </p:tav>
                                        <p:tav tm="100000">
                                          <p:val>
                                            <p:strVal val="#ppt_w"/>
                                          </p:val>
                                        </p:tav>
                                      </p:tavLst>
                                    </p:anim>
                                    <p:anim calcmode="lin" valueType="num">
                                      <p:cBhvr>
                                        <p:cTn id="48" dur="500" fill="hold"/>
                                        <p:tgtEl>
                                          <p:spTgt spid="52415"/>
                                        </p:tgtEl>
                                        <p:attrNameLst>
                                          <p:attrName>ppt_h</p:attrName>
                                        </p:attrNameLst>
                                      </p:cBhvr>
                                      <p:tavLst>
                                        <p:tav tm="0">
                                          <p:val>
                                            <p:fltVal val="0"/>
                                          </p:val>
                                        </p:tav>
                                        <p:tav tm="100000">
                                          <p:val>
                                            <p:strVal val="#ppt_h"/>
                                          </p:val>
                                        </p:tav>
                                      </p:tavLst>
                                    </p:anim>
                                    <p:animEffect transition="in" filter="fade">
                                      <p:cBhvr>
                                        <p:cTn id="49" dur="500"/>
                                        <p:tgtEl>
                                          <p:spTgt spid="52415"/>
                                        </p:tgtEl>
                                      </p:cBhvr>
                                    </p:animEffect>
                                  </p:childTnLst>
                                </p:cTn>
                              </p:par>
                              <p:par>
                                <p:cTn id="50" presetID="53" presetClass="entr" presetSubtype="0" fill="hold" nodeType="withEffect">
                                  <p:stCondLst>
                                    <p:cond delay="1500"/>
                                  </p:stCondLst>
                                  <p:childTnLst>
                                    <p:set>
                                      <p:cBhvr>
                                        <p:cTn id="51" dur="1" fill="hold">
                                          <p:stCondLst>
                                            <p:cond delay="0"/>
                                          </p:stCondLst>
                                        </p:cTn>
                                        <p:tgtEl>
                                          <p:spTgt spid="52416"/>
                                        </p:tgtEl>
                                        <p:attrNameLst>
                                          <p:attrName>style.visibility</p:attrName>
                                        </p:attrNameLst>
                                      </p:cBhvr>
                                      <p:to>
                                        <p:strVal val="visible"/>
                                      </p:to>
                                    </p:set>
                                    <p:anim calcmode="lin" valueType="num">
                                      <p:cBhvr>
                                        <p:cTn id="52" dur="500" fill="hold"/>
                                        <p:tgtEl>
                                          <p:spTgt spid="52416"/>
                                        </p:tgtEl>
                                        <p:attrNameLst>
                                          <p:attrName>ppt_w</p:attrName>
                                        </p:attrNameLst>
                                      </p:cBhvr>
                                      <p:tavLst>
                                        <p:tav tm="0">
                                          <p:val>
                                            <p:fltVal val="0"/>
                                          </p:val>
                                        </p:tav>
                                        <p:tav tm="100000">
                                          <p:val>
                                            <p:strVal val="#ppt_w"/>
                                          </p:val>
                                        </p:tav>
                                      </p:tavLst>
                                    </p:anim>
                                    <p:anim calcmode="lin" valueType="num">
                                      <p:cBhvr>
                                        <p:cTn id="53" dur="500" fill="hold"/>
                                        <p:tgtEl>
                                          <p:spTgt spid="52416"/>
                                        </p:tgtEl>
                                        <p:attrNameLst>
                                          <p:attrName>ppt_h</p:attrName>
                                        </p:attrNameLst>
                                      </p:cBhvr>
                                      <p:tavLst>
                                        <p:tav tm="0">
                                          <p:val>
                                            <p:fltVal val="0"/>
                                          </p:val>
                                        </p:tav>
                                        <p:tav tm="100000">
                                          <p:val>
                                            <p:strVal val="#ppt_h"/>
                                          </p:val>
                                        </p:tav>
                                      </p:tavLst>
                                    </p:anim>
                                    <p:animEffect transition="in" filter="fade">
                                      <p:cBhvr>
                                        <p:cTn id="54" dur="500"/>
                                        <p:tgtEl>
                                          <p:spTgt spid="52416"/>
                                        </p:tgtEl>
                                      </p:cBhvr>
                                    </p:animEffect>
                                  </p:childTnLst>
                                </p:cTn>
                              </p:par>
                              <p:par>
                                <p:cTn id="55" presetID="53" presetClass="entr" presetSubtype="0" fill="hold" nodeType="withEffect">
                                  <p:stCondLst>
                                    <p:cond delay="0"/>
                                  </p:stCondLst>
                                  <p:childTnLst>
                                    <p:set>
                                      <p:cBhvr>
                                        <p:cTn id="56" dur="1" fill="hold">
                                          <p:stCondLst>
                                            <p:cond delay="0"/>
                                          </p:stCondLst>
                                        </p:cTn>
                                        <p:tgtEl>
                                          <p:spTgt spid="52417"/>
                                        </p:tgtEl>
                                        <p:attrNameLst>
                                          <p:attrName>style.visibility</p:attrName>
                                        </p:attrNameLst>
                                      </p:cBhvr>
                                      <p:to>
                                        <p:strVal val="visible"/>
                                      </p:to>
                                    </p:set>
                                    <p:anim calcmode="lin" valueType="num">
                                      <p:cBhvr>
                                        <p:cTn id="57" dur="500" fill="hold"/>
                                        <p:tgtEl>
                                          <p:spTgt spid="52417"/>
                                        </p:tgtEl>
                                        <p:attrNameLst>
                                          <p:attrName>ppt_w</p:attrName>
                                        </p:attrNameLst>
                                      </p:cBhvr>
                                      <p:tavLst>
                                        <p:tav tm="0">
                                          <p:val>
                                            <p:fltVal val="0"/>
                                          </p:val>
                                        </p:tav>
                                        <p:tav tm="100000">
                                          <p:val>
                                            <p:strVal val="#ppt_w"/>
                                          </p:val>
                                        </p:tav>
                                      </p:tavLst>
                                    </p:anim>
                                    <p:anim calcmode="lin" valueType="num">
                                      <p:cBhvr>
                                        <p:cTn id="58" dur="500" fill="hold"/>
                                        <p:tgtEl>
                                          <p:spTgt spid="52417"/>
                                        </p:tgtEl>
                                        <p:attrNameLst>
                                          <p:attrName>ppt_h</p:attrName>
                                        </p:attrNameLst>
                                      </p:cBhvr>
                                      <p:tavLst>
                                        <p:tav tm="0">
                                          <p:val>
                                            <p:fltVal val="0"/>
                                          </p:val>
                                        </p:tav>
                                        <p:tav tm="100000">
                                          <p:val>
                                            <p:strVal val="#ppt_h"/>
                                          </p:val>
                                        </p:tav>
                                      </p:tavLst>
                                    </p:anim>
                                    <p:animEffect transition="in" filter="fade">
                                      <p:cBhvr>
                                        <p:cTn id="59" dur="500"/>
                                        <p:tgtEl>
                                          <p:spTgt spid="52417"/>
                                        </p:tgtEl>
                                      </p:cBhvr>
                                    </p:animEffect>
                                  </p:childTnLst>
                                </p:cTn>
                              </p:par>
                              <p:par>
                                <p:cTn id="60" presetID="53" presetClass="entr" presetSubtype="0" fill="hold" nodeType="withEffect">
                                  <p:stCondLst>
                                    <p:cond delay="2600"/>
                                  </p:stCondLst>
                                  <p:childTnLst>
                                    <p:set>
                                      <p:cBhvr>
                                        <p:cTn id="61" dur="1" fill="hold">
                                          <p:stCondLst>
                                            <p:cond delay="0"/>
                                          </p:stCondLst>
                                        </p:cTn>
                                        <p:tgtEl>
                                          <p:spTgt spid="52418"/>
                                        </p:tgtEl>
                                        <p:attrNameLst>
                                          <p:attrName>style.visibility</p:attrName>
                                        </p:attrNameLst>
                                      </p:cBhvr>
                                      <p:to>
                                        <p:strVal val="visible"/>
                                      </p:to>
                                    </p:set>
                                    <p:anim calcmode="lin" valueType="num">
                                      <p:cBhvr>
                                        <p:cTn id="62" dur="500" fill="hold"/>
                                        <p:tgtEl>
                                          <p:spTgt spid="52418"/>
                                        </p:tgtEl>
                                        <p:attrNameLst>
                                          <p:attrName>ppt_w</p:attrName>
                                        </p:attrNameLst>
                                      </p:cBhvr>
                                      <p:tavLst>
                                        <p:tav tm="0">
                                          <p:val>
                                            <p:fltVal val="0"/>
                                          </p:val>
                                        </p:tav>
                                        <p:tav tm="100000">
                                          <p:val>
                                            <p:strVal val="#ppt_w"/>
                                          </p:val>
                                        </p:tav>
                                      </p:tavLst>
                                    </p:anim>
                                    <p:anim calcmode="lin" valueType="num">
                                      <p:cBhvr>
                                        <p:cTn id="63" dur="500" fill="hold"/>
                                        <p:tgtEl>
                                          <p:spTgt spid="52418"/>
                                        </p:tgtEl>
                                        <p:attrNameLst>
                                          <p:attrName>ppt_h</p:attrName>
                                        </p:attrNameLst>
                                      </p:cBhvr>
                                      <p:tavLst>
                                        <p:tav tm="0">
                                          <p:val>
                                            <p:fltVal val="0"/>
                                          </p:val>
                                        </p:tav>
                                        <p:tav tm="100000">
                                          <p:val>
                                            <p:strVal val="#ppt_h"/>
                                          </p:val>
                                        </p:tav>
                                      </p:tavLst>
                                    </p:anim>
                                    <p:animEffect transition="in" filter="fade">
                                      <p:cBhvr>
                                        <p:cTn id="64" dur="500"/>
                                        <p:tgtEl>
                                          <p:spTgt spid="52418"/>
                                        </p:tgtEl>
                                      </p:cBhvr>
                                    </p:animEffect>
                                  </p:childTnLst>
                                </p:cTn>
                              </p:par>
                              <p:par>
                                <p:cTn id="65" presetID="53" presetClass="entr" presetSubtype="0" fill="hold" nodeType="withEffect">
                                  <p:stCondLst>
                                    <p:cond delay="1100"/>
                                  </p:stCondLst>
                                  <p:childTnLst>
                                    <p:set>
                                      <p:cBhvr>
                                        <p:cTn id="66" dur="1" fill="hold">
                                          <p:stCondLst>
                                            <p:cond delay="0"/>
                                          </p:stCondLst>
                                        </p:cTn>
                                        <p:tgtEl>
                                          <p:spTgt spid="52419"/>
                                        </p:tgtEl>
                                        <p:attrNameLst>
                                          <p:attrName>style.visibility</p:attrName>
                                        </p:attrNameLst>
                                      </p:cBhvr>
                                      <p:to>
                                        <p:strVal val="visible"/>
                                      </p:to>
                                    </p:set>
                                    <p:anim calcmode="lin" valueType="num">
                                      <p:cBhvr>
                                        <p:cTn id="67" dur="500" fill="hold"/>
                                        <p:tgtEl>
                                          <p:spTgt spid="52419"/>
                                        </p:tgtEl>
                                        <p:attrNameLst>
                                          <p:attrName>ppt_w</p:attrName>
                                        </p:attrNameLst>
                                      </p:cBhvr>
                                      <p:tavLst>
                                        <p:tav tm="0">
                                          <p:val>
                                            <p:fltVal val="0"/>
                                          </p:val>
                                        </p:tav>
                                        <p:tav tm="100000">
                                          <p:val>
                                            <p:strVal val="#ppt_w"/>
                                          </p:val>
                                        </p:tav>
                                      </p:tavLst>
                                    </p:anim>
                                    <p:anim calcmode="lin" valueType="num">
                                      <p:cBhvr>
                                        <p:cTn id="68" dur="500" fill="hold"/>
                                        <p:tgtEl>
                                          <p:spTgt spid="52419"/>
                                        </p:tgtEl>
                                        <p:attrNameLst>
                                          <p:attrName>ppt_h</p:attrName>
                                        </p:attrNameLst>
                                      </p:cBhvr>
                                      <p:tavLst>
                                        <p:tav tm="0">
                                          <p:val>
                                            <p:fltVal val="0"/>
                                          </p:val>
                                        </p:tav>
                                        <p:tav tm="100000">
                                          <p:val>
                                            <p:strVal val="#ppt_h"/>
                                          </p:val>
                                        </p:tav>
                                      </p:tavLst>
                                    </p:anim>
                                    <p:animEffect transition="in" filter="fade">
                                      <p:cBhvr>
                                        <p:cTn id="69" dur="500"/>
                                        <p:tgtEl>
                                          <p:spTgt spid="52419"/>
                                        </p:tgtEl>
                                      </p:cBhvr>
                                    </p:animEffect>
                                  </p:childTnLst>
                                </p:cTn>
                              </p:par>
                              <p:par>
                                <p:cTn id="70" presetID="53" presetClass="entr" presetSubtype="0" fill="hold" nodeType="withEffect">
                                  <p:stCondLst>
                                    <p:cond delay="0"/>
                                  </p:stCondLst>
                                  <p:childTnLst>
                                    <p:set>
                                      <p:cBhvr>
                                        <p:cTn id="71" dur="1" fill="hold">
                                          <p:stCondLst>
                                            <p:cond delay="0"/>
                                          </p:stCondLst>
                                        </p:cTn>
                                        <p:tgtEl>
                                          <p:spTgt spid="52420"/>
                                        </p:tgtEl>
                                        <p:attrNameLst>
                                          <p:attrName>style.visibility</p:attrName>
                                        </p:attrNameLst>
                                      </p:cBhvr>
                                      <p:to>
                                        <p:strVal val="visible"/>
                                      </p:to>
                                    </p:set>
                                    <p:anim calcmode="lin" valueType="num">
                                      <p:cBhvr>
                                        <p:cTn id="72" dur="500" fill="hold"/>
                                        <p:tgtEl>
                                          <p:spTgt spid="52420"/>
                                        </p:tgtEl>
                                        <p:attrNameLst>
                                          <p:attrName>ppt_w</p:attrName>
                                        </p:attrNameLst>
                                      </p:cBhvr>
                                      <p:tavLst>
                                        <p:tav tm="0">
                                          <p:val>
                                            <p:fltVal val="0"/>
                                          </p:val>
                                        </p:tav>
                                        <p:tav tm="100000">
                                          <p:val>
                                            <p:strVal val="#ppt_w"/>
                                          </p:val>
                                        </p:tav>
                                      </p:tavLst>
                                    </p:anim>
                                    <p:anim calcmode="lin" valueType="num">
                                      <p:cBhvr>
                                        <p:cTn id="73" dur="500" fill="hold"/>
                                        <p:tgtEl>
                                          <p:spTgt spid="52420"/>
                                        </p:tgtEl>
                                        <p:attrNameLst>
                                          <p:attrName>ppt_h</p:attrName>
                                        </p:attrNameLst>
                                      </p:cBhvr>
                                      <p:tavLst>
                                        <p:tav tm="0">
                                          <p:val>
                                            <p:fltVal val="0"/>
                                          </p:val>
                                        </p:tav>
                                        <p:tav tm="100000">
                                          <p:val>
                                            <p:strVal val="#ppt_h"/>
                                          </p:val>
                                        </p:tav>
                                      </p:tavLst>
                                    </p:anim>
                                    <p:animEffect transition="in" filter="fade">
                                      <p:cBhvr>
                                        <p:cTn id="74" dur="500"/>
                                        <p:tgtEl>
                                          <p:spTgt spid="52420"/>
                                        </p:tgtEl>
                                      </p:cBhvr>
                                    </p:animEffect>
                                  </p:childTnLst>
                                </p:cTn>
                              </p:par>
                              <p:par>
                                <p:cTn id="75" presetID="53" presetClass="entr" presetSubtype="0" fill="hold" nodeType="withEffect">
                                  <p:stCondLst>
                                    <p:cond delay="600"/>
                                  </p:stCondLst>
                                  <p:childTnLst>
                                    <p:set>
                                      <p:cBhvr>
                                        <p:cTn id="76" dur="1" fill="hold">
                                          <p:stCondLst>
                                            <p:cond delay="0"/>
                                          </p:stCondLst>
                                        </p:cTn>
                                        <p:tgtEl>
                                          <p:spTgt spid="52421"/>
                                        </p:tgtEl>
                                        <p:attrNameLst>
                                          <p:attrName>style.visibility</p:attrName>
                                        </p:attrNameLst>
                                      </p:cBhvr>
                                      <p:to>
                                        <p:strVal val="visible"/>
                                      </p:to>
                                    </p:set>
                                    <p:anim calcmode="lin" valueType="num">
                                      <p:cBhvr>
                                        <p:cTn id="77" dur="500" fill="hold"/>
                                        <p:tgtEl>
                                          <p:spTgt spid="52421"/>
                                        </p:tgtEl>
                                        <p:attrNameLst>
                                          <p:attrName>ppt_w</p:attrName>
                                        </p:attrNameLst>
                                      </p:cBhvr>
                                      <p:tavLst>
                                        <p:tav tm="0">
                                          <p:val>
                                            <p:fltVal val="0"/>
                                          </p:val>
                                        </p:tav>
                                        <p:tav tm="100000">
                                          <p:val>
                                            <p:strVal val="#ppt_w"/>
                                          </p:val>
                                        </p:tav>
                                      </p:tavLst>
                                    </p:anim>
                                    <p:anim calcmode="lin" valueType="num">
                                      <p:cBhvr>
                                        <p:cTn id="78" dur="500" fill="hold"/>
                                        <p:tgtEl>
                                          <p:spTgt spid="52421"/>
                                        </p:tgtEl>
                                        <p:attrNameLst>
                                          <p:attrName>ppt_h</p:attrName>
                                        </p:attrNameLst>
                                      </p:cBhvr>
                                      <p:tavLst>
                                        <p:tav tm="0">
                                          <p:val>
                                            <p:fltVal val="0"/>
                                          </p:val>
                                        </p:tav>
                                        <p:tav tm="100000">
                                          <p:val>
                                            <p:strVal val="#ppt_h"/>
                                          </p:val>
                                        </p:tav>
                                      </p:tavLst>
                                    </p:anim>
                                    <p:animEffect transition="in" filter="fade">
                                      <p:cBhvr>
                                        <p:cTn id="79" dur="500"/>
                                        <p:tgtEl>
                                          <p:spTgt spid="52421"/>
                                        </p:tgtEl>
                                      </p:cBhvr>
                                    </p:animEffect>
                                  </p:childTnLst>
                                </p:cTn>
                              </p:par>
                              <p:par>
                                <p:cTn id="80" presetID="53" presetClass="entr" presetSubtype="0" fill="hold" nodeType="withEffect">
                                  <p:stCondLst>
                                    <p:cond delay="2300"/>
                                  </p:stCondLst>
                                  <p:childTnLst>
                                    <p:set>
                                      <p:cBhvr>
                                        <p:cTn id="81" dur="1" fill="hold">
                                          <p:stCondLst>
                                            <p:cond delay="0"/>
                                          </p:stCondLst>
                                        </p:cTn>
                                        <p:tgtEl>
                                          <p:spTgt spid="52422"/>
                                        </p:tgtEl>
                                        <p:attrNameLst>
                                          <p:attrName>style.visibility</p:attrName>
                                        </p:attrNameLst>
                                      </p:cBhvr>
                                      <p:to>
                                        <p:strVal val="visible"/>
                                      </p:to>
                                    </p:set>
                                    <p:anim calcmode="lin" valueType="num">
                                      <p:cBhvr>
                                        <p:cTn id="82" dur="500" fill="hold"/>
                                        <p:tgtEl>
                                          <p:spTgt spid="52422"/>
                                        </p:tgtEl>
                                        <p:attrNameLst>
                                          <p:attrName>ppt_w</p:attrName>
                                        </p:attrNameLst>
                                      </p:cBhvr>
                                      <p:tavLst>
                                        <p:tav tm="0">
                                          <p:val>
                                            <p:fltVal val="0"/>
                                          </p:val>
                                        </p:tav>
                                        <p:tav tm="100000">
                                          <p:val>
                                            <p:strVal val="#ppt_w"/>
                                          </p:val>
                                        </p:tav>
                                      </p:tavLst>
                                    </p:anim>
                                    <p:anim calcmode="lin" valueType="num">
                                      <p:cBhvr>
                                        <p:cTn id="83" dur="500" fill="hold"/>
                                        <p:tgtEl>
                                          <p:spTgt spid="52422"/>
                                        </p:tgtEl>
                                        <p:attrNameLst>
                                          <p:attrName>ppt_h</p:attrName>
                                        </p:attrNameLst>
                                      </p:cBhvr>
                                      <p:tavLst>
                                        <p:tav tm="0">
                                          <p:val>
                                            <p:fltVal val="0"/>
                                          </p:val>
                                        </p:tav>
                                        <p:tav tm="100000">
                                          <p:val>
                                            <p:strVal val="#ppt_h"/>
                                          </p:val>
                                        </p:tav>
                                      </p:tavLst>
                                    </p:anim>
                                    <p:animEffect transition="in" filter="fade">
                                      <p:cBhvr>
                                        <p:cTn id="84" dur="500"/>
                                        <p:tgtEl>
                                          <p:spTgt spid="52422"/>
                                        </p:tgtEl>
                                      </p:cBhvr>
                                    </p:animEffect>
                                  </p:childTnLst>
                                </p:cTn>
                              </p:par>
                              <p:par>
                                <p:cTn id="85" presetID="53" presetClass="entr" presetSubtype="0" fill="hold" nodeType="withEffect">
                                  <p:stCondLst>
                                    <p:cond delay="1400"/>
                                  </p:stCondLst>
                                  <p:childTnLst>
                                    <p:set>
                                      <p:cBhvr>
                                        <p:cTn id="86" dur="1" fill="hold">
                                          <p:stCondLst>
                                            <p:cond delay="0"/>
                                          </p:stCondLst>
                                        </p:cTn>
                                        <p:tgtEl>
                                          <p:spTgt spid="52423"/>
                                        </p:tgtEl>
                                        <p:attrNameLst>
                                          <p:attrName>style.visibility</p:attrName>
                                        </p:attrNameLst>
                                      </p:cBhvr>
                                      <p:to>
                                        <p:strVal val="visible"/>
                                      </p:to>
                                    </p:set>
                                    <p:anim calcmode="lin" valueType="num">
                                      <p:cBhvr>
                                        <p:cTn id="87" dur="500" fill="hold"/>
                                        <p:tgtEl>
                                          <p:spTgt spid="52423"/>
                                        </p:tgtEl>
                                        <p:attrNameLst>
                                          <p:attrName>ppt_w</p:attrName>
                                        </p:attrNameLst>
                                      </p:cBhvr>
                                      <p:tavLst>
                                        <p:tav tm="0">
                                          <p:val>
                                            <p:fltVal val="0"/>
                                          </p:val>
                                        </p:tav>
                                        <p:tav tm="100000">
                                          <p:val>
                                            <p:strVal val="#ppt_w"/>
                                          </p:val>
                                        </p:tav>
                                      </p:tavLst>
                                    </p:anim>
                                    <p:anim calcmode="lin" valueType="num">
                                      <p:cBhvr>
                                        <p:cTn id="88" dur="500" fill="hold"/>
                                        <p:tgtEl>
                                          <p:spTgt spid="52423"/>
                                        </p:tgtEl>
                                        <p:attrNameLst>
                                          <p:attrName>ppt_h</p:attrName>
                                        </p:attrNameLst>
                                      </p:cBhvr>
                                      <p:tavLst>
                                        <p:tav tm="0">
                                          <p:val>
                                            <p:fltVal val="0"/>
                                          </p:val>
                                        </p:tav>
                                        <p:tav tm="100000">
                                          <p:val>
                                            <p:strVal val="#ppt_h"/>
                                          </p:val>
                                        </p:tav>
                                      </p:tavLst>
                                    </p:anim>
                                    <p:animEffect transition="in" filter="fade">
                                      <p:cBhvr>
                                        <p:cTn id="89" dur="500"/>
                                        <p:tgtEl>
                                          <p:spTgt spid="52423"/>
                                        </p:tgtEl>
                                      </p:cBhvr>
                                    </p:animEffect>
                                  </p:childTnLst>
                                </p:cTn>
                              </p:par>
                              <p:par>
                                <p:cTn id="90" presetID="53" presetClass="entr" presetSubtype="0" fill="hold" nodeType="withEffect">
                                  <p:stCondLst>
                                    <p:cond delay="2900"/>
                                  </p:stCondLst>
                                  <p:childTnLst>
                                    <p:set>
                                      <p:cBhvr>
                                        <p:cTn id="91" dur="1" fill="hold">
                                          <p:stCondLst>
                                            <p:cond delay="0"/>
                                          </p:stCondLst>
                                        </p:cTn>
                                        <p:tgtEl>
                                          <p:spTgt spid="52424"/>
                                        </p:tgtEl>
                                        <p:attrNameLst>
                                          <p:attrName>style.visibility</p:attrName>
                                        </p:attrNameLst>
                                      </p:cBhvr>
                                      <p:to>
                                        <p:strVal val="visible"/>
                                      </p:to>
                                    </p:set>
                                    <p:anim calcmode="lin" valueType="num">
                                      <p:cBhvr>
                                        <p:cTn id="92" dur="500" fill="hold"/>
                                        <p:tgtEl>
                                          <p:spTgt spid="52424"/>
                                        </p:tgtEl>
                                        <p:attrNameLst>
                                          <p:attrName>ppt_w</p:attrName>
                                        </p:attrNameLst>
                                      </p:cBhvr>
                                      <p:tavLst>
                                        <p:tav tm="0">
                                          <p:val>
                                            <p:fltVal val="0"/>
                                          </p:val>
                                        </p:tav>
                                        <p:tav tm="100000">
                                          <p:val>
                                            <p:strVal val="#ppt_w"/>
                                          </p:val>
                                        </p:tav>
                                      </p:tavLst>
                                    </p:anim>
                                    <p:anim calcmode="lin" valueType="num">
                                      <p:cBhvr>
                                        <p:cTn id="93" dur="500" fill="hold"/>
                                        <p:tgtEl>
                                          <p:spTgt spid="52424"/>
                                        </p:tgtEl>
                                        <p:attrNameLst>
                                          <p:attrName>ppt_h</p:attrName>
                                        </p:attrNameLst>
                                      </p:cBhvr>
                                      <p:tavLst>
                                        <p:tav tm="0">
                                          <p:val>
                                            <p:fltVal val="0"/>
                                          </p:val>
                                        </p:tav>
                                        <p:tav tm="100000">
                                          <p:val>
                                            <p:strVal val="#ppt_h"/>
                                          </p:val>
                                        </p:tav>
                                      </p:tavLst>
                                    </p:anim>
                                    <p:animEffect transition="in" filter="fade">
                                      <p:cBhvr>
                                        <p:cTn id="94" dur="500"/>
                                        <p:tgtEl>
                                          <p:spTgt spid="52424"/>
                                        </p:tgtEl>
                                      </p:cBhvr>
                                    </p:animEffect>
                                  </p:childTnLst>
                                </p:cTn>
                              </p:par>
                              <p:par>
                                <p:cTn id="95" presetID="53" presetClass="entr" presetSubtype="0" fill="hold" nodeType="withEffect">
                                  <p:stCondLst>
                                    <p:cond delay="600"/>
                                  </p:stCondLst>
                                  <p:childTnLst>
                                    <p:set>
                                      <p:cBhvr>
                                        <p:cTn id="96" dur="1" fill="hold">
                                          <p:stCondLst>
                                            <p:cond delay="0"/>
                                          </p:stCondLst>
                                        </p:cTn>
                                        <p:tgtEl>
                                          <p:spTgt spid="52425"/>
                                        </p:tgtEl>
                                        <p:attrNameLst>
                                          <p:attrName>style.visibility</p:attrName>
                                        </p:attrNameLst>
                                      </p:cBhvr>
                                      <p:to>
                                        <p:strVal val="visible"/>
                                      </p:to>
                                    </p:set>
                                    <p:anim calcmode="lin" valueType="num">
                                      <p:cBhvr>
                                        <p:cTn id="97" dur="500" fill="hold"/>
                                        <p:tgtEl>
                                          <p:spTgt spid="52425"/>
                                        </p:tgtEl>
                                        <p:attrNameLst>
                                          <p:attrName>ppt_w</p:attrName>
                                        </p:attrNameLst>
                                      </p:cBhvr>
                                      <p:tavLst>
                                        <p:tav tm="0">
                                          <p:val>
                                            <p:fltVal val="0"/>
                                          </p:val>
                                        </p:tav>
                                        <p:tav tm="100000">
                                          <p:val>
                                            <p:strVal val="#ppt_w"/>
                                          </p:val>
                                        </p:tav>
                                      </p:tavLst>
                                    </p:anim>
                                    <p:anim calcmode="lin" valueType="num">
                                      <p:cBhvr>
                                        <p:cTn id="98" dur="500" fill="hold"/>
                                        <p:tgtEl>
                                          <p:spTgt spid="52425"/>
                                        </p:tgtEl>
                                        <p:attrNameLst>
                                          <p:attrName>ppt_h</p:attrName>
                                        </p:attrNameLst>
                                      </p:cBhvr>
                                      <p:tavLst>
                                        <p:tav tm="0">
                                          <p:val>
                                            <p:fltVal val="0"/>
                                          </p:val>
                                        </p:tav>
                                        <p:tav tm="100000">
                                          <p:val>
                                            <p:strVal val="#ppt_h"/>
                                          </p:val>
                                        </p:tav>
                                      </p:tavLst>
                                    </p:anim>
                                    <p:animEffect transition="in" filter="fade">
                                      <p:cBhvr>
                                        <p:cTn id="99" dur="500"/>
                                        <p:tgtEl>
                                          <p:spTgt spid="52425"/>
                                        </p:tgtEl>
                                      </p:cBhvr>
                                    </p:animEffect>
                                  </p:childTnLst>
                                </p:cTn>
                              </p:par>
                              <p:par>
                                <p:cTn id="100" presetID="53" presetClass="entr" presetSubtype="0" fill="hold" nodeType="withEffect">
                                  <p:stCondLst>
                                    <p:cond delay="1000"/>
                                  </p:stCondLst>
                                  <p:childTnLst>
                                    <p:set>
                                      <p:cBhvr>
                                        <p:cTn id="101" dur="1" fill="hold">
                                          <p:stCondLst>
                                            <p:cond delay="0"/>
                                          </p:stCondLst>
                                        </p:cTn>
                                        <p:tgtEl>
                                          <p:spTgt spid="52426"/>
                                        </p:tgtEl>
                                        <p:attrNameLst>
                                          <p:attrName>style.visibility</p:attrName>
                                        </p:attrNameLst>
                                      </p:cBhvr>
                                      <p:to>
                                        <p:strVal val="visible"/>
                                      </p:to>
                                    </p:set>
                                    <p:anim calcmode="lin" valueType="num">
                                      <p:cBhvr>
                                        <p:cTn id="102" dur="500" fill="hold"/>
                                        <p:tgtEl>
                                          <p:spTgt spid="52426"/>
                                        </p:tgtEl>
                                        <p:attrNameLst>
                                          <p:attrName>ppt_w</p:attrName>
                                        </p:attrNameLst>
                                      </p:cBhvr>
                                      <p:tavLst>
                                        <p:tav tm="0">
                                          <p:val>
                                            <p:fltVal val="0"/>
                                          </p:val>
                                        </p:tav>
                                        <p:tav tm="100000">
                                          <p:val>
                                            <p:strVal val="#ppt_w"/>
                                          </p:val>
                                        </p:tav>
                                      </p:tavLst>
                                    </p:anim>
                                    <p:anim calcmode="lin" valueType="num">
                                      <p:cBhvr>
                                        <p:cTn id="103" dur="500" fill="hold"/>
                                        <p:tgtEl>
                                          <p:spTgt spid="52426"/>
                                        </p:tgtEl>
                                        <p:attrNameLst>
                                          <p:attrName>ppt_h</p:attrName>
                                        </p:attrNameLst>
                                      </p:cBhvr>
                                      <p:tavLst>
                                        <p:tav tm="0">
                                          <p:val>
                                            <p:fltVal val="0"/>
                                          </p:val>
                                        </p:tav>
                                        <p:tav tm="100000">
                                          <p:val>
                                            <p:strVal val="#ppt_h"/>
                                          </p:val>
                                        </p:tav>
                                      </p:tavLst>
                                    </p:anim>
                                    <p:animEffect transition="in" filter="fade">
                                      <p:cBhvr>
                                        <p:cTn id="104" dur="500"/>
                                        <p:tgtEl>
                                          <p:spTgt spid="52426"/>
                                        </p:tgtEl>
                                      </p:cBhvr>
                                    </p:animEffect>
                                  </p:childTnLst>
                                </p:cTn>
                              </p:par>
                              <p:par>
                                <p:cTn id="105" presetID="53" presetClass="entr" presetSubtype="0" fill="hold" nodeType="withEffect">
                                  <p:stCondLst>
                                    <p:cond delay="400"/>
                                  </p:stCondLst>
                                  <p:childTnLst>
                                    <p:set>
                                      <p:cBhvr>
                                        <p:cTn id="106" dur="1" fill="hold">
                                          <p:stCondLst>
                                            <p:cond delay="0"/>
                                          </p:stCondLst>
                                        </p:cTn>
                                        <p:tgtEl>
                                          <p:spTgt spid="52427"/>
                                        </p:tgtEl>
                                        <p:attrNameLst>
                                          <p:attrName>style.visibility</p:attrName>
                                        </p:attrNameLst>
                                      </p:cBhvr>
                                      <p:to>
                                        <p:strVal val="visible"/>
                                      </p:to>
                                    </p:set>
                                    <p:anim calcmode="lin" valueType="num">
                                      <p:cBhvr>
                                        <p:cTn id="107" dur="500" fill="hold"/>
                                        <p:tgtEl>
                                          <p:spTgt spid="52427"/>
                                        </p:tgtEl>
                                        <p:attrNameLst>
                                          <p:attrName>ppt_w</p:attrName>
                                        </p:attrNameLst>
                                      </p:cBhvr>
                                      <p:tavLst>
                                        <p:tav tm="0">
                                          <p:val>
                                            <p:fltVal val="0"/>
                                          </p:val>
                                        </p:tav>
                                        <p:tav tm="100000">
                                          <p:val>
                                            <p:strVal val="#ppt_w"/>
                                          </p:val>
                                        </p:tav>
                                      </p:tavLst>
                                    </p:anim>
                                    <p:anim calcmode="lin" valueType="num">
                                      <p:cBhvr>
                                        <p:cTn id="108" dur="500" fill="hold"/>
                                        <p:tgtEl>
                                          <p:spTgt spid="52427"/>
                                        </p:tgtEl>
                                        <p:attrNameLst>
                                          <p:attrName>ppt_h</p:attrName>
                                        </p:attrNameLst>
                                      </p:cBhvr>
                                      <p:tavLst>
                                        <p:tav tm="0">
                                          <p:val>
                                            <p:fltVal val="0"/>
                                          </p:val>
                                        </p:tav>
                                        <p:tav tm="100000">
                                          <p:val>
                                            <p:strVal val="#ppt_h"/>
                                          </p:val>
                                        </p:tav>
                                      </p:tavLst>
                                    </p:anim>
                                    <p:animEffect transition="in" filter="fade">
                                      <p:cBhvr>
                                        <p:cTn id="109" dur="500"/>
                                        <p:tgtEl>
                                          <p:spTgt spid="52427"/>
                                        </p:tgtEl>
                                      </p:cBhvr>
                                    </p:animEffect>
                                  </p:childTnLst>
                                </p:cTn>
                              </p:par>
                              <p:par>
                                <p:cTn id="110" presetID="53" presetClass="entr" presetSubtype="0" fill="hold" nodeType="withEffect">
                                  <p:stCondLst>
                                    <p:cond delay="2200"/>
                                  </p:stCondLst>
                                  <p:childTnLst>
                                    <p:set>
                                      <p:cBhvr>
                                        <p:cTn id="111" dur="1" fill="hold">
                                          <p:stCondLst>
                                            <p:cond delay="0"/>
                                          </p:stCondLst>
                                        </p:cTn>
                                        <p:tgtEl>
                                          <p:spTgt spid="52428"/>
                                        </p:tgtEl>
                                        <p:attrNameLst>
                                          <p:attrName>style.visibility</p:attrName>
                                        </p:attrNameLst>
                                      </p:cBhvr>
                                      <p:to>
                                        <p:strVal val="visible"/>
                                      </p:to>
                                    </p:set>
                                    <p:anim calcmode="lin" valueType="num">
                                      <p:cBhvr>
                                        <p:cTn id="112" dur="500" fill="hold"/>
                                        <p:tgtEl>
                                          <p:spTgt spid="52428"/>
                                        </p:tgtEl>
                                        <p:attrNameLst>
                                          <p:attrName>ppt_w</p:attrName>
                                        </p:attrNameLst>
                                      </p:cBhvr>
                                      <p:tavLst>
                                        <p:tav tm="0">
                                          <p:val>
                                            <p:fltVal val="0"/>
                                          </p:val>
                                        </p:tav>
                                        <p:tav tm="100000">
                                          <p:val>
                                            <p:strVal val="#ppt_w"/>
                                          </p:val>
                                        </p:tav>
                                      </p:tavLst>
                                    </p:anim>
                                    <p:anim calcmode="lin" valueType="num">
                                      <p:cBhvr>
                                        <p:cTn id="113" dur="500" fill="hold"/>
                                        <p:tgtEl>
                                          <p:spTgt spid="52428"/>
                                        </p:tgtEl>
                                        <p:attrNameLst>
                                          <p:attrName>ppt_h</p:attrName>
                                        </p:attrNameLst>
                                      </p:cBhvr>
                                      <p:tavLst>
                                        <p:tav tm="0">
                                          <p:val>
                                            <p:fltVal val="0"/>
                                          </p:val>
                                        </p:tav>
                                        <p:tav tm="100000">
                                          <p:val>
                                            <p:strVal val="#ppt_h"/>
                                          </p:val>
                                        </p:tav>
                                      </p:tavLst>
                                    </p:anim>
                                    <p:animEffect transition="in" filter="fade">
                                      <p:cBhvr>
                                        <p:cTn id="114" dur="500"/>
                                        <p:tgtEl>
                                          <p:spTgt spid="52428"/>
                                        </p:tgtEl>
                                      </p:cBhvr>
                                    </p:animEffect>
                                  </p:childTnLst>
                                </p:cTn>
                              </p:par>
                              <p:par>
                                <p:cTn id="115" presetID="53" presetClass="entr" presetSubtype="0" fill="hold" nodeType="withEffect">
                                  <p:stCondLst>
                                    <p:cond delay="2800"/>
                                  </p:stCondLst>
                                  <p:childTnLst>
                                    <p:set>
                                      <p:cBhvr>
                                        <p:cTn id="116" dur="1" fill="hold">
                                          <p:stCondLst>
                                            <p:cond delay="0"/>
                                          </p:stCondLst>
                                        </p:cTn>
                                        <p:tgtEl>
                                          <p:spTgt spid="52429"/>
                                        </p:tgtEl>
                                        <p:attrNameLst>
                                          <p:attrName>style.visibility</p:attrName>
                                        </p:attrNameLst>
                                      </p:cBhvr>
                                      <p:to>
                                        <p:strVal val="visible"/>
                                      </p:to>
                                    </p:set>
                                    <p:anim calcmode="lin" valueType="num">
                                      <p:cBhvr>
                                        <p:cTn id="117" dur="500" fill="hold"/>
                                        <p:tgtEl>
                                          <p:spTgt spid="52429"/>
                                        </p:tgtEl>
                                        <p:attrNameLst>
                                          <p:attrName>ppt_w</p:attrName>
                                        </p:attrNameLst>
                                      </p:cBhvr>
                                      <p:tavLst>
                                        <p:tav tm="0">
                                          <p:val>
                                            <p:fltVal val="0"/>
                                          </p:val>
                                        </p:tav>
                                        <p:tav tm="100000">
                                          <p:val>
                                            <p:strVal val="#ppt_w"/>
                                          </p:val>
                                        </p:tav>
                                      </p:tavLst>
                                    </p:anim>
                                    <p:anim calcmode="lin" valueType="num">
                                      <p:cBhvr>
                                        <p:cTn id="118" dur="500" fill="hold"/>
                                        <p:tgtEl>
                                          <p:spTgt spid="52429"/>
                                        </p:tgtEl>
                                        <p:attrNameLst>
                                          <p:attrName>ppt_h</p:attrName>
                                        </p:attrNameLst>
                                      </p:cBhvr>
                                      <p:tavLst>
                                        <p:tav tm="0">
                                          <p:val>
                                            <p:fltVal val="0"/>
                                          </p:val>
                                        </p:tav>
                                        <p:tav tm="100000">
                                          <p:val>
                                            <p:strVal val="#ppt_h"/>
                                          </p:val>
                                        </p:tav>
                                      </p:tavLst>
                                    </p:anim>
                                    <p:animEffect transition="in" filter="fade">
                                      <p:cBhvr>
                                        <p:cTn id="119" dur="500"/>
                                        <p:tgtEl>
                                          <p:spTgt spid="52429"/>
                                        </p:tgtEl>
                                      </p:cBhvr>
                                    </p:animEffect>
                                  </p:childTnLst>
                                </p:cTn>
                              </p:par>
                              <p:par>
                                <p:cTn id="120" presetID="53" presetClass="entr" presetSubtype="0" fill="hold" nodeType="withEffect">
                                  <p:stCondLst>
                                    <p:cond delay="400"/>
                                  </p:stCondLst>
                                  <p:childTnLst>
                                    <p:set>
                                      <p:cBhvr>
                                        <p:cTn id="121" dur="1" fill="hold">
                                          <p:stCondLst>
                                            <p:cond delay="0"/>
                                          </p:stCondLst>
                                        </p:cTn>
                                        <p:tgtEl>
                                          <p:spTgt spid="52430"/>
                                        </p:tgtEl>
                                        <p:attrNameLst>
                                          <p:attrName>style.visibility</p:attrName>
                                        </p:attrNameLst>
                                      </p:cBhvr>
                                      <p:to>
                                        <p:strVal val="visible"/>
                                      </p:to>
                                    </p:set>
                                    <p:anim calcmode="lin" valueType="num">
                                      <p:cBhvr>
                                        <p:cTn id="122" dur="500" fill="hold"/>
                                        <p:tgtEl>
                                          <p:spTgt spid="52430"/>
                                        </p:tgtEl>
                                        <p:attrNameLst>
                                          <p:attrName>ppt_w</p:attrName>
                                        </p:attrNameLst>
                                      </p:cBhvr>
                                      <p:tavLst>
                                        <p:tav tm="0">
                                          <p:val>
                                            <p:fltVal val="0"/>
                                          </p:val>
                                        </p:tav>
                                        <p:tav tm="100000">
                                          <p:val>
                                            <p:strVal val="#ppt_w"/>
                                          </p:val>
                                        </p:tav>
                                      </p:tavLst>
                                    </p:anim>
                                    <p:anim calcmode="lin" valueType="num">
                                      <p:cBhvr>
                                        <p:cTn id="123" dur="500" fill="hold"/>
                                        <p:tgtEl>
                                          <p:spTgt spid="52430"/>
                                        </p:tgtEl>
                                        <p:attrNameLst>
                                          <p:attrName>ppt_h</p:attrName>
                                        </p:attrNameLst>
                                      </p:cBhvr>
                                      <p:tavLst>
                                        <p:tav tm="0">
                                          <p:val>
                                            <p:fltVal val="0"/>
                                          </p:val>
                                        </p:tav>
                                        <p:tav tm="100000">
                                          <p:val>
                                            <p:strVal val="#ppt_h"/>
                                          </p:val>
                                        </p:tav>
                                      </p:tavLst>
                                    </p:anim>
                                    <p:animEffect transition="in" filter="fade">
                                      <p:cBhvr>
                                        <p:cTn id="124" dur="500"/>
                                        <p:tgtEl>
                                          <p:spTgt spid="52430"/>
                                        </p:tgtEl>
                                      </p:cBhvr>
                                    </p:animEffect>
                                  </p:childTnLst>
                                </p:cTn>
                              </p:par>
                              <p:par>
                                <p:cTn id="125" presetID="53" presetClass="entr" presetSubtype="0" fill="hold" nodeType="withEffect">
                                  <p:stCondLst>
                                    <p:cond delay="1000"/>
                                  </p:stCondLst>
                                  <p:childTnLst>
                                    <p:set>
                                      <p:cBhvr>
                                        <p:cTn id="126" dur="1" fill="hold">
                                          <p:stCondLst>
                                            <p:cond delay="0"/>
                                          </p:stCondLst>
                                        </p:cTn>
                                        <p:tgtEl>
                                          <p:spTgt spid="52431"/>
                                        </p:tgtEl>
                                        <p:attrNameLst>
                                          <p:attrName>style.visibility</p:attrName>
                                        </p:attrNameLst>
                                      </p:cBhvr>
                                      <p:to>
                                        <p:strVal val="visible"/>
                                      </p:to>
                                    </p:set>
                                    <p:anim calcmode="lin" valueType="num">
                                      <p:cBhvr>
                                        <p:cTn id="127" dur="500" fill="hold"/>
                                        <p:tgtEl>
                                          <p:spTgt spid="52431"/>
                                        </p:tgtEl>
                                        <p:attrNameLst>
                                          <p:attrName>ppt_w</p:attrName>
                                        </p:attrNameLst>
                                      </p:cBhvr>
                                      <p:tavLst>
                                        <p:tav tm="0">
                                          <p:val>
                                            <p:fltVal val="0"/>
                                          </p:val>
                                        </p:tav>
                                        <p:tav tm="100000">
                                          <p:val>
                                            <p:strVal val="#ppt_w"/>
                                          </p:val>
                                        </p:tav>
                                      </p:tavLst>
                                    </p:anim>
                                    <p:anim calcmode="lin" valueType="num">
                                      <p:cBhvr>
                                        <p:cTn id="128" dur="500" fill="hold"/>
                                        <p:tgtEl>
                                          <p:spTgt spid="52431"/>
                                        </p:tgtEl>
                                        <p:attrNameLst>
                                          <p:attrName>ppt_h</p:attrName>
                                        </p:attrNameLst>
                                      </p:cBhvr>
                                      <p:tavLst>
                                        <p:tav tm="0">
                                          <p:val>
                                            <p:fltVal val="0"/>
                                          </p:val>
                                        </p:tav>
                                        <p:tav tm="100000">
                                          <p:val>
                                            <p:strVal val="#ppt_h"/>
                                          </p:val>
                                        </p:tav>
                                      </p:tavLst>
                                    </p:anim>
                                    <p:animEffect transition="in" filter="fade">
                                      <p:cBhvr>
                                        <p:cTn id="129" dur="500"/>
                                        <p:tgtEl>
                                          <p:spTgt spid="52431"/>
                                        </p:tgtEl>
                                      </p:cBhvr>
                                    </p:animEffect>
                                  </p:childTnLst>
                                </p:cTn>
                              </p:par>
                              <p:par>
                                <p:cTn id="130" presetID="53" presetClass="entr" presetSubtype="0" fill="hold" nodeType="withEffect">
                                  <p:stCondLst>
                                    <p:cond delay="1700"/>
                                  </p:stCondLst>
                                  <p:childTnLst>
                                    <p:set>
                                      <p:cBhvr>
                                        <p:cTn id="131" dur="1" fill="hold">
                                          <p:stCondLst>
                                            <p:cond delay="0"/>
                                          </p:stCondLst>
                                        </p:cTn>
                                        <p:tgtEl>
                                          <p:spTgt spid="52432"/>
                                        </p:tgtEl>
                                        <p:attrNameLst>
                                          <p:attrName>style.visibility</p:attrName>
                                        </p:attrNameLst>
                                      </p:cBhvr>
                                      <p:to>
                                        <p:strVal val="visible"/>
                                      </p:to>
                                    </p:set>
                                    <p:anim calcmode="lin" valueType="num">
                                      <p:cBhvr>
                                        <p:cTn id="132" dur="500" fill="hold"/>
                                        <p:tgtEl>
                                          <p:spTgt spid="52432"/>
                                        </p:tgtEl>
                                        <p:attrNameLst>
                                          <p:attrName>ppt_w</p:attrName>
                                        </p:attrNameLst>
                                      </p:cBhvr>
                                      <p:tavLst>
                                        <p:tav tm="0">
                                          <p:val>
                                            <p:fltVal val="0"/>
                                          </p:val>
                                        </p:tav>
                                        <p:tav tm="100000">
                                          <p:val>
                                            <p:strVal val="#ppt_w"/>
                                          </p:val>
                                        </p:tav>
                                      </p:tavLst>
                                    </p:anim>
                                    <p:anim calcmode="lin" valueType="num">
                                      <p:cBhvr>
                                        <p:cTn id="133" dur="500" fill="hold"/>
                                        <p:tgtEl>
                                          <p:spTgt spid="52432"/>
                                        </p:tgtEl>
                                        <p:attrNameLst>
                                          <p:attrName>ppt_h</p:attrName>
                                        </p:attrNameLst>
                                      </p:cBhvr>
                                      <p:tavLst>
                                        <p:tav tm="0">
                                          <p:val>
                                            <p:fltVal val="0"/>
                                          </p:val>
                                        </p:tav>
                                        <p:tav tm="100000">
                                          <p:val>
                                            <p:strVal val="#ppt_h"/>
                                          </p:val>
                                        </p:tav>
                                      </p:tavLst>
                                    </p:anim>
                                    <p:animEffect transition="in" filter="fade">
                                      <p:cBhvr>
                                        <p:cTn id="134" dur="500"/>
                                        <p:tgtEl>
                                          <p:spTgt spid="52432"/>
                                        </p:tgtEl>
                                      </p:cBhvr>
                                    </p:animEffect>
                                  </p:childTnLst>
                                </p:cTn>
                              </p:par>
                              <p:par>
                                <p:cTn id="135" presetID="53" presetClass="entr" presetSubtype="0" fill="hold" nodeType="withEffect">
                                  <p:stCondLst>
                                    <p:cond delay="2300"/>
                                  </p:stCondLst>
                                  <p:childTnLst>
                                    <p:set>
                                      <p:cBhvr>
                                        <p:cTn id="136" dur="1" fill="hold">
                                          <p:stCondLst>
                                            <p:cond delay="0"/>
                                          </p:stCondLst>
                                        </p:cTn>
                                        <p:tgtEl>
                                          <p:spTgt spid="52433"/>
                                        </p:tgtEl>
                                        <p:attrNameLst>
                                          <p:attrName>style.visibility</p:attrName>
                                        </p:attrNameLst>
                                      </p:cBhvr>
                                      <p:to>
                                        <p:strVal val="visible"/>
                                      </p:to>
                                    </p:set>
                                    <p:anim calcmode="lin" valueType="num">
                                      <p:cBhvr>
                                        <p:cTn id="137" dur="500" fill="hold"/>
                                        <p:tgtEl>
                                          <p:spTgt spid="52433"/>
                                        </p:tgtEl>
                                        <p:attrNameLst>
                                          <p:attrName>ppt_w</p:attrName>
                                        </p:attrNameLst>
                                      </p:cBhvr>
                                      <p:tavLst>
                                        <p:tav tm="0">
                                          <p:val>
                                            <p:fltVal val="0"/>
                                          </p:val>
                                        </p:tav>
                                        <p:tav tm="100000">
                                          <p:val>
                                            <p:strVal val="#ppt_w"/>
                                          </p:val>
                                        </p:tav>
                                      </p:tavLst>
                                    </p:anim>
                                    <p:anim calcmode="lin" valueType="num">
                                      <p:cBhvr>
                                        <p:cTn id="138" dur="500" fill="hold"/>
                                        <p:tgtEl>
                                          <p:spTgt spid="52433"/>
                                        </p:tgtEl>
                                        <p:attrNameLst>
                                          <p:attrName>ppt_h</p:attrName>
                                        </p:attrNameLst>
                                      </p:cBhvr>
                                      <p:tavLst>
                                        <p:tav tm="0">
                                          <p:val>
                                            <p:fltVal val="0"/>
                                          </p:val>
                                        </p:tav>
                                        <p:tav tm="100000">
                                          <p:val>
                                            <p:strVal val="#ppt_h"/>
                                          </p:val>
                                        </p:tav>
                                      </p:tavLst>
                                    </p:anim>
                                    <p:animEffect transition="in" filter="fade">
                                      <p:cBhvr>
                                        <p:cTn id="139" dur="500"/>
                                        <p:tgtEl>
                                          <p:spTgt spid="52433"/>
                                        </p:tgtEl>
                                      </p:cBhvr>
                                    </p:animEffect>
                                  </p:childTnLst>
                                </p:cTn>
                              </p:par>
                              <p:par>
                                <p:cTn id="140" presetID="53" presetClass="entr" presetSubtype="0" fill="hold" nodeType="withEffect">
                                  <p:stCondLst>
                                    <p:cond delay="2800"/>
                                  </p:stCondLst>
                                  <p:childTnLst>
                                    <p:set>
                                      <p:cBhvr>
                                        <p:cTn id="141" dur="1" fill="hold">
                                          <p:stCondLst>
                                            <p:cond delay="0"/>
                                          </p:stCondLst>
                                        </p:cTn>
                                        <p:tgtEl>
                                          <p:spTgt spid="52434"/>
                                        </p:tgtEl>
                                        <p:attrNameLst>
                                          <p:attrName>style.visibility</p:attrName>
                                        </p:attrNameLst>
                                      </p:cBhvr>
                                      <p:to>
                                        <p:strVal val="visible"/>
                                      </p:to>
                                    </p:set>
                                    <p:anim calcmode="lin" valueType="num">
                                      <p:cBhvr>
                                        <p:cTn id="142" dur="500" fill="hold"/>
                                        <p:tgtEl>
                                          <p:spTgt spid="52434"/>
                                        </p:tgtEl>
                                        <p:attrNameLst>
                                          <p:attrName>ppt_w</p:attrName>
                                        </p:attrNameLst>
                                      </p:cBhvr>
                                      <p:tavLst>
                                        <p:tav tm="0">
                                          <p:val>
                                            <p:fltVal val="0"/>
                                          </p:val>
                                        </p:tav>
                                        <p:tav tm="100000">
                                          <p:val>
                                            <p:strVal val="#ppt_w"/>
                                          </p:val>
                                        </p:tav>
                                      </p:tavLst>
                                    </p:anim>
                                    <p:anim calcmode="lin" valueType="num">
                                      <p:cBhvr>
                                        <p:cTn id="143" dur="500" fill="hold"/>
                                        <p:tgtEl>
                                          <p:spTgt spid="52434"/>
                                        </p:tgtEl>
                                        <p:attrNameLst>
                                          <p:attrName>ppt_h</p:attrName>
                                        </p:attrNameLst>
                                      </p:cBhvr>
                                      <p:tavLst>
                                        <p:tav tm="0">
                                          <p:val>
                                            <p:fltVal val="0"/>
                                          </p:val>
                                        </p:tav>
                                        <p:tav tm="100000">
                                          <p:val>
                                            <p:strVal val="#ppt_h"/>
                                          </p:val>
                                        </p:tav>
                                      </p:tavLst>
                                    </p:anim>
                                    <p:animEffect transition="in" filter="fade">
                                      <p:cBhvr>
                                        <p:cTn id="144" dur="500"/>
                                        <p:tgtEl>
                                          <p:spTgt spid="52434"/>
                                        </p:tgtEl>
                                      </p:cBhvr>
                                    </p:animEffect>
                                  </p:childTnLst>
                                </p:cTn>
                              </p:par>
                              <p:par>
                                <p:cTn id="145" presetID="53" presetClass="entr" presetSubtype="0" fill="hold" nodeType="withEffect">
                                  <p:stCondLst>
                                    <p:cond delay="0"/>
                                  </p:stCondLst>
                                  <p:childTnLst>
                                    <p:set>
                                      <p:cBhvr>
                                        <p:cTn id="146" dur="1" fill="hold">
                                          <p:stCondLst>
                                            <p:cond delay="0"/>
                                          </p:stCondLst>
                                        </p:cTn>
                                        <p:tgtEl>
                                          <p:spTgt spid="52435"/>
                                        </p:tgtEl>
                                        <p:attrNameLst>
                                          <p:attrName>style.visibility</p:attrName>
                                        </p:attrNameLst>
                                      </p:cBhvr>
                                      <p:to>
                                        <p:strVal val="visible"/>
                                      </p:to>
                                    </p:set>
                                    <p:anim calcmode="lin" valueType="num">
                                      <p:cBhvr>
                                        <p:cTn id="147" dur="500" fill="hold"/>
                                        <p:tgtEl>
                                          <p:spTgt spid="52435"/>
                                        </p:tgtEl>
                                        <p:attrNameLst>
                                          <p:attrName>ppt_w</p:attrName>
                                        </p:attrNameLst>
                                      </p:cBhvr>
                                      <p:tavLst>
                                        <p:tav tm="0">
                                          <p:val>
                                            <p:fltVal val="0"/>
                                          </p:val>
                                        </p:tav>
                                        <p:tav tm="100000">
                                          <p:val>
                                            <p:strVal val="#ppt_w"/>
                                          </p:val>
                                        </p:tav>
                                      </p:tavLst>
                                    </p:anim>
                                    <p:anim calcmode="lin" valueType="num">
                                      <p:cBhvr>
                                        <p:cTn id="148" dur="500" fill="hold"/>
                                        <p:tgtEl>
                                          <p:spTgt spid="52435"/>
                                        </p:tgtEl>
                                        <p:attrNameLst>
                                          <p:attrName>ppt_h</p:attrName>
                                        </p:attrNameLst>
                                      </p:cBhvr>
                                      <p:tavLst>
                                        <p:tav tm="0">
                                          <p:val>
                                            <p:fltVal val="0"/>
                                          </p:val>
                                        </p:tav>
                                        <p:tav tm="100000">
                                          <p:val>
                                            <p:strVal val="#ppt_h"/>
                                          </p:val>
                                        </p:tav>
                                      </p:tavLst>
                                    </p:anim>
                                    <p:animEffect transition="in" filter="fade">
                                      <p:cBhvr>
                                        <p:cTn id="149" dur="500"/>
                                        <p:tgtEl>
                                          <p:spTgt spid="52435"/>
                                        </p:tgtEl>
                                      </p:cBhvr>
                                    </p:animEffect>
                                  </p:childTnLst>
                                </p:cTn>
                              </p:par>
                              <p:par>
                                <p:cTn id="150" presetID="53" presetClass="entr" presetSubtype="0" fill="hold" nodeType="withEffect">
                                  <p:stCondLst>
                                    <p:cond delay="700"/>
                                  </p:stCondLst>
                                  <p:childTnLst>
                                    <p:set>
                                      <p:cBhvr>
                                        <p:cTn id="151" dur="1" fill="hold">
                                          <p:stCondLst>
                                            <p:cond delay="0"/>
                                          </p:stCondLst>
                                        </p:cTn>
                                        <p:tgtEl>
                                          <p:spTgt spid="52436"/>
                                        </p:tgtEl>
                                        <p:attrNameLst>
                                          <p:attrName>style.visibility</p:attrName>
                                        </p:attrNameLst>
                                      </p:cBhvr>
                                      <p:to>
                                        <p:strVal val="visible"/>
                                      </p:to>
                                    </p:set>
                                    <p:anim calcmode="lin" valueType="num">
                                      <p:cBhvr>
                                        <p:cTn id="152" dur="500" fill="hold"/>
                                        <p:tgtEl>
                                          <p:spTgt spid="52436"/>
                                        </p:tgtEl>
                                        <p:attrNameLst>
                                          <p:attrName>ppt_w</p:attrName>
                                        </p:attrNameLst>
                                      </p:cBhvr>
                                      <p:tavLst>
                                        <p:tav tm="0">
                                          <p:val>
                                            <p:fltVal val="0"/>
                                          </p:val>
                                        </p:tav>
                                        <p:tav tm="100000">
                                          <p:val>
                                            <p:strVal val="#ppt_w"/>
                                          </p:val>
                                        </p:tav>
                                      </p:tavLst>
                                    </p:anim>
                                    <p:anim calcmode="lin" valueType="num">
                                      <p:cBhvr>
                                        <p:cTn id="153" dur="500" fill="hold"/>
                                        <p:tgtEl>
                                          <p:spTgt spid="52436"/>
                                        </p:tgtEl>
                                        <p:attrNameLst>
                                          <p:attrName>ppt_h</p:attrName>
                                        </p:attrNameLst>
                                      </p:cBhvr>
                                      <p:tavLst>
                                        <p:tav tm="0">
                                          <p:val>
                                            <p:fltVal val="0"/>
                                          </p:val>
                                        </p:tav>
                                        <p:tav tm="100000">
                                          <p:val>
                                            <p:strVal val="#ppt_h"/>
                                          </p:val>
                                        </p:tav>
                                      </p:tavLst>
                                    </p:anim>
                                    <p:animEffect transition="in" filter="fade">
                                      <p:cBhvr>
                                        <p:cTn id="154" dur="500"/>
                                        <p:tgtEl>
                                          <p:spTgt spid="52436"/>
                                        </p:tgtEl>
                                      </p:cBhvr>
                                    </p:animEffect>
                                  </p:childTnLst>
                                </p:cTn>
                              </p:par>
                              <p:par>
                                <p:cTn id="155" presetID="53" presetClass="entr" presetSubtype="0" fill="hold" nodeType="withEffect">
                                  <p:stCondLst>
                                    <p:cond delay="1100"/>
                                  </p:stCondLst>
                                  <p:childTnLst>
                                    <p:set>
                                      <p:cBhvr>
                                        <p:cTn id="156" dur="1" fill="hold">
                                          <p:stCondLst>
                                            <p:cond delay="0"/>
                                          </p:stCondLst>
                                        </p:cTn>
                                        <p:tgtEl>
                                          <p:spTgt spid="52437"/>
                                        </p:tgtEl>
                                        <p:attrNameLst>
                                          <p:attrName>style.visibility</p:attrName>
                                        </p:attrNameLst>
                                      </p:cBhvr>
                                      <p:to>
                                        <p:strVal val="visible"/>
                                      </p:to>
                                    </p:set>
                                    <p:anim calcmode="lin" valueType="num">
                                      <p:cBhvr>
                                        <p:cTn id="157" dur="500" fill="hold"/>
                                        <p:tgtEl>
                                          <p:spTgt spid="52437"/>
                                        </p:tgtEl>
                                        <p:attrNameLst>
                                          <p:attrName>ppt_w</p:attrName>
                                        </p:attrNameLst>
                                      </p:cBhvr>
                                      <p:tavLst>
                                        <p:tav tm="0">
                                          <p:val>
                                            <p:fltVal val="0"/>
                                          </p:val>
                                        </p:tav>
                                        <p:tav tm="100000">
                                          <p:val>
                                            <p:strVal val="#ppt_w"/>
                                          </p:val>
                                        </p:tav>
                                      </p:tavLst>
                                    </p:anim>
                                    <p:anim calcmode="lin" valueType="num">
                                      <p:cBhvr>
                                        <p:cTn id="158" dur="500" fill="hold"/>
                                        <p:tgtEl>
                                          <p:spTgt spid="52437"/>
                                        </p:tgtEl>
                                        <p:attrNameLst>
                                          <p:attrName>ppt_h</p:attrName>
                                        </p:attrNameLst>
                                      </p:cBhvr>
                                      <p:tavLst>
                                        <p:tav tm="0">
                                          <p:val>
                                            <p:fltVal val="0"/>
                                          </p:val>
                                        </p:tav>
                                        <p:tav tm="100000">
                                          <p:val>
                                            <p:strVal val="#ppt_h"/>
                                          </p:val>
                                        </p:tav>
                                      </p:tavLst>
                                    </p:anim>
                                    <p:animEffect transition="in" filter="fade">
                                      <p:cBhvr>
                                        <p:cTn id="159" dur="500"/>
                                        <p:tgtEl>
                                          <p:spTgt spid="52437"/>
                                        </p:tgtEl>
                                      </p:cBhvr>
                                    </p:animEffect>
                                  </p:childTnLst>
                                </p:cTn>
                              </p:par>
                              <p:par>
                                <p:cTn id="160" presetID="53" presetClass="entr" presetSubtype="0" fill="hold" nodeType="withEffect">
                                  <p:stCondLst>
                                    <p:cond delay="2300"/>
                                  </p:stCondLst>
                                  <p:childTnLst>
                                    <p:set>
                                      <p:cBhvr>
                                        <p:cTn id="161" dur="1" fill="hold">
                                          <p:stCondLst>
                                            <p:cond delay="0"/>
                                          </p:stCondLst>
                                        </p:cTn>
                                        <p:tgtEl>
                                          <p:spTgt spid="52438"/>
                                        </p:tgtEl>
                                        <p:attrNameLst>
                                          <p:attrName>style.visibility</p:attrName>
                                        </p:attrNameLst>
                                      </p:cBhvr>
                                      <p:to>
                                        <p:strVal val="visible"/>
                                      </p:to>
                                    </p:set>
                                    <p:anim calcmode="lin" valueType="num">
                                      <p:cBhvr>
                                        <p:cTn id="162" dur="500" fill="hold"/>
                                        <p:tgtEl>
                                          <p:spTgt spid="52438"/>
                                        </p:tgtEl>
                                        <p:attrNameLst>
                                          <p:attrName>ppt_w</p:attrName>
                                        </p:attrNameLst>
                                      </p:cBhvr>
                                      <p:tavLst>
                                        <p:tav tm="0">
                                          <p:val>
                                            <p:fltVal val="0"/>
                                          </p:val>
                                        </p:tav>
                                        <p:tav tm="100000">
                                          <p:val>
                                            <p:strVal val="#ppt_w"/>
                                          </p:val>
                                        </p:tav>
                                      </p:tavLst>
                                    </p:anim>
                                    <p:anim calcmode="lin" valueType="num">
                                      <p:cBhvr>
                                        <p:cTn id="163" dur="500" fill="hold"/>
                                        <p:tgtEl>
                                          <p:spTgt spid="52438"/>
                                        </p:tgtEl>
                                        <p:attrNameLst>
                                          <p:attrName>ppt_h</p:attrName>
                                        </p:attrNameLst>
                                      </p:cBhvr>
                                      <p:tavLst>
                                        <p:tav tm="0">
                                          <p:val>
                                            <p:fltVal val="0"/>
                                          </p:val>
                                        </p:tav>
                                        <p:tav tm="100000">
                                          <p:val>
                                            <p:strVal val="#ppt_h"/>
                                          </p:val>
                                        </p:tav>
                                      </p:tavLst>
                                    </p:anim>
                                    <p:animEffect transition="in" filter="fade">
                                      <p:cBhvr>
                                        <p:cTn id="164" dur="500"/>
                                        <p:tgtEl>
                                          <p:spTgt spid="52438"/>
                                        </p:tgtEl>
                                      </p:cBhvr>
                                    </p:animEffect>
                                  </p:childTnLst>
                                </p:cTn>
                              </p:par>
                              <p:par>
                                <p:cTn id="165" presetID="53" presetClass="entr" presetSubtype="0" fill="hold" nodeType="withEffect">
                                  <p:stCondLst>
                                    <p:cond delay="900"/>
                                  </p:stCondLst>
                                  <p:childTnLst>
                                    <p:set>
                                      <p:cBhvr>
                                        <p:cTn id="166" dur="1" fill="hold">
                                          <p:stCondLst>
                                            <p:cond delay="0"/>
                                          </p:stCondLst>
                                        </p:cTn>
                                        <p:tgtEl>
                                          <p:spTgt spid="52439"/>
                                        </p:tgtEl>
                                        <p:attrNameLst>
                                          <p:attrName>style.visibility</p:attrName>
                                        </p:attrNameLst>
                                      </p:cBhvr>
                                      <p:to>
                                        <p:strVal val="visible"/>
                                      </p:to>
                                    </p:set>
                                    <p:anim calcmode="lin" valueType="num">
                                      <p:cBhvr>
                                        <p:cTn id="167" dur="500" fill="hold"/>
                                        <p:tgtEl>
                                          <p:spTgt spid="52439"/>
                                        </p:tgtEl>
                                        <p:attrNameLst>
                                          <p:attrName>ppt_w</p:attrName>
                                        </p:attrNameLst>
                                      </p:cBhvr>
                                      <p:tavLst>
                                        <p:tav tm="0">
                                          <p:val>
                                            <p:fltVal val="0"/>
                                          </p:val>
                                        </p:tav>
                                        <p:tav tm="100000">
                                          <p:val>
                                            <p:strVal val="#ppt_w"/>
                                          </p:val>
                                        </p:tav>
                                      </p:tavLst>
                                    </p:anim>
                                    <p:anim calcmode="lin" valueType="num">
                                      <p:cBhvr>
                                        <p:cTn id="168" dur="500" fill="hold"/>
                                        <p:tgtEl>
                                          <p:spTgt spid="52439"/>
                                        </p:tgtEl>
                                        <p:attrNameLst>
                                          <p:attrName>ppt_h</p:attrName>
                                        </p:attrNameLst>
                                      </p:cBhvr>
                                      <p:tavLst>
                                        <p:tav tm="0">
                                          <p:val>
                                            <p:fltVal val="0"/>
                                          </p:val>
                                        </p:tav>
                                        <p:tav tm="100000">
                                          <p:val>
                                            <p:strVal val="#ppt_h"/>
                                          </p:val>
                                        </p:tav>
                                      </p:tavLst>
                                    </p:anim>
                                    <p:animEffect transition="in" filter="fade">
                                      <p:cBhvr>
                                        <p:cTn id="169" dur="500"/>
                                        <p:tgtEl>
                                          <p:spTgt spid="52439"/>
                                        </p:tgtEl>
                                      </p:cBhvr>
                                    </p:animEffect>
                                  </p:childTnLst>
                                </p:cTn>
                              </p:par>
                              <p:par>
                                <p:cTn id="170" presetID="53" presetClass="entr" presetSubtype="0" fill="hold" nodeType="withEffect">
                                  <p:stCondLst>
                                    <p:cond delay="2800"/>
                                  </p:stCondLst>
                                  <p:childTnLst>
                                    <p:set>
                                      <p:cBhvr>
                                        <p:cTn id="171" dur="1" fill="hold">
                                          <p:stCondLst>
                                            <p:cond delay="0"/>
                                          </p:stCondLst>
                                        </p:cTn>
                                        <p:tgtEl>
                                          <p:spTgt spid="52440"/>
                                        </p:tgtEl>
                                        <p:attrNameLst>
                                          <p:attrName>style.visibility</p:attrName>
                                        </p:attrNameLst>
                                      </p:cBhvr>
                                      <p:to>
                                        <p:strVal val="visible"/>
                                      </p:to>
                                    </p:set>
                                    <p:anim calcmode="lin" valueType="num">
                                      <p:cBhvr>
                                        <p:cTn id="172" dur="500" fill="hold"/>
                                        <p:tgtEl>
                                          <p:spTgt spid="52440"/>
                                        </p:tgtEl>
                                        <p:attrNameLst>
                                          <p:attrName>ppt_w</p:attrName>
                                        </p:attrNameLst>
                                      </p:cBhvr>
                                      <p:tavLst>
                                        <p:tav tm="0">
                                          <p:val>
                                            <p:fltVal val="0"/>
                                          </p:val>
                                        </p:tav>
                                        <p:tav tm="100000">
                                          <p:val>
                                            <p:strVal val="#ppt_w"/>
                                          </p:val>
                                        </p:tav>
                                      </p:tavLst>
                                    </p:anim>
                                    <p:anim calcmode="lin" valueType="num">
                                      <p:cBhvr>
                                        <p:cTn id="173" dur="500" fill="hold"/>
                                        <p:tgtEl>
                                          <p:spTgt spid="52440"/>
                                        </p:tgtEl>
                                        <p:attrNameLst>
                                          <p:attrName>ppt_h</p:attrName>
                                        </p:attrNameLst>
                                      </p:cBhvr>
                                      <p:tavLst>
                                        <p:tav tm="0">
                                          <p:val>
                                            <p:fltVal val="0"/>
                                          </p:val>
                                        </p:tav>
                                        <p:tav tm="100000">
                                          <p:val>
                                            <p:strVal val="#ppt_h"/>
                                          </p:val>
                                        </p:tav>
                                      </p:tavLst>
                                    </p:anim>
                                    <p:animEffect transition="in" filter="fade">
                                      <p:cBhvr>
                                        <p:cTn id="174" dur="500"/>
                                        <p:tgtEl>
                                          <p:spTgt spid="52440"/>
                                        </p:tgtEl>
                                      </p:cBhvr>
                                    </p:animEffect>
                                  </p:childTnLst>
                                </p:cTn>
                              </p:par>
                              <p:par>
                                <p:cTn id="175" presetID="53" presetClass="entr" presetSubtype="0" fill="hold" nodeType="withEffect">
                                  <p:stCondLst>
                                    <p:cond delay="1200"/>
                                  </p:stCondLst>
                                  <p:childTnLst>
                                    <p:set>
                                      <p:cBhvr>
                                        <p:cTn id="176" dur="1" fill="hold">
                                          <p:stCondLst>
                                            <p:cond delay="0"/>
                                          </p:stCondLst>
                                        </p:cTn>
                                        <p:tgtEl>
                                          <p:spTgt spid="52441"/>
                                        </p:tgtEl>
                                        <p:attrNameLst>
                                          <p:attrName>style.visibility</p:attrName>
                                        </p:attrNameLst>
                                      </p:cBhvr>
                                      <p:to>
                                        <p:strVal val="visible"/>
                                      </p:to>
                                    </p:set>
                                    <p:anim calcmode="lin" valueType="num">
                                      <p:cBhvr>
                                        <p:cTn id="177" dur="500" fill="hold"/>
                                        <p:tgtEl>
                                          <p:spTgt spid="52441"/>
                                        </p:tgtEl>
                                        <p:attrNameLst>
                                          <p:attrName>ppt_w</p:attrName>
                                        </p:attrNameLst>
                                      </p:cBhvr>
                                      <p:tavLst>
                                        <p:tav tm="0">
                                          <p:val>
                                            <p:fltVal val="0"/>
                                          </p:val>
                                        </p:tav>
                                        <p:tav tm="100000">
                                          <p:val>
                                            <p:strVal val="#ppt_w"/>
                                          </p:val>
                                        </p:tav>
                                      </p:tavLst>
                                    </p:anim>
                                    <p:anim calcmode="lin" valueType="num">
                                      <p:cBhvr>
                                        <p:cTn id="178" dur="500" fill="hold"/>
                                        <p:tgtEl>
                                          <p:spTgt spid="52441"/>
                                        </p:tgtEl>
                                        <p:attrNameLst>
                                          <p:attrName>ppt_h</p:attrName>
                                        </p:attrNameLst>
                                      </p:cBhvr>
                                      <p:tavLst>
                                        <p:tav tm="0">
                                          <p:val>
                                            <p:fltVal val="0"/>
                                          </p:val>
                                        </p:tav>
                                        <p:tav tm="100000">
                                          <p:val>
                                            <p:strVal val="#ppt_h"/>
                                          </p:val>
                                        </p:tav>
                                      </p:tavLst>
                                    </p:anim>
                                    <p:animEffect transition="in" filter="fade">
                                      <p:cBhvr>
                                        <p:cTn id="179" dur="500"/>
                                        <p:tgtEl>
                                          <p:spTgt spid="52441"/>
                                        </p:tgtEl>
                                      </p:cBhvr>
                                    </p:animEffect>
                                  </p:childTnLst>
                                </p:cTn>
                              </p:par>
                              <p:par>
                                <p:cTn id="180" presetID="53" presetClass="entr" presetSubtype="0" fill="hold" nodeType="withEffect">
                                  <p:stCondLst>
                                    <p:cond delay="200"/>
                                  </p:stCondLst>
                                  <p:childTnLst>
                                    <p:set>
                                      <p:cBhvr>
                                        <p:cTn id="181" dur="1" fill="hold">
                                          <p:stCondLst>
                                            <p:cond delay="0"/>
                                          </p:stCondLst>
                                        </p:cTn>
                                        <p:tgtEl>
                                          <p:spTgt spid="52442"/>
                                        </p:tgtEl>
                                        <p:attrNameLst>
                                          <p:attrName>style.visibility</p:attrName>
                                        </p:attrNameLst>
                                      </p:cBhvr>
                                      <p:to>
                                        <p:strVal val="visible"/>
                                      </p:to>
                                    </p:set>
                                    <p:anim calcmode="lin" valueType="num">
                                      <p:cBhvr>
                                        <p:cTn id="182" dur="500" fill="hold"/>
                                        <p:tgtEl>
                                          <p:spTgt spid="52442"/>
                                        </p:tgtEl>
                                        <p:attrNameLst>
                                          <p:attrName>ppt_w</p:attrName>
                                        </p:attrNameLst>
                                      </p:cBhvr>
                                      <p:tavLst>
                                        <p:tav tm="0">
                                          <p:val>
                                            <p:fltVal val="0"/>
                                          </p:val>
                                        </p:tav>
                                        <p:tav tm="100000">
                                          <p:val>
                                            <p:strVal val="#ppt_w"/>
                                          </p:val>
                                        </p:tav>
                                      </p:tavLst>
                                    </p:anim>
                                    <p:anim calcmode="lin" valueType="num">
                                      <p:cBhvr>
                                        <p:cTn id="183" dur="500" fill="hold"/>
                                        <p:tgtEl>
                                          <p:spTgt spid="52442"/>
                                        </p:tgtEl>
                                        <p:attrNameLst>
                                          <p:attrName>ppt_h</p:attrName>
                                        </p:attrNameLst>
                                      </p:cBhvr>
                                      <p:tavLst>
                                        <p:tav tm="0">
                                          <p:val>
                                            <p:fltVal val="0"/>
                                          </p:val>
                                        </p:tav>
                                        <p:tav tm="100000">
                                          <p:val>
                                            <p:strVal val="#ppt_h"/>
                                          </p:val>
                                        </p:tav>
                                      </p:tavLst>
                                    </p:anim>
                                    <p:animEffect transition="in" filter="fade">
                                      <p:cBhvr>
                                        <p:cTn id="184" dur="500"/>
                                        <p:tgtEl>
                                          <p:spTgt spid="52442"/>
                                        </p:tgtEl>
                                      </p:cBhvr>
                                    </p:animEffect>
                                  </p:childTnLst>
                                </p:cTn>
                              </p:par>
                              <p:par>
                                <p:cTn id="185" presetID="53" presetClass="entr" presetSubtype="0" fill="hold" nodeType="withEffect">
                                  <p:stCondLst>
                                    <p:cond delay="1500"/>
                                  </p:stCondLst>
                                  <p:childTnLst>
                                    <p:set>
                                      <p:cBhvr>
                                        <p:cTn id="186" dur="1" fill="hold">
                                          <p:stCondLst>
                                            <p:cond delay="0"/>
                                          </p:stCondLst>
                                        </p:cTn>
                                        <p:tgtEl>
                                          <p:spTgt spid="52443"/>
                                        </p:tgtEl>
                                        <p:attrNameLst>
                                          <p:attrName>style.visibility</p:attrName>
                                        </p:attrNameLst>
                                      </p:cBhvr>
                                      <p:to>
                                        <p:strVal val="visible"/>
                                      </p:to>
                                    </p:set>
                                    <p:anim calcmode="lin" valueType="num">
                                      <p:cBhvr>
                                        <p:cTn id="187" dur="500" fill="hold"/>
                                        <p:tgtEl>
                                          <p:spTgt spid="52443"/>
                                        </p:tgtEl>
                                        <p:attrNameLst>
                                          <p:attrName>ppt_w</p:attrName>
                                        </p:attrNameLst>
                                      </p:cBhvr>
                                      <p:tavLst>
                                        <p:tav tm="0">
                                          <p:val>
                                            <p:fltVal val="0"/>
                                          </p:val>
                                        </p:tav>
                                        <p:tav tm="100000">
                                          <p:val>
                                            <p:strVal val="#ppt_w"/>
                                          </p:val>
                                        </p:tav>
                                      </p:tavLst>
                                    </p:anim>
                                    <p:anim calcmode="lin" valueType="num">
                                      <p:cBhvr>
                                        <p:cTn id="188" dur="500" fill="hold"/>
                                        <p:tgtEl>
                                          <p:spTgt spid="52443"/>
                                        </p:tgtEl>
                                        <p:attrNameLst>
                                          <p:attrName>ppt_h</p:attrName>
                                        </p:attrNameLst>
                                      </p:cBhvr>
                                      <p:tavLst>
                                        <p:tav tm="0">
                                          <p:val>
                                            <p:fltVal val="0"/>
                                          </p:val>
                                        </p:tav>
                                        <p:tav tm="100000">
                                          <p:val>
                                            <p:strVal val="#ppt_h"/>
                                          </p:val>
                                        </p:tav>
                                      </p:tavLst>
                                    </p:anim>
                                    <p:animEffect transition="in" filter="fade">
                                      <p:cBhvr>
                                        <p:cTn id="189" dur="500"/>
                                        <p:tgtEl>
                                          <p:spTgt spid="52443"/>
                                        </p:tgtEl>
                                      </p:cBhvr>
                                    </p:animEffect>
                                  </p:childTnLst>
                                </p:cTn>
                              </p:par>
                              <p:par>
                                <p:cTn id="190" presetID="53" presetClass="entr" presetSubtype="0" fill="hold" nodeType="withEffect">
                                  <p:stCondLst>
                                    <p:cond delay="600"/>
                                  </p:stCondLst>
                                  <p:childTnLst>
                                    <p:set>
                                      <p:cBhvr>
                                        <p:cTn id="191" dur="1" fill="hold">
                                          <p:stCondLst>
                                            <p:cond delay="0"/>
                                          </p:stCondLst>
                                        </p:cTn>
                                        <p:tgtEl>
                                          <p:spTgt spid="52444"/>
                                        </p:tgtEl>
                                        <p:attrNameLst>
                                          <p:attrName>style.visibility</p:attrName>
                                        </p:attrNameLst>
                                      </p:cBhvr>
                                      <p:to>
                                        <p:strVal val="visible"/>
                                      </p:to>
                                    </p:set>
                                    <p:anim calcmode="lin" valueType="num">
                                      <p:cBhvr>
                                        <p:cTn id="192" dur="500" fill="hold"/>
                                        <p:tgtEl>
                                          <p:spTgt spid="52444"/>
                                        </p:tgtEl>
                                        <p:attrNameLst>
                                          <p:attrName>ppt_w</p:attrName>
                                        </p:attrNameLst>
                                      </p:cBhvr>
                                      <p:tavLst>
                                        <p:tav tm="0">
                                          <p:val>
                                            <p:fltVal val="0"/>
                                          </p:val>
                                        </p:tav>
                                        <p:tav tm="100000">
                                          <p:val>
                                            <p:strVal val="#ppt_w"/>
                                          </p:val>
                                        </p:tav>
                                      </p:tavLst>
                                    </p:anim>
                                    <p:anim calcmode="lin" valueType="num">
                                      <p:cBhvr>
                                        <p:cTn id="193" dur="500" fill="hold"/>
                                        <p:tgtEl>
                                          <p:spTgt spid="52444"/>
                                        </p:tgtEl>
                                        <p:attrNameLst>
                                          <p:attrName>ppt_h</p:attrName>
                                        </p:attrNameLst>
                                      </p:cBhvr>
                                      <p:tavLst>
                                        <p:tav tm="0">
                                          <p:val>
                                            <p:fltVal val="0"/>
                                          </p:val>
                                        </p:tav>
                                        <p:tav tm="100000">
                                          <p:val>
                                            <p:strVal val="#ppt_h"/>
                                          </p:val>
                                        </p:tav>
                                      </p:tavLst>
                                    </p:anim>
                                    <p:animEffect transition="in" filter="fade">
                                      <p:cBhvr>
                                        <p:cTn id="194" dur="500"/>
                                        <p:tgtEl>
                                          <p:spTgt spid="52444"/>
                                        </p:tgtEl>
                                      </p:cBhvr>
                                    </p:animEffect>
                                  </p:childTnLst>
                                </p:cTn>
                              </p:par>
                              <p:par>
                                <p:cTn id="195" presetID="53" presetClass="entr" presetSubtype="0" fill="hold" nodeType="withEffect">
                                  <p:stCondLst>
                                    <p:cond delay="2500"/>
                                  </p:stCondLst>
                                  <p:childTnLst>
                                    <p:set>
                                      <p:cBhvr>
                                        <p:cTn id="196" dur="1" fill="hold">
                                          <p:stCondLst>
                                            <p:cond delay="0"/>
                                          </p:stCondLst>
                                        </p:cTn>
                                        <p:tgtEl>
                                          <p:spTgt spid="52445"/>
                                        </p:tgtEl>
                                        <p:attrNameLst>
                                          <p:attrName>style.visibility</p:attrName>
                                        </p:attrNameLst>
                                      </p:cBhvr>
                                      <p:to>
                                        <p:strVal val="visible"/>
                                      </p:to>
                                    </p:set>
                                    <p:anim calcmode="lin" valueType="num">
                                      <p:cBhvr>
                                        <p:cTn id="197" dur="500" fill="hold"/>
                                        <p:tgtEl>
                                          <p:spTgt spid="52445"/>
                                        </p:tgtEl>
                                        <p:attrNameLst>
                                          <p:attrName>ppt_w</p:attrName>
                                        </p:attrNameLst>
                                      </p:cBhvr>
                                      <p:tavLst>
                                        <p:tav tm="0">
                                          <p:val>
                                            <p:fltVal val="0"/>
                                          </p:val>
                                        </p:tav>
                                        <p:tav tm="100000">
                                          <p:val>
                                            <p:strVal val="#ppt_w"/>
                                          </p:val>
                                        </p:tav>
                                      </p:tavLst>
                                    </p:anim>
                                    <p:anim calcmode="lin" valueType="num">
                                      <p:cBhvr>
                                        <p:cTn id="198" dur="500" fill="hold"/>
                                        <p:tgtEl>
                                          <p:spTgt spid="52445"/>
                                        </p:tgtEl>
                                        <p:attrNameLst>
                                          <p:attrName>ppt_h</p:attrName>
                                        </p:attrNameLst>
                                      </p:cBhvr>
                                      <p:tavLst>
                                        <p:tav tm="0">
                                          <p:val>
                                            <p:fltVal val="0"/>
                                          </p:val>
                                        </p:tav>
                                        <p:tav tm="100000">
                                          <p:val>
                                            <p:strVal val="#ppt_h"/>
                                          </p:val>
                                        </p:tav>
                                      </p:tavLst>
                                    </p:anim>
                                    <p:animEffect transition="in" filter="fade">
                                      <p:cBhvr>
                                        <p:cTn id="199" dur="500"/>
                                        <p:tgtEl>
                                          <p:spTgt spid="52445"/>
                                        </p:tgtEl>
                                      </p:cBhvr>
                                    </p:animEffect>
                                  </p:childTnLst>
                                </p:cTn>
                              </p:par>
                              <p:par>
                                <p:cTn id="200" presetID="53" presetClass="entr" presetSubtype="0" fill="hold" nodeType="withEffect">
                                  <p:stCondLst>
                                    <p:cond delay="700"/>
                                  </p:stCondLst>
                                  <p:childTnLst>
                                    <p:set>
                                      <p:cBhvr>
                                        <p:cTn id="201" dur="1" fill="hold">
                                          <p:stCondLst>
                                            <p:cond delay="0"/>
                                          </p:stCondLst>
                                        </p:cTn>
                                        <p:tgtEl>
                                          <p:spTgt spid="52446"/>
                                        </p:tgtEl>
                                        <p:attrNameLst>
                                          <p:attrName>style.visibility</p:attrName>
                                        </p:attrNameLst>
                                      </p:cBhvr>
                                      <p:to>
                                        <p:strVal val="visible"/>
                                      </p:to>
                                    </p:set>
                                    <p:anim calcmode="lin" valueType="num">
                                      <p:cBhvr>
                                        <p:cTn id="202" dur="500" fill="hold"/>
                                        <p:tgtEl>
                                          <p:spTgt spid="52446"/>
                                        </p:tgtEl>
                                        <p:attrNameLst>
                                          <p:attrName>ppt_w</p:attrName>
                                        </p:attrNameLst>
                                      </p:cBhvr>
                                      <p:tavLst>
                                        <p:tav tm="0">
                                          <p:val>
                                            <p:fltVal val="0"/>
                                          </p:val>
                                        </p:tav>
                                        <p:tav tm="100000">
                                          <p:val>
                                            <p:strVal val="#ppt_w"/>
                                          </p:val>
                                        </p:tav>
                                      </p:tavLst>
                                    </p:anim>
                                    <p:anim calcmode="lin" valueType="num">
                                      <p:cBhvr>
                                        <p:cTn id="203" dur="500" fill="hold"/>
                                        <p:tgtEl>
                                          <p:spTgt spid="52446"/>
                                        </p:tgtEl>
                                        <p:attrNameLst>
                                          <p:attrName>ppt_h</p:attrName>
                                        </p:attrNameLst>
                                      </p:cBhvr>
                                      <p:tavLst>
                                        <p:tav tm="0">
                                          <p:val>
                                            <p:fltVal val="0"/>
                                          </p:val>
                                        </p:tav>
                                        <p:tav tm="100000">
                                          <p:val>
                                            <p:strVal val="#ppt_h"/>
                                          </p:val>
                                        </p:tav>
                                      </p:tavLst>
                                    </p:anim>
                                    <p:animEffect transition="in" filter="fade">
                                      <p:cBhvr>
                                        <p:cTn id="204" dur="500"/>
                                        <p:tgtEl>
                                          <p:spTgt spid="52446"/>
                                        </p:tgtEl>
                                      </p:cBhvr>
                                    </p:animEffect>
                                  </p:childTnLst>
                                </p:cTn>
                              </p:par>
                              <p:par>
                                <p:cTn id="205" presetID="53" presetClass="entr" presetSubtype="0" fill="hold" nodeType="withEffect">
                                  <p:stCondLst>
                                    <p:cond delay="1300"/>
                                  </p:stCondLst>
                                  <p:childTnLst>
                                    <p:set>
                                      <p:cBhvr>
                                        <p:cTn id="206" dur="1" fill="hold">
                                          <p:stCondLst>
                                            <p:cond delay="0"/>
                                          </p:stCondLst>
                                        </p:cTn>
                                        <p:tgtEl>
                                          <p:spTgt spid="52447"/>
                                        </p:tgtEl>
                                        <p:attrNameLst>
                                          <p:attrName>style.visibility</p:attrName>
                                        </p:attrNameLst>
                                      </p:cBhvr>
                                      <p:to>
                                        <p:strVal val="visible"/>
                                      </p:to>
                                    </p:set>
                                    <p:anim calcmode="lin" valueType="num">
                                      <p:cBhvr>
                                        <p:cTn id="207" dur="500" fill="hold"/>
                                        <p:tgtEl>
                                          <p:spTgt spid="52447"/>
                                        </p:tgtEl>
                                        <p:attrNameLst>
                                          <p:attrName>ppt_w</p:attrName>
                                        </p:attrNameLst>
                                      </p:cBhvr>
                                      <p:tavLst>
                                        <p:tav tm="0">
                                          <p:val>
                                            <p:fltVal val="0"/>
                                          </p:val>
                                        </p:tav>
                                        <p:tav tm="100000">
                                          <p:val>
                                            <p:strVal val="#ppt_w"/>
                                          </p:val>
                                        </p:tav>
                                      </p:tavLst>
                                    </p:anim>
                                    <p:anim calcmode="lin" valueType="num">
                                      <p:cBhvr>
                                        <p:cTn id="208" dur="500" fill="hold"/>
                                        <p:tgtEl>
                                          <p:spTgt spid="52447"/>
                                        </p:tgtEl>
                                        <p:attrNameLst>
                                          <p:attrName>ppt_h</p:attrName>
                                        </p:attrNameLst>
                                      </p:cBhvr>
                                      <p:tavLst>
                                        <p:tav tm="0">
                                          <p:val>
                                            <p:fltVal val="0"/>
                                          </p:val>
                                        </p:tav>
                                        <p:tav tm="100000">
                                          <p:val>
                                            <p:strVal val="#ppt_h"/>
                                          </p:val>
                                        </p:tav>
                                      </p:tavLst>
                                    </p:anim>
                                    <p:animEffect transition="in" filter="fade">
                                      <p:cBhvr>
                                        <p:cTn id="209" dur="500"/>
                                        <p:tgtEl>
                                          <p:spTgt spid="52447"/>
                                        </p:tgtEl>
                                      </p:cBhvr>
                                    </p:animEffect>
                                  </p:childTnLst>
                                </p:cTn>
                              </p:par>
                              <p:par>
                                <p:cTn id="210" presetID="53" presetClass="entr" presetSubtype="0" fill="hold" nodeType="withEffect">
                                  <p:stCondLst>
                                    <p:cond delay="2200"/>
                                  </p:stCondLst>
                                  <p:childTnLst>
                                    <p:set>
                                      <p:cBhvr>
                                        <p:cTn id="211" dur="1" fill="hold">
                                          <p:stCondLst>
                                            <p:cond delay="0"/>
                                          </p:stCondLst>
                                        </p:cTn>
                                        <p:tgtEl>
                                          <p:spTgt spid="52448"/>
                                        </p:tgtEl>
                                        <p:attrNameLst>
                                          <p:attrName>style.visibility</p:attrName>
                                        </p:attrNameLst>
                                      </p:cBhvr>
                                      <p:to>
                                        <p:strVal val="visible"/>
                                      </p:to>
                                    </p:set>
                                    <p:anim calcmode="lin" valueType="num">
                                      <p:cBhvr>
                                        <p:cTn id="212" dur="500" fill="hold"/>
                                        <p:tgtEl>
                                          <p:spTgt spid="52448"/>
                                        </p:tgtEl>
                                        <p:attrNameLst>
                                          <p:attrName>ppt_w</p:attrName>
                                        </p:attrNameLst>
                                      </p:cBhvr>
                                      <p:tavLst>
                                        <p:tav tm="0">
                                          <p:val>
                                            <p:fltVal val="0"/>
                                          </p:val>
                                        </p:tav>
                                        <p:tav tm="100000">
                                          <p:val>
                                            <p:strVal val="#ppt_w"/>
                                          </p:val>
                                        </p:tav>
                                      </p:tavLst>
                                    </p:anim>
                                    <p:anim calcmode="lin" valueType="num">
                                      <p:cBhvr>
                                        <p:cTn id="213" dur="500" fill="hold"/>
                                        <p:tgtEl>
                                          <p:spTgt spid="52448"/>
                                        </p:tgtEl>
                                        <p:attrNameLst>
                                          <p:attrName>ppt_h</p:attrName>
                                        </p:attrNameLst>
                                      </p:cBhvr>
                                      <p:tavLst>
                                        <p:tav tm="0">
                                          <p:val>
                                            <p:fltVal val="0"/>
                                          </p:val>
                                        </p:tav>
                                        <p:tav tm="100000">
                                          <p:val>
                                            <p:strVal val="#ppt_h"/>
                                          </p:val>
                                        </p:tav>
                                      </p:tavLst>
                                    </p:anim>
                                    <p:animEffect transition="in" filter="fade">
                                      <p:cBhvr>
                                        <p:cTn id="214" dur="500"/>
                                        <p:tgtEl>
                                          <p:spTgt spid="52448"/>
                                        </p:tgtEl>
                                      </p:cBhvr>
                                    </p:animEffect>
                                  </p:childTnLst>
                                </p:cTn>
                              </p:par>
                              <p:par>
                                <p:cTn id="215" presetID="53" presetClass="entr" presetSubtype="0" fill="hold" nodeType="withEffect">
                                  <p:stCondLst>
                                    <p:cond delay="400"/>
                                  </p:stCondLst>
                                  <p:childTnLst>
                                    <p:set>
                                      <p:cBhvr>
                                        <p:cTn id="216" dur="1" fill="hold">
                                          <p:stCondLst>
                                            <p:cond delay="0"/>
                                          </p:stCondLst>
                                        </p:cTn>
                                        <p:tgtEl>
                                          <p:spTgt spid="52449"/>
                                        </p:tgtEl>
                                        <p:attrNameLst>
                                          <p:attrName>style.visibility</p:attrName>
                                        </p:attrNameLst>
                                      </p:cBhvr>
                                      <p:to>
                                        <p:strVal val="visible"/>
                                      </p:to>
                                    </p:set>
                                    <p:anim calcmode="lin" valueType="num">
                                      <p:cBhvr>
                                        <p:cTn id="217" dur="500" fill="hold"/>
                                        <p:tgtEl>
                                          <p:spTgt spid="52449"/>
                                        </p:tgtEl>
                                        <p:attrNameLst>
                                          <p:attrName>ppt_w</p:attrName>
                                        </p:attrNameLst>
                                      </p:cBhvr>
                                      <p:tavLst>
                                        <p:tav tm="0">
                                          <p:val>
                                            <p:fltVal val="0"/>
                                          </p:val>
                                        </p:tav>
                                        <p:tav tm="100000">
                                          <p:val>
                                            <p:strVal val="#ppt_w"/>
                                          </p:val>
                                        </p:tav>
                                      </p:tavLst>
                                    </p:anim>
                                    <p:anim calcmode="lin" valueType="num">
                                      <p:cBhvr>
                                        <p:cTn id="218" dur="500" fill="hold"/>
                                        <p:tgtEl>
                                          <p:spTgt spid="52449"/>
                                        </p:tgtEl>
                                        <p:attrNameLst>
                                          <p:attrName>ppt_h</p:attrName>
                                        </p:attrNameLst>
                                      </p:cBhvr>
                                      <p:tavLst>
                                        <p:tav tm="0">
                                          <p:val>
                                            <p:fltVal val="0"/>
                                          </p:val>
                                        </p:tav>
                                        <p:tav tm="100000">
                                          <p:val>
                                            <p:strVal val="#ppt_h"/>
                                          </p:val>
                                        </p:tav>
                                      </p:tavLst>
                                    </p:anim>
                                    <p:animEffect transition="in" filter="fade">
                                      <p:cBhvr>
                                        <p:cTn id="219" dur="500"/>
                                        <p:tgtEl>
                                          <p:spTgt spid="52449"/>
                                        </p:tgtEl>
                                      </p:cBhvr>
                                    </p:animEffect>
                                  </p:childTnLst>
                                </p:cTn>
                              </p:par>
                              <p:par>
                                <p:cTn id="220" presetID="53" presetClass="entr" presetSubtype="0" fill="hold" nodeType="withEffect">
                                  <p:stCondLst>
                                    <p:cond delay="900"/>
                                  </p:stCondLst>
                                  <p:childTnLst>
                                    <p:set>
                                      <p:cBhvr>
                                        <p:cTn id="221" dur="1" fill="hold">
                                          <p:stCondLst>
                                            <p:cond delay="0"/>
                                          </p:stCondLst>
                                        </p:cTn>
                                        <p:tgtEl>
                                          <p:spTgt spid="52450"/>
                                        </p:tgtEl>
                                        <p:attrNameLst>
                                          <p:attrName>style.visibility</p:attrName>
                                        </p:attrNameLst>
                                      </p:cBhvr>
                                      <p:to>
                                        <p:strVal val="visible"/>
                                      </p:to>
                                    </p:set>
                                    <p:anim calcmode="lin" valueType="num">
                                      <p:cBhvr>
                                        <p:cTn id="222" dur="500" fill="hold"/>
                                        <p:tgtEl>
                                          <p:spTgt spid="52450"/>
                                        </p:tgtEl>
                                        <p:attrNameLst>
                                          <p:attrName>ppt_w</p:attrName>
                                        </p:attrNameLst>
                                      </p:cBhvr>
                                      <p:tavLst>
                                        <p:tav tm="0">
                                          <p:val>
                                            <p:fltVal val="0"/>
                                          </p:val>
                                        </p:tav>
                                        <p:tav tm="100000">
                                          <p:val>
                                            <p:strVal val="#ppt_w"/>
                                          </p:val>
                                        </p:tav>
                                      </p:tavLst>
                                    </p:anim>
                                    <p:anim calcmode="lin" valueType="num">
                                      <p:cBhvr>
                                        <p:cTn id="223" dur="500" fill="hold"/>
                                        <p:tgtEl>
                                          <p:spTgt spid="52450"/>
                                        </p:tgtEl>
                                        <p:attrNameLst>
                                          <p:attrName>ppt_h</p:attrName>
                                        </p:attrNameLst>
                                      </p:cBhvr>
                                      <p:tavLst>
                                        <p:tav tm="0">
                                          <p:val>
                                            <p:fltVal val="0"/>
                                          </p:val>
                                        </p:tav>
                                        <p:tav tm="100000">
                                          <p:val>
                                            <p:strVal val="#ppt_h"/>
                                          </p:val>
                                        </p:tav>
                                      </p:tavLst>
                                    </p:anim>
                                    <p:animEffect transition="in" filter="fade">
                                      <p:cBhvr>
                                        <p:cTn id="224" dur="500"/>
                                        <p:tgtEl>
                                          <p:spTgt spid="52450"/>
                                        </p:tgtEl>
                                      </p:cBhvr>
                                    </p:animEffect>
                                  </p:childTnLst>
                                </p:cTn>
                              </p:par>
                              <p:par>
                                <p:cTn id="225" presetID="53" presetClass="entr" presetSubtype="0" fill="hold" nodeType="withEffect">
                                  <p:stCondLst>
                                    <p:cond delay="2800"/>
                                  </p:stCondLst>
                                  <p:childTnLst>
                                    <p:set>
                                      <p:cBhvr>
                                        <p:cTn id="226" dur="1" fill="hold">
                                          <p:stCondLst>
                                            <p:cond delay="0"/>
                                          </p:stCondLst>
                                        </p:cTn>
                                        <p:tgtEl>
                                          <p:spTgt spid="52451"/>
                                        </p:tgtEl>
                                        <p:attrNameLst>
                                          <p:attrName>style.visibility</p:attrName>
                                        </p:attrNameLst>
                                      </p:cBhvr>
                                      <p:to>
                                        <p:strVal val="visible"/>
                                      </p:to>
                                    </p:set>
                                    <p:anim calcmode="lin" valueType="num">
                                      <p:cBhvr>
                                        <p:cTn id="227" dur="500" fill="hold"/>
                                        <p:tgtEl>
                                          <p:spTgt spid="52451"/>
                                        </p:tgtEl>
                                        <p:attrNameLst>
                                          <p:attrName>ppt_w</p:attrName>
                                        </p:attrNameLst>
                                      </p:cBhvr>
                                      <p:tavLst>
                                        <p:tav tm="0">
                                          <p:val>
                                            <p:fltVal val="0"/>
                                          </p:val>
                                        </p:tav>
                                        <p:tav tm="100000">
                                          <p:val>
                                            <p:strVal val="#ppt_w"/>
                                          </p:val>
                                        </p:tav>
                                      </p:tavLst>
                                    </p:anim>
                                    <p:anim calcmode="lin" valueType="num">
                                      <p:cBhvr>
                                        <p:cTn id="228" dur="500" fill="hold"/>
                                        <p:tgtEl>
                                          <p:spTgt spid="52451"/>
                                        </p:tgtEl>
                                        <p:attrNameLst>
                                          <p:attrName>ppt_h</p:attrName>
                                        </p:attrNameLst>
                                      </p:cBhvr>
                                      <p:tavLst>
                                        <p:tav tm="0">
                                          <p:val>
                                            <p:fltVal val="0"/>
                                          </p:val>
                                        </p:tav>
                                        <p:tav tm="100000">
                                          <p:val>
                                            <p:strVal val="#ppt_h"/>
                                          </p:val>
                                        </p:tav>
                                      </p:tavLst>
                                    </p:anim>
                                    <p:animEffect transition="in" filter="fade">
                                      <p:cBhvr>
                                        <p:cTn id="229" dur="500"/>
                                        <p:tgtEl>
                                          <p:spTgt spid="52451"/>
                                        </p:tgtEl>
                                      </p:cBhvr>
                                    </p:animEffect>
                                  </p:childTnLst>
                                </p:cTn>
                              </p:par>
                              <p:par>
                                <p:cTn id="230" presetID="53" presetClass="entr" presetSubtype="0" fill="hold" nodeType="withEffect">
                                  <p:stCondLst>
                                    <p:cond delay="1300"/>
                                  </p:stCondLst>
                                  <p:childTnLst>
                                    <p:set>
                                      <p:cBhvr>
                                        <p:cTn id="231" dur="1" fill="hold">
                                          <p:stCondLst>
                                            <p:cond delay="0"/>
                                          </p:stCondLst>
                                        </p:cTn>
                                        <p:tgtEl>
                                          <p:spTgt spid="52452"/>
                                        </p:tgtEl>
                                        <p:attrNameLst>
                                          <p:attrName>style.visibility</p:attrName>
                                        </p:attrNameLst>
                                      </p:cBhvr>
                                      <p:to>
                                        <p:strVal val="visible"/>
                                      </p:to>
                                    </p:set>
                                    <p:anim calcmode="lin" valueType="num">
                                      <p:cBhvr>
                                        <p:cTn id="232" dur="500" fill="hold"/>
                                        <p:tgtEl>
                                          <p:spTgt spid="52452"/>
                                        </p:tgtEl>
                                        <p:attrNameLst>
                                          <p:attrName>ppt_w</p:attrName>
                                        </p:attrNameLst>
                                      </p:cBhvr>
                                      <p:tavLst>
                                        <p:tav tm="0">
                                          <p:val>
                                            <p:fltVal val="0"/>
                                          </p:val>
                                        </p:tav>
                                        <p:tav tm="100000">
                                          <p:val>
                                            <p:strVal val="#ppt_w"/>
                                          </p:val>
                                        </p:tav>
                                      </p:tavLst>
                                    </p:anim>
                                    <p:anim calcmode="lin" valueType="num">
                                      <p:cBhvr>
                                        <p:cTn id="233" dur="500" fill="hold"/>
                                        <p:tgtEl>
                                          <p:spTgt spid="52452"/>
                                        </p:tgtEl>
                                        <p:attrNameLst>
                                          <p:attrName>ppt_h</p:attrName>
                                        </p:attrNameLst>
                                      </p:cBhvr>
                                      <p:tavLst>
                                        <p:tav tm="0">
                                          <p:val>
                                            <p:fltVal val="0"/>
                                          </p:val>
                                        </p:tav>
                                        <p:tav tm="100000">
                                          <p:val>
                                            <p:strVal val="#ppt_h"/>
                                          </p:val>
                                        </p:tav>
                                      </p:tavLst>
                                    </p:anim>
                                    <p:animEffect transition="in" filter="fade">
                                      <p:cBhvr>
                                        <p:cTn id="234" dur="500"/>
                                        <p:tgtEl>
                                          <p:spTgt spid="52452"/>
                                        </p:tgtEl>
                                      </p:cBhvr>
                                    </p:animEffect>
                                  </p:childTnLst>
                                </p:cTn>
                              </p:par>
                              <p:par>
                                <p:cTn id="235" presetID="53" presetClass="entr" presetSubtype="0" fill="hold" nodeType="withEffect">
                                  <p:stCondLst>
                                    <p:cond delay="2000"/>
                                  </p:stCondLst>
                                  <p:childTnLst>
                                    <p:set>
                                      <p:cBhvr>
                                        <p:cTn id="236" dur="1" fill="hold">
                                          <p:stCondLst>
                                            <p:cond delay="0"/>
                                          </p:stCondLst>
                                        </p:cTn>
                                        <p:tgtEl>
                                          <p:spTgt spid="52453"/>
                                        </p:tgtEl>
                                        <p:attrNameLst>
                                          <p:attrName>style.visibility</p:attrName>
                                        </p:attrNameLst>
                                      </p:cBhvr>
                                      <p:to>
                                        <p:strVal val="visible"/>
                                      </p:to>
                                    </p:set>
                                    <p:anim calcmode="lin" valueType="num">
                                      <p:cBhvr>
                                        <p:cTn id="237" dur="500" fill="hold"/>
                                        <p:tgtEl>
                                          <p:spTgt spid="52453"/>
                                        </p:tgtEl>
                                        <p:attrNameLst>
                                          <p:attrName>ppt_w</p:attrName>
                                        </p:attrNameLst>
                                      </p:cBhvr>
                                      <p:tavLst>
                                        <p:tav tm="0">
                                          <p:val>
                                            <p:fltVal val="0"/>
                                          </p:val>
                                        </p:tav>
                                        <p:tav tm="100000">
                                          <p:val>
                                            <p:strVal val="#ppt_w"/>
                                          </p:val>
                                        </p:tav>
                                      </p:tavLst>
                                    </p:anim>
                                    <p:anim calcmode="lin" valueType="num">
                                      <p:cBhvr>
                                        <p:cTn id="238" dur="500" fill="hold"/>
                                        <p:tgtEl>
                                          <p:spTgt spid="52453"/>
                                        </p:tgtEl>
                                        <p:attrNameLst>
                                          <p:attrName>ppt_h</p:attrName>
                                        </p:attrNameLst>
                                      </p:cBhvr>
                                      <p:tavLst>
                                        <p:tav tm="0">
                                          <p:val>
                                            <p:fltVal val="0"/>
                                          </p:val>
                                        </p:tav>
                                        <p:tav tm="100000">
                                          <p:val>
                                            <p:strVal val="#ppt_h"/>
                                          </p:val>
                                        </p:tav>
                                      </p:tavLst>
                                    </p:anim>
                                    <p:animEffect transition="in" filter="fade">
                                      <p:cBhvr>
                                        <p:cTn id="239" dur="500"/>
                                        <p:tgtEl>
                                          <p:spTgt spid="52453"/>
                                        </p:tgtEl>
                                      </p:cBhvr>
                                    </p:animEffect>
                                  </p:childTnLst>
                                </p:cTn>
                              </p:par>
                              <p:par>
                                <p:cTn id="240" presetID="53" presetClass="entr" presetSubtype="0" fill="hold" nodeType="withEffect">
                                  <p:stCondLst>
                                    <p:cond delay="2500"/>
                                  </p:stCondLst>
                                  <p:childTnLst>
                                    <p:set>
                                      <p:cBhvr>
                                        <p:cTn id="241" dur="1" fill="hold">
                                          <p:stCondLst>
                                            <p:cond delay="0"/>
                                          </p:stCondLst>
                                        </p:cTn>
                                        <p:tgtEl>
                                          <p:spTgt spid="52454"/>
                                        </p:tgtEl>
                                        <p:attrNameLst>
                                          <p:attrName>style.visibility</p:attrName>
                                        </p:attrNameLst>
                                      </p:cBhvr>
                                      <p:to>
                                        <p:strVal val="visible"/>
                                      </p:to>
                                    </p:set>
                                    <p:anim calcmode="lin" valueType="num">
                                      <p:cBhvr>
                                        <p:cTn id="242" dur="500" fill="hold"/>
                                        <p:tgtEl>
                                          <p:spTgt spid="52454"/>
                                        </p:tgtEl>
                                        <p:attrNameLst>
                                          <p:attrName>ppt_w</p:attrName>
                                        </p:attrNameLst>
                                      </p:cBhvr>
                                      <p:tavLst>
                                        <p:tav tm="0">
                                          <p:val>
                                            <p:fltVal val="0"/>
                                          </p:val>
                                        </p:tav>
                                        <p:tav tm="100000">
                                          <p:val>
                                            <p:strVal val="#ppt_w"/>
                                          </p:val>
                                        </p:tav>
                                      </p:tavLst>
                                    </p:anim>
                                    <p:anim calcmode="lin" valueType="num">
                                      <p:cBhvr>
                                        <p:cTn id="243" dur="500" fill="hold"/>
                                        <p:tgtEl>
                                          <p:spTgt spid="52454"/>
                                        </p:tgtEl>
                                        <p:attrNameLst>
                                          <p:attrName>ppt_h</p:attrName>
                                        </p:attrNameLst>
                                      </p:cBhvr>
                                      <p:tavLst>
                                        <p:tav tm="0">
                                          <p:val>
                                            <p:fltVal val="0"/>
                                          </p:val>
                                        </p:tav>
                                        <p:tav tm="100000">
                                          <p:val>
                                            <p:strVal val="#ppt_h"/>
                                          </p:val>
                                        </p:tav>
                                      </p:tavLst>
                                    </p:anim>
                                    <p:animEffect transition="in" filter="fade">
                                      <p:cBhvr>
                                        <p:cTn id="244" dur="500"/>
                                        <p:tgtEl>
                                          <p:spTgt spid="52454"/>
                                        </p:tgtEl>
                                      </p:cBhvr>
                                    </p:animEffect>
                                  </p:childTnLst>
                                </p:cTn>
                              </p:par>
                              <p:par>
                                <p:cTn id="245" presetID="53" presetClass="entr" presetSubtype="0" fill="hold" nodeType="withEffect">
                                  <p:stCondLst>
                                    <p:cond delay="500"/>
                                  </p:stCondLst>
                                  <p:childTnLst>
                                    <p:set>
                                      <p:cBhvr>
                                        <p:cTn id="246" dur="1" fill="hold">
                                          <p:stCondLst>
                                            <p:cond delay="0"/>
                                          </p:stCondLst>
                                        </p:cTn>
                                        <p:tgtEl>
                                          <p:spTgt spid="52455"/>
                                        </p:tgtEl>
                                        <p:attrNameLst>
                                          <p:attrName>style.visibility</p:attrName>
                                        </p:attrNameLst>
                                      </p:cBhvr>
                                      <p:to>
                                        <p:strVal val="visible"/>
                                      </p:to>
                                    </p:set>
                                    <p:anim calcmode="lin" valueType="num">
                                      <p:cBhvr>
                                        <p:cTn id="247" dur="500" fill="hold"/>
                                        <p:tgtEl>
                                          <p:spTgt spid="52455"/>
                                        </p:tgtEl>
                                        <p:attrNameLst>
                                          <p:attrName>ppt_w</p:attrName>
                                        </p:attrNameLst>
                                      </p:cBhvr>
                                      <p:tavLst>
                                        <p:tav tm="0">
                                          <p:val>
                                            <p:fltVal val="0"/>
                                          </p:val>
                                        </p:tav>
                                        <p:tav tm="100000">
                                          <p:val>
                                            <p:strVal val="#ppt_w"/>
                                          </p:val>
                                        </p:tav>
                                      </p:tavLst>
                                    </p:anim>
                                    <p:anim calcmode="lin" valueType="num">
                                      <p:cBhvr>
                                        <p:cTn id="248" dur="500" fill="hold"/>
                                        <p:tgtEl>
                                          <p:spTgt spid="52455"/>
                                        </p:tgtEl>
                                        <p:attrNameLst>
                                          <p:attrName>ppt_h</p:attrName>
                                        </p:attrNameLst>
                                      </p:cBhvr>
                                      <p:tavLst>
                                        <p:tav tm="0">
                                          <p:val>
                                            <p:fltVal val="0"/>
                                          </p:val>
                                        </p:tav>
                                        <p:tav tm="100000">
                                          <p:val>
                                            <p:strVal val="#ppt_h"/>
                                          </p:val>
                                        </p:tav>
                                      </p:tavLst>
                                    </p:anim>
                                    <p:animEffect transition="in" filter="fade">
                                      <p:cBhvr>
                                        <p:cTn id="249" dur="500"/>
                                        <p:tgtEl>
                                          <p:spTgt spid="52455"/>
                                        </p:tgtEl>
                                      </p:cBhvr>
                                    </p:animEffect>
                                  </p:childTnLst>
                                </p:cTn>
                              </p:par>
                              <p:par>
                                <p:cTn id="250" presetID="53" presetClass="entr" presetSubtype="0" fill="hold" nodeType="withEffect">
                                  <p:stCondLst>
                                    <p:cond delay="1100"/>
                                  </p:stCondLst>
                                  <p:childTnLst>
                                    <p:set>
                                      <p:cBhvr>
                                        <p:cTn id="251" dur="1" fill="hold">
                                          <p:stCondLst>
                                            <p:cond delay="0"/>
                                          </p:stCondLst>
                                        </p:cTn>
                                        <p:tgtEl>
                                          <p:spTgt spid="52456"/>
                                        </p:tgtEl>
                                        <p:attrNameLst>
                                          <p:attrName>style.visibility</p:attrName>
                                        </p:attrNameLst>
                                      </p:cBhvr>
                                      <p:to>
                                        <p:strVal val="visible"/>
                                      </p:to>
                                    </p:set>
                                    <p:anim calcmode="lin" valueType="num">
                                      <p:cBhvr>
                                        <p:cTn id="252" dur="500" fill="hold"/>
                                        <p:tgtEl>
                                          <p:spTgt spid="52456"/>
                                        </p:tgtEl>
                                        <p:attrNameLst>
                                          <p:attrName>ppt_w</p:attrName>
                                        </p:attrNameLst>
                                      </p:cBhvr>
                                      <p:tavLst>
                                        <p:tav tm="0">
                                          <p:val>
                                            <p:fltVal val="0"/>
                                          </p:val>
                                        </p:tav>
                                        <p:tav tm="100000">
                                          <p:val>
                                            <p:strVal val="#ppt_w"/>
                                          </p:val>
                                        </p:tav>
                                      </p:tavLst>
                                    </p:anim>
                                    <p:anim calcmode="lin" valueType="num">
                                      <p:cBhvr>
                                        <p:cTn id="253" dur="500" fill="hold"/>
                                        <p:tgtEl>
                                          <p:spTgt spid="52456"/>
                                        </p:tgtEl>
                                        <p:attrNameLst>
                                          <p:attrName>ppt_h</p:attrName>
                                        </p:attrNameLst>
                                      </p:cBhvr>
                                      <p:tavLst>
                                        <p:tav tm="0">
                                          <p:val>
                                            <p:fltVal val="0"/>
                                          </p:val>
                                        </p:tav>
                                        <p:tav tm="100000">
                                          <p:val>
                                            <p:strVal val="#ppt_h"/>
                                          </p:val>
                                        </p:tav>
                                      </p:tavLst>
                                    </p:anim>
                                    <p:animEffect transition="in" filter="fade">
                                      <p:cBhvr>
                                        <p:cTn id="254" dur="500"/>
                                        <p:tgtEl>
                                          <p:spTgt spid="52456"/>
                                        </p:tgtEl>
                                      </p:cBhvr>
                                    </p:animEffect>
                                  </p:childTnLst>
                                </p:cTn>
                              </p:par>
                              <p:par>
                                <p:cTn id="255" presetID="53" presetClass="entr" presetSubtype="0" fill="hold" nodeType="withEffect">
                                  <p:stCondLst>
                                    <p:cond delay="2100"/>
                                  </p:stCondLst>
                                  <p:childTnLst>
                                    <p:set>
                                      <p:cBhvr>
                                        <p:cTn id="256" dur="1" fill="hold">
                                          <p:stCondLst>
                                            <p:cond delay="0"/>
                                          </p:stCondLst>
                                        </p:cTn>
                                        <p:tgtEl>
                                          <p:spTgt spid="52457"/>
                                        </p:tgtEl>
                                        <p:attrNameLst>
                                          <p:attrName>style.visibility</p:attrName>
                                        </p:attrNameLst>
                                      </p:cBhvr>
                                      <p:to>
                                        <p:strVal val="visible"/>
                                      </p:to>
                                    </p:set>
                                    <p:anim calcmode="lin" valueType="num">
                                      <p:cBhvr>
                                        <p:cTn id="257" dur="500" fill="hold"/>
                                        <p:tgtEl>
                                          <p:spTgt spid="52457"/>
                                        </p:tgtEl>
                                        <p:attrNameLst>
                                          <p:attrName>ppt_w</p:attrName>
                                        </p:attrNameLst>
                                      </p:cBhvr>
                                      <p:tavLst>
                                        <p:tav tm="0">
                                          <p:val>
                                            <p:fltVal val="0"/>
                                          </p:val>
                                        </p:tav>
                                        <p:tav tm="100000">
                                          <p:val>
                                            <p:strVal val="#ppt_w"/>
                                          </p:val>
                                        </p:tav>
                                      </p:tavLst>
                                    </p:anim>
                                    <p:anim calcmode="lin" valueType="num">
                                      <p:cBhvr>
                                        <p:cTn id="258" dur="500" fill="hold"/>
                                        <p:tgtEl>
                                          <p:spTgt spid="52457"/>
                                        </p:tgtEl>
                                        <p:attrNameLst>
                                          <p:attrName>ppt_h</p:attrName>
                                        </p:attrNameLst>
                                      </p:cBhvr>
                                      <p:tavLst>
                                        <p:tav tm="0">
                                          <p:val>
                                            <p:fltVal val="0"/>
                                          </p:val>
                                        </p:tav>
                                        <p:tav tm="100000">
                                          <p:val>
                                            <p:strVal val="#ppt_h"/>
                                          </p:val>
                                        </p:tav>
                                      </p:tavLst>
                                    </p:anim>
                                    <p:animEffect transition="in" filter="fade">
                                      <p:cBhvr>
                                        <p:cTn id="259" dur="500"/>
                                        <p:tgtEl>
                                          <p:spTgt spid="52457"/>
                                        </p:tgtEl>
                                      </p:cBhvr>
                                    </p:animEffect>
                                  </p:childTnLst>
                                </p:cTn>
                              </p:par>
                              <p:par>
                                <p:cTn id="260" presetID="53" presetClass="entr" presetSubtype="0" fill="hold" nodeType="withEffect">
                                  <p:stCondLst>
                                    <p:cond delay="400"/>
                                  </p:stCondLst>
                                  <p:childTnLst>
                                    <p:set>
                                      <p:cBhvr>
                                        <p:cTn id="261" dur="1" fill="hold">
                                          <p:stCondLst>
                                            <p:cond delay="0"/>
                                          </p:stCondLst>
                                        </p:cTn>
                                        <p:tgtEl>
                                          <p:spTgt spid="52458"/>
                                        </p:tgtEl>
                                        <p:attrNameLst>
                                          <p:attrName>style.visibility</p:attrName>
                                        </p:attrNameLst>
                                      </p:cBhvr>
                                      <p:to>
                                        <p:strVal val="visible"/>
                                      </p:to>
                                    </p:set>
                                    <p:anim calcmode="lin" valueType="num">
                                      <p:cBhvr>
                                        <p:cTn id="262" dur="500" fill="hold"/>
                                        <p:tgtEl>
                                          <p:spTgt spid="52458"/>
                                        </p:tgtEl>
                                        <p:attrNameLst>
                                          <p:attrName>ppt_w</p:attrName>
                                        </p:attrNameLst>
                                      </p:cBhvr>
                                      <p:tavLst>
                                        <p:tav tm="0">
                                          <p:val>
                                            <p:fltVal val="0"/>
                                          </p:val>
                                        </p:tav>
                                        <p:tav tm="100000">
                                          <p:val>
                                            <p:strVal val="#ppt_w"/>
                                          </p:val>
                                        </p:tav>
                                      </p:tavLst>
                                    </p:anim>
                                    <p:anim calcmode="lin" valueType="num">
                                      <p:cBhvr>
                                        <p:cTn id="263" dur="500" fill="hold"/>
                                        <p:tgtEl>
                                          <p:spTgt spid="52458"/>
                                        </p:tgtEl>
                                        <p:attrNameLst>
                                          <p:attrName>ppt_h</p:attrName>
                                        </p:attrNameLst>
                                      </p:cBhvr>
                                      <p:tavLst>
                                        <p:tav tm="0">
                                          <p:val>
                                            <p:fltVal val="0"/>
                                          </p:val>
                                        </p:tav>
                                        <p:tav tm="100000">
                                          <p:val>
                                            <p:strVal val="#ppt_h"/>
                                          </p:val>
                                        </p:tav>
                                      </p:tavLst>
                                    </p:anim>
                                    <p:animEffect transition="in" filter="fade">
                                      <p:cBhvr>
                                        <p:cTn id="264" dur="500"/>
                                        <p:tgtEl>
                                          <p:spTgt spid="52458"/>
                                        </p:tgtEl>
                                      </p:cBhvr>
                                    </p:animEffect>
                                  </p:childTnLst>
                                </p:cTn>
                              </p:par>
                              <p:par>
                                <p:cTn id="265" presetID="53" presetClass="entr" presetSubtype="0" fill="hold" nodeType="withEffect">
                                  <p:stCondLst>
                                    <p:cond delay="2900"/>
                                  </p:stCondLst>
                                  <p:childTnLst>
                                    <p:set>
                                      <p:cBhvr>
                                        <p:cTn id="266" dur="1" fill="hold">
                                          <p:stCondLst>
                                            <p:cond delay="0"/>
                                          </p:stCondLst>
                                        </p:cTn>
                                        <p:tgtEl>
                                          <p:spTgt spid="52459"/>
                                        </p:tgtEl>
                                        <p:attrNameLst>
                                          <p:attrName>style.visibility</p:attrName>
                                        </p:attrNameLst>
                                      </p:cBhvr>
                                      <p:to>
                                        <p:strVal val="visible"/>
                                      </p:to>
                                    </p:set>
                                    <p:anim calcmode="lin" valueType="num">
                                      <p:cBhvr>
                                        <p:cTn id="267" dur="500" fill="hold"/>
                                        <p:tgtEl>
                                          <p:spTgt spid="52459"/>
                                        </p:tgtEl>
                                        <p:attrNameLst>
                                          <p:attrName>ppt_w</p:attrName>
                                        </p:attrNameLst>
                                      </p:cBhvr>
                                      <p:tavLst>
                                        <p:tav tm="0">
                                          <p:val>
                                            <p:fltVal val="0"/>
                                          </p:val>
                                        </p:tav>
                                        <p:tav tm="100000">
                                          <p:val>
                                            <p:strVal val="#ppt_w"/>
                                          </p:val>
                                        </p:tav>
                                      </p:tavLst>
                                    </p:anim>
                                    <p:anim calcmode="lin" valueType="num">
                                      <p:cBhvr>
                                        <p:cTn id="268" dur="500" fill="hold"/>
                                        <p:tgtEl>
                                          <p:spTgt spid="52459"/>
                                        </p:tgtEl>
                                        <p:attrNameLst>
                                          <p:attrName>ppt_h</p:attrName>
                                        </p:attrNameLst>
                                      </p:cBhvr>
                                      <p:tavLst>
                                        <p:tav tm="0">
                                          <p:val>
                                            <p:fltVal val="0"/>
                                          </p:val>
                                        </p:tav>
                                        <p:tav tm="100000">
                                          <p:val>
                                            <p:strVal val="#ppt_h"/>
                                          </p:val>
                                        </p:tav>
                                      </p:tavLst>
                                    </p:anim>
                                    <p:animEffect transition="in" filter="fade">
                                      <p:cBhvr>
                                        <p:cTn id="269" dur="500"/>
                                        <p:tgtEl>
                                          <p:spTgt spid="52459"/>
                                        </p:tgtEl>
                                      </p:cBhvr>
                                    </p:animEffect>
                                  </p:childTnLst>
                                </p:cTn>
                              </p:par>
                              <p:par>
                                <p:cTn id="270" presetID="53" presetClass="entr" presetSubtype="0" fill="hold" nodeType="withEffect">
                                  <p:stCondLst>
                                    <p:cond delay="900"/>
                                  </p:stCondLst>
                                  <p:childTnLst>
                                    <p:set>
                                      <p:cBhvr>
                                        <p:cTn id="271" dur="1" fill="hold">
                                          <p:stCondLst>
                                            <p:cond delay="0"/>
                                          </p:stCondLst>
                                        </p:cTn>
                                        <p:tgtEl>
                                          <p:spTgt spid="52460"/>
                                        </p:tgtEl>
                                        <p:attrNameLst>
                                          <p:attrName>style.visibility</p:attrName>
                                        </p:attrNameLst>
                                      </p:cBhvr>
                                      <p:to>
                                        <p:strVal val="visible"/>
                                      </p:to>
                                    </p:set>
                                    <p:anim calcmode="lin" valueType="num">
                                      <p:cBhvr>
                                        <p:cTn id="272" dur="500" fill="hold"/>
                                        <p:tgtEl>
                                          <p:spTgt spid="52460"/>
                                        </p:tgtEl>
                                        <p:attrNameLst>
                                          <p:attrName>ppt_w</p:attrName>
                                        </p:attrNameLst>
                                      </p:cBhvr>
                                      <p:tavLst>
                                        <p:tav tm="0">
                                          <p:val>
                                            <p:fltVal val="0"/>
                                          </p:val>
                                        </p:tav>
                                        <p:tav tm="100000">
                                          <p:val>
                                            <p:strVal val="#ppt_w"/>
                                          </p:val>
                                        </p:tav>
                                      </p:tavLst>
                                    </p:anim>
                                    <p:anim calcmode="lin" valueType="num">
                                      <p:cBhvr>
                                        <p:cTn id="273" dur="500" fill="hold"/>
                                        <p:tgtEl>
                                          <p:spTgt spid="52460"/>
                                        </p:tgtEl>
                                        <p:attrNameLst>
                                          <p:attrName>ppt_h</p:attrName>
                                        </p:attrNameLst>
                                      </p:cBhvr>
                                      <p:tavLst>
                                        <p:tav tm="0">
                                          <p:val>
                                            <p:fltVal val="0"/>
                                          </p:val>
                                        </p:tav>
                                        <p:tav tm="100000">
                                          <p:val>
                                            <p:strVal val="#ppt_h"/>
                                          </p:val>
                                        </p:tav>
                                      </p:tavLst>
                                    </p:anim>
                                    <p:animEffect transition="in" filter="fade">
                                      <p:cBhvr>
                                        <p:cTn id="274" dur="500"/>
                                        <p:tgtEl>
                                          <p:spTgt spid="52460"/>
                                        </p:tgtEl>
                                      </p:cBhvr>
                                    </p:animEffect>
                                  </p:childTnLst>
                                </p:cTn>
                              </p:par>
                              <p:par>
                                <p:cTn id="275" presetID="53" presetClass="entr" presetSubtype="0" fill="hold" nodeType="withEffect">
                                  <p:stCondLst>
                                    <p:cond delay="1700"/>
                                  </p:stCondLst>
                                  <p:childTnLst>
                                    <p:set>
                                      <p:cBhvr>
                                        <p:cTn id="276" dur="1" fill="hold">
                                          <p:stCondLst>
                                            <p:cond delay="0"/>
                                          </p:stCondLst>
                                        </p:cTn>
                                        <p:tgtEl>
                                          <p:spTgt spid="52461"/>
                                        </p:tgtEl>
                                        <p:attrNameLst>
                                          <p:attrName>style.visibility</p:attrName>
                                        </p:attrNameLst>
                                      </p:cBhvr>
                                      <p:to>
                                        <p:strVal val="visible"/>
                                      </p:to>
                                    </p:set>
                                    <p:anim calcmode="lin" valueType="num">
                                      <p:cBhvr>
                                        <p:cTn id="277" dur="500" fill="hold"/>
                                        <p:tgtEl>
                                          <p:spTgt spid="52461"/>
                                        </p:tgtEl>
                                        <p:attrNameLst>
                                          <p:attrName>ppt_w</p:attrName>
                                        </p:attrNameLst>
                                      </p:cBhvr>
                                      <p:tavLst>
                                        <p:tav tm="0">
                                          <p:val>
                                            <p:fltVal val="0"/>
                                          </p:val>
                                        </p:tav>
                                        <p:tav tm="100000">
                                          <p:val>
                                            <p:strVal val="#ppt_w"/>
                                          </p:val>
                                        </p:tav>
                                      </p:tavLst>
                                    </p:anim>
                                    <p:anim calcmode="lin" valueType="num">
                                      <p:cBhvr>
                                        <p:cTn id="278" dur="500" fill="hold"/>
                                        <p:tgtEl>
                                          <p:spTgt spid="52461"/>
                                        </p:tgtEl>
                                        <p:attrNameLst>
                                          <p:attrName>ppt_h</p:attrName>
                                        </p:attrNameLst>
                                      </p:cBhvr>
                                      <p:tavLst>
                                        <p:tav tm="0">
                                          <p:val>
                                            <p:fltVal val="0"/>
                                          </p:val>
                                        </p:tav>
                                        <p:tav tm="100000">
                                          <p:val>
                                            <p:strVal val="#ppt_h"/>
                                          </p:val>
                                        </p:tav>
                                      </p:tavLst>
                                    </p:anim>
                                    <p:animEffect transition="in" filter="fade">
                                      <p:cBhvr>
                                        <p:cTn id="279" dur="500"/>
                                        <p:tgtEl>
                                          <p:spTgt spid="52461"/>
                                        </p:tgtEl>
                                      </p:cBhvr>
                                    </p:animEffect>
                                  </p:childTnLst>
                                </p:cTn>
                              </p:par>
                              <p:par>
                                <p:cTn id="280" presetID="53" presetClass="entr" presetSubtype="0" fill="hold" nodeType="withEffect">
                                  <p:stCondLst>
                                    <p:cond delay="3200"/>
                                  </p:stCondLst>
                                  <p:childTnLst>
                                    <p:set>
                                      <p:cBhvr>
                                        <p:cTn id="281" dur="1" fill="hold">
                                          <p:stCondLst>
                                            <p:cond delay="0"/>
                                          </p:stCondLst>
                                        </p:cTn>
                                        <p:tgtEl>
                                          <p:spTgt spid="52462"/>
                                        </p:tgtEl>
                                        <p:attrNameLst>
                                          <p:attrName>style.visibility</p:attrName>
                                        </p:attrNameLst>
                                      </p:cBhvr>
                                      <p:to>
                                        <p:strVal val="visible"/>
                                      </p:to>
                                    </p:set>
                                    <p:anim calcmode="lin" valueType="num">
                                      <p:cBhvr>
                                        <p:cTn id="282" dur="500" fill="hold"/>
                                        <p:tgtEl>
                                          <p:spTgt spid="52462"/>
                                        </p:tgtEl>
                                        <p:attrNameLst>
                                          <p:attrName>ppt_w</p:attrName>
                                        </p:attrNameLst>
                                      </p:cBhvr>
                                      <p:tavLst>
                                        <p:tav tm="0">
                                          <p:val>
                                            <p:fltVal val="0"/>
                                          </p:val>
                                        </p:tav>
                                        <p:tav tm="100000">
                                          <p:val>
                                            <p:strVal val="#ppt_w"/>
                                          </p:val>
                                        </p:tav>
                                      </p:tavLst>
                                    </p:anim>
                                    <p:anim calcmode="lin" valueType="num">
                                      <p:cBhvr>
                                        <p:cTn id="283" dur="500" fill="hold"/>
                                        <p:tgtEl>
                                          <p:spTgt spid="52462"/>
                                        </p:tgtEl>
                                        <p:attrNameLst>
                                          <p:attrName>ppt_h</p:attrName>
                                        </p:attrNameLst>
                                      </p:cBhvr>
                                      <p:tavLst>
                                        <p:tav tm="0">
                                          <p:val>
                                            <p:fltVal val="0"/>
                                          </p:val>
                                        </p:tav>
                                        <p:tav tm="100000">
                                          <p:val>
                                            <p:strVal val="#ppt_h"/>
                                          </p:val>
                                        </p:tav>
                                      </p:tavLst>
                                    </p:anim>
                                    <p:animEffect transition="in" filter="fade">
                                      <p:cBhvr>
                                        <p:cTn id="284" dur="500"/>
                                        <p:tgtEl>
                                          <p:spTgt spid="52462"/>
                                        </p:tgtEl>
                                      </p:cBhvr>
                                    </p:animEffect>
                                  </p:childTnLst>
                                </p:cTn>
                              </p:par>
                              <p:par>
                                <p:cTn id="285" presetID="53" presetClass="entr" presetSubtype="0" fill="hold" nodeType="withEffect">
                                  <p:stCondLst>
                                    <p:cond delay="400"/>
                                  </p:stCondLst>
                                  <p:childTnLst>
                                    <p:set>
                                      <p:cBhvr>
                                        <p:cTn id="286" dur="1" fill="hold">
                                          <p:stCondLst>
                                            <p:cond delay="0"/>
                                          </p:stCondLst>
                                        </p:cTn>
                                        <p:tgtEl>
                                          <p:spTgt spid="52463"/>
                                        </p:tgtEl>
                                        <p:attrNameLst>
                                          <p:attrName>style.visibility</p:attrName>
                                        </p:attrNameLst>
                                      </p:cBhvr>
                                      <p:to>
                                        <p:strVal val="visible"/>
                                      </p:to>
                                    </p:set>
                                    <p:anim calcmode="lin" valueType="num">
                                      <p:cBhvr>
                                        <p:cTn id="287" dur="500" fill="hold"/>
                                        <p:tgtEl>
                                          <p:spTgt spid="52463"/>
                                        </p:tgtEl>
                                        <p:attrNameLst>
                                          <p:attrName>ppt_w</p:attrName>
                                        </p:attrNameLst>
                                      </p:cBhvr>
                                      <p:tavLst>
                                        <p:tav tm="0">
                                          <p:val>
                                            <p:fltVal val="0"/>
                                          </p:val>
                                        </p:tav>
                                        <p:tav tm="100000">
                                          <p:val>
                                            <p:strVal val="#ppt_w"/>
                                          </p:val>
                                        </p:tav>
                                      </p:tavLst>
                                    </p:anim>
                                    <p:anim calcmode="lin" valueType="num">
                                      <p:cBhvr>
                                        <p:cTn id="288" dur="500" fill="hold"/>
                                        <p:tgtEl>
                                          <p:spTgt spid="52463"/>
                                        </p:tgtEl>
                                        <p:attrNameLst>
                                          <p:attrName>ppt_h</p:attrName>
                                        </p:attrNameLst>
                                      </p:cBhvr>
                                      <p:tavLst>
                                        <p:tav tm="0">
                                          <p:val>
                                            <p:fltVal val="0"/>
                                          </p:val>
                                        </p:tav>
                                        <p:tav tm="100000">
                                          <p:val>
                                            <p:strVal val="#ppt_h"/>
                                          </p:val>
                                        </p:tav>
                                      </p:tavLst>
                                    </p:anim>
                                    <p:animEffect transition="in" filter="fade">
                                      <p:cBhvr>
                                        <p:cTn id="289" dur="500"/>
                                        <p:tgtEl>
                                          <p:spTgt spid="52463"/>
                                        </p:tgtEl>
                                      </p:cBhvr>
                                    </p:animEffect>
                                  </p:childTnLst>
                                </p:cTn>
                              </p:par>
                              <p:par>
                                <p:cTn id="290" presetID="53" presetClass="entr" presetSubtype="0" fill="hold" nodeType="withEffect">
                                  <p:stCondLst>
                                    <p:cond delay="2600"/>
                                  </p:stCondLst>
                                  <p:childTnLst>
                                    <p:set>
                                      <p:cBhvr>
                                        <p:cTn id="291" dur="1" fill="hold">
                                          <p:stCondLst>
                                            <p:cond delay="0"/>
                                          </p:stCondLst>
                                        </p:cTn>
                                        <p:tgtEl>
                                          <p:spTgt spid="52464"/>
                                        </p:tgtEl>
                                        <p:attrNameLst>
                                          <p:attrName>style.visibility</p:attrName>
                                        </p:attrNameLst>
                                      </p:cBhvr>
                                      <p:to>
                                        <p:strVal val="visible"/>
                                      </p:to>
                                    </p:set>
                                    <p:anim calcmode="lin" valueType="num">
                                      <p:cBhvr>
                                        <p:cTn id="292" dur="500" fill="hold"/>
                                        <p:tgtEl>
                                          <p:spTgt spid="52464"/>
                                        </p:tgtEl>
                                        <p:attrNameLst>
                                          <p:attrName>ppt_w</p:attrName>
                                        </p:attrNameLst>
                                      </p:cBhvr>
                                      <p:tavLst>
                                        <p:tav tm="0">
                                          <p:val>
                                            <p:fltVal val="0"/>
                                          </p:val>
                                        </p:tav>
                                        <p:tav tm="100000">
                                          <p:val>
                                            <p:strVal val="#ppt_w"/>
                                          </p:val>
                                        </p:tav>
                                      </p:tavLst>
                                    </p:anim>
                                    <p:anim calcmode="lin" valueType="num">
                                      <p:cBhvr>
                                        <p:cTn id="293" dur="500" fill="hold"/>
                                        <p:tgtEl>
                                          <p:spTgt spid="52464"/>
                                        </p:tgtEl>
                                        <p:attrNameLst>
                                          <p:attrName>ppt_h</p:attrName>
                                        </p:attrNameLst>
                                      </p:cBhvr>
                                      <p:tavLst>
                                        <p:tav tm="0">
                                          <p:val>
                                            <p:fltVal val="0"/>
                                          </p:val>
                                        </p:tav>
                                        <p:tav tm="100000">
                                          <p:val>
                                            <p:strVal val="#ppt_h"/>
                                          </p:val>
                                        </p:tav>
                                      </p:tavLst>
                                    </p:anim>
                                    <p:animEffect transition="in" filter="fade">
                                      <p:cBhvr>
                                        <p:cTn id="294" dur="500"/>
                                        <p:tgtEl>
                                          <p:spTgt spid="52464"/>
                                        </p:tgtEl>
                                      </p:cBhvr>
                                    </p:animEffect>
                                  </p:childTnLst>
                                </p:cTn>
                              </p:par>
                              <p:par>
                                <p:cTn id="295" presetID="53" presetClass="entr" presetSubtype="0" fill="hold" nodeType="withEffect">
                                  <p:stCondLst>
                                    <p:cond delay="1100"/>
                                  </p:stCondLst>
                                  <p:childTnLst>
                                    <p:set>
                                      <p:cBhvr>
                                        <p:cTn id="296" dur="1" fill="hold">
                                          <p:stCondLst>
                                            <p:cond delay="0"/>
                                          </p:stCondLst>
                                        </p:cTn>
                                        <p:tgtEl>
                                          <p:spTgt spid="52465"/>
                                        </p:tgtEl>
                                        <p:attrNameLst>
                                          <p:attrName>style.visibility</p:attrName>
                                        </p:attrNameLst>
                                      </p:cBhvr>
                                      <p:to>
                                        <p:strVal val="visible"/>
                                      </p:to>
                                    </p:set>
                                    <p:anim calcmode="lin" valueType="num">
                                      <p:cBhvr>
                                        <p:cTn id="297" dur="500" fill="hold"/>
                                        <p:tgtEl>
                                          <p:spTgt spid="52465"/>
                                        </p:tgtEl>
                                        <p:attrNameLst>
                                          <p:attrName>ppt_w</p:attrName>
                                        </p:attrNameLst>
                                      </p:cBhvr>
                                      <p:tavLst>
                                        <p:tav tm="0">
                                          <p:val>
                                            <p:fltVal val="0"/>
                                          </p:val>
                                        </p:tav>
                                        <p:tav tm="100000">
                                          <p:val>
                                            <p:strVal val="#ppt_w"/>
                                          </p:val>
                                        </p:tav>
                                      </p:tavLst>
                                    </p:anim>
                                    <p:anim calcmode="lin" valueType="num">
                                      <p:cBhvr>
                                        <p:cTn id="298" dur="500" fill="hold"/>
                                        <p:tgtEl>
                                          <p:spTgt spid="52465"/>
                                        </p:tgtEl>
                                        <p:attrNameLst>
                                          <p:attrName>ppt_h</p:attrName>
                                        </p:attrNameLst>
                                      </p:cBhvr>
                                      <p:tavLst>
                                        <p:tav tm="0">
                                          <p:val>
                                            <p:fltVal val="0"/>
                                          </p:val>
                                        </p:tav>
                                        <p:tav tm="100000">
                                          <p:val>
                                            <p:strVal val="#ppt_h"/>
                                          </p:val>
                                        </p:tav>
                                      </p:tavLst>
                                    </p:anim>
                                    <p:animEffect transition="in" filter="fade">
                                      <p:cBhvr>
                                        <p:cTn id="299" dur="500"/>
                                        <p:tgtEl>
                                          <p:spTgt spid="52465"/>
                                        </p:tgtEl>
                                      </p:cBhvr>
                                    </p:animEffect>
                                  </p:childTnLst>
                                </p:cTn>
                              </p:par>
                              <p:par>
                                <p:cTn id="300" presetID="53" presetClass="entr" presetSubtype="0" fill="hold" nodeType="withEffect">
                                  <p:stCondLst>
                                    <p:cond delay="1700"/>
                                  </p:stCondLst>
                                  <p:childTnLst>
                                    <p:set>
                                      <p:cBhvr>
                                        <p:cTn id="301" dur="1" fill="hold">
                                          <p:stCondLst>
                                            <p:cond delay="0"/>
                                          </p:stCondLst>
                                        </p:cTn>
                                        <p:tgtEl>
                                          <p:spTgt spid="52466"/>
                                        </p:tgtEl>
                                        <p:attrNameLst>
                                          <p:attrName>style.visibility</p:attrName>
                                        </p:attrNameLst>
                                      </p:cBhvr>
                                      <p:to>
                                        <p:strVal val="visible"/>
                                      </p:to>
                                    </p:set>
                                    <p:anim calcmode="lin" valueType="num">
                                      <p:cBhvr>
                                        <p:cTn id="302" dur="500" fill="hold"/>
                                        <p:tgtEl>
                                          <p:spTgt spid="52466"/>
                                        </p:tgtEl>
                                        <p:attrNameLst>
                                          <p:attrName>ppt_w</p:attrName>
                                        </p:attrNameLst>
                                      </p:cBhvr>
                                      <p:tavLst>
                                        <p:tav tm="0">
                                          <p:val>
                                            <p:fltVal val="0"/>
                                          </p:val>
                                        </p:tav>
                                        <p:tav tm="100000">
                                          <p:val>
                                            <p:strVal val="#ppt_w"/>
                                          </p:val>
                                        </p:tav>
                                      </p:tavLst>
                                    </p:anim>
                                    <p:anim calcmode="lin" valueType="num">
                                      <p:cBhvr>
                                        <p:cTn id="303" dur="500" fill="hold"/>
                                        <p:tgtEl>
                                          <p:spTgt spid="52466"/>
                                        </p:tgtEl>
                                        <p:attrNameLst>
                                          <p:attrName>ppt_h</p:attrName>
                                        </p:attrNameLst>
                                      </p:cBhvr>
                                      <p:tavLst>
                                        <p:tav tm="0">
                                          <p:val>
                                            <p:fltVal val="0"/>
                                          </p:val>
                                        </p:tav>
                                        <p:tav tm="100000">
                                          <p:val>
                                            <p:strVal val="#ppt_h"/>
                                          </p:val>
                                        </p:tav>
                                      </p:tavLst>
                                    </p:anim>
                                    <p:animEffect transition="in" filter="fade">
                                      <p:cBhvr>
                                        <p:cTn id="304" dur="500"/>
                                        <p:tgtEl>
                                          <p:spTgt spid="52466"/>
                                        </p:tgtEl>
                                      </p:cBhvr>
                                    </p:animEffect>
                                  </p:childTnLst>
                                </p:cTn>
                              </p:par>
                              <p:par>
                                <p:cTn id="305" presetID="53" presetClass="entr" presetSubtype="0" fill="hold" nodeType="withEffect">
                                  <p:stCondLst>
                                    <p:cond delay="600"/>
                                  </p:stCondLst>
                                  <p:childTnLst>
                                    <p:set>
                                      <p:cBhvr>
                                        <p:cTn id="306" dur="1" fill="hold">
                                          <p:stCondLst>
                                            <p:cond delay="0"/>
                                          </p:stCondLst>
                                        </p:cTn>
                                        <p:tgtEl>
                                          <p:spTgt spid="52467"/>
                                        </p:tgtEl>
                                        <p:attrNameLst>
                                          <p:attrName>style.visibility</p:attrName>
                                        </p:attrNameLst>
                                      </p:cBhvr>
                                      <p:to>
                                        <p:strVal val="visible"/>
                                      </p:to>
                                    </p:set>
                                    <p:anim calcmode="lin" valueType="num">
                                      <p:cBhvr>
                                        <p:cTn id="307" dur="500" fill="hold"/>
                                        <p:tgtEl>
                                          <p:spTgt spid="52467"/>
                                        </p:tgtEl>
                                        <p:attrNameLst>
                                          <p:attrName>ppt_w</p:attrName>
                                        </p:attrNameLst>
                                      </p:cBhvr>
                                      <p:tavLst>
                                        <p:tav tm="0">
                                          <p:val>
                                            <p:fltVal val="0"/>
                                          </p:val>
                                        </p:tav>
                                        <p:tav tm="100000">
                                          <p:val>
                                            <p:strVal val="#ppt_w"/>
                                          </p:val>
                                        </p:tav>
                                      </p:tavLst>
                                    </p:anim>
                                    <p:anim calcmode="lin" valueType="num">
                                      <p:cBhvr>
                                        <p:cTn id="308" dur="500" fill="hold"/>
                                        <p:tgtEl>
                                          <p:spTgt spid="52467"/>
                                        </p:tgtEl>
                                        <p:attrNameLst>
                                          <p:attrName>ppt_h</p:attrName>
                                        </p:attrNameLst>
                                      </p:cBhvr>
                                      <p:tavLst>
                                        <p:tav tm="0">
                                          <p:val>
                                            <p:fltVal val="0"/>
                                          </p:val>
                                        </p:tav>
                                        <p:tav tm="100000">
                                          <p:val>
                                            <p:strVal val="#ppt_h"/>
                                          </p:val>
                                        </p:tav>
                                      </p:tavLst>
                                    </p:anim>
                                    <p:animEffect transition="in" filter="fade">
                                      <p:cBhvr>
                                        <p:cTn id="309" dur="500"/>
                                        <p:tgtEl>
                                          <p:spTgt spid="52467"/>
                                        </p:tgtEl>
                                      </p:cBhvr>
                                    </p:animEffect>
                                  </p:childTnLst>
                                </p:cTn>
                              </p:par>
                              <p:par>
                                <p:cTn id="310" presetID="53" presetClass="entr" presetSubtype="0" fill="hold" nodeType="withEffect">
                                  <p:stCondLst>
                                    <p:cond delay="2500"/>
                                  </p:stCondLst>
                                  <p:childTnLst>
                                    <p:set>
                                      <p:cBhvr>
                                        <p:cTn id="311" dur="1" fill="hold">
                                          <p:stCondLst>
                                            <p:cond delay="0"/>
                                          </p:stCondLst>
                                        </p:cTn>
                                        <p:tgtEl>
                                          <p:spTgt spid="52468"/>
                                        </p:tgtEl>
                                        <p:attrNameLst>
                                          <p:attrName>style.visibility</p:attrName>
                                        </p:attrNameLst>
                                      </p:cBhvr>
                                      <p:to>
                                        <p:strVal val="visible"/>
                                      </p:to>
                                    </p:set>
                                    <p:anim calcmode="lin" valueType="num">
                                      <p:cBhvr>
                                        <p:cTn id="312" dur="500" fill="hold"/>
                                        <p:tgtEl>
                                          <p:spTgt spid="52468"/>
                                        </p:tgtEl>
                                        <p:attrNameLst>
                                          <p:attrName>ppt_w</p:attrName>
                                        </p:attrNameLst>
                                      </p:cBhvr>
                                      <p:tavLst>
                                        <p:tav tm="0">
                                          <p:val>
                                            <p:fltVal val="0"/>
                                          </p:val>
                                        </p:tav>
                                        <p:tav tm="100000">
                                          <p:val>
                                            <p:strVal val="#ppt_w"/>
                                          </p:val>
                                        </p:tav>
                                      </p:tavLst>
                                    </p:anim>
                                    <p:anim calcmode="lin" valueType="num">
                                      <p:cBhvr>
                                        <p:cTn id="313" dur="500" fill="hold"/>
                                        <p:tgtEl>
                                          <p:spTgt spid="52468"/>
                                        </p:tgtEl>
                                        <p:attrNameLst>
                                          <p:attrName>ppt_h</p:attrName>
                                        </p:attrNameLst>
                                      </p:cBhvr>
                                      <p:tavLst>
                                        <p:tav tm="0">
                                          <p:val>
                                            <p:fltVal val="0"/>
                                          </p:val>
                                        </p:tav>
                                        <p:tav tm="100000">
                                          <p:val>
                                            <p:strVal val="#ppt_h"/>
                                          </p:val>
                                        </p:tav>
                                      </p:tavLst>
                                    </p:anim>
                                    <p:animEffect transition="in" filter="fade">
                                      <p:cBhvr>
                                        <p:cTn id="314" dur="500"/>
                                        <p:tgtEl>
                                          <p:spTgt spid="52468"/>
                                        </p:tgtEl>
                                      </p:cBhvr>
                                    </p:animEffect>
                                  </p:childTnLst>
                                </p:cTn>
                              </p:par>
                              <p:par>
                                <p:cTn id="315" presetID="53" presetClass="entr" presetSubtype="0" fill="hold" nodeType="withEffect">
                                  <p:stCondLst>
                                    <p:cond delay="3100"/>
                                  </p:stCondLst>
                                  <p:childTnLst>
                                    <p:set>
                                      <p:cBhvr>
                                        <p:cTn id="316" dur="1" fill="hold">
                                          <p:stCondLst>
                                            <p:cond delay="0"/>
                                          </p:stCondLst>
                                        </p:cTn>
                                        <p:tgtEl>
                                          <p:spTgt spid="52469"/>
                                        </p:tgtEl>
                                        <p:attrNameLst>
                                          <p:attrName>style.visibility</p:attrName>
                                        </p:attrNameLst>
                                      </p:cBhvr>
                                      <p:to>
                                        <p:strVal val="visible"/>
                                      </p:to>
                                    </p:set>
                                    <p:anim calcmode="lin" valueType="num">
                                      <p:cBhvr>
                                        <p:cTn id="317" dur="500" fill="hold"/>
                                        <p:tgtEl>
                                          <p:spTgt spid="52469"/>
                                        </p:tgtEl>
                                        <p:attrNameLst>
                                          <p:attrName>ppt_w</p:attrName>
                                        </p:attrNameLst>
                                      </p:cBhvr>
                                      <p:tavLst>
                                        <p:tav tm="0">
                                          <p:val>
                                            <p:fltVal val="0"/>
                                          </p:val>
                                        </p:tav>
                                        <p:tav tm="100000">
                                          <p:val>
                                            <p:strVal val="#ppt_w"/>
                                          </p:val>
                                        </p:tav>
                                      </p:tavLst>
                                    </p:anim>
                                    <p:anim calcmode="lin" valueType="num">
                                      <p:cBhvr>
                                        <p:cTn id="318" dur="500" fill="hold"/>
                                        <p:tgtEl>
                                          <p:spTgt spid="52469"/>
                                        </p:tgtEl>
                                        <p:attrNameLst>
                                          <p:attrName>ppt_h</p:attrName>
                                        </p:attrNameLst>
                                      </p:cBhvr>
                                      <p:tavLst>
                                        <p:tav tm="0">
                                          <p:val>
                                            <p:fltVal val="0"/>
                                          </p:val>
                                        </p:tav>
                                        <p:tav tm="100000">
                                          <p:val>
                                            <p:strVal val="#ppt_h"/>
                                          </p:val>
                                        </p:tav>
                                      </p:tavLst>
                                    </p:anim>
                                    <p:animEffect transition="in" filter="fade">
                                      <p:cBhvr>
                                        <p:cTn id="319" dur="500"/>
                                        <p:tgtEl>
                                          <p:spTgt spid="52469"/>
                                        </p:tgtEl>
                                      </p:cBhvr>
                                    </p:animEffect>
                                  </p:childTnLst>
                                </p:cTn>
                              </p:par>
                              <p:par>
                                <p:cTn id="320" presetID="53" presetClass="entr" presetSubtype="0" fill="hold" nodeType="withEffect">
                                  <p:stCondLst>
                                    <p:cond delay="1000"/>
                                  </p:stCondLst>
                                  <p:childTnLst>
                                    <p:set>
                                      <p:cBhvr>
                                        <p:cTn id="321" dur="1" fill="hold">
                                          <p:stCondLst>
                                            <p:cond delay="0"/>
                                          </p:stCondLst>
                                        </p:cTn>
                                        <p:tgtEl>
                                          <p:spTgt spid="52470"/>
                                        </p:tgtEl>
                                        <p:attrNameLst>
                                          <p:attrName>style.visibility</p:attrName>
                                        </p:attrNameLst>
                                      </p:cBhvr>
                                      <p:to>
                                        <p:strVal val="visible"/>
                                      </p:to>
                                    </p:set>
                                    <p:anim calcmode="lin" valueType="num">
                                      <p:cBhvr>
                                        <p:cTn id="322" dur="500" fill="hold"/>
                                        <p:tgtEl>
                                          <p:spTgt spid="52470"/>
                                        </p:tgtEl>
                                        <p:attrNameLst>
                                          <p:attrName>ppt_w</p:attrName>
                                        </p:attrNameLst>
                                      </p:cBhvr>
                                      <p:tavLst>
                                        <p:tav tm="0">
                                          <p:val>
                                            <p:fltVal val="0"/>
                                          </p:val>
                                        </p:tav>
                                        <p:tav tm="100000">
                                          <p:val>
                                            <p:strVal val="#ppt_w"/>
                                          </p:val>
                                        </p:tav>
                                      </p:tavLst>
                                    </p:anim>
                                    <p:anim calcmode="lin" valueType="num">
                                      <p:cBhvr>
                                        <p:cTn id="323" dur="500" fill="hold"/>
                                        <p:tgtEl>
                                          <p:spTgt spid="52470"/>
                                        </p:tgtEl>
                                        <p:attrNameLst>
                                          <p:attrName>ppt_h</p:attrName>
                                        </p:attrNameLst>
                                      </p:cBhvr>
                                      <p:tavLst>
                                        <p:tav tm="0">
                                          <p:val>
                                            <p:fltVal val="0"/>
                                          </p:val>
                                        </p:tav>
                                        <p:tav tm="100000">
                                          <p:val>
                                            <p:strVal val="#ppt_h"/>
                                          </p:val>
                                        </p:tav>
                                      </p:tavLst>
                                    </p:anim>
                                    <p:animEffect transition="in" filter="fade">
                                      <p:cBhvr>
                                        <p:cTn id="324" dur="500"/>
                                        <p:tgtEl>
                                          <p:spTgt spid="52470"/>
                                        </p:tgtEl>
                                      </p:cBhvr>
                                    </p:animEffect>
                                  </p:childTnLst>
                                </p:cTn>
                              </p:par>
                              <p:par>
                                <p:cTn id="325" presetID="53" presetClass="entr" presetSubtype="0" fill="hold" nodeType="withEffect">
                                  <p:stCondLst>
                                    <p:cond delay="1500"/>
                                  </p:stCondLst>
                                  <p:childTnLst>
                                    <p:set>
                                      <p:cBhvr>
                                        <p:cTn id="326" dur="1" fill="hold">
                                          <p:stCondLst>
                                            <p:cond delay="0"/>
                                          </p:stCondLst>
                                        </p:cTn>
                                        <p:tgtEl>
                                          <p:spTgt spid="52471"/>
                                        </p:tgtEl>
                                        <p:attrNameLst>
                                          <p:attrName>style.visibility</p:attrName>
                                        </p:attrNameLst>
                                      </p:cBhvr>
                                      <p:to>
                                        <p:strVal val="visible"/>
                                      </p:to>
                                    </p:set>
                                    <p:anim calcmode="lin" valueType="num">
                                      <p:cBhvr>
                                        <p:cTn id="327" dur="500" fill="hold"/>
                                        <p:tgtEl>
                                          <p:spTgt spid="52471"/>
                                        </p:tgtEl>
                                        <p:attrNameLst>
                                          <p:attrName>ppt_w</p:attrName>
                                        </p:attrNameLst>
                                      </p:cBhvr>
                                      <p:tavLst>
                                        <p:tav tm="0">
                                          <p:val>
                                            <p:fltVal val="0"/>
                                          </p:val>
                                        </p:tav>
                                        <p:tav tm="100000">
                                          <p:val>
                                            <p:strVal val="#ppt_w"/>
                                          </p:val>
                                        </p:tav>
                                      </p:tavLst>
                                    </p:anim>
                                    <p:anim calcmode="lin" valueType="num">
                                      <p:cBhvr>
                                        <p:cTn id="328" dur="500" fill="hold"/>
                                        <p:tgtEl>
                                          <p:spTgt spid="52471"/>
                                        </p:tgtEl>
                                        <p:attrNameLst>
                                          <p:attrName>ppt_h</p:attrName>
                                        </p:attrNameLst>
                                      </p:cBhvr>
                                      <p:tavLst>
                                        <p:tav tm="0">
                                          <p:val>
                                            <p:fltVal val="0"/>
                                          </p:val>
                                        </p:tav>
                                        <p:tav tm="100000">
                                          <p:val>
                                            <p:strVal val="#ppt_h"/>
                                          </p:val>
                                        </p:tav>
                                      </p:tavLst>
                                    </p:anim>
                                    <p:animEffect transition="in" filter="fade">
                                      <p:cBhvr>
                                        <p:cTn id="329" dur="500"/>
                                        <p:tgtEl>
                                          <p:spTgt spid="52471"/>
                                        </p:tgtEl>
                                      </p:cBhvr>
                                    </p:animEffect>
                                  </p:childTnLst>
                                </p:cTn>
                              </p:par>
                              <p:par>
                                <p:cTn id="330" presetID="53" presetClass="entr" presetSubtype="0" fill="hold" nodeType="withEffect">
                                  <p:stCondLst>
                                    <p:cond delay="2500"/>
                                  </p:stCondLst>
                                  <p:childTnLst>
                                    <p:set>
                                      <p:cBhvr>
                                        <p:cTn id="331" dur="1" fill="hold">
                                          <p:stCondLst>
                                            <p:cond delay="0"/>
                                          </p:stCondLst>
                                        </p:cTn>
                                        <p:tgtEl>
                                          <p:spTgt spid="52472"/>
                                        </p:tgtEl>
                                        <p:attrNameLst>
                                          <p:attrName>style.visibility</p:attrName>
                                        </p:attrNameLst>
                                      </p:cBhvr>
                                      <p:to>
                                        <p:strVal val="visible"/>
                                      </p:to>
                                    </p:set>
                                    <p:anim calcmode="lin" valueType="num">
                                      <p:cBhvr>
                                        <p:cTn id="332" dur="500" fill="hold"/>
                                        <p:tgtEl>
                                          <p:spTgt spid="52472"/>
                                        </p:tgtEl>
                                        <p:attrNameLst>
                                          <p:attrName>ppt_w</p:attrName>
                                        </p:attrNameLst>
                                      </p:cBhvr>
                                      <p:tavLst>
                                        <p:tav tm="0">
                                          <p:val>
                                            <p:fltVal val="0"/>
                                          </p:val>
                                        </p:tav>
                                        <p:tav tm="100000">
                                          <p:val>
                                            <p:strVal val="#ppt_w"/>
                                          </p:val>
                                        </p:tav>
                                      </p:tavLst>
                                    </p:anim>
                                    <p:anim calcmode="lin" valueType="num">
                                      <p:cBhvr>
                                        <p:cTn id="333" dur="500" fill="hold"/>
                                        <p:tgtEl>
                                          <p:spTgt spid="52472"/>
                                        </p:tgtEl>
                                        <p:attrNameLst>
                                          <p:attrName>ppt_h</p:attrName>
                                        </p:attrNameLst>
                                      </p:cBhvr>
                                      <p:tavLst>
                                        <p:tav tm="0">
                                          <p:val>
                                            <p:fltVal val="0"/>
                                          </p:val>
                                        </p:tav>
                                        <p:tav tm="100000">
                                          <p:val>
                                            <p:strVal val="#ppt_h"/>
                                          </p:val>
                                        </p:tav>
                                      </p:tavLst>
                                    </p:anim>
                                    <p:animEffect transition="in" filter="fade">
                                      <p:cBhvr>
                                        <p:cTn id="334" dur="500"/>
                                        <p:tgtEl>
                                          <p:spTgt spid="52472"/>
                                        </p:tgtEl>
                                      </p:cBhvr>
                                    </p:animEffect>
                                  </p:childTnLst>
                                </p:cTn>
                              </p:par>
                              <p:par>
                                <p:cTn id="335" presetID="53" presetClass="entr" presetSubtype="0" fill="hold" nodeType="withEffect">
                                  <p:stCondLst>
                                    <p:cond delay="500"/>
                                  </p:stCondLst>
                                  <p:childTnLst>
                                    <p:set>
                                      <p:cBhvr>
                                        <p:cTn id="336" dur="1" fill="hold">
                                          <p:stCondLst>
                                            <p:cond delay="0"/>
                                          </p:stCondLst>
                                        </p:cTn>
                                        <p:tgtEl>
                                          <p:spTgt spid="52473"/>
                                        </p:tgtEl>
                                        <p:attrNameLst>
                                          <p:attrName>style.visibility</p:attrName>
                                        </p:attrNameLst>
                                      </p:cBhvr>
                                      <p:to>
                                        <p:strVal val="visible"/>
                                      </p:to>
                                    </p:set>
                                    <p:anim calcmode="lin" valueType="num">
                                      <p:cBhvr>
                                        <p:cTn id="337" dur="500" fill="hold"/>
                                        <p:tgtEl>
                                          <p:spTgt spid="52473"/>
                                        </p:tgtEl>
                                        <p:attrNameLst>
                                          <p:attrName>ppt_w</p:attrName>
                                        </p:attrNameLst>
                                      </p:cBhvr>
                                      <p:tavLst>
                                        <p:tav tm="0">
                                          <p:val>
                                            <p:fltVal val="0"/>
                                          </p:val>
                                        </p:tav>
                                        <p:tav tm="100000">
                                          <p:val>
                                            <p:strVal val="#ppt_w"/>
                                          </p:val>
                                        </p:tav>
                                      </p:tavLst>
                                    </p:anim>
                                    <p:anim calcmode="lin" valueType="num">
                                      <p:cBhvr>
                                        <p:cTn id="338" dur="500" fill="hold"/>
                                        <p:tgtEl>
                                          <p:spTgt spid="52473"/>
                                        </p:tgtEl>
                                        <p:attrNameLst>
                                          <p:attrName>ppt_h</p:attrName>
                                        </p:attrNameLst>
                                      </p:cBhvr>
                                      <p:tavLst>
                                        <p:tav tm="0">
                                          <p:val>
                                            <p:fltVal val="0"/>
                                          </p:val>
                                        </p:tav>
                                        <p:tav tm="100000">
                                          <p:val>
                                            <p:strVal val="#ppt_h"/>
                                          </p:val>
                                        </p:tav>
                                      </p:tavLst>
                                    </p:anim>
                                    <p:animEffect transition="in" filter="fade">
                                      <p:cBhvr>
                                        <p:cTn id="339" dur="500"/>
                                        <p:tgtEl>
                                          <p:spTgt spid="52473"/>
                                        </p:tgtEl>
                                      </p:cBhvr>
                                    </p:animEffect>
                                  </p:childTnLst>
                                </p:cTn>
                              </p:par>
                              <p:par>
                                <p:cTn id="340" presetID="53" presetClass="entr" presetSubtype="0" fill="hold" nodeType="withEffect">
                                  <p:stCondLst>
                                    <p:cond delay="3000"/>
                                  </p:stCondLst>
                                  <p:childTnLst>
                                    <p:set>
                                      <p:cBhvr>
                                        <p:cTn id="341" dur="1" fill="hold">
                                          <p:stCondLst>
                                            <p:cond delay="0"/>
                                          </p:stCondLst>
                                        </p:cTn>
                                        <p:tgtEl>
                                          <p:spTgt spid="52474"/>
                                        </p:tgtEl>
                                        <p:attrNameLst>
                                          <p:attrName>style.visibility</p:attrName>
                                        </p:attrNameLst>
                                      </p:cBhvr>
                                      <p:to>
                                        <p:strVal val="visible"/>
                                      </p:to>
                                    </p:set>
                                    <p:anim calcmode="lin" valueType="num">
                                      <p:cBhvr>
                                        <p:cTn id="342" dur="500" fill="hold"/>
                                        <p:tgtEl>
                                          <p:spTgt spid="52474"/>
                                        </p:tgtEl>
                                        <p:attrNameLst>
                                          <p:attrName>ppt_w</p:attrName>
                                        </p:attrNameLst>
                                      </p:cBhvr>
                                      <p:tavLst>
                                        <p:tav tm="0">
                                          <p:val>
                                            <p:fltVal val="0"/>
                                          </p:val>
                                        </p:tav>
                                        <p:tav tm="100000">
                                          <p:val>
                                            <p:strVal val="#ppt_w"/>
                                          </p:val>
                                        </p:tav>
                                      </p:tavLst>
                                    </p:anim>
                                    <p:anim calcmode="lin" valueType="num">
                                      <p:cBhvr>
                                        <p:cTn id="343" dur="500" fill="hold"/>
                                        <p:tgtEl>
                                          <p:spTgt spid="52474"/>
                                        </p:tgtEl>
                                        <p:attrNameLst>
                                          <p:attrName>ppt_h</p:attrName>
                                        </p:attrNameLst>
                                      </p:cBhvr>
                                      <p:tavLst>
                                        <p:tav tm="0">
                                          <p:val>
                                            <p:fltVal val="0"/>
                                          </p:val>
                                        </p:tav>
                                        <p:tav tm="100000">
                                          <p:val>
                                            <p:strVal val="#ppt_h"/>
                                          </p:val>
                                        </p:tav>
                                      </p:tavLst>
                                    </p:anim>
                                    <p:animEffect transition="in" filter="fade">
                                      <p:cBhvr>
                                        <p:cTn id="344" dur="500"/>
                                        <p:tgtEl>
                                          <p:spTgt spid="52474"/>
                                        </p:tgtEl>
                                      </p:cBhvr>
                                    </p:animEffect>
                                  </p:childTnLst>
                                </p:cTn>
                              </p:par>
                              <p:par>
                                <p:cTn id="345" presetID="53" presetClass="entr" presetSubtype="0" fill="hold" nodeType="withEffect">
                                  <p:stCondLst>
                                    <p:cond delay="300"/>
                                  </p:stCondLst>
                                  <p:childTnLst>
                                    <p:set>
                                      <p:cBhvr>
                                        <p:cTn id="346" dur="1" fill="hold">
                                          <p:stCondLst>
                                            <p:cond delay="0"/>
                                          </p:stCondLst>
                                        </p:cTn>
                                        <p:tgtEl>
                                          <p:spTgt spid="52475"/>
                                        </p:tgtEl>
                                        <p:attrNameLst>
                                          <p:attrName>style.visibility</p:attrName>
                                        </p:attrNameLst>
                                      </p:cBhvr>
                                      <p:to>
                                        <p:strVal val="visible"/>
                                      </p:to>
                                    </p:set>
                                    <p:anim calcmode="lin" valueType="num">
                                      <p:cBhvr>
                                        <p:cTn id="347" dur="500" fill="hold"/>
                                        <p:tgtEl>
                                          <p:spTgt spid="52475"/>
                                        </p:tgtEl>
                                        <p:attrNameLst>
                                          <p:attrName>ppt_w</p:attrName>
                                        </p:attrNameLst>
                                      </p:cBhvr>
                                      <p:tavLst>
                                        <p:tav tm="0">
                                          <p:val>
                                            <p:fltVal val="0"/>
                                          </p:val>
                                        </p:tav>
                                        <p:tav tm="100000">
                                          <p:val>
                                            <p:strVal val="#ppt_w"/>
                                          </p:val>
                                        </p:tav>
                                      </p:tavLst>
                                    </p:anim>
                                    <p:anim calcmode="lin" valueType="num">
                                      <p:cBhvr>
                                        <p:cTn id="348" dur="500" fill="hold"/>
                                        <p:tgtEl>
                                          <p:spTgt spid="52475"/>
                                        </p:tgtEl>
                                        <p:attrNameLst>
                                          <p:attrName>ppt_h</p:attrName>
                                        </p:attrNameLst>
                                      </p:cBhvr>
                                      <p:tavLst>
                                        <p:tav tm="0">
                                          <p:val>
                                            <p:fltVal val="0"/>
                                          </p:val>
                                        </p:tav>
                                        <p:tav tm="100000">
                                          <p:val>
                                            <p:strVal val="#ppt_h"/>
                                          </p:val>
                                        </p:tav>
                                      </p:tavLst>
                                    </p:anim>
                                    <p:animEffect transition="in" filter="fade">
                                      <p:cBhvr>
                                        <p:cTn id="349" dur="500"/>
                                        <p:tgtEl>
                                          <p:spTgt spid="52475"/>
                                        </p:tgtEl>
                                      </p:cBhvr>
                                    </p:animEffect>
                                  </p:childTnLst>
                                </p:cTn>
                              </p:par>
                              <p:par>
                                <p:cTn id="350" presetID="53" presetClass="entr" presetSubtype="0" fill="hold" nodeType="withEffect">
                                  <p:stCondLst>
                                    <p:cond delay="900"/>
                                  </p:stCondLst>
                                  <p:childTnLst>
                                    <p:set>
                                      <p:cBhvr>
                                        <p:cTn id="351" dur="1" fill="hold">
                                          <p:stCondLst>
                                            <p:cond delay="0"/>
                                          </p:stCondLst>
                                        </p:cTn>
                                        <p:tgtEl>
                                          <p:spTgt spid="52476"/>
                                        </p:tgtEl>
                                        <p:attrNameLst>
                                          <p:attrName>style.visibility</p:attrName>
                                        </p:attrNameLst>
                                      </p:cBhvr>
                                      <p:to>
                                        <p:strVal val="visible"/>
                                      </p:to>
                                    </p:set>
                                    <p:anim calcmode="lin" valueType="num">
                                      <p:cBhvr>
                                        <p:cTn id="352" dur="500" fill="hold"/>
                                        <p:tgtEl>
                                          <p:spTgt spid="52476"/>
                                        </p:tgtEl>
                                        <p:attrNameLst>
                                          <p:attrName>ppt_w</p:attrName>
                                        </p:attrNameLst>
                                      </p:cBhvr>
                                      <p:tavLst>
                                        <p:tav tm="0">
                                          <p:val>
                                            <p:fltVal val="0"/>
                                          </p:val>
                                        </p:tav>
                                        <p:tav tm="100000">
                                          <p:val>
                                            <p:strVal val="#ppt_w"/>
                                          </p:val>
                                        </p:tav>
                                      </p:tavLst>
                                    </p:anim>
                                    <p:anim calcmode="lin" valueType="num">
                                      <p:cBhvr>
                                        <p:cTn id="353" dur="500" fill="hold"/>
                                        <p:tgtEl>
                                          <p:spTgt spid="52476"/>
                                        </p:tgtEl>
                                        <p:attrNameLst>
                                          <p:attrName>ppt_h</p:attrName>
                                        </p:attrNameLst>
                                      </p:cBhvr>
                                      <p:tavLst>
                                        <p:tav tm="0">
                                          <p:val>
                                            <p:fltVal val="0"/>
                                          </p:val>
                                        </p:tav>
                                        <p:tav tm="100000">
                                          <p:val>
                                            <p:strVal val="#ppt_h"/>
                                          </p:val>
                                        </p:tav>
                                      </p:tavLst>
                                    </p:anim>
                                    <p:animEffect transition="in" filter="fade">
                                      <p:cBhvr>
                                        <p:cTn id="354" dur="500"/>
                                        <p:tgtEl>
                                          <p:spTgt spid="52476"/>
                                        </p:tgtEl>
                                      </p:cBhvr>
                                    </p:animEffect>
                                  </p:childTnLst>
                                </p:cTn>
                              </p:par>
                              <p:par>
                                <p:cTn id="355" presetID="53" presetClass="entr" presetSubtype="0" fill="hold" nodeType="withEffect">
                                  <p:stCondLst>
                                    <p:cond delay="1500"/>
                                  </p:stCondLst>
                                  <p:childTnLst>
                                    <p:set>
                                      <p:cBhvr>
                                        <p:cTn id="356" dur="1" fill="hold">
                                          <p:stCondLst>
                                            <p:cond delay="0"/>
                                          </p:stCondLst>
                                        </p:cTn>
                                        <p:tgtEl>
                                          <p:spTgt spid="52477"/>
                                        </p:tgtEl>
                                        <p:attrNameLst>
                                          <p:attrName>style.visibility</p:attrName>
                                        </p:attrNameLst>
                                      </p:cBhvr>
                                      <p:to>
                                        <p:strVal val="visible"/>
                                      </p:to>
                                    </p:set>
                                    <p:anim calcmode="lin" valueType="num">
                                      <p:cBhvr>
                                        <p:cTn id="357" dur="500" fill="hold"/>
                                        <p:tgtEl>
                                          <p:spTgt spid="52477"/>
                                        </p:tgtEl>
                                        <p:attrNameLst>
                                          <p:attrName>ppt_w</p:attrName>
                                        </p:attrNameLst>
                                      </p:cBhvr>
                                      <p:tavLst>
                                        <p:tav tm="0">
                                          <p:val>
                                            <p:fltVal val="0"/>
                                          </p:val>
                                        </p:tav>
                                        <p:tav tm="100000">
                                          <p:val>
                                            <p:strVal val="#ppt_w"/>
                                          </p:val>
                                        </p:tav>
                                      </p:tavLst>
                                    </p:anim>
                                    <p:anim calcmode="lin" valueType="num">
                                      <p:cBhvr>
                                        <p:cTn id="358" dur="500" fill="hold"/>
                                        <p:tgtEl>
                                          <p:spTgt spid="52477"/>
                                        </p:tgtEl>
                                        <p:attrNameLst>
                                          <p:attrName>ppt_h</p:attrName>
                                        </p:attrNameLst>
                                      </p:cBhvr>
                                      <p:tavLst>
                                        <p:tav tm="0">
                                          <p:val>
                                            <p:fltVal val="0"/>
                                          </p:val>
                                        </p:tav>
                                        <p:tav tm="100000">
                                          <p:val>
                                            <p:strVal val="#ppt_h"/>
                                          </p:val>
                                        </p:tav>
                                      </p:tavLst>
                                    </p:anim>
                                    <p:animEffect transition="in" filter="fade">
                                      <p:cBhvr>
                                        <p:cTn id="359" dur="500"/>
                                        <p:tgtEl>
                                          <p:spTgt spid="52477"/>
                                        </p:tgtEl>
                                      </p:cBhvr>
                                    </p:animEffect>
                                  </p:childTnLst>
                                </p:cTn>
                              </p:par>
                              <p:par>
                                <p:cTn id="360" presetID="53" presetClass="entr" presetSubtype="0" fill="hold" nodeType="withEffect">
                                  <p:stCondLst>
                                    <p:cond delay="2300"/>
                                  </p:stCondLst>
                                  <p:childTnLst>
                                    <p:set>
                                      <p:cBhvr>
                                        <p:cTn id="361" dur="1" fill="hold">
                                          <p:stCondLst>
                                            <p:cond delay="0"/>
                                          </p:stCondLst>
                                        </p:cTn>
                                        <p:tgtEl>
                                          <p:spTgt spid="52478"/>
                                        </p:tgtEl>
                                        <p:attrNameLst>
                                          <p:attrName>style.visibility</p:attrName>
                                        </p:attrNameLst>
                                      </p:cBhvr>
                                      <p:to>
                                        <p:strVal val="visible"/>
                                      </p:to>
                                    </p:set>
                                    <p:anim calcmode="lin" valueType="num">
                                      <p:cBhvr>
                                        <p:cTn id="362" dur="500" fill="hold"/>
                                        <p:tgtEl>
                                          <p:spTgt spid="52478"/>
                                        </p:tgtEl>
                                        <p:attrNameLst>
                                          <p:attrName>ppt_w</p:attrName>
                                        </p:attrNameLst>
                                      </p:cBhvr>
                                      <p:tavLst>
                                        <p:tav tm="0">
                                          <p:val>
                                            <p:fltVal val="0"/>
                                          </p:val>
                                        </p:tav>
                                        <p:tav tm="100000">
                                          <p:val>
                                            <p:strVal val="#ppt_w"/>
                                          </p:val>
                                        </p:tav>
                                      </p:tavLst>
                                    </p:anim>
                                    <p:anim calcmode="lin" valueType="num">
                                      <p:cBhvr>
                                        <p:cTn id="363" dur="500" fill="hold"/>
                                        <p:tgtEl>
                                          <p:spTgt spid="52478"/>
                                        </p:tgtEl>
                                        <p:attrNameLst>
                                          <p:attrName>ppt_h</p:attrName>
                                        </p:attrNameLst>
                                      </p:cBhvr>
                                      <p:tavLst>
                                        <p:tav tm="0">
                                          <p:val>
                                            <p:fltVal val="0"/>
                                          </p:val>
                                        </p:tav>
                                        <p:tav tm="100000">
                                          <p:val>
                                            <p:strVal val="#ppt_h"/>
                                          </p:val>
                                        </p:tav>
                                      </p:tavLst>
                                    </p:anim>
                                    <p:animEffect transition="in" filter="fade">
                                      <p:cBhvr>
                                        <p:cTn id="364" dur="500"/>
                                        <p:tgtEl>
                                          <p:spTgt spid="52478"/>
                                        </p:tgtEl>
                                      </p:cBhvr>
                                    </p:animEffect>
                                  </p:childTnLst>
                                </p:cTn>
                              </p:par>
                              <p:par>
                                <p:cTn id="365" presetID="53" presetClass="entr" presetSubtype="0" fill="hold" nodeType="withEffect">
                                  <p:stCondLst>
                                    <p:cond delay="2900"/>
                                  </p:stCondLst>
                                  <p:childTnLst>
                                    <p:set>
                                      <p:cBhvr>
                                        <p:cTn id="366" dur="1" fill="hold">
                                          <p:stCondLst>
                                            <p:cond delay="0"/>
                                          </p:stCondLst>
                                        </p:cTn>
                                        <p:tgtEl>
                                          <p:spTgt spid="52479"/>
                                        </p:tgtEl>
                                        <p:attrNameLst>
                                          <p:attrName>style.visibility</p:attrName>
                                        </p:attrNameLst>
                                      </p:cBhvr>
                                      <p:to>
                                        <p:strVal val="visible"/>
                                      </p:to>
                                    </p:set>
                                    <p:anim calcmode="lin" valueType="num">
                                      <p:cBhvr>
                                        <p:cTn id="367" dur="500" fill="hold"/>
                                        <p:tgtEl>
                                          <p:spTgt spid="52479"/>
                                        </p:tgtEl>
                                        <p:attrNameLst>
                                          <p:attrName>ppt_w</p:attrName>
                                        </p:attrNameLst>
                                      </p:cBhvr>
                                      <p:tavLst>
                                        <p:tav tm="0">
                                          <p:val>
                                            <p:fltVal val="0"/>
                                          </p:val>
                                        </p:tav>
                                        <p:tav tm="100000">
                                          <p:val>
                                            <p:strVal val="#ppt_w"/>
                                          </p:val>
                                        </p:tav>
                                      </p:tavLst>
                                    </p:anim>
                                    <p:anim calcmode="lin" valueType="num">
                                      <p:cBhvr>
                                        <p:cTn id="368" dur="500" fill="hold"/>
                                        <p:tgtEl>
                                          <p:spTgt spid="52479"/>
                                        </p:tgtEl>
                                        <p:attrNameLst>
                                          <p:attrName>ppt_h</p:attrName>
                                        </p:attrNameLst>
                                      </p:cBhvr>
                                      <p:tavLst>
                                        <p:tav tm="0">
                                          <p:val>
                                            <p:fltVal val="0"/>
                                          </p:val>
                                        </p:tav>
                                        <p:tav tm="100000">
                                          <p:val>
                                            <p:strVal val="#ppt_h"/>
                                          </p:val>
                                        </p:tav>
                                      </p:tavLst>
                                    </p:anim>
                                    <p:animEffect transition="in" filter="fade">
                                      <p:cBhvr>
                                        <p:cTn id="369" dur="500"/>
                                        <p:tgtEl>
                                          <p:spTgt spid="52479"/>
                                        </p:tgtEl>
                                      </p:cBhvr>
                                    </p:animEffect>
                                  </p:childTnLst>
                                </p:cTn>
                              </p:par>
                              <p:par>
                                <p:cTn id="370" presetID="53" presetClass="entr" presetSubtype="0" fill="hold" nodeType="withEffect">
                                  <p:stCondLst>
                                    <p:cond delay="400"/>
                                  </p:stCondLst>
                                  <p:childTnLst>
                                    <p:set>
                                      <p:cBhvr>
                                        <p:cTn id="371" dur="1" fill="hold">
                                          <p:stCondLst>
                                            <p:cond delay="0"/>
                                          </p:stCondLst>
                                        </p:cTn>
                                        <p:tgtEl>
                                          <p:spTgt spid="52480"/>
                                        </p:tgtEl>
                                        <p:attrNameLst>
                                          <p:attrName>style.visibility</p:attrName>
                                        </p:attrNameLst>
                                      </p:cBhvr>
                                      <p:to>
                                        <p:strVal val="visible"/>
                                      </p:to>
                                    </p:set>
                                    <p:anim calcmode="lin" valueType="num">
                                      <p:cBhvr>
                                        <p:cTn id="372" dur="500" fill="hold"/>
                                        <p:tgtEl>
                                          <p:spTgt spid="52480"/>
                                        </p:tgtEl>
                                        <p:attrNameLst>
                                          <p:attrName>ppt_w</p:attrName>
                                        </p:attrNameLst>
                                      </p:cBhvr>
                                      <p:tavLst>
                                        <p:tav tm="0">
                                          <p:val>
                                            <p:fltVal val="0"/>
                                          </p:val>
                                        </p:tav>
                                        <p:tav tm="100000">
                                          <p:val>
                                            <p:strVal val="#ppt_w"/>
                                          </p:val>
                                        </p:tav>
                                      </p:tavLst>
                                    </p:anim>
                                    <p:anim calcmode="lin" valueType="num">
                                      <p:cBhvr>
                                        <p:cTn id="373" dur="500" fill="hold"/>
                                        <p:tgtEl>
                                          <p:spTgt spid="52480"/>
                                        </p:tgtEl>
                                        <p:attrNameLst>
                                          <p:attrName>ppt_h</p:attrName>
                                        </p:attrNameLst>
                                      </p:cBhvr>
                                      <p:tavLst>
                                        <p:tav tm="0">
                                          <p:val>
                                            <p:fltVal val="0"/>
                                          </p:val>
                                        </p:tav>
                                        <p:tav tm="100000">
                                          <p:val>
                                            <p:strVal val="#ppt_h"/>
                                          </p:val>
                                        </p:tav>
                                      </p:tavLst>
                                    </p:anim>
                                    <p:animEffect transition="in" filter="fade">
                                      <p:cBhvr>
                                        <p:cTn id="374" dur="500"/>
                                        <p:tgtEl>
                                          <p:spTgt spid="52480"/>
                                        </p:tgtEl>
                                      </p:cBhvr>
                                    </p:animEffect>
                                  </p:childTnLst>
                                </p:cTn>
                              </p:par>
                              <p:par>
                                <p:cTn id="375" presetID="53" presetClass="entr" presetSubtype="0" fill="hold" nodeType="withEffect">
                                  <p:stCondLst>
                                    <p:cond delay="1700"/>
                                  </p:stCondLst>
                                  <p:childTnLst>
                                    <p:set>
                                      <p:cBhvr>
                                        <p:cTn id="376" dur="1" fill="hold">
                                          <p:stCondLst>
                                            <p:cond delay="0"/>
                                          </p:stCondLst>
                                        </p:cTn>
                                        <p:tgtEl>
                                          <p:spTgt spid="52481"/>
                                        </p:tgtEl>
                                        <p:attrNameLst>
                                          <p:attrName>style.visibility</p:attrName>
                                        </p:attrNameLst>
                                      </p:cBhvr>
                                      <p:to>
                                        <p:strVal val="visible"/>
                                      </p:to>
                                    </p:set>
                                    <p:anim calcmode="lin" valueType="num">
                                      <p:cBhvr>
                                        <p:cTn id="377" dur="500" fill="hold"/>
                                        <p:tgtEl>
                                          <p:spTgt spid="52481"/>
                                        </p:tgtEl>
                                        <p:attrNameLst>
                                          <p:attrName>ppt_w</p:attrName>
                                        </p:attrNameLst>
                                      </p:cBhvr>
                                      <p:tavLst>
                                        <p:tav tm="0">
                                          <p:val>
                                            <p:fltVal val="0"/>
                                          </p:val>
                                        </p:tav>
                                        <p:tav tm="100000">
                                          <p:val>
                                            <p:strVal val="#ppt_w"/>
                                          </p:val>
                                        </p:tav>
                                      </p:tavLst>
                                    </p:anim>
                                    <p:anim calcmode="lin" valueType="num">
                                      <p:cBhvr>
                                        <p:cTn id="378" dur="500" fill="hold"/>
                                        <p:tgtEl>
                                          <p:spTgt spid="52481"/>
                                        </p:tgtEl>
                                        <p:attrNameLst>
                                          <p:attrName>ppt_h</p:attrName>
                                        </p:attrNameLst>
                                      </p:cBhvr>
                                      <p:tavLst>
                                        <p:tav tm="0">
                                          <p:val>
                                            <p:fltVal val="0"/>
                                          </p:val>
                                        </p:tav>
                                        <p:tav tm="100000">
                                          <p:val>
                                            <p:strVal val="#ppt_h"/>
                                          </p:val>
                                        </p:tav>
                                      </p:tavLst>
                                    </p:anim>
                                    <p:animEffect transition="in" filter="fade">
                                      <p:cBhvr>
                                        <p:cTn id="379" dur="500"/>
                                        <p:tgtEl>
                                          <p:spTgt spid="52481"/>
                                        </p:tgtEl>
                                      </p:cBhvr>
                                    </p:animEffect>
                                  </p:childTnLst>
                                </p:cTn>
                              </p:par>
                              <p:par>
                                <p:cTn id="380" presetID="53" presetClass="entr" presetSubtype="0" fill="hold" nodeType="withEffect">
                                  <p:stCondLst>
                                    <p:cond delay="2800"/>
                                  </p:stCondLst>
                                  <p:childTnLst>
                                    <p:set>
                                      <p:cBhvr>
                                        <p:cTn id="381" dur="1" fill="hold">
                                          <p:stCondLst>
                                            <p:cond delay="0"/>
                                          </p:stCondLst>
                                        </p:cTn>
                                        <p:tgtEl>
                                          <p:spTgt spid="52482"/>
                                        </p:tgtEl>
                                        <p:attrNameLst>
                                          <p:attrName>style.visibility</p:attrName>
                                        </p:attrNameLst>
                                      </p:cBhvr>
                                      <p:to>
                                        <p:strVal val="visible"/>
                                      </p:to>
                                    </p:set>
                                    <p:anim calcmode="lin" valueType="num">
                                      <p:cBhvr>
                                        <p:cTn id="382" dur="500" fill="hold"/>
                                        <p:tgtEl>
                                          <p:spTgt spid="52482"/>
                                        </p:tgtEl>
                                        <p:attrNameLst>
                                          <p:attrName>ppt_w</p:attrName>
                                        </p:attrNameLst>
                                      </p:cBhvr>
                                      <p:tavLst>
                                        <p:tav tm="0">
                                          <p:val>
                                            <p:fltVal val="0"/>
                                          </p:val>
                                        </p:tav>
                                        <p:tav tm="100000">
                                          <p:val>
                                            <p:strVal val="#ppt_w"/>
                                          </p:val>
                                        </p:tav>
                                      </p:tavLst>
                                    </p:anim>
                                    <p:anim calcmode="lin" valueType="num">
                                      <p:cBhvr>
                                        <p:cTn id="383" dur="500" fill="hold"/>
                                        <p:tgtEl>
                                          <p:spTgt spid="52482"/>
                                        </p:tgtEl>
                                        <p:attrNameLst>
                                          <p:attrName>ppt_h</p:attrName>
                                        </p:attrNameLst>
                                      </p:cBhvr>
                                      <p:tavLst>
                                        <p:tav tm="0">
                                          <p:val>
                                            <p:fltVal val="0"/>
                                          </p:val>
                                        </p:tav>
                                        <p:tav tm="100000">
                                          <p:val>
                                            <p:strVal val="#ppt_h"/>
                                          </p:val>
                                        </p:tav>
                                      </p:tavLst>
                                    </p:anim>
                                    <p:animEffect transition="in" filter="fade">
                                      <p:cBhvr>
                                        <p:cTn id="384" dur="500"/>
                                        <p:tgtEl>
                                          <p:spTgt spid="52482"/>
                                        </p:tgtEl>
                                      </p:cBhvr>
                                    </p:animEffect>
                                  </p:childTnLst>
                                </p:cTn>
                              </p:par>
                              <p:par>
                                <p:cTn id="385" presetID="53" presetClass="entr" presetSubtype="0" fill="hold" nodeType="withEffect">
                                  <p:stCondLst>
                                    <p:cond delay="700"/>
                                  </p:stCondLst>
                                  <p:childTnLst>
                                    <p:set>
                                      <p:cBhvr>
                                        <p:cTn id="386" dur="1" fill="hold">
                                          <p:stCondLst>
                                            <p:cond delay="0"/>
                                          </p:stCondLst>
                                        </p:cTn>
                                        <p:tgtEl>
                                          <p:spTgt spid="52483"/>
                                        </p:tgtEl>
                                        <p:attrNameLst>
                                          <p:attrName>style.visibility</p:attrName>
                                        </p:attrNameLst>
                                      </p:cBhvr>
                                      <p:to>
                                        <p:strVal val="visible"/>
                                      </p:to>
                                    </p:set>
                                    <p:anim calcmode="lin" valueType="num">
                                      <p:cBhvr>
                                        <p:cTn id="387" dur="500" fill="hold"/>
                                        <p:tgtEl>
                                          <p:spTgt spid="52483"/>
                                        </p:tgtEl>
                                        <p:attrNameLst>
                                          <p:attrName>ppt_w</p:attrName>
                                        </p:attrNameLst>
                                      </p:cBhvr>
                                      <p:tavLst>
                                        <p:tav tm="0">
                                          <p:val>
                                            <p:fltVal val="0"/>
                                          </p:val>
                                        </p:tav>
                                        <p:tav tm="100000">
                                          <p:val>
                                            <p:strVal val="#ppt_w"/>
                                          </p:val>
                                        </p:tav>
                                      </p:tavLst>
                                    </p:anim>
                                    <p:anim calcmode="lin" valueType="num">
                                      <p:cBhvr>
                                        <p:cTn id="388" dur="500" fill="hold"/>
                                        <p:tgtEl>
                                          <p:spTgt spid="52483"/>
                                        </p:tgtEl>
                                        <p:attrNameLst>
                                          <p:attrName>ppt_h</p:attrName>
                                        </p:attrNameLst>
                                      </p:cBhvr>
                                      <p:tavLst>
                                        <p:tav tm="0">
                                          <p:val>
                                            <p:fltVal val="0"/>
                                          </p:val>
                                        </p:tav>
                                        <p:tav tm="100000">
                                          <p:val>
                                            <p:strVal val="#ppt_h"/>
                                          </p:val>
                                        </p:tav>
                                      </p:tavLst>
                                    </p:anim>
                                    <p:animEffect transition="in" filter="fade">
                                      <p:cBhvr>
                                        <p:cTn id="389" dur="500"/>
                                        <p:tgtEl>
                                          <p:spTgt spid="52483"/>
                                        </p:tgtEl>
                                      </p:cBhvr>
                                    </p:animEffect>
                                  </p:childTnLst>
                                </p:cTn>
                              </p:par>
                              <p:par>
                                <p:cTn id="390" presetID="53" presetClass="entr" presetSubtype="0" fill="hold" nodeType="withEffect">
                                  <p:stCondLst>
                                    <p:cond delay="2300"/>
                                  </p:stCondLst>
                                  <p:childTnLst>
                                    <p:set>
                                      <p:cBhvr>
                                        <p:cTn id="391" dur="1" fill="hold">
                                          <p:stCondLst>
                                            <p:cond delay="0"/>
                                          </p:stCondLst>
                                        </p:cTn>
                                        <p:tgtEl>
                                          <p:spTgt spid="52484"/>
                                        </p:tgtEl>
                                        <p:attrNameLst>
                                          <p:attrName>style.visibility</p:attrName>
                                        </p:attrNameLst>
                                      </p:cBhvr>
                                      <p:to>
                                        <p:strVal val="visible"/>
                                      </p:to>
                                    </p:set>
                                    <p:anim calcmode="lin" valueType="num">
                                      <p:cBhvr>
                                        <p:cTn id="392" dur="500" fill="hold"/>
                                        <p:tgtEl>
                                          <p:spTgt spid="52484"/>
                                        </p:tgtEl>
                                        <p:attrNameLst>
                                          <p:attrName>ppt_w</p:attrName>
                                        </p:attrNameLst>
                                      </p:cBhvr>
                                      <p:tavLst>
                                        <p:tav tm="0">
                                          <p:val>
                                            <p:fltVal val="0"/>
                                          </p:val>
                                        </p:tav>
                                        <p:tav tm="100000">
                                          <p:val>
                                            <p:strVal val="#ppt_w"/>
                                          </p:val>
                                        </p:tav>
                                      </p:tavLst>
                                    </p:anim>
                                    <p:anim calcmode="lin" valueType="num">
                                      <p:cBhvr>
                                        <p:cTn id="393" dur="500" fill="hold"/>
                                        <p:tgtEl>
                                          <p:spTgt spid="52484"/>
                                        </p:tgtEl>
                                        <p:attrNameLst>
                                          <p:attrName>ppt_h</p:attrName>
                                        </p:attrNameLst>
                                      </p:cBhvr>
                                      <p:tavLst>
                                        <p:tav tm="0">
                                          <p:val>
                                            <p:fltVal val="0"/>
                                          </p:val>
                                        </p:tav>
                                        <p:tav tm="100000">
                                          <p:val>
                                            <p:strVal val="#ppt_h"/>
                                          </p:val>
                                        </p:tav>
                                      </p:tavLst>
                                    </p:anim>
                                    <p:animEffect transition="in" filter="fade">
                                      <p:cBhvr>
                                        <p:cTn id="394" dur="500"/>
                                        <p:tgtEl>
                                          <p:spTgt spid="52484"/>
                                        </p:tgtEl>
                                      </p:cBhvr>
                                    </p:animEffect>
                                  </p:childTnLst>
                                </p:cTn>
                              </p:par>
                              <p:par>
                                <p:cTn id="395" presetID="53" presetClass="entr" presetSubtype="0" fill="hold" nodeType="withEffect">
                                  <p:stCondLst>
                                    <p:cond delay="2500"/>
                                  </p:stCondLst>
                                  <p:childTnLst>
                                    <p:set>
                                      <p:cBhvr>
                                        <p:cTn id="396" dur="1" fill="hold">
                                          <p:stCondLst>
                                            <p:cond delay="0"/>
                                          </p:stCondLst>
                                        </p:cTn>
                                        <p:tgtEl>
                                          <p:spTgt spid="52485"/>
                                        </p:tgtEl>
                                        <p:attrNameLst>
                                          <p:attrName>style.visibility</p:attrName>
                                        </p:attrNameLst>
                                      </p:cBhvr>
                                      <p:to>
                                        <p:strVal val="visible"/>
                                      </p:to>
                                    </p:set>
                                    <p:anim calcmode="lin" valueType="num">
                                      <p:cBhvr>
                                        <p:cTn id="397" dur="500" fill="hold"/>
                                        <p:tgtEl>
                                          <p:spTgt spid="52485"/>
                                        </p:tgtEl>
                                        <p:attrNameLst>
                                          <p:attrName>ppt_w</p:attrName>
                                        </p:attrNameLst>
                                      </p:cBhvr>
                                      <p:tavLst>
                                        <p:tav tm="0">
                                          <p:val>
                                            <p:fltVal val="0"/>
                                          </p:val>
                                        </p:tav>
                                        <p:tav tm="100000">
                                          <p:val>
                                            <p:strVal val="#ppt_w"/>
                                          </p:val>
                                        </p:tav>
                                      </p:tavLst>
                                    </p:anim>
                                    <p:anim calcmode="lin" valueType="num">
                                      <p:cBhvr>
                                        <p:cTn id="398" dur="500" fill="hold"/>
                                        <p:tgtEl>
                                          <p:spTgt spid="52485"/>
                                        </p:tgtEl>
                                        <p:attrNameLst>
                                          <p:attrName>ppt_h</p:attrName>
                                        </p:attrNameLst>
                                      </p:cBhvr>
                                      <p:tavLst>
                                        <p:tav tm="0">
                                          <p:val>
                                            <p:fltVal val="0"/>
                                          </p:val>
                                        </p:tav>
                                        <p:tav tm="100000">
                                          <p:val>
                                            <p:strVal val="#ppt_h"/>
                                          </p:val>
                                        </p:tav>
                                      </p:tavLst>
                                    </p:anim>
                                    <p:animEffect transition="in" filter="fade">
                                      <p:cBhvr>
                                        <p:cTn id="399" dur="500"/>
                                        <p:tgtEl>
                                          <p:spTgt spid="52485"/>
                                        </p:tgtEl>
                                      </p:cBhvr>
                                    </p:animEffect>
                                  </p:childTnLst>
                                </p:cTn>
                              </p:par>
                              <p:par>
                                <p:cTn id="400" presetID="53" presetClass="entr" presetSubtype="0" fill="hold" nodeType="withEffect">
                                  <p:stCondLst>
                                    <p:cond delay="900"/>
                                  </p:stCondLst>
                                  <p:childTnLst>
                                    <p:set>
                                      <p:cBhvr>
                                        <p:cTn id="401" dur="1" fill="hold">
                                          <p:stCondLst>
                                            <p:cond delay="0"/>
                                          </p:stCondLst>
                                        </p:cTn>
                                        <p:tgtEl>
                                          <p:spTgt spid="52486"/>
                                        </p:tgtEl>
                                        <p:attrNameLst>
                                          <p:attrName>style.visibility</p:attrName>
                                        </p:attrNameLst>
                                      </p:cBhvr>
                                      <p:to>
                                        <p:strVal val="visible"/>
                                      </p:to>
                                    </p:set>
                                    <p:anim calcmode="lin" valueType="num">
                                      <p:cBhvr>
                                        <p:cTn id="402" dur="500" fill="hold"/>
                                        <p:tgtEl>
                                          <p:spTgt spid="52486"/>
                                        </p:tgtEl>
                                        <p:attrNameLst>
                                          <p:attrName>ppt_w</p:attrName>
                                        </p:attrNameLst>
                                      </p:cBhvr>
                                      <p:tavLst>
                                        <p:tav tm="0">
                                          <p:val>
                                            <p:fltVal val="0"/>
                                          </p:val>
                                        </p:tav>
                                        <p:tav tm="100000">
                                          <p:val>
                                            <p:strVal val="#ppt_w"/>
                                          </p:val>
                                        </p:tav>
                                      </p:tavLst>
                                    </p:anim>
                                    <p:anim calcmode="lin" valueType="num">
                                      <p:cBhvr>
                                        <p:cTn id="403" dur="500" fill="hold"/>
                                        <p:tgtEl>
                                          <p:spTgt spid="52486"/>
                                        </p:tgtEl>
                                        <p:attrNameLst>
                                          <p:attrName>ppt_h</p:attrName>
                                        </p:attrNameLst>
                                      </p:cBhvr>
                                      <p:tavLst>
                                        <p:tav tm="0">
                                          <p:val>
                                            <p:fltVal val="0"/>
                                          </p:val>
                                        </p:tav>
                                        <p:tav tm="100000">
                                          <p:val>
                                            <p:strVal val="#ppt_h"/>
                                          </p:val>
                                        </p:tav>
                                      </p:tavLst>
                                    </p:anim>
                                    <p:animEffect transition="in" filter="fade">
                                      <p:cBhvr>
                                        <p:cTn id="404" dur="500"/>
                                        <p:tgtEl>
                                          <p:spTgt spid="52486"/>
                                        </p:tgtEl>
                                      </p:cBhvr>
                                    </p:animEffect>
                                  </p:childTnLst>
                                </p:cTn>
                              </p:par>
                              <p:par>
                                <p:cTn id="405" presetID="53" presetClass="entr" presetSubtype="0" fill="hold" nodeType="withEffect">
                                  <p:stCondLst>
                                    <p:cond delay="1600"/>
                                  </p:stCondLst>
                                  <p:childTnLst>
                                    <p:set>
                                      <p:cBhvr>
                                        <p:cTn id="406" dur="1" fill="hold">
                                          <p:stCondLst>
                                            <p:cond delay="0"/>
                                          </p:stCondLst>
                                        </p:cTn>
                                        <p:tgtEl>
                                          <p:spTgt spid="52487"/>
                                        </p:tgtEl>
                                        <p:attrNameLst>
                                          <p:attrName>style.visibility</p:attrName>
                                        </p:attrNameLst>
                                      </p:cBhvr>
                                      <p:to>
                                        <p:strVal val="visible"/>
                                      </p:to>
                                    </p:set>
                                    <p:anim calcmode="lin" valueType="num">
                                      <p:cBhvr>
                                        <p:cTn id="407" dur="500" fill="hold"/>
                                        <p:tgtEl>
                                          <p:spTgt spid="52487"/>
                                        </p:tgtEl>
                                        <p:attrNameLst>
                                          <p:attrName>ppt_w</p:attrName>
                                        </p:attrNameLst>
                                      </p:cBhvr>
                                      <p:tavLst>
                                        <p:tav tm="0">
                                          <p:val>
                                            <p:fltVal val="0"/>
                                          </p:val>
                                        </p:tav>
                                        <p:tav tm="100000">
                                          <p:val>
                                            <p:strVal val="#ppt_w"/>
                                          </p:val>
                                        </p:tav>
                                      </p:tavLst>
                                    </p:anim>
                                    <p:anim calcmode="lin" valueType="num">
                                      <p:cBhvr>
                                        <p:cTn id="408" dur="500" fill="hold"/>
                                        <p:tgtEl>
                                          <p:spTgt spid="52487"/>
                                        </p:tgtEl>
                                        <p:attrNameLst>
                                          <p:attrName>ppt_h</p:attrName>
                                        </p:attrNameLst>
                                      </p:cBhvr>
                                      <p:tavLst>
                                        <p:tav tm="0">
                                          <p:val>
                                            <p:fltVal val="0"/>
                                          </p:val>
                                        </p:tav>
                                        <p:tav tm="100000">
                                          <p:val>
                                            <p:strVal val="#ppt_h"/>
                                          </p:val>
                                        </p:tav>
                                      </p:tavLst>
                                    </p:anim>
                                    <p:animEffect transition="in" filter="fade">
                                      <p:cBhvr>
                                        <p:cTn id="409" dur="500"/>
                                        <p:tgtEl>
                                          <p:spTgt spid="52487"/>
                                        </p:tgtEl>
                                      </p:cBhvr>
                                    </p:animEffect>
                                  </p:childTnLst>
                                </p:cTn>
                              </p:par>
                              <p:par>
                                <p:cTn id="410" presetID="53" presetClass="entr" presetSubtype="0" fill="hold" nodeType="withEffect">
                                  <p:stCondLst>
                                    <p:cond delay="2500"/>
                                  </p:stCondLst>
                                  <p:childTnLst>
                                    <p:set>
                                      <p:cBhvr>
                                        <p:cTn id="411" dur="1" fill="hold">
                                          <p:stCondLst>
                                            <p:cond delay="0"/>
                                          </p:stCondLst>
                                        </p:cTn>
                                        <p:tgtEl>
                                          <p:spTgt spid="52488"/>
                                        </p:tgtEl>
                                        <p:attrNameLst>
                                          <p:attrName>style.visibility</p:attrName>
                                        </p:attrNameLst>
                                      </p:cBhvr>
                                      <p:to>
                                        <p:strVal val="visible"/>
                                      </p:to>
                                    </p:set>
                                    <p:anim calcmode="lin" valueType="num">
                                      <p:cBhvr>
                                        <p:cTn id="412" dur="500" fill="hold"/>
                                        <p:tgtEl>
                                          <p:spTgt spid="52488"/>
                                        </p:tgtEl>
                                        <p:attrNameLst>
                                          <p:attrName>ppt_w</p:attrName>
                                        </p:attrNameLst>
                                      </p:cBhvr>
                                      <p:tavLst>
                                        <p:tav tm="0">
                                          <p:val>
                                            <p:fltVal val="0"/>
                                          </p:val>
                                        </p:tav>
                                        <p:tav tm="100000">
                                          <p:val>
                                            <p:strVal val="#ppt_w"/>
                                          </p:val>
                                        </p:tav>
                                      </p:tavLst>
                                    </p:anim>
                                    <p:anim calcmode="lin" valueType="num">
                                      <p:cBhvr>
                                        <p:cTn id="413" dur="500" fill="hold"/>
                                        <p:tgtEl>
                                          <p:spTgt spid="52488"/>
                                        </p:tgtEl>
                                        <p:attrNameLst>
                                          <p:attrName>ppt_h</p:attrName>
                                        </p:attrNameLst>
                                      </p:cBhvr>
                                      <p:tavLst>
                                        <p:tav tm="0">
                                          <p:val>
                                            <p:fltVal val="0"/>
                                          </p:val>
                                        </p:tav>
                                        <p:tav tm="100000">
                                          <p:val>
                                            <p:strVal val="#ppt_h"/>
                                          </p:val>
                                        </p:tav>
                                      </p:tavLst>
                                    </p:anim>
                                    <p:animEffect transition="in" filter="fade">
                                      <p:cBhvr>
                                        <p:cTn id="414" dur="500"/>
                                        <p:tgtEl>
                                          <p:spTgt spid="52488"/>
                                        </p:tgtEl>
                                      </p:cBhvr>
                                    </p:animEffect>
                                  </p:childTnLst>
                                </p:cTn>
                              </p:par>
                              <p:par>
                                <p:cTn id="415" presetID="53" presetClass="entr" presetSubtype="0" fill="hold" nodeType="withEffect">
                                  <p:stCondLst>
                                    <p:cond delay="3300"/>
                                  </p:stCondLst>
                                  <p:childTnLst>
                                    <p:set>
                                      <p:cBhvr>
                                        <p:cTn id="416" dur="1" fill="hold">
                                          <p:stCondLst>
                                            <p:cond delay="0"/>
                                          </p:stCondLst>
                                        </p:cTn>
                                        <p:tgtEl>
                                          <p:spTgt spid="52489"/>
                                        </p:tgtEl>
                                        <p:attrNameLst>
                                          <p:attrName>style.visibility</p:attrName>
                                        </p:attrNameLst>
                                      </p:cBhvr>
                                      <p:to>
                                        <p:strVal val="visible"/>
                                      </p:to>
                                    </p:set>
                                    <p:anim calcmode="lin" valueType="num">
                                      <p:cBhvr>
                                        <p:cTn id="417" dur="500" fill="hold"/>
                                        <p:tgtEl>
                                          <p:spTgt spid="52489"/>
                                        </p:tgtEl>
                                        <p:attrNameLst>
                                          <p:attrName>ppt_w</p:attrName>
                                        </p:attrNameLst>
                                      </p:cBhvr>
                                      <p:tavLst>
                                        <p:tav tm="0">
                                          <p:val>
                                            <p:fltVal val="0"/>
                                          </p:val>
                                        </p:tav>
                                        <p:tav tm="100000">
                                          <p:val>
                                            <p:strVal val="#ppt_w"/>
                                          </p:val>
                                        </p:tav>
                                      </p:tavLst>
                                    </p:anim>
                                    <p:anim calcmode="lin" valueType="num">
                                      <p:cBhvr>
                                        <p:cTn id="418" dur="500" fill="hold"/>
                                        <p:tgtEl>
                                          <p:spTgt spid="52489"/>
                                        </p:tgtEl>
                                        <p:attrNameLst>
                                          <p:attrName>ppt_h</p:attrName>
                                        </p:attrNameLst>
                                      </p:cBhvr>
                                      <p:tavLst>
                                        <p:tav tm="0">
                                          <p:val>
                                            <p:fltVal val="0"/>
                                          </p:val>
                                        </p:tav>
                                        <p:tav tm="100000">
                                          <p:val>
                                            <p:strVal val="#ppt_h"/>
                                          </p:val>
                                        </p:tav>
                                      </p:tavLst>
                                    </p:anim>
                                    <p:animEffect transition="in" filter="fade">
                                      <p:cBhvr>
                                        <p:cTn id="419" dur="500"/>
                                        <p:tgtEl>
                                          <p:spTgt spid="52489"/>
                                        </p:tgtEl>
                                      </p:cBhvr>
                                    </p:animEffect>
                                  </p:childTnLst>
                                </p:cTn>
                              </p:par>
                              <p:par>
                                <p:cTn id="420" presetID="53" presetClass="entr" presetSubtype="0" fill="hold" nodeType="withEffect">
                                  <p:stCondLst>
                                    <p:cond delay="1500"/>
                                  </p:stCondLst>
                                  <p:childTnLst>
                                    <p:set>
                                      <p:cBhvr>
                                        <p:cTn id="421" dur="1" fill="hold">
                                          <p:stCondLst>
                                            <p:cond delay="0"/>
                                          </p:stCondLst>
                                        </p:cTn>
                                        <p:tgtEl>
                                          <p:spTgt spid="52490"/>
                                        </p:tgtEl>
                                        <p:attrNameLst>
                                          <p:attrName>style.visibility</p:attrName>
                                        </p:attrNameLst>
                                      </p:cBhvr>
                                      <p:to>
                                        <p:strVal val="visible"/>
                                      </p:to>
                                    </p:set>
                                    <p:anim calcmode="lin" valueType="num">
                                      <p:cBhvr>
                                        <p:cTn id="422" dur="500" fill="hold"/>
                                        <p:tgtEl>
                                          <p:spTgt spid="52490"/>
                                        </p:tgtEl>
                                        <p:attrNameLst>
                                          <p:attrName>ppt_w</p:attrName>
                                        </p:attrNameLst>
                                      </p:cBhvr>
                                      <p:tavLst>
                                        <p:tav tm="0">
                                          <p:val>
                                            <p:fltVal val="0"/>
                                          </p:val>
                                        </p:tav>
                                        <p:tav tm="100000">
                                          <p:val>
                                            <p:strVal val="#ppt_w"/>
                                          </p:val>
                                        </p:tav>
                                      </p:tavLst>
                                    </p:anim>
                                    <p:anim calcmode="lin" valueType="num">
                                      <p:cBhvr>
                                        <p:cTn id="423" dur="500" fill="hold"/>
                                        <p:tgtEl>
                                          <p:spTgt spid="52490"/>
                                        </p:tgtEl>
                                        <p:attrNameLst>
                                          <p:attrName>ppt_h</p:attrName>
                                        </p:attrNameLst>
                                      </p:cBhvr>
                                      <p:tavLst>
                                        <p:tav tm="0">
                                          <p:val>
                                            <p:fltVal val="0"/>
                                          </p:val>
                                        </p:tav>
                                        <p:tav tm="100000">
                                          <p:val>
                                            <p:strVal val="#ppt_h"/>
                                          </p:val>
                                        </p:tav>
                                      </p:tavLst>
                                    </p:anim>
                                    <p:animEffect transition="in" filter="fade">
                                      <p:cBhvr>
                                        <p:cTn id="424" dur="500"/>
                                        <p:tgtEl>
                                          <p:spTgt spid="52490"/>
                                        </p:tgtEl>
                                      </p:cBhvr>
                                    </p:animEffect>
                                  </p:childTnLst>
                                </p:cTn>
                              </p:par>
                              <p:par>
                                <p:cTn id="425" presetID="53" presetClass="entr" presetSubtype="0" fill="hold" nodeType="withEffect">
                                  <p:stCondLst>
                                    <p:cond delay="2600"/>
                                  </p:stCondLst>
                                  <p:childTnLst>
                                    <p:set>
                                      <p:cBhvr>
                                        <p:cTn id="426" dur="1" fill="hold">
                                          <p:stCondLst>
                                            <p:cond delay="0"/>
                                          </p:stCondLst>
                                        </p:cTn>
                                        <p:tgtEl>
                                          <p:spTgt spid="52491"/>
                                        </p:tgtEl>
                                        <p:attrNameLst>
                                          <p:attrName>style.visibility</p:attrName>
                                        </p:attrNameLst>
                                      </p:cBhvr>
                                      <p:to>
                                        <p:strVal val="visible"/>
                                      </p:to>
                                    </p:set>
                                    <p:anim calcmode="lin" valueType="num">
                                      <p:cBhvr>
                                        <p:cTn id="427" dur="500" fill="hold"/>
                                        <p:tgtEl>
                                          <p:spTgt spid="52491"/>
                                        </p:tgtEl>
                                        <p:attrNameLst>
                                          <p:attrName>ppt_w</p:attrName>
                                        </p:attrNameLst>
                                      </p:cBhvr>
                                      <p:tavLst>
                                        <p:tav tm="0">
                                          <p:val>
                                            <p:fltVal val="0"/>
                                          </p:val>
                                        </p:tav>
                                        <p:tav tm="100000">
                                          <p:val>
                                            <p:strVal val="#ppt_w"/>
                                          </p:val>
                                        </p:tav>
                                      </p:tavLst>
                                    </p:anim>
                                    <p:anim calcmode="lin" valueType="num">
                                      <p:cBhvr>
                                        <p:cTn id="428" dur="500" fill="hold"/>
                                        <p:tgtEl>
                                          <p:spTgt spid="52491"/>
                                        </p:tgtEl>
                                        <p:attrNameLst>
                                          <p:attrName>ppt_h</p:attrName>
                                        </p:attrNameLst>
                                      </p:cBhvr>
                                      <p:tavLst>
                                        <p:tav tm="0">
                                          <p:val>
                                            <p:fltVal val="0"/>
                                          </p:val>
                                        </p:tav>
                                        <p:tav tm="100000">
                                          <p:val>
                                            <p:strVal val="#ppt_h"/>
                                          </p:val>
                                        </p:tav>
                                      </p:tavLst>
                                    </p:anim>
                                    <p:animEffect transition="in" filter="fade">
                                      <p:cBhvr>
                                        <p:cTn id="429" dur="500"/>
                                        <p:tgtEl>
                                          <p:spTgt spid="52491"/>
                                        </p:tgtEl>
                                      </p:cBhvr>
                                    </p:animEffect>
                                  </p:childTnLst>
                                </p:cTn>
                              </p:par>
                              <p:par>
                                <p:cTn id="430" presetID="53" presetClass="entr" presetSubtype="0" fill="hold" nodeType="withEffect">
                                  <p:stCondLst>
                                    <p:cond delay="2100"/>
                                  </p:stCondLst>
                                  <p:childTnLst>
                                    <p:set>
                                      <p:cBhvr>
                                        <p:cTn id="431" dur="1" fill="hold">
                                          <p:stCondLst>
                                            <p:cond delay="0"/>
                                          </p:stCondLst>
                                        </p:cTn>
                                        <p:tgtEl>
                                          <p:spTgt spid="52492"/>
                                        </p:tgtEl>
                                        <p:attrNameLst>
                                          <p:attrName>style.visibility</p:attrName>
                                        </p:attrNameLst>
                                      </p:cBhvr>
                                      <p:to>
                                        <p:strVal val="visible"/>
                                      </p:to>
                                    </p:set>
                                    <p:anim calcmode="lin" valueType="num">
                                      <p:cBhvr>
                                        <p:cTn id="432" dur="500" fill="hold"/>
                                        <p:tgtEl>
                                          <p:spTgt spid="52492"/>
                                        </p:tgtEl>
                                        <p:attrNameLst>
                                          <p:attrName>ppt_w</p:attrName>
                                        </p:attrNameLst>
                                      </p:cBhvr>
                                      <p:tavLst>
                                        <p:tav tm="0">
                                          <p:val>
                                            <p:fltVal val="0"/>
                                          </p:val>
                                        </p:tav>
                                        <p:tav tm="100000">
                                          <p:val>
                                            <p:strVal val="#ppt_w"/>
                                          </p:val>
                                        </p:tav>
                                      </p:tavLst>
                                    </p:anim>
                                    <p:anim calcmode="lin" valueType="num">
                                      <p:cBhvr>
                                        <p:cTn id="433" dur="500" fill="hold"/>
                                        <p:tgtEl>
                                          <p:spTgt spid="52492"/>
                                        </p:tgtEl>
                                        <p:attrNameLst>
                                          <p:attrName>ppt_h</p:attrName>
                                        </p:attrNameLst>
                                      </p:cBhvr>
                                      <p:tavLst>
                                        <p:tav tm="0">
                                          <p:val>
                                            <p:fltVal val="0"/>
                                          </p:val>
                                        </p:tav>
                                        <p:tav tm="100000">
                                          <p:val>
                                            <p:strVal val="#ppt_h"/>
                                          </p:val>
                                        </p:tav>
                                      </p:tavLst>
                                    </p:anim>
                                    <p:animEffect transition="in" filter="fade">
                                      <p:cBhvr>
                                        <p:cTn id="434" dur="500"/>
                                        <p:tgtEl>
                                          <p:spTgt spid="52492"/>
                                        </p:tgtEl>
                                      </p:cBhvr>
                                    </p:animEffect>
                                  </p:childTnLst>
                                </p:cTn>
                              </p:par>
                              <p:par>
                                <p:cTn id="435" presetID="53" presetClass="entr" presetSubtype="0" fill="hold" nodeType="withEffect">
                                  <p:stCondLst>
                                    <p:cond delay="3200"/>
                                  </p:stCondLst>
                                  <p:childTnLst>
                                    <p:set>
                                      <p:cBhvr>
                                        <p:cTn id="436" dur="1" fill="hold">
                                          <p:stCondLst>
                                            <p:cond delay="0"/>
                                          </p:stCondLst>
                                        </p:cTn>
                                        <p:tgtEl>
                                          <p:spTgt spid="52493"/>
                                        </p:tgtEl>
                                        <p:attrNameLst>
                                          <p:attrName>style.visibility</p:attrName>
                                        </p:attrNameLst>
                                      </p:cBhvr>
                                      <p:to>
                                        <p:strVal val="visible"/>
                                      </p:to>
                                    </p:set>
                                    <p:anim calcmode="lin" valueType="num">
                                      <p:cBhvr>
                                        <p:cTn id="437" dur="500" fill="hold"/>
                                        <p:tgtEl>
                                          <p:spTgt spid="52493"/>
                                        </p:tgtEl>
                                        <p:attrNameLst>
                                          <p:attrName>ppt_w</p:attrName>
                                        </p:attrNameLst>
                                      </p:cBhvr>
                                      <p:tavLst>
                                        <p:tav tm="0">
                                          <p:val>
                                            <p:fltVal val="0"/>
                                          </p:val>
                                        </p:tav>
                                        <p:tav tm="100000">
                                          <p:val>
                                            <p:strVal val="#ppt_w"/>
                                          </p:val>
                                        </p:tav>
                                      </p:tavLst>
                                    </p:anim>
                                    <p:anim calcmode="lin" valueType="num">
                                      <p:cBhvr>
                                        <p:cTn id="438" dur="500" fill="hold"/>
                                        <p:tgtEl>
                                          <p:spTgt spid="52493"/>
                                        </p:tgtEl>
                                        <p:attrNameLst>
                                          <p:attrName>ppt_h</p:attrName>
                                        </p:attrNameLst>
                                      </p:cBhvr>
                                      <p:tavLst>
                                        <p:tav tm="0">
                                          <p:val>
                                            <p:fltVal val="0"/>
                                          </p:val>
                                        </p:tav>
                                        <p:tav tm="100000">
                                          <p:val>
                                            <p:strVal val="#ppt_h"/>
                                          </p:val>
                                        </p:tav>
                                      </p:tavLst>
                                    </p:anim>
                                    <p:animEffect transition="in" filter="fade">
                                      <p:cBhvr>
                                        <p:cTn id="439" dur="500"/>
                                        <p:tgtEl>
                                          <p:spTgt spid="52493"/>
                                        </p:tgtEl>
                                      </p:cBhvr>
                                    </p:animEffect>
                                  </p:childTnLst>
                                </p:cTn>
                              </p:par>
                              <p:par>
                                <p:cTn id="440" presetID="53" presetClass="entr" presetSubtype="0" fill="hold" nodeType="withEffect">
                                  <p:stCondLst>
                                    <p:cond delay="400"/>
                                  </p:stCondLst>
                                  <p:childTnLst>
                                    <p:set>
                                      <p:cBhvr>
                                        <p:cTn id="441" dur="1" fill="hold">
                                          <p:stCondLst>
                                            <p:cond delay="0"/>
                                          </p:stCondLst>
                                        </p:cTn>
                                        <p:tgtEl>
                                          <p:spTgt spid="52494"/>
                                        </p:tgtEl>
                                        <p:attrNameLst>
                                          <p:attrName>style.visibility</p:attrName>
                                        </p:attrNameLst>
                                      </p:cBhvr>
                                      <p:to>
                                        <p:strVal val="visible"/>
                                      </p:to>
                                    </p:set>
                                    <p:anim calcmode="lin" valueType="num">
                                      <p:cBhvr>
                                        <p:cTn id="442" dur="500" fill="hold"/>
                                        <p:tgtEl>
                                          <p:spTgt spid="52494"/>
                                        </p:tgtEl>
                                        <p:attrNameLst>
                                          <p:attrName>ppt_w</p:attrName>
                                        </p:attrNameLst>
                                      </p:cBhvr>
                                      <p:tavLst>
                                        <p:tav tm="0">
                                          <p:val>
                                            <p:fltVal val="0"/>
                                          </p:val>
                                        </p:tav>
                                        <p:tav tm="100000">
                                          <p:val>
                                            <p:strVal val="#ppt_w"/>
                                          </p:val>
                                        </p:tav>
                                      </p:tavLst>
                                    </p:anim>
                                    <p:anim calcmode="lin" valueType="num">
                                      <p:cBhvr>
                                        <p:cTn id="443" dur="500" fill="hold"/>
                                        <p:tgtEl>
                                          <p:spTgt spid="52494"/>
                                        </p:tgtEl>
                                        <p:attrNameLst>
                                          <p:attrName>ppt_h</p:attrName>
                                        </p:attrNameLst>
                                      </p:cBhvr>
                                      <p:tavLst>
                                        <p:tav tm="0">
                                          <p:val>
                                            <p:fltVal val="0"/>
                                          </p:val>
                                        </p:tav>
                                        <p:tav tm="100000">
                                          <p:val>
                                            <p:strVal val="#ppt_h"/>
                                          </p:val>
                                        </p:tav>
                                      </p:tavLst>
                                    </p:anim>
                                    <p:animEffect transition="in" filter="fade">
                                      <p:cBhvr>
                                        <p:cTn id="444" dur="500"/>
                                        <p:tgtEl>
                                          <p:spTgt spid="52494"/>
                                        </p:tgtEl>
                                      </p:cBhvr>
                                    </p:animEffect>
                                  </p:childTnLst>
                                </p:cTn>
                              </p:par>
                              <p:par>
                                <p:cTn id="445" presetID="53" presetClass="entr" presetSubtype="0" fill="hold" nodeType="withEffect">
                                  <p:stCondLst>
                                    <p:cond delay="1300"/>
                                  </p:stCondLst>
                                  <p:childTnLst>
                                    <p:set>
                                      <p:cBhvr>
                                        <p:cTn id="446" dur="1" fill="hold">
                                          <p:stCondLst>
                                            <p:cond delay="0"/>
                                          </p:stCondLst>
                                        </p:cTn>
                                        <p:tgtEl>
                                          <p:spTgt spid="52495"/>
                                        </p:tgtEl>
                                        <p:attrNameLst>
                                          <p:attrName>style.visibility</p:attrName>
                                        </p:attrNameLst>
                                      </p:cBhvr>
                                      <p:to>
                                        <p:strVal val="visible"/>
                                      </p:to>
                                    </p:set>
                                    <p:anim calcmode="lin" valueType="num">
                                      <p:cBhvr>
                                        <p:cTn id="447" dur="500" fill="hold"/>
                                        <p:tgtEl>
                                          <p:spTgt spid="52495"/>
                                        </p:tgtEl>
                                        <p:attrNameLst>
                                          <p:attrName>ppt_w</p:attrName>
                                        </p:attrNameLst>
                                      </p:cBhvr>
                                      <p:tavLst>
                                        <p:tav tm="0">
                                          <p:val>
                                            <p:fltVal val="0"/>
                                          </p:val>
                                        </p:tav>
                                        <p:tav tm="100000">
                                          <p:val>
                                            <p:strVal val="#ppt_w"/>
                                          </p:val>
                                        </p:tav>
                                      </p:tavLst>
                                    </p:anim>
                                    <p:anim calcmode="lin" valueType="num">
                                      <p:cBhvr>
                                        <p:cTn id="448" dur="500" fill="hold"/>
                                        <p:tgtEl>
                                          <p:spTgt spid="52495"/>
                                        </p:tgtEl>
                                        <p:attrNameLst>
                                          <p:attrName>ppt_h</p:attrName>
                                        </p:attrNameLst>
                                      </p:cBhvr>
                                      <p:tavLst>
                                        <p:tav tm="0">
                                          <p:val>
                                            <p:fltVal val="0"/>
                                          </p:val>
                                        </p:tav>
                                        <p:tav tm="100000">
                                          <p:val>
                                            <p:strVal val="#ppt_h"/>
                                          </p:val>
                                        </p:tav>
                                      </p:tavLst>
                                    </p:anim>
                                    <p:animEffect transition="in" filter="fade">
                                      <p:cBhvr>
                                        <p:cTn id="449" dur="500"/>
                                        <p:tgtEl>
                                          <p:spTgt spid="52495"/>
                                        </p:tgtEl>
                                      </p:cBhvr>
                                    </p:animEffect>
                                  </p:childTnLst>
                                </p:cTn>
                              </p:par>
                              <p:par>
                                <p:cTn id="450" presetID="53" presetClass="entr" presetSubtype="0" fill="hold" nodeType="withEffect">
                                  <p:stCondLst>
                                    <p:cond delay="2300"/>
                                  </p:stCondLst>
                                  <p:childTnLst>
                                    <p:set>
                                      <p:cBhvr>
                                        <p:cTn id="451" dur="1" fill="hold">
                                          <p:stCondLst>
                                            <p:cond delay="0"/>
                                          </p:stCondLst>
                                        </p:cTn>
                                        <p:tgtEl>
                                          <p:spTgt spid="52496"/>
                                        </p:tgtEl>
                                        <p:attrNameLst>
                                          <p:attrName>style.visibility</p:attrName>
                                        </p:attrNameLst>
                                      </p:cBhvr>
                                      <p:to>
                                        <p:strVal val="visible"/>
                                      </p:to>
                                    </p:set>
                                    <p:anim calcmode="lin" valueType="num">
                                      <p:cBhvr>
                                        <p:cTn id="452" dur="500" fill="hold"/>
                                        <p:tgtEl>
                                          <p:spTgt spid="52496"/>
                                        </p:tgtEl>
                                        <p:attrNameLst>
                                          <p:attrName>ppt_w</p:attrName>
                                        </p:attrNameLst>
                                      </p:cBhvr>
                                      <p:tavLst>
                                        <p:tav tm="0">
                                          <p:val>
                                            <p:fltVal val="0"/>
                                          </p:val>
                                        </p:tav>
                                        <p:tav tm="100000">
                                          <p:val>
                                            <p:strVal val="#ppt_w"/>
                                          </p:val>
                                        </p:tav>
                                      </p:tavLst>
                                    </p:anim>
                                    <p:anim calcmode="lin" valueType="num">
                                      <p:cBhvr>
                                        <p:cTn id="453" dur="500" fill="hold"/>
                                        <p:tgtEl>
                                          <p:spTgt spid="52496"/>
                                        </p:tgtEl>
                                        <p:attrNameLst>
                                          <p:attrName>ppt_h</p:attrName>
                                        </p:attrNameLst>
                                      </p:cBhvr>
                                      <p:tavLst>
                                        <p:tav tm="0">
                                          <p:val>
                                            <p:fltVal val="0"/>
                                          </p:val>
                                        </p:tav>
                                        <p:tav tm="100000">
                                          <p:val>
                                            <p:strVal val="#ppt_h"/>
                                          </p:val>
                                        </p:tav>
                                      </p:tavLst>
                                    </p:anim>
                                    <p:animEffect transition="in" filter="fade">
                                      <p:cBhvr>
                                        <p:cTn id="454" dur="500"/>
                                        <p:tgtEl>
                                          <p:spTgt spid="52496"/>
                                        </p:tgtEl>
                                      </p:cBhvr>
                                    </p:animEffect>
                                  </p:childTnLst>
                                </p:cTn>
                              </p:par>
                              <p:par>
                                <p:cTn id="455" presetID="53" presetClass="entr" presetSubtype="0" fill="hold" nodeType="withEffect">
                                  <p:stCondLst>
                                    <p:cond delay="2800"/>
                                  </p:stCondLst>
                                  <p:childTnLst>
                                    <p:set>
                                      <p:cBhvr>
                                        <p:cTn id="456" dur="1" fill="hold">
                                          <p:stCondLst>
                                            <p:cond delay="0"/>
                                          </p:stCondLst>
                                        </p:cTn>
                                        <p:tgtEl>
                                          <p:spTgt spid="52497"/>
                                        </p:tgtEl>
                                        <p:attrNameLst>
                                          <p:attrName>style.visibility</p:attrName>
                                        </p:attrNameLst>
                                      </p:cBhvr>
                                      <p:to>
                                        <p:strVal val="visible"/>
                                      </p:to>
                                    </p:set>
                                    <p:anim calcmode="lin" valueType="num">
                                      <p:cBhvr>
                                        <p:cTn id="457" dur="500" fill="hold"/>
                                        <p:tgtEl>
                                          <p:spTgt spid="52497"/>
                                        </p:tgtEl>
                                        <p:attrNameLst>
                                          <p:attrName>ppt_w</p:attrName>
                                        </p:attrNameLst>
                                      </p:cBhvr>
                                      <p:tavLst>
                                        <p:tav tm="0">
                                          <p:val>
                                            <p:fltVal val="0"/>
                                          </p:val>
                                        </p:tav>
                                        <p:tav tm="100000">
                                          <p:val>
                                            <p:strVal val="#ppt_w"/>
                                          </p:val>
                                        </p:tav>
                                      </p:tavLst>
                                    </p:anim>
                                    <p:anim calcmode="lin" valueType="num">
                                      <p:cBhvr>
                                        <p:cTn id="458" dur="500" fill="hold"/>
                                        <p:tgtEl>
                                          <p:spTgt spid="52497"/>
                                        </p:tgtEl>
                                        <p:attrNameLst>
                                          <p:attrName>ppt_h</p:attrName>
                                        </p:attrNameLst>
                                      </p:cBhvr>
                                      <p:tavLst>
                                        <p:tav tm="0">
                                          <p:val>
                                            <p:fltVal val="0"/>
                                          </p:val>
                                        </p:tav>
                                        <p:tav tm="100000">
                                          <p:val>
                                            <p:strVal val="#ppt_h"/>
                                          </p:val>
                                        </p:tav>
                                      </p:tavLst>
                                    </p:anim>
                                    <p:animEffect transition="in" filter="fade">
                                      <p:cBhvr>
                                        <p:cTn id="459" dur="500"/>
                                        <p:tgtEl>
                                          <p:spTgt spid="52497"/>
                                        </p:tgtEl>
                                      </p:cBhvr>
                                    </p:animEffect>
                                  </p:childTnLst>
                                </p:cTn>
                              </p:par>
                              <p:par>
                                <p:cTn id="460" presetID="53" presetClass="entr" presetSubtype="0" fill="hold" nodeType="withEffect">
                                  <p:stCondLst>
                                    <p:cond delay="1000"/>
                                  </p:stCondLst>
                                  <p:childTnLst>
                                    <p:set>
                                      <p:cBhvr>
                                        <p:cTn id="461" dur="1" fill="hold">
                                          <p:stCondLst>
                                            <p:cond delay="0"/>
                                          </p:stCondLst>
                                        </p:cTn>
                                        <p:tgtEl>
                                          <p:spTgt spid="52498"/>
                                        </p:tgtEl>
                                        <p:attrNameLst>
                                          <p:attrName>style.visibility</p:attrName>
                                        </p:attrNameLst>
                                      </p:cBhvr>
                                      <p:to>
                                        <p:strVal val="visible"/>
                                      </p:to>
                                    </p:set>
                                    <p:anim calcmode="lin" valueType="num">
                                      <p:cBhvr>
                                        <p:cTn id="462" dur="500" fill="hold"/>
                                        <p:tgtEl>
                                          <p:spTgt spid="52498"/>
                                        </p:tgtEl>
                                        <p:attrNameLst>
                                          <p:attrName>ppt_w</p:attrName>
                                        </p:attrNameLst>
                                      </p:cBhvr>
                                      <p:tavLst>
                                        <p:tav tm="0">
                                          <p:val>
                                            <p:fltVal val="0"/>
                                          </p:val>
                                        </p:tav>
                                        <p:tav tm="100000">
                                          <p:val>
                                            <p:strVal val="#ppt_w"/>
                                          </p:val>
                                        </p:tav>
                                      </p:tavLst>
                                    </p:anim>
                                    <p:anim calcmode="lin" valueType="num">
                                      <p:cBhvr>
                                        <p:cTn id="463" dur="500" fill="hold"/>
                                        <p:tgtEl>
                                          <p:spTgt spid="52498"/>
                                        </p:tgtEl>
                                        <p:attrNameLst>
                                          <p:attrName>ppt_h</p:attrName>
                                        </p:attrNameLst>
                                      </p:cBhvr>
                                      <p:tavLst>
                                        <p:tav tm="0">
                                          <p:val>
                                            <p:fltVal val="0"/>
                                          </p:val>
                                        </p:tav>
                                        <p:tav tm="100000">
                                          <p:val>
                                            <p:strVal val="#ppt_h"/>
                                          </p:val>
                                        </p:tav>
                                      </p:tavLst>
                                    </p:anim>
                                    <p:animEffect transition="in" filter="fade">
                                      <p:cBhvr>
                                        <p:cTn id="464" dur="500"/>
                                        <p:tgtEl>
                                          <p:spTgt spid="52498"/>
                                        </p:tgtEl>
                                      </p:cBhvr>
                                    </p:animEffect>
                                  </p:childTnLst>
                                </p:cTn>
                              </p:par>
                              <p:par>
                                <p:cTn id="465" presetID="53" presetClass="entr" presetSubtype="0" fill="hold" nodeType="withEffect">
                                  <p:stCondLst>
                                    <p:cond delay="2200"/>
                                  </p:stCondLst>
                                  <p:childTnLst>
                                    <p:set>
                                      <p:cBhvr>
                                        <p:cTn id="466" dur="1" fill="hold">
                                          <p:stCondLst>
                                            <p:cond delay="0"/>
                                          </p:stCondLst>
                                        </p:cTn>
                                        <p:tgtEl>
                                          <p:spTgt spid="52499"/>
                                        </p:tgtEl>
                                        <p:attrNameLst>
                                          <p:attrName>style.visibility</p:attrName>
                                        </p:attrNameLst>
                                      </p:cBhvr>
                                      <p:to>
                                        <p:strVal val="visible"/>
                                      </p:to>
                                    </p:set>
                                    <p:anim calcmode="lin" valueType="num">
                                      <p:cBhvr>
                                        <p:cTn id="467" dur="500" fill="hold"/>
                                        <p:tgtEl>
                                          <p:spTgt spid="52499"/>
                                        </p:tgtEl>
                                        <p:attrNameLst>
                                          <p:attrName>ppt_w</p:attrName>
                                        </p:attrNameLst>
                                      </p:cBhvr>
                                      <p:tavLst>
                                        <p:tav tm="0">
                                          <p:val>
                                            <p:fltVal val="0"/>
                                          </p:val>
                                        </p:tav>
                                        <p:tav tm="100000">
                                          <p:val>
                                            <p:strVal val="#ppt_w"/>
                                          </p:val>
                                        </p:tav>
                                      </p:tavLst>
                                    </p:anim>
                                    <p:anim calcmode="lin" valueType="num">
                                      <p:cBhvr>
                                        <p:cTn id="468" dur="500" fill="hold"/>
                                        <p:tgtEl>
                                          <p:spTgt spid="52499"/>
                                        </p:tgtEl>
                                        <p:attrNameLst>
                                          <p:attrName>ppt_h</p:attrName>
                                        </p:attrNameLst>
                                      </p:cBhvr>
                                      <p:tavLst>
                                        <p:tav tm="0">
                                          <p:val>
                                            <p:fltVal val="0"/>
                                          </p:val>
                                        </p:tav>
                                        <p:tav tm="100000">
                                          <p:val>
                                            <p:strVal val="#ppt_h"/>
                                          </p:val>
                                        </p:tav>
                                      </p:tavLst>
                                    </p:anim>
                                    <p:animEffect transition="in" filter="fade">
                                      <p:cBhvr>
                                        <p:cTn id="469" dur="500"/>
                                        <p:tgtEl>
                                          <p:spTgt spid="52499"/>
                                        </p:tgtEl>
                                      </p:cBhvr>
                                    </p:animEffect>
                                  </p:childTnLst>
                                </p:cTn>
                              </p:par>
                              <p:par>
                                <p:cTn id="470" presetID="53" presetClass="entr" presetSubtype="0" fill="hold" nodeType="withEffect">
                                  <p:stCondLst>
                                    <p:cond delay="3000"/>
                                  </p:stCondLst>
                                  <p:childTnLst>
                                    <p:set>
                                      <p:cBhvr>
                                        <p:cTn id="471" dur="1" fill="hold">
                                          <p:stCondLst>
                                            <p:cond delay="0"/>
                                          </p:stCondLst>
                                        </p:cTn>
                                        <p:tgtEl>
                                          <p:spTgt spid="52500"/>
                                        </p:tgtEl>
                                        <p:attrNameLst>
                                          <p:attrName>style.visibility</p:attrName>
                                        </p:attrNameLst>
                                      </p:cBhvr>
                                      <p:to>
                                        <p:strVal val="visible"/>
                                      </p:to>
                                    </p:set>
                                    <p:anim calcmode="lin" valueType="num">
                                      <p:cBhvr>
                                        <p:cTn id="472" dur="500" fill="hold"/>
                                        <p:tgtEl>
                                          <p:spTgt spid="52500"/>
                                        </p:tgtEl>
                                        <p:attrNameLst>
                                          <p:attrName>ppt_w</p:attrName>
                                        </p:attrNameLst>
                                      </p:cBhvr>
                                      <p:tavLst>
                                        <p:tav tm="0">
                                          <p:val>
                                            <p:fltVal val="0"/>
                                          </p:val>
                                        </p:tav>
                                        <p:tav tm="100000">
                                          <p:val>
                                            <p:strVal val="#ppt_w"/>
                                          </p:val>
                                        </p:tav>
                                      </p:tavLst>
                                    </p:anim>
                                    <p:anim calcmode="lin" valueType="num">
                                      <p:cBhvr>
                                        <p:cTn id="473" dur="500" fill="hold"/>
                                        <p:tgtEl>
                                          <p:spTgt spid="52500"/>
                                        </p:tgtEl>
                                        <p:attrNameLst>
                                          <p:attrName>ppt_h</p:attrName>
                                        </p:attrNameLst>
                                      </p:cBhvr>
                                      <p:tavLst>
                                        <p:tav tm="0">
                                          <p:val>
                                            <p:fltVal val="0"/>
                                          </p:val>
                                        </p:tav>
                                        <p:tav tm="100000">
                                          <p:val>
                                            <p:strVal val="#ppt_h"/>
                                          </p:val>
                                        </p:tav>
                                      </p:tavLst>
                                    </p:anim>
                                    <p:animEffect transition="in" filter="fade">
                                      <p:cBhvr>
                                        <p:cTn id="474" dur="500"/>
                                        <p:tgtEl>
                                          <p:spTgt spid="52500"/>
                                        </p:tgtEl>
                                      </p:cBhvr>
                                    </p:animEffect>
                                  </p:childTnLst>
                                </p:cTn>
                              </p:par>
                              <p:par>
                                <p:cTn id="475" presetID="53" presetClass="entr" presetSubtype="0" fill="hold" nodeType="withEffect">
                                  <p:stCondLst>
                                    <p:cond delay="1100"/>
                                  </p:stCondLst>
                                  <p:childTnLst>
                                    <p:set>
                                      <p:cBhvr>
                                        <p:cTn id="476" dur="1" fill="hold">
                                          <p:stCondLst>
                                            <p:cond delay="0"/>
                                          </p:stCondLst>
                                        </p:cTn>
                                        <p:tgtEl>
                                          <p:spTgt spid="52501"/>
                                        </p:tgtEl>
                                        <p:attrNameLst>
                                          <p:attrName>style.visibility</p:attrName>
                                        </p:attrNameLst>
                                      </p:cBhvr>
                                      <p:to>
                                        <p:strVal val="visible"/>
                                      </p:to>
                                    </p:set>
                                    <p:anim calcmode="lin" valueType="num">
                                      <p:cBhvr>
                                        <p:cTn id="477" dur="500" fill="hold"/>
                                        <p:tgtEl>
                                          <p:spTgt spid="52501"/>
                                        </p:tgtEl>
                                        <p:attrNameLst>
                                          <p:attrName>ppt_w</p:attrName>
                                        </p:attrNameLst>
                                      </p:cBhvr>
                                      <p:tavLst>
                                        <p:tav tm="0">
                                          <p:val>
                                            <p:fltVal val="0"/>
                                          </p:val>
                                        </p:tav>
                                        <p:tav tm="100000">
                                          <p:val>
                                            <p:strVal val="#ppt_w"/>
                                          </p:val>
                                        </p:tav>
                                      </p:tavLst>
                                    </p:anim>
                                    <p:anim calcmode="lin" valueType="num">
                                      <p:cBhvr>
                                        <p:cTn id="478" dur="500" fill="hold"/>
                                        <p:tgtEl>
                                          <p:spTgt spid="52501"/>
                                        </p:tgtEl>
                                        <p:attrNameLst>
                                          <p:attrName>ppt_h</p:attrName>
                                        </p:attrNameLst>
                                      </p:cBhvr>
                                      <p:tavLst>
                                        <p:tav tm="0">
                                          <p:val>
                                            <p:fltVal val="0"/>
                                          </p:val>
                                        </p:tav>
                                        <p:tav tm="100000">
                                          <p:val>
                                            <p:strVal val="#ppt_h"/>
                                          </p:val>
                                        </p:tav>
                                      </p:tavLst>
                                    </p:anim>
                                    <p:animEffect transition="in" filter="fade">
                                      <p:cBhvr>
                                        <p:cTn id="479" dur="500"/>
                                        <p:tgtEl>
                                          <p:spTgt spid="52501"/>
                                        </p:tgtEl>
                                      </p:cBhvr>
                                    </p:animEffect>
                                  </p:childTnLst>
                                </p:cTn>
                              </p:par>
                              <p:par>
                                <p:cTn id="480" presetID="53" presetClass="entr" presetSubtype="0" fill="hold" nodeType="withEffect">
                                  <p:stCondLst>
                                    <p:cond delay="1800"/>
                                  </p:stCondLst>
                                  <p:childTnLst>
                                    <p:set>
                                      <p:cBhvr>
                                        <p:cTn id="481" dur="1" fill="hold">
                                          <p:stCondLst>
                                            <p:cond delay="0"/>
                                          </p:stCondLst>
                                        </p:cTn>
                                        <p:tgtEl>
                                          <p:spTgt spid="52502"/>
                                        </p:tgtEl>
                                        <p:attrNameLst>
                                          <p:attrName>style.visibility</p:attrName>
                                        </p:attrNameLst>
                                      </p:cBhvr>
                                      <p:to>
                                        <p:strVal val="visible"/>
                                      </p:to>
                                    </p:set>
                                    <p:anim calcmode="lin" valueType="num">
                                      <p:cBhvr>
                                        <p:cTn id="482" dur="500" fill="hold"/>
                                        <p:tgtEl>
                                          <p:spTgt spid="52502"/>
                                        </p:tgtEl>
                                        <p:attrNameLst>
                                          <p:attrName>ppt_w</p:attrName>
                                        </p:attrNameLst>
                                      </p:cBhvr>
                                      <p:tavLst>
                                        <p:tav tm="0">
                                          <p:val>
                                            <p:fltVal val="0"/>
                                          </p:val>
                                        </p:tav>
                                        <p:tav tm="100000">
                                          <p:val>
                                            <p:strVal val="#ppt_w"/>
                                          </p:val>
                                        </p:tav>
                                      </p:tavLst>
                                    </p:anim>
                                    <p:anim calcmode="lin" valueType="num">
                                      <p:cBhvr>
                                        <p:cTn id="483" dur="500" fill="hold"/>
                                        <p:tgtEl>
                                          <p:spTgt spid="52502"/>
                                        </p:tgtEl>
                                        <p:attrNameLst>
                                          <p:attrName>ppt_h</p:attrName>
                                        </p:attrNameLst>
                                      </p:cBhvr>
                                      <p:tavLst>
                                        <p:tav tm="0">
                                          <p:val>
                                            <p:fltVal val="0"/>
                                          </p:val>
                                        </p:tav>
                                        <p:tav tm="100000">
                                          <p:val>
                                            <p:strVal val="#ppt_h"/>
                                          </p:val>
                                        </p:tav>
                                      </p:tavLst>
                                    </p:anim>
                                    <p:animEffect transition="in" filter="fade">
                                      <p:cBhvr>
                                        <p:cTn id="484" dur="500"/>
                                        <p:tgtEl>
                                          <p:spTgt spid="52502"/>
                                        </p:tgtEl>
                                      </p:cBhvr>
                                    </p:animEffect>
                                  </p:childTnLst>
                                </p:cTn>
                              </p:par>
                              <p:par>
                                <p:cTn id="485" presetID="53" presetClass="entr" presetSubtype="0" fill="hold" nodeType="withEffect">
                                  <p:stCondLst>
                                    <p:cond delay="2600"/>
                                  </p:stCondLst>
                                  <p:childTnLst>
                                    <p:set>
                                      <p:cBhvr>
                                        <p:cTn id="486" dur="1" fill="hold">
                                          <p:stCondLst>
                                            <p:cond delay="0"/>
                                          </p:stCondLst>
                                        </p:cTn>
                                        <p:tgtEl>
                                          <p:spTgt spid="52503"/>
                                        </p:tgtEl>
                                        <p:attrNameLst>
                                          <p:attrName>style.visibility</p:attrName>
                                        </p:attrNameLst>
                                      </p:cBhvr>
                                      <p:to>
                                        <p:strVal val="visible"/>
                                      </p:to>
                                    </p:set>
                                    <p:anim calcmode="lin" valueType="num">
                                      <p:cBhvr>
                                        <p:cTn id="487" dur="500" fill="hold"/>
                                        <p:tgtEl>
                                          <p:spTgt spid="52503"/>
                                        </p:tgtEl>
                                        <p:attrNameLst>
                                          <p:attrName>ppt_w</p:attrName>
                                        </p:attrNameLst>
                                      </p:cBhvr>
                                      <p:tavLst>
                                        <p:tav tm="0">
                                          <p:val>
                                            <p:fltVal val="0"/>
                                          </p:val>
                                        </p:tav>
                                        <p:tav tm="100000">
                                          <p:val>
                                            <p:strVal val="#ppt_w"/>
                                          </p:val>
                                        </p:tav>
                                      </p:tavLst>
                                    </p:anim>
                                    <p:anim calcmode="lin" valueType="num">
                                      <p:cBhvr>
                                        <p:cTn id="488" dur="500" fill="hold"/>
                                        <p:tgtEl>
                                          <p:spTgt spid="52503"/>
                                        </p:tgtEl>
                                        <p:attrNameLst>
                                          <p:attrName>ppt_h</p:attrName>
                                        </p:attrNameLst>
                                      </p:cBhvr>
                                      <p:tavLst>
                                        <p:tav tm="0">
                                          <p:val>
                                            <p:fltVal val="0"/>
                                          </p:val>
                                        </p:tav>
                                        <p:tav tm="100000">
                                          <p:val>
                                            <p:strVal val="#ppt_h"/>
                                          </p:val>
                                        </p:tav>
                                      </p:tavLst>
                                    </p:anim>
                                    <p:animEffect transition="in" filter="fade">
                                      <p:cBhvr>
                                        <p:cTn id="489" dur="500"/>
                                        <p:tgtEl>
                                          <p:spTgt spid="52503"/>
                                        </p:tgtEl>
                                      </p:cBhvr>
                                    </p:animEffect>
                                  </p:childTnLst>
                                </p:cTn>
                              </p:par>
                              <p:par>
                                <p:cTn id="490" presetID="53" presetClass="entr" presetSubtype="0" fill="hold" nodeType="withEffect">
                                  <p:stCondLst>
                                    <p:cond delay="0"/>
                                  </p:stCondLst>
                                  <p:childTnLst>
                                    <p:set>
                                      <p:cBhvr>
                                        <p:cTn id="491" dur="1" fill="hold">
                                          <p:stCondLst>
                                            <p:cond delay="0"/>
                                          </p:stCondLst>
                                        </p:cTn>
                                        <p:tgtEl>
                                          <p:spTgt spid="52504"/>
                                        </p:tgtEl>
                                        <p:attrNameLst>
                                          <p:attrName>style.visibility</p:attrName>
                                        </p:attrNameLst>
                                      </p:cBhvr>
                                      <p:to>
                                        <p:strVal val="visible"/>
                                      </p:to>
                                    </p:set>
                                    <p:anim calcmode="lin" valueType="num">
                                      <p:cBhvr>
                                        <p:cTn id="492" dur="500" fill="hold"/>
                                        <p:tgtEl>
                                          <p:spTgt spid="52504"/>
                                        </p:tgtEl>
                                        <p:attrNameLst>
                                          <p:attrName>ppt_w</p:attrName>
                                        </p:attrNameLst>
                                      </p:cBhvr>
                                      <p:tavLst>
                                        <p:tav tm="0">
                                          <p:val>
                                            <p:fltVal val="0"/>
                                          </p:val>
                                        </p:tav>
                                        <p:tav tm="100000">
                                          <p:val>
                                            <p:strVal val="#ppt_w"/>
                                          </p:val>
                                        </p:tav>
                                      </p:tavLst>
                                    </p:anim>
                                    <p:anim calcmode="lin" valueType="num">
                                      <p:cBhvr>
                                        <p:cTn id="493" dur="500" fill="hold"/>
                                        <p:tgtEl>
                                          <p:spTgt spid="52504"/>
                                        </p:tgtEl>
                                        <p:attrNameLst>
                                          <p:attrName>ppt_h</p:attrName>
                                        </p:attrNameLst>
                                      </p:cBhvr>
                                      <p:tavLst>
                                        <p:tav tm="0">
                                          <p:val>
                                            <p:fltVal val="0"/>
                                          </p:val>
                                        </p:tav>
                                        <p:tav tm="100000">
                                          <p:val>
                                            <p:strVal val="#ppt_h"/>
                                          </p:val>
                                        </p:tav>
                                      </p:tavLst>
                                    </p:anim>
                                    <p:animEffect transition="in" filter="fade">
                                      <p:cBhvr>
                                        <p:cTn id="494" dur="500"/>
                                        <p:tgtEl>
                                          <p:spTgt spid="52504"/>
                                        </p:tgtEl>
                                      </p:cBhvr>
                                    </p:animEffect>
                                  </p:childTnLst>
                                </p:cTn>
                              </p:par>
                              <p:par>
                                <p:cTn id="495" presetID="53" presetClass="entr" presetSubtype="0" fill="hold" nodeType="withEffect">
                                  <p:stCondLst>
                                    <p:cond delay="800"/>
                                  </p:stCondLst>
                                  <p:childTnLst>
                                    <p:set>
                                      <p:cBhvr>
                                        <p:cTn id="496" dur="1" fill="hold">
                                          <p:stCondLst>
                                            <p:cond delay="0"/>
                                          </p:stCondLst>
                                        </p:cTn>
                                        <p:tgtEl>
                                          <p:spTgt spid="52505"/>
                                        </p:tgtEl>
                                        <p:attrNameLst>
                                          <p:attrName>style.visibility</p:attrName>
                                        </p:attrNameLst>
                                      </p:cBhvr>
                                      <p:to>
                                        <p:strVal val="visible"/>
                                      </p:to>
                                    </p:set>
                                    <p:anim calcmode="lin" valueType="num">
                                      <p:cBhvr>
                                        <p:cTn id="497" dur="500" fill="hold"/>
                                        <p:tgtEl>
                                          <p:spTgt spid="52505"/>
                                        </p:tgtEl>
                                        <p:attrNameLst>
                                          <p:attrName>ppt_w</p:attrName>
                                        </p:attrNameLst>
                                      </p:cBhvr>
                                      <p:tavLst>
                                        <p:tav tm="0">
                                          <p:val>
                                            <p:fltVal val="0"/>
                                          </p:val>
                                        </p:tav>
                                        <p:tav tm="100000">
                                          <p:val>
                                            <p:strVal val="#ppt_w"/>
                                          </p:val>
                                        </p:tav>
                                      </p:tavLst>
                                    </p:anim>
                                    <p:anim calcmode="lin" valueType="num">
                                      <p:cBhvr>
                                        <p:cTn id="498" dur="500" fill="hold"/>
                                        <p:tgtEl>
                                          <p:spTgt spid="52505"/>
                                        </p:tgtEl>
                                        <p:attrNameLst>
                                          <p:attrName>ppt_h</p:attrName>
                                        </p:attrNameLst>
                                      </p:cBhvr>
                                      <p:tavLst>
                                        <p:tav tm="0">
                                          <p:val>
                                            <p:fltVal val="0"/>
                                          </p:val>
                                        </p:tav>
                                        <p:tav tm="100000">
                                          <p:val>
                                            <p:strVal val="#ppt_h"/>
                                          </p:val>
                                        </p:tav>
                                      </p:tavLst>
                                    </p:anim>
                                    <p:animEffect transition="in" filter="fade">
                                      <p:cBhvr>
                                        <p:cTn id="499" dur="500"/>
                                        <p:tgtEl>
                                          <p:spTgt spid="52505"/>
                                        </p:tgtEl>
                                      </p:cBhvr>
                                    </p:animEffect>
                                  </p:childTnLst>
                                </p:cTn>
                              </p:par>
                              <p:par>
                                <p:cTn id="500" presetID="53" presetClass="entr" presetSubtype="0" fill="hold" nodeType="withEffect">
                                  <p:stCondLst>
                                    <p:cond delay="1800"/>
                                  </p:stCondLst>
                                  <p:childTnLst>
                                    <p:set>
                                      <p:cBhvr>
                                        <p:cTn id="501" dur="1" fill="hold">
                                          <p:stCondLst>
                                            <p:cond delay="0"/>
                                          </p:stCondLst>
                                        </p:cTn>
                                        <p:tgtEl>
                                          <p:spTgt spid="52506"/>
                                        </p:tgtEl>
                                        <p:attrNameLst>
                                          <p:attrName>style.visibility</p:attrName>
                                        </p:attrNameLst>
                                      </p:cBhvr>
                                      <p:to>
                                        <p:strVal val="visible"/>
                                      </p:to>
                                    </p:set>
                                    <p:anim calcmode="lin" valueType="num">
                                      <p:cBhvr>
                                        <p:cTn id="502" dur="500" fill="hold"/>
                                        <p:tgtEl>
                                          <p:spTgt spid="52506"/>
                                        </p:tgtEl>
                                        <p:attrNameLst>
                                          <p:attrName>ppt_w</p:attrName>
                                        </p:attrNameLst>
                                      </p:cBhvr>
                                      <p:tavLst>
                                        <p:tav tm="0">
                                          <p:val>
                                            <p:fltVal val="0"/>
                                          </p:val>
                                        </p:tav>
                                        <p:tav tm="100000">
                                          <p:val>
                                            <p:strVal val="#ppt_w"/>
                                          </p:val>
                                        </p:tav>
                                      </p:tavLst>
                                    </p:anim>
                                    <p:anim calcmode="lin" valueType="num">
                                      <p:cBhvr>
                                        <p:cTn id="503" dur="500" fill="hold"/>
                                        <p:tgtEl>
                                          <p:spTgt spid="52506"/>
                                        </p:tgtEl>
                                        <p:attrNameLst>
                                          <p:attrName>ppt_h</p:attrName>
                                        </p:attrNameLst>
                                      </p:cBhvr>
                                      <p:tavLst>
                                        <p:tav tm="0">
                                          <p:val>
                                            <p:fltVal val="0"/>
                                          </p:val>
                                        </p:tav>
                                        <p:tav tm="100000">
                                          <p:val>
                                            <p:strVal val="#ppt_h"/>
                                          </p:val>
                                        </p:tav>
                                      </p:tavLst>
                                    </p:anim>
                                    <p:animEffect transition="in" filter="fade">
                                      <p:cBhvr>
                                        <p:cTn id="504" dur="500"/>
                                        <p:tgtEl>
                                          <p:spTgt spid="52506"/>
                                        </p:tgtEl>
                                      </p:cBhvr>
                                    </p:animEffect>
                                  </p:childTnLst>
                                </p:cTn>
                              </p:par>
                              <p:par>
                                <p:cTn id="505" presetID="53" presetClass="entr" presetSubtype="0" fill="hold" nodeType="withEffect">
                                  <p:stCondLst>
                                    <p:cond delay="0"/>
                                  </p:stCondLst>
                                  <p:childTnLst>
                                    <p:set>
                                      <p:cBhvr>
                                        <p:cTn id="506" dur="1" fill="hold">
                                          <p:stCondLst>
                                            <p:cond delay="0"/>
                                          </p:stCondLst>
                                        </p:cTn>
                                        <p:tgtEl>
                                          <p:spTgt spid="52507"/>
                                        </p:tgtEl>
                                        <p:attrNameLst>
                                          <p:attrName>style.visibility</p:attrName>
                                        </p:attrNameLst>
                                      </p:cBhvr>
                                      <p:to>
                                        <p:strVal val="visible"/>
                                      </p:to>
                                    </p:set>
                                    <p:anim calcmode="lin" valueType="num">
                                      <p:cBhvr>
                                        <p:cTn id="507" dur="500" fill="hold"/>
                                        <p:tgtEl>
                                          <p:spTgt spid="52507"/>
                                        </p:tgtEl>
                                        <p:attrNameLst>
                                          <p:attrName>ppt_w</p:attrName>
                                        </p:attrNameLst>
                                      </p:cBhvr>
                                      <p:tavLst>
                                        <p:tav tm="0">
                                          <p:val>
                                            <p:fltVal val="0"/>
                                          </p:val>
                                        </p:tav>
                                        <p:tav tm="100000">
                                          <p:val>
                                            <p:strVal val="#ppt_w"/>
                                          </p:val>
                                        </p:tav>
                                      </p:tavLst>
                                    </p:anim>
                                    <p:anim calcmode="lin" valueType="num">
                                      <p:cBhvr>
                                        <p:cTn id="508" dur="500" fill="hold"/>
                                        <p:tgtEl>
                                          <p:spTgt spid="52507"/>
                                        </p:tgtEl>
                                        <p:attrNameLst>
                                          <p:attrName>ppt_h</p:attrName>
                                        </p:attrNameLst>
                                      </p:cBhvr>
                                      <p:tavLst>
                                        <p:tav tm="0">
                                          <p:val>
                                            <p:fltVal val="0"/>
                                          </p:val>
                                        </p:tav>
                                        <p:tav tm="100000">
                                          <p:val>
                                            <p:strVal val="#ppt_h"/>
                                          </p:val>
                                        </p:tav>
                                      </p:tavLst>
                                    </p:anim>
                                    <p:animEffect transition="in" filter="fade">
                                      <p:cBhvr>
                                        <p:cTn id="509" dur="500"/>
                                        <p:tgtEl>
                                          <p:spTgt spid="52507"/>
                                        </p:tgtEl>
                                      </p:cBhvr>
                                    </p:animEffect>
                                  </p:childTnLst>
                                </p:cTn>
                              </p:par>
                              <p:par>
                                <p:cTn id="510" presetID="53" presetClass="entr" presetSubtype="0" fill="hold" nodeType="withEffect">
                                  <p:stCondLst>
                                    <p:cond delay="2600"/>
                                  </p:stCondLst>
                                  <p:childTnLst>
                                    <p:set>
                                      <p:cBhvr>
                                        <p:cTn id="511" dur="1" fill="hold">
                                          <p:stCondLst>
                                            <p:cond delay="0"/>
                                          </p:stCondLst>
                                        </p:cTn>
                                        <p:tgtEl>
                                          <p:spTgt spid="52508"/>
                                        </p:tgtEl>
                                        <p:attrNameLst>
                                          <p:attrName>style.visibility</p:attrName>
                                        </p:attrNameLst>
                                      </p:cBhvr>
                                      <p:to>
                                        <p:strVal val="visible"/>
                                      </p:to>
                                    </p:set>
                                    <p:anim calcmode="lin" valueType="num">
                                      <p:cBhvr>
                                        <p:cTn id="512" dur="500" fill="hold"/>
                                        <p:tgtEl>
                                          <p:spTgt spid="52508"/>
                                        </p:tgtEl>
                                        <p:attrNameLst>
                                          <p:attrName>ppt_w</p:attrName>
                                        </p:attrNameLst>
                                      </p:cBhvr>
                                      <p:tavLst>
                                        <p:tav tm="0">
                                          <p:val>
                                            <p:fltVal val="0"/>
                                          </p:val>
                                        </p:tav>
                                        <p:tav tm="100000">
                                          <p:val>
                                            <p:strVal val="#ppt_w"/>
                                          </p:val>
                                        </p:tav>
                                      </p:tavLst>
                                    </p:anim>
                                    <p:anim calcmode="lin" valueType="num">
                                      <p:cBhvr>
                                        <p:cTn id="513" dur="500" fill="hold"/>
                                        <p:tgtEl>
                                          <p:spTgt spid="52508"/>
                                        </p:tgtEl>
                                        <p:attrNameLst>
                                          <p:attrName>ppt_h</p:attrName>
                                        </p:attrNameLst>
                                      </p:cBhvr>
                                      <p:tavLst>
                                        <p:tav tm="0">
                                          <p:val>
                                            <p:fltVal val="0"/>
                                          </p:val>
                                        </p:tav>
                                        <p:tav tm="100000">
                                          <p:val>
                                            <p:strVal val="#ppt_h"/>
                                          </p:val>
                                        </p:tav>
                                      </p:tavLst>
                                    </p:anim>
                                    <p:animEffect transition="in" filter="fade">
                                      <p:cBhvr>
                                        <p:cTn id="514" dur="500"/>
                                        <p:tgtEl>
                                          <p:spTgt spid="52508"/>
                                        </p:tgtEl>
                                      </p:cBhvr>
                                    </p:animEffect>
                                  </p:childTnLst>
                                </p:cTn>
                              </p:par>
                              <p:par>
                                <p:cTn id="515" presetID="53" presetClass="entr" presetSubtype="0" fill="hold" nodeType="withEffect">
                                  <p:stCondLst>
                                    <p:cond delay="0"/>
                                  </p:stCondLst>
                                  <p:childTnLst>
                                    <p:set>
                                      <p:cBhvr>
                                        <p:cTn id="516" dur="1" fill="hold">
                                          <p:stCondLst>
                                            <p:cond delay="0"/>
                                          </p:stCondLst>
                                        </p:cTn>
                                        <p:tgtEl>
                                          <p:spTgt spid="52509"/>
                                        </p:tgtEl>
                                        <p:attrNameLst>
                                          <p:attrName>style.visibility</p:attrName>
                                        </p:attrNameLst>
                                      </p:cBhvr>
                                      <p:to>
                                        <p:strVal val="visible"/>
                                      </p:to>
                                    </p:set>
                                    <p:anim calcmode="lin" valueType="num">
                                      <p:cBhvr>
                                        <p:cTn id="517" dur="500" fill="hold"/>
                                        <p:tgtEl>
                                          <p:spTgt spid="52509"/>
                                        </p:tgtEl>
                                        <p:attrNameLst>
                                          <p:attrName>ppt_w</p:attrName>
                                        </p:attrNameLst>
                                      </p:cBhvr>
                                      <p:tavLst>
                                        <p:tav tm="0">
                                          <p:val>
                                            <p:fltVal val="0"/>
                                          </p:val>
                                        </p:tav>
                                        <p:tav tm="100000">
                                          <p:val>
                                            <p:strVal val="#ppt_w"/>
                                          </p:val>
                                        </p:tav>
                                      </p:tavLst>
                                    </p:anim>
                                    <p:anim calcmode="lin" valueType="num">
                                      <p:cBhvr>
                                        <p:cTn id="518" dur="500" fill="hold"/>
                                        <p:tgtEl>
                                          <p:spTgt spid="52509"/>
                                        </p:tgtEl>
                                        <p:attrNameLst>
                                          <p:attrName>ppt_h</p:attrName>
                                        </p:attrNameLst>
                                      </p:cBhvr>
                                      <p:tavLst>
                                        <p:tav tm="0">
                                          <p:val>
                                            <p:fltVal val="0"/>
                                          </p:val>
                                        </p:tav>
                                        <p:tav tm="100000">
                                          <p:val>
                                            <p:strVal val="#ppt_h"/>
                                          </p:val>
                                        </p:tav>
                                      </p:tavLst>
                                    </p:anim>
                                    <p:animEffect transition="in" filter="fade">
                                      <p:cBhvr>
                                        <p:cTn id="519" dur="500"/>
                                        <p:tgtEl>
                                          <p:spTgt spid="52509"/>
                                        </p:tgtEl>
                                      </p:cBhvr>
                                    </p:animEffect>
                                  </p:childTnLst>
                                </p:cTn>
                              </p:par>
                              <p:par>
                                <p:cTn id="520" presetID="53" presetClass="entr" presetSubtype="0" fill="hold" nodeType="withEffect">
                                  <p:stCondLst>
                                    <p:cond delay="2900"/>
                                  </p:stCondLst>
                                  <p:childTnLst>
                                    <p:set>
                                      <p:cBhvr>
                                        <p:cTn id="521" dur="1" fill="hold">
                                          <p:stCondLst>
                                            <p:cond delay="0"/>
                                          </p:stCondLst>
                                        </p:cTn>
                                        <p:tgtEl>
                                          <p:spTgt spid="52510"/>
                                        </p:tgtEl>
                                        <p:attrNameLst>
                                          <p:attrName>style.visibility</p:attrName>
                                        </p:attrNameLst>
                                      </p:cBhvr>
                                      <p:to>
                                        <p:strVal val="visible"/>
                                      </p:to>
                                    </p:set>
                                    <p:anim calcmode="lin" valueType="num">
                                      <p:cBhvr>
                                        <p:cTn id="522" dur="500" fill="hold"/>
                                        <p:tgtEl>
                                          <p:spTgt spid="52510"/>
                                        </p:tgtEl>
                                        <p:attrNameLst>
                                          <p:attrName>ppt_w</p:attrName>
                                        </p:attrNameLst>
                                      </p:cBhvr>
                                      <p:tavLst>
                                        <p:tav tm="0">
                                          <p:val>
                                            <p:fltVal val="0"/>
                                          </p:val>
                                        </p:tav>
                                        <p:tav tm="100000">
                                          <p:val>
                                            <p:strVal val="#ppt_w"/>
                                          </p:val>
                                        </p:tav>
                                      </p:tavLst>
                                    </p:anim>
                                    <p:anim calcmode="lin" valueType="num">
                                      <p:cBhvr>
                                        <p:cTn id="523" dur="500" fill="hold"/>
                                        <p:tgtEl>
                                          <p:spTgt spid="52510"/>
                                        </p:tgtEl>
                                        <p:attrNameLst>
                                          <p:attrName>ppt_h</p:attrName>
                                        </p:attrNameLst>
                                      </p:cBhvr>
                                      <p:tavLst>
                                        <p:tav tm="0">
                                          <p:val>
                                            <p:fltVal val="0"/>
                                          </p:val>
                                        </p:tav>
                                        <p:tav tm="100000">
                                          <p:val>
                                            <p:strVal val="#ppt_h"/>
                                          </p:val>
                                        </p:tav>
                                      </p:tavLst>
                                    </p:anim>
                                    <p:animEffect transition="in" filter="fade">
                                      <p:cBhvr>
                                        <p:cTn id="524" dur="500"/>
                                        <p:tgtEl>
                                          <p:spTgt spid="52510"/>
                                        </p:tgtEl>
                                      </p:cBhvr>
                                    </p:animEffect>
                                  </p:childTnLst>
                                </p:cTn>
                              </p:par>
                              <p:par>
                                <p:cTn id="525" presetID="53" presetClass="entr" presetSubtype="0" fill="hold" nodeType="withEffect">
                                  <p:stCondLst>
                                    <p:cond delay="400"/>
                                  </p:stCondLst>
                                  <p:childTnLst>
                                    <p:set>
                                      <p:cBhvr>
                                        <p:cTn id="526" dur="1" fill="hold">
                                          <p:stCondLst>
                                            <p:cond delay="0"/>
                                          </p:stCondLst>
                                        </p:cTn>
                                        <p:tgtEl>
                                          <p:spTgt spid="52511"/>
                                        </p:tgtEl>
                                        <p:attrNameLst>
                                          <p:attrName>style.visibility</p:attrName>
                                        </p:attrNameLst>
                                      </p:cBhvr>
                                      <p:to>
                                        <p:strVal val="visible"/>
                                      </p:to>
                                    </p:set>
                                    <p:anim calcmode="lin" valueType="num">
                                      <p:cBhvr>
                                        <p:cTn id="527" dur="500" fill="hold"/>
                                        <p:tgtEl>
                                          <p:spTgt spid="52511"/>
                                        </p:tgtEl>
                                        <p:attrNameLst>
                                          <p:attrName>ppt_w</p:attrName>
                                        </p:attrNameLst>
                                      </p:cBhvr>
                                      <p:tavLst>
                                        <p:tav tm="0">
                                          <p:val>
                                            <p:fltVal val="0"/>
                                          </p:val>
                                        </p:tav>
                                        <p:tav tm="100000">
                                          <p:val>
                                            <p:strVal val="#ppt_w"/>
                                          </p:val>
                                        </p:tav>
                                      </p:tavLst>
                                    </p:anim>
                                    <p:anim calcmode="lin" valueType="num">
                                      <p:cBhvr>
                                        <p:cTn id="528" dur="500" fill="hold"/>
                                        <p:tgtEl>
                                          <p:spTgt spid="52511"/>
                                        </p:tgtEl>
                                        <p:attrNameLst>
                                          <p:attrName>ppt_h</p:attrName>
                                        </p:attrNameLst>
                                      </p:cBhvr>
                                      <p:tavLst>
                                        <p:tav tm="0">
                                          <p:val>
                                            <p:fltVal val="0"/>
                                          </p:val>
                                        </p:tav>
                                        <p:tav tm="100000">
                                          <p:val>
                                            <p:strVal val="#ppt_h"/>
                                          </p:val>
                                        </p:tav>
                                      </p:tavLst>
                                    </p:anim>
                                    <p:animEffect transition="in" filter="fade">
                                      <p:cBhvr>
                                        <p:cTn id="529" dur="500"/>
                                        <p:tgtEl>
                                          <p:spTgt spid="52511"/>
                                        </p:tgtEl>
                                      </p:cBhvr>
                                    </p:animEffect>
                                  </p:childTnLst>
                                </p:cTn>
                              </p:par>
                              <p:par>
                                <p:cTn id="530" presetID="53" presetClass="entr" presetSubtype="0" fill="hold" nodeType="withEffect">
                                  <p:stCondLst>
                                    <p:cond delay="1500"/>
                                  </p:stCondLst>
                                  <p:childTnLst>
                                    <p:set>
                                      <p:cBhvr>
                                        <p:cTn id="531" dur="1" fill="hold">
                                          <p:stCondLst>
                                            <p:cond delay="0"/>
                                          </p:stCondLst>
                                        </p:cTn>
                                        <p:tgtEl>
                                          <p:spTgt spid="52512"/>
                                        </p:tgtEl>
                                        <p:attrNameLst>
                                          <p:attrName>style.visibility</p:attrName>
                                        </p:attrNameLst>
                                      </p:cBhvr>
                                      <p:to>
                                        <p:strVal val="visible"/>
                                      </p:to>
                                    </p:set>
                                    <p:anim calcmode="lin" valueType="num">
                                      <p:cBhvr>
                                        <p:cTn id="532" dur="500" fill="hold"/>
                                        <p:tgtEl>
                                          <p:spTgt spid="52512"/>
                                        </p:tgtEl>
                                        <p:attrNameLst>
                                          <p:attrName>ppt_w</p:attrName>
                                        </p:attrNameLst>
                                      </p:cBhvr>
                                      <p:tavLst>
                                        <p:tav tm="0">
                                          <p:val>
                                            <p:fltVal val="0"/>
                                          </p:val>
                                        </p:tav>
                                        <p:tav tm="100000">
                                          <p:val>
                                            <p:strVal val="#ppt_w"/>
                                          </p:val>
                                        </p:tav>
                                      </p:tavLst>
                                    </p:anim>
                                    <p:anim calcmode="lin" valueType="num">
                                      <p:cBhvr>
                                        <p:cTn id="533" dur="500" fill="hold"/>
                                        <p:tgtEl>
                                          <p:spTgt spid="52512"/>
                                        </p:tgtEl>
                                        <p:attrNameLst>
                                          <p:attrName>ppt_h</p:attrName>
                                        </p:attrNameLst>
                                      </p:cBhvr>
                                      <p:tavLst>
                                        <p:tav tm="0">
                                          <p:val>
                                            <p:fltVal val="0"/>
                                          </p:val>
                                        </p:tav>
                                        <p:tav tm="100000">
                                          <p:val>
                                            <p:strVal val="#ppt_h"/>
                                          </p:val>
                                        </p:tav>
                                      </p:tavLst>
                                    </p:anim>
                                    <p:animEffect transition="in" filter="fade">
                                      <p:cBhvr>
                                        <p:cTn id="534" dur="500"/>
                                        <p:tgtEl>
                                          <p:spTgt spid="52512"/>
                                        </p:tgtEl>
                                      </p:cBhvr>
                                    </p:animEffect>
                                  </p:childTnLst>
                                </p:cTn>
                              </p:par>
                              <p:par>
                                <p:cTn id="535" presetID="53" presetClass="entr" presetSubtype="0" fill="hold" nodeType="withEffect">
                                  <p:stCondLst>
                                    <p:cond delay="2200"/>
                                  </p:stCondLst>
                                  <p:childTnLst>
                                    <p:set>
                                      <p:cBhvr>
                                        <p:cTn id="536" dur="1" fill="hold">
                                          <p:stCondLst>
                                            <p:cond delay="0"/>
                                          </p:stCondLst>
                                        </p:cTn>
                                        <p:tgtEl>
                                          <p:spTgt spid="52513"/>
                                        </p:tgtEl>
                                        <p:attrNameLst>
                                          <p:attrName>style.visibility</p:attrName>
                                        </p:attrNameLst>
                                      </p:cBhvr>
                                      <p:to>
                                        <p:strVal val="visible"/>
                                      </p:to>
                                    </p:set>
                                    <p:anim calcmode="lin" valueType="num">
                                      <p:cBhvr>
                                        <p:cTn id="537" dur="500" fill="hold"/>
                                        <p:tgtEl>
                                          <p:spTgt spid="52513"/>
                                        </p:tgtEl>
                                        <p:attrNameLst>
                                          <p:attrName>ppt_w</p:attrName>
                                        </p:attrNameLst>
                                      </p:cBhvr>
                                      <p:tavLst>
                                        <p:tav tm="0">
                                          <p:val>
                                            <p:fltVal val="0"/>
                                          </p:val>
                                        </p:tav>
                                        <p:tav tm="100000">
                                          <p:val>
                                            <p:strVal val="#ppt_w"/>
                                          </p:val>
                                        </p:tav>
                                      </p:tavLst>
                                    </p:anim>
                                    <p:anim calcmode="lin" valueType="num">
                                      <p:cBhvr>
                                        <p:cTn id="538" dur="500" fill="hold"/>
                                        <p:tgtEl>
                                          <p:spTgt spid="52513"/>
                                        </p:tgtEl>
                                        <p:attrNameLst>
                                          <p:attrName>ppt_h</p:attrName>
                                        </p:attrNameLst>
                                      </p:cBhvr>
                                      <p:tavLst>
                                        <p:tav tm="0">
                                          <p:val>
                                            <p:fltVal val="0"/>
                                          </p:val>
                                        </p:tav>
                                        <p:tav tm="100000">
                                          <p:val>
                                            <p:strVal val="#ppt_h"/>
                                          </p:val>
                                        </p:tav>
                                      </p:tavLst>
                                    </p:anim>
                                    <p:animEffect transition="in" filter="fade">
                                      <p:cBhvr>
                                        <p:cTn id="539" dur="500"/>
                                        <p:tgtEl>
                                          <p:spTgt spid="52513"/>
                                        </p:tgtEl>
                                      </p:cBhvr>
                                    </p:animEffect>
                                  </p:childTnLst>
                                </p:cTn>
                              </p:par>
                              <p:par>
                                <p:cTn id="540" presetID="53" presetClass="entr" presetSubtype="0" fill="hold" nodeType="withEffect">
                                  <p:stCondLst>
                                    <p:cond delay="1900"/>
                                  </p:stCondLst>
                                  <p:childTnLst>
                                    <p:set>
                                      <p:cBhvr>
                                        <p:cTn id="541" dur="1" fill="hold">
                                          <p:stCondLst>
                                            <p:cond delay="0"/>
                                          </p:stCondLst>
                                        </p:cTn>
                                        <p:tgtEl>
                                          <p:spTgt spid="52514"/>
                                        </p:tgtEl>
                                        <p:attrNameLst>
                                          <p:attrName>style.visibility</p:attrName>
                                        </p:attrNameLst>
                                      </p:cBhvr>
                                      <p:to>
                                        <p:strVal val="visible"/>
                                      </p:to>
                                    </p:set>
                                    <p:anim calcmode="lin" valueType="num">
                                      <p:cBhvr>
                                        <p:cTn id="542" dur="500" fill="hold"/>
                                        <p:tgtEl>
                                          <p:spTgt spid="52514"/>
                                        </p:tgtEl>
                                        <p:attrNameLst>
                                          <p:attrName>ppt_w</p:attrName>
                                        </p:attrNameLst>
                                      </p:cBhvr>
                                      <p:tavLst>
                                        <p:tav tm="0">
                                          <p:val>
                                            <p:fltVal val="0"/>
                                          </p:val>
                                        </p:tav>
                                        <p:tav tm="100000">
                                          <p:val>
                                            <p:strVal val="#ppt_w"/>
                                          </p:val>
                                        </p:tav>
                                      </p:tavLst>
                                    </p:anim>
                                    <p:anim calcmode="lin" valueType="num">
                                      <p:cBhvr>
                                        <p:cTn id="543" dur="500" fill="hold"/>
                                        <p:tgtEl>
                                          <p:spTgt spid="52514"/>
                                        </p:tgtEl>
                                        <p:attrNameLst>
                                          <p:attrName>ppt_h</p:attrName>
                                        </p:attrNameLst>
                                      </p:cBhvr>
                                      <p:tavLst>
                                        <p:tav tm="0">
                                          <p:val>
                                            <p:fltVal val="0"/>
                                          </p:val>
                                        </p:tav>
                                        <p:tav tm="100000">
                                          <p:val>
                                            <p:strVal val="#ppt_h"/>
                                          </p:val>
                                        </p:tav>
                                      </p:tavLst>
                                    </p:anim>
                                    <p:animEffect transition="in" filter="fade">
                                      <p:cBhvr>
                                        <p:cTn id="544" dur="500"/>
                                        <p:tgtEl>
                                          <p:spTgt spid="52514"/>
                                        </p:tgtEl>
                                      </p:cBhvr>
                                    </p:animEffect>
                                  </p:childTnLst>
                                </p:cTn>
                              </p:par>
                              <p:par>
                                <p:cTn id="545" presetID="53" presetClass="entr" presetSubtype="0" fill="hold" nodeType="withEffect">
                                  <p:stCondLst>
                                    <p:cond delay="3000"/>
                                  </p:stCondLst>
                                  <p:childTnLst>
                                    <p:set>
                                      <p:cBhvr>
                                        <p:cTn id="546" dur="1" fill="hold">
                                          <p:stCondLst>
                                            <p:cond delay="0"/>
                                          </p:stCondLst>
                                        </p:cTn>
                                        <p:tgtEl>
                                          <p:spTgt spid="52515"/>
                                        </p:tgtEl>
                                        <p:attrNameLst>
                                          <p:attrName>style.visibility</p:attrName>
                                        </p:attrNameLst>
                                      </p:cBhvr>
                                      <p:to>
                                        <p:strVal val="visible"/>
                                      </p:to>
                                    </p:set>
                                    <p:anim calcmode="lin" valueType="num">
                                      <p:cBhvr>
                                        <p:cTn id="547" dur="500" fill="hold"/>
                                        <p:tgtEl>
                                          <p:spTgt spid="52515"/>
                                        </p:tgtEl>
                                        <p:attrNameLst>
                                          <p:attrName>ppt_w</p:attrName>
                                        </p:attrNameLst>
                                      </p:cBhvr>
                                      <p:tavLst>
                                        <p:tav tm="0">
                                          <p:val>
                                            <p:fltVal val="0"/>
                                          </p:val>
                                        </p:tav>
                                        <p:tav tm="100000">
                                          <p:val>
                                            <p:strVal val="#ppt_w"/>
                                          </p:val>
                                        </p:tav>
                                      </p:tavLst>
                                    </p:anim>
                                    <p:anim calcmode="lin" valueType="num">
                                      <p:cBhvr>
                                        <p:cTn id="548" dur="500" fill="hold"/>
                                        <p:tgtEl>
                                          <p:spTgt spid="52515"/>
                                        </p:tgtEl>
                                        <p:attrNameLst>
                                          <p:attrName>ppt_h</p:attrName>
                                        </p:attrNameLst>
                                      </p:cBhvr>
                                      <p:tavLst>
                                        <p:tav tm="0">
                                          <p:val>
                                            <p:fltVal val="0"/>
                                          </p:val>
                                        </p:tav>
                                        <p:tav tm="100000">
                                          <p:val>
                                            <p:strVal val="#ppt_h"/>
                                          </p:val>
                                        </p:tav>
                                      </p:tavLst>
                                    </p:anim>
                                    <p:animEffect transition="in" filter="fade">
                                      <p:cBhvr>
                                        <p:cTn id="549" dur="500"/>
                                        <p:tgtEl>
                                          <p:spTgt spid="52515"/>
                                        </p:tgtEl>
                                      </p:cBhvr>
                                    </p:animEffect>
                                  </p:childTnLst>
                                </p:cTn>
                              </p:par>
                              <p:par>
                                <p:cTn id="550" presetID="53" presetClass="entr" presetSubtype="0" fill="hold" nodeType="withEffect">
                                  <p:stCondLst>
                                    <p:cond delay="700"/>
                                  </p:stCondLst>
                                  <p:childTnLst>
                                    <p:set>
                                      <p:cBhvr>
                                        <p:cTn id="551" dur="1" fill="hold">
                                          <p:stCondLst>
                                            <p:cond delay="0"/>
                                          </p:stCondLst>
                                        </p:cTn>
                                        <p:tgtEl>
                                          <p:spTgt spid="52516"/>
                                        </p:tgtEl>
                                        <p:attrNameLst>
                                          <p:attrName>style.visibility</p:attrName>
                                        </p:attrNameLst>
                                      </p:cBhvr>
                                      <p:to>
                                        <p:strVal val="visible"/>
                                      </p:to>
                                    </p:set>
                                    <p:anim calcmode="lin" valueType="num">
                                      <p:cBhvr>
                                        <p:cTn id="552" dur="500" fill="hold"/>
                                        <p:tgtEl>
                                          <p:spTgt spid="52516"/>
                                        </p:tgtEl>
                                        <p:attrNameLst>
                                          <p:attrName>ppt_w</p:attrName>
                                        </p:attrNameLst>
                                      </p:cBhvr>
                                      <p:tavLst>
                                        <p:tav tm="0">
                                          <p:val>
                                            <p:fltVal val="0"/>
                                          </p:val>
                                        </p:tav>
                                        <p:tav tm="100000">
                                          <p:val>
                                            <p:strVal val="#ppt_w"/>
                                          </p:val>
                                        </p:tav>
                                      </p:tavLst>
                                    </p:anim>
                                    <p:anim calcmode="lin" valueType="num">
                                      <p:cBhvr>
                                        <p:cTn id="553" dur="500" fill="hold"/>
                                        <p:tgtEl>
                                          <p:spTgt spid="52516"/>
                                        </p:tgtEl>
                                        <p:attrNameLst>
                                          <p:attrName>ppt_h</p:attrName>
                                        </p:attrNameLst>
                                      </p:cBhvr>
                                      <p:tavLst>
                                        <p:tav tm="0">
                                          <p:val>
                                            <p:fltVal val="0"/>
                                          </p:val>
                                        </p:tav>
                                        <p:tav tm="100000">
                                          <p:val>
                                            <p:strVal val="#ppt_h"/>
                                          </p:val>
                                        </p:tav>
                                      </p:tavLst>
                                    </p:anim>
                                    <p:animEffect transition="in" filter="fade">
                                      <p:cBhvr>
                                        <p:cTn id="554" dur="500"/>
                                        <p:tgtEl>
                                          <p:spTgt spid="52516"/>
                                        </p:tgtEl>
                                      </p:cBhvr>
                                    </p:animEffect>
                                  </p:childTnLst>
                                </p:cTn>
                              </p:par>
                              <p:par>
                                <p:cTn id="555" presetID="53" presetClass="entr" presetSubtype="0" fill="hold" nodeType="withEffect">
                                  <p:stCondLst>
                                    <p:cond delay="1800"/>
                                  </p:stCondLst>
                                  <p:childTnLst>
                                    <p:set>
                                      <p:cBhvr>
                                        <p:cTn id="556" dur="1" fill="hold">
                                          <p:stCondLst>
                                            <p:cond delay="0"/>
                                          </p:stCondLst>
                                        </p:cTn>
                                        <p:tgtEl>
                                          <p:spTgt spid="52517"/>
                                        </p:tgtEl>
                                        <p:attrNameLst>
                                          <p:attrName>style.visibility</p:attrName>
                                        </p:attrNameLst>
                                      </p:cBhvr>
                                      <p:to>
                                        <p:strVal val="visible"/>
                                      </p:to>
                                    </p:set>
                                    <p:anim calcmode="lin" valueType="num">
                                      <p:cBhvr>
                                        <p:cTn id="557" dur="500" fill="hold"/>
                                        <p:tgtEl>
                                          <p:spTgt spid="52517"/>
                                        </p:tgtEl>
                                        <p:attrNameLst>
                                          <p:attrName>ppt_w</p:attrName>
                                        </p:attrNameLst>
                                      </p:cBhvr>
                                      <p:tavLst>
                                        <p:tav tm="0">
                                          <p:val>
                                            <p:fltVal val="0"/>
                                          </p:val>
                                        </p:tav>
                                        <p:tav tm="100000">
                                          <p:val>
                                            <p:strVal val="#ppt_w"/>
                                          </p:val>
                                        </p:tav>
                                      </p:tavLst>
                                    </p:anim>
                                    <p:anim calcmode="lin" valueType="num">
                                      <p:cBhvr>
                                        <p:cTn id="558" dur="500" fill="hold"/>
                                        <p:tgtEl>
                                          <p:spTgt spid="52517"/>
                                        </p:tgtEl>
                                        <p:attrNameLst>
                                          <p:attrName>ppt_h</p:attrName>
                                        </p:attrNameLst>
                                      </p:cBhvr>
                                      <p:tavLst>
                                        <p:tav tm="0">
                                          <p:val>
                                            <p:fltVal val="0"/>
                                          </p:val>
                                        </p:tav>
                                        <p:tav tm="100000">
                                          <p:val>
                                            <p:strVal val="#ppt_h"/>
                                          </p:val>
                                        </p:tav>
                                      </p:tavLst>
                                    </p:anim>
                                    <p:animEffect transition="in" filter="fade">
                                      <p:cBhvr>
                                        <p:cTn id="559" dur="500"/>
                                        <p:tgtEl>
                                          <p:spTgt spid="52517"/>
                                        </p:tgtEl>
                                      </p:cBhvr>
                                    </p:animEffect>
                                  </p:childTnLst>
                                </p:cTn>
                              </p:par>
                              <p:par>
                                <p:cTn id="560" presetID="53" presetClass="entr" presetSubtype="0" fill="hold" nodeType="withEffect">
                                  <p:stCondLst>
                                    <p:cond delay="0"/>
                                  </p:stCondLst>
                                  <p:childTnLst>
                                    <p:set>
                                      <p:cBhvr>
                                        <p:cTn id="561" dur="1" fill="hold">
                                          <p:stCondLst>
                                            <p:cond delay="0"/>
                                          </p:stCondLst>
                                        </p:cTn>
                                        <p:tgtEl>
                                          <p:spTgt spid="52518"/>
                                        </p:tgtEl>
                                        <p:attrNameLst>
                                          <p:attrName>style.visibility</p:attrName>
                                        </p:attrNameLst>
                                      </p:cBhvr>
                                      <p:to>
                                        <p:strVal val="visible"/>
                                      </p:to>
                                    </p:set>
                                    <p:anim calcmode="lin" valueType="num">
                                      <p:cBhvr>
                                        <p:cTn id="562" dur="500" fill="hold"/>
                                        <p:tgtEl>
                                          <p:spTgt spid="52518"/>
                                        </p:tgtEl>
                                        <p:attrNameLst>
                                          <p:attrName>ppt_w</p:attrName>
                                        </p:attrNameLst>
                                      </p:cBhvr>
                                      <p:tavLst>
                                        <p:tav tm="0">
                                          <p:val>
                                            <p:fltVal val="0"/>
                                          </p:val>
                                        </p:tav>
                                        <p:tav tm="100000">
                                          <p:val>
                                            <p:strVal val="#ppt_w"/>
                                          </p:val>
                                        </p:tav>
                                      </p:tavLst>
                                    </p:anim>
                                    <p:anim calcmode="lin" valueType="num">
                                      <p:cBhvr>
                                        <p:cTn id="563" dur="500" fill="hold"/>
                                        <p:tgtEl>
                                          <p:spTgt spid="52518"/>
                                        </p:tgtEl>
                                        <p:attrNameLst>
                                          <p:attrName>ppt_h</p:attrName>
                                        </p:attrNameLst>
                                      </p:cBhvr>
                                      <p:tavLst>
                                        <p:tav tm="0">
                                          <p:val>
                                            <p:fltVal val="0"/>
                                          </p:val>
                                        </p:tav>
                                        <p:tav tm="100000">
                                          <p:val>
                                            <p:strVal val="#ppt_h"/>
                                          </p:val>
                                        </p:tav>
                                      </p:tavLst>
                                    </p:anim>
                                    <p:animEffect transition="in" filter="fade">
                                      <p:cBhvr>
                                        <p:cTn id="564" dur="500"/>
                                        <p:tgtEl>
                                          <p:spTgt spid="52518"/>
                                        </p:tgtEl>
                                      </p:cBhvr>
                                    </p:animEffect>
                                  </p:childTnLst>
                                </p:cTn>
                              </p:par>
                              <p:par>
                                <p:cTn id="565" presetID="53" presetClass="entr" presetSubtype="0" fill="hold" nodeType="withEffect">
                                  <p:stCondLst>
                                    <p:cond delay="800"/>
                                  </p:stCondLst>
                                  <p:childTnLst>
                                    <p:set>
                                      <p:cBhvr>
                                        <p:cTn id="566" dur="1" fill="hold">
                                          <p:stCondLst>
                                            <p:cond delay="0"/>
                                          </p:stCondLst>
                                        </p:cTn>
                                        <p:tgtEl>
                                          <p:spTgt spid="52519"/>
                                        </p:tgtEl>
                                        <p:attrNameLst>
                                          <p:attrName>style.visibility</p:attrName>
                                        </p:attrNameLst>
                                      </p:cBhvr>
                                      <p:to>
                                        <p:strVal val="visible"/>
                                      </p:to>
                                    </p:set>
                                    <p:anim calcmode="lin" valueType="num">
                                      <p:cBhvr>
                                        <p:cTn id="567" dur="500" fill="hold"/>
                                        <p:tgtEl>
                                          <p:spTgt spid="52519"/>
                                        </p:tgtEl>
                                        <p:attrNameLst>
                                          <p:attrName>ppt_w</p:attrName>
                                        </p:attrNameLst>
                                      </p:cBhvr>
                                      <p:tavLst>
                                        <p:tav tm="0">
                                          <p:val>
                                            <p:fltVal val="0"/>
                                          </p:val>
                                        </p:tav>
                                        <p:tav tm="100000">
                                          <p:val>
                                            <p:strVal val="#ppt_w"/>
                                          </p:val>
                                        </p:tav>
                                      </p:tavLst>
                                    </p:anim>
                                    <p:anim calcmode="lin" valueType="num">
                                      <p:cBhvr>
                                        <p:cTn id="568" dur="500" fill="hold"/>
                                        <p:tgtEl>
                                          <p:spTgt spid="52519"/>
                                        </p:tgtEl>
                                        <p:attrNameLst>
                                          <p:attrName>ppt_h</p:attrName>
                                        </p:attrNameLst>
                                      </p:cBhvr>
                                      <p:tavLst>
                                        <p:tav tm="0">
                                          <p:val>
                                            <p:fltVal val="0"/>
                                          </p:val>
                                        </p:tav>
                                        <p:tav tm="100000">
                                          <p:val>
                                            <p:strVal val="#ppt_h"/>
                                          </p:val>
                                        </p:tav>
                                      </p:tavLst>
                                    </p:anim>
                                    <p:animEffect transition="in" filter="fade">
                                      <p:cBhvr>
                                        <p:cTn id="569" dur="500"/>
                                        <p:tgtEl>
                                          <p:spTgt spid="52519"/>
                                        </p:tgtEl>
                                      </p:cBhvr>
                                    </p:animEffect>
                                  </p:childTnLst>
                                </p:cTn>
                              </p:par>
                              <p:par>
                                <p:cTn id="570" presetID="53" presetClass="entr" presetSubtype="0" fill="hold" nodeType="withEffect">
                                  <p:stCondLst>
                                    <p:cond delay="2700"/>
                                  </p:stCondLst>
                                  <p:childTnLst>
                                    <p:set>
                                      <p:cBhvr>
                                        <p:cTn id="571" dur="1" fill="hold">
                                          <p:stCondLst>
                                            <p:cond delay="0"/>
                                          </p:stCondLst>
                                        </p:cTn>
                                        <p:tgtEl>
                                          <p:spTgt spid="52520"/>
                                        </p:tgtEl>
                                        <p:attrNameLst>
                                          <p:attrName>style.visibility</p:attrName>
                                        </p:attrNameLst>
                                      </p:cBhvr>
                                      <p:to>
                                        <p:strVal val="visible"/>
                                      </p:to>
                                    </p:set>
                                    <p:anim calcmode="lin" valueType="num">
                                      <p:cBhvr>
                                        <p:cTn id="572" dur="500" fill="hold"/>
                                        <p:tgtEl>
                                          <p:spTgt spid="52520"/>
                                        </p:tgtEl>
                                        <p:attrNameLst>
                                          <p:attrName>ppt_w</p:attrName>
                                        </p:attrNameLst>
                                      </p:cBhvr>
                                      <p:tavLst>
                                        <p:tav tm="0">
                                          <p:val>
                                            <p:fltVal val="0"/>
                                          </p:val>
                                        </p:tav>
                                        <p:tav tm="100000">
                                          <p:val>
                                            <p:strVal val="#ppt_w"/>
                                          </p:val>
                                        </p:tav>
                                      </p:tavLst>
                                    </p:anim>
                                    <p:anim calcmode="lin" valueType="num">
                                      <p:cBhvr>
                                        <p:cTn id="573" dur="500" fill="hold"/>
                                        <p:tgtEl>
                                          <p:spTgt spid="52520"/>
                                        </p:tgtEl>
                                        <p:attrNameLst>
                                          <p:attrName>ppt_h</p:attrName>
                                        </p:attrNameLst>
                                      </p:cBhvr>
                                      <p:tavLst>
                                        <p:tav tm="0">
                                          <p:val>
                                            <p:fltVal val="0"/>
                                          </p:val>
                                        </p:tav>
                                        <p:tav tm="100000">
                                          <p:val>
                                            <p:strVal val="#ppt_h"/>
                                          </p:val>
                                        </p:tav>
                                      </p:tavLst>
                                    </p:anim>
                                    <p:animEffect transition="in" filter="fade">
                                      <p:cBhvr>
                                        <p:cTn id="574" dur="500"/>
                                        <p:tgtEl>
                                          <p:spTgt spid="52520"/>
                                        </p:tgtEl>
                                      </p:cBhvr>
                                    </p:animEffect>
                                  </p:childTnLst>
                                </p:cTn>
                              </p:par>
                              <p:par>
                                <p:cTn id="575" presetID="53" presetClass="entr" presetSubtype="0" fill="hold" nodeType="withEffect">
                                  <p:stCondLst>
                                    <p:cond delay="1100"/>
                                  </p:stCondLst>
                                  <p:childTnLst>
                                    <p:set>
                                      <p:cBhvr>
                                        <p:cTn id="576" dur="1" fill="hold">
                                          <p:stCondLst>
                                            <p:cond delay="0"/>
                                          </p:stCondLst>
                                        </p:cTn>
                                        <p:tgtEl>
                                          <p:spTgt spid="52521"/>
                                        </p:tgtEl>
                                        <p:attrNameLst>
                                          <p:attrName>style.visibility</p:attrName>
                                        </p:attrNameLst>
                                      </p:cBhvr>
                                      <p:to>
                                        <p:strVal val="visible"/>
                                      </p:to>
                                    </p:set>
                                    <p:anim calcmode="lin" valueType="num">
                                      <p:cBhvr>
                                        <p:cTn id="577" dur="500" fill="hold"/>
                                        <p:tgtEl>
                                          <p:spTgt spid="52521"/>
                                        </p:tgtEl>
                                        <p:attrNameLst>
                                          <p:attrName>ppt_w</p:attrName>
                                        </p:attrNameLst>
                                      </p:cBhvr>
                                      <p:tavLst>
                                        <p:tav tm="0">
                                          <p:val>
                                            <p:fltVal val="0"/>
                                          </p:val>
                                        </p:tav>
                                        <p:tav tm="100000">
                                          <p:val>
                                            <p:strVal val="#ppt_w"/>
                                          </p:val>
                                        </p:tav>
                                      </p:tavLst>
                                    </p:anim>
                                    <p:anim calcmode="lin" valueType="num">
                                      <p:cBhvr>
                                        <p:cTn id="578" dur="500" fill="hold"/>
                                        <p:tgtEl>
                                          <p:spTgt spid="52521"/>
                                        </p:tgtEl>
                                        <p:attrNameLst>
                                          <p:attrName>ppt_h</p:attrName>
                                        </p:attrNameLst>
                                      </p:cBhvr>
                                      <p:tavLst>
                                        <p:tav tm="0">
                                          <p:val>
                                            <p:fltVal val="0"/>
                                          </p:val>
                                        </p:tav>
                                        <p:tav tm="100000">
                                          <p:val>
                                            <p:strVal val="#ppt_h"/>
                                          </p:val>
                                        </p:tav>
                                      </p:tavLst>
                                    </p:anim>
                                    <p:animEffect transition="in" filter="fade">
                                      <p:cBhvr>
                                        <p:cTn id="579" dur="500"/>
                                        <p:tgtEl>
                                          <p:spTgt spid="52521"/>
                                        </p:tgtEl>
                                      </p:cBhvr>
                                    </p:animEffect>
                                  </p:childTnLst>
                                </p:cTn>
                              </p:par>
                              <p:par>
                                <p:cTn id="580" presetID="53" presetClass="entr" presetSubtype="0" fill="hold" nodeType="withEffect">
                                  <p:stCondLst>
                                    <p:cond delay="2400"/>
                                  </p:stCondLst>
                                  <p:childTnLst>
                                    <p:set>
                                      <p:cBhvr>
                                        <p:cTn id="581" dur="1" fill="hold">
                                          <p:stCondLst>
                                            <p:cond delay="0"/>
                                          </p:stCondLst>
                                        </p:cTn>
                                        <p:tgtEl>
                                          <p:spTgt spid="52522"/>
                                        </p:tgtEl>
                                        <p:attrNameLst>
                                          <p:attrName>style.visibility</p:attrName>
                                        </p:attrNameLst>
                                      </p:cBhvr>
                                      <p:to>
                                        <p:strVal val="visible"/>
                                      </p:to>
                                    </p:set>
                                    <p:anim calcmode="lin" valueType="num">
                                      <p:cBhvr>
                                        <p:cTn id="582" dur="500" fill="hold"/>
                                        <p:tgtEl>
                                          <p:spTgt spid="52522"/>
                                        </p:tgtEl>
                                        <p:attrNameLst>
                                          <p:attrName>ppt_w</p:attrName>
                                        </p:attrNameLst>
                                      </p:cBhvr>
                                      <p:tavLst>
                                        <p:tav tm="0">
                                          <p:val>
                                            <p:fltVal val="0"/>
                                          </p:val>
                                        </p:tav>
                                        <p:tav tm="100000">
                                          <p:val>
                                            <p:strVal val="#ppt_w"/>
                                          </p:val>
                                        </p:tav>
                                      </p:tavLst>
                                    </p:anim>
                                    <p:anim calcmode="lin" valueType="num">
                                      <p:cBhvr>
                                        <p:cTn id="583" dur="500" fill="hold"/>
                                        <p:tgtEl>
                                          <p:spTgt spid="52522"/>
                                        </p:tgtEl>
                                        <p:attrNameLst>
                                          <p:attrName>ppt_h</p:attrName>
                                        </p:attrNameLst>
                                      </p:cBhvr>
                                      <p:tavLst>
                                        <p:tav tm="0">
                                          <p:val>
                                            <p:fltVal val="0"/>
                                          </p:val>
                                        </p:tav>
                                        <p:tav tm="100000">
                                          <p:val>
                                            <p:strVal val="#ppt_h"/>
                                          </p:val>
                                        </p:tav>
                                      </p:tavLst>
                                    </p:anim>
                                    <p:animEffect transition="in" filter="fade">
                                      <p:cBhvr>
                                        <p:cTn id="584" dur="500"/>
                                        <p:tgtEl>
                                          <p:spTgt spid="52522"/>
                                        </p:tgtEl>
                                      </p:cBhvr>
                                    </p:animEffect>
                                  </p:childTnLst>
                                </p:cTn>
                              </p:par>
                              <p:par>
                                <p:cTn id="585" presetID="53" presetClass="entr" presetSubtype="0" fill="hold" nodeType="withEffect">
                                  <p:stCondLst>
                                    <p:cond delay="2800"/>
                                  </p:stCondLst>
                                  <p:childTnLst>
                                    <p:set>
                                      <p:cBhvr>
                                        <p:cTn id="586" dur="1" fill="hold">
                                          <p:stCondLst>
                                            <p:cond delay="0"/>
                                          </p:stCondLst>
                                        </p:cTn>
                                        <p:tgtEl>
                                          <p:spTgt spid="52523"/>
                                        </p:tgtEl>
                                        <p:attrNameLst>
                                          <p:attrName>style.visibility</p:attrName>
                                        </p:attrNameLst>
                                      </p:cBhvr>
                                      <p:to>
                                        <p:strVal val="visible"/>
                                      </p:to>
                                    </p:set>
                                    <p:anim calcmode="lin" valueType="num">
                                      <p:cBhvr>
                                        <p:cTn id="587" dur="500" fill="hold"/>
                                        <p:tgtEl>
                                          <p:spTgt spid="52523"/>
                                        </p:tgtEl>
                                        <p:attrNameLst>
                                          <p:attrName>ppt_w</p:attrName>
                                        </p:attrNameLst>
                                      </p:cBhvr>
                                      <p:tavLst>
                                        <p:tav tm="0">
                                          <p:val>
                                            <p:fltVal val="0"/>
                                          </p:val>
                                        </p:tav>
                                        <p:tav tm="100000">
                                          <p:val>
                                            <p:strVal val="#ppt_w"/>
                                          </p:val>
                                        </p:tav>
                                      </p:tavLst>
                                    </p:anim>
                                    <p:anim calcmode="lin" valueType="num">
                                      <p:cBhvr>
                                        <p:cTn id="588" dur="500" fill="hold"/>
                                        <p:tgtEl>
                                          <p:spTgt spid="52523"/>
                                        </p:tgtEl>
                                        <p:attrNameLst>
                                          <p:attrName>ppt_h</p:attrName>
                                        </p:attrNameLst>
                                      </p:cBhvr>
                                      <p:tavLst>
                                        <p:tav tm="0">
                                          <p:val>
                                            <p:fltVal val="0"/>
                                          </p:val>
                                        </p:tav>
                                        <p:tav tm="100000">
                                          <p:val>
                                            <p:strVal val="#ppt_h"/>
                                          </p:val>
                                        </p:tav>
                                      </p:tavLst>
                                    </p:anim>
                                    <p:animEffect transition="in" filter="fade">
                                      <p:cBhvr>
                                        <p:cTn id="589" dur="500"/>
                                        <p:tgtEl>
                                          <p:spTgt spid="52523"/>
                                        </p:tgtEl>
                                      </p:cBhvr>
                                    </p:animEffect>
                                  </p:childTnLst>
                                </p:cTn>
                              </p:par>
                              <p:par>
                                <p:cTn id="590" presetID="53" presetClass="entr" presetSubtype="0" fill="hold" nodeType="withEffect">
                                  <p:stCondLst>
                                    <p:cond delay="1500"/>
                                  </p:stCondLst>
                                  <p:childTnLst>
                                    <p:set>
                                      <p:cBhvr>
                                        <p:cTn id="591" dur="1" fill="hold">
                                          <p:stCondLst>
                                            <p:cond delay="0"/>
                                          </p:stCondLst>
                                        </p:cTn>
                                        <p:tgtEl>
                                          <p:spTgt spid="52524"/>
                                        </p:tgtEl>
                                        <p:attrNameLst>
                                          <p:attrName>style.visibility</p:attrName>
                                        </p:attrNameLst>
                                      </p:cBhvr>
                                      <p:to>
                                        <p:strVal val="visible"/>
                                      </p:to>
                                    </p:set>
                                    <p:anim calcmode="lin" valueType="num">
                                      <p:cBhvr>
                                        <p:cTn id="592" dur="500" fill="hold"/>
                                        <p:tgtEl>
                                          <p:spTgt spid="52524"/>
                                        </p:tgtEl>
                                        <p:attrNameLst>
                                          <p:attrName>ppt_w</p:attrName>
                                        </p:attrNameLst>
                                      </p:cBhvr>
                                      <p:tavLst>
                                        <p:tav tm="0">
                                          <p:val>
                                            <p:fltVal val="0"/>
                                          </p:val>
                                        </p:tav>
                                        <p:tav tm="100000">
                                          <p:val>
                                            <p:strVal val="#ppt_w"/>
                                          </p:val>
                                        </p:tav>
                                      </p:tavLst>
                                    </p:anim>
                                    <p:anim calcmode="lin" valueType="num">
                                      <p:cBhvr>
                                        <p:cTn id="593" dur="500" fill="hold"/>
                                        <p:tgtEl>
                                          <p:spTgt spid="52524"/>
                                        </p:tgtEl>
                                        <p:attrNameLst>
                                          <p:attrName>ppt_h</p:attrName>
                                        </p:attrNameLst>
                                      </p:cBhvr>
                                      <p:tavLst>
                                        <p:tav tm="0">
                                          <p:val>
                                            <p:fltVal val="0"/>
                                          </p:val>
                                        </p:tav>
                                        <p:tav tm="100000">
                                          <p:val>
                                            <p:strVal val="#ppt_h"/>
                                          </p:val>
                                        </p:tav>
                                      </p:tavLst>
                                    </p:anim>
                                    <p:animEffect transition="in" filter="fade">
                                      <p:cBhvr>
                                        <p:cTn id="594" dur="500"/>
                                        <p:tgtEl>
                                          <p:spTgt spid="52524"/>
                                        </p:tgtEl>
                                      </p:cBhvr>
                                    </p:animEffect>
                                  </p:childTnLst>
                                </p:cTn>
                              </p:par>
                              <p:par>
                                <p:cTn id="595" presetID="53" presetClass="entr" presetSubtype="0" fill="hold" nodeType="withEffect">
                                  <p:stCondLst>
                                    <p:cond delay="3200"/>
                                  </p:stCondLst>
                                  <p:childTnLst>
                                    <p:set>
                                      <p:cBhvr>
                                        <p:cTn id="596" dur="1" fill="hold">
                                          <p:stCondLst>
                                            <p:cond delay="0"/>
                                          </p:stCondLst>
                                        </p:cTn>
                                        <p:tgtEl>
                                          <p:spTgt spid="52525"/>
                                        </p:tgtEl>
                                        <p:attrNameLst>
                                          <p:attrName>style.visibility</p:attrName>
                                        </p:attrNameLst>
                                      </p:cBhvr>
                                      <p:to>
                                        <p:strVal val="visible"/>
                                      </p:to>
                                    </p:set>
                                    <p:anim calcmode="lin" valueType="num">
                                      <p:cBhvr>
                                        <p:cTn id="597" dur="500" fill="hold"/>
                                        <p:tgtEl>
                                          <p:spTgt spid="52525"/>
                                        </p:tgtEl>
                                        <p:attrNameLst>
                                          <p:attrName>ppt_w</p:attrName>
                                        </p:attrNameLst>
                                      </p:cBhvr>
                                      <p:tavLst>
                                        <p:tav tm="0">
                                          <p:val>
                                            <p:fltVal val="0"/>
                                          </p:val>
                                        </p:tav>
                                        <p:tav tm="100000">
                                          <p:val>
                                            <p:strVal val="#ppt_w"/>
                                          </p:val>
                                        </p:tav>
                                      </p:tavLst>
                                    </p:anim>
                                    <p:anim calcmode="lin" valueType="num">
                                      <p:cBhvr>
                                        <p:cTn id="598" dur="500" fill="hold"/>
                                        <p:tgtEl>
                                          <p:spTgt spid="52525"/>
                                        </p:tgtEl>
                                        <p:attrNameLst>
                                          <p:attrName>ppt_h</p:attrName>
                                        </p:attrNameLst>
                                      </p:cBhvr>
                                      <p:tavLst>
                                        <p:tav tm="0">
                                          <p:val>
                                            <p:fltVal val="0"/>
                                          </p:val>
                                        </p:tav>
                                        <p:tav tm="100000">
                                          <p:val>
                                            <p:strVal val="#ppt_h"/>
                                          </p:val>
                                        </p:tav>
                                      </p:tavLst>
                                    </p:anim>
                                    <p:animEffect transition="in" filter="fade">
                                      <p:cBhvr>
                                        <p:cTn id="599" dur="500"/>
                                        <p:tgtEl>
                                          <p:spTgt spid="52525"/>
                                        </p:tgtEl>
                                      </p:cBhvr>
                                    </p:animEffect>
                                  </p:childTnLst>
                                </p:cTn>
                              </p:par>
                              <p:par>
                                <p:cTn id="600" presetID="53" presetClass="entr" presetSubtype="0" fill="hold" nodeType="withEffect">
                                  <p:stCondLst>
                                    <p:cond delay="1500"/>
                                  </p:stCondLst>
                                  <p:childTnLst>
                                    <p:set>
                                      <p:cBhvr>
                                        <p:cTn id="601" dur="1" fill="hold">
                                          <p:stCondLst>
                                            <p:cond delay="0"/>
                                          </p:stCondLst>
                                        </p:cTn>
                                        <p:tgtEl>
                                          <p:spTgt spid="52526"/>
                                        </p:tgtEl>
                                        <p:attrNameLst>
                                          <p:attrName>style.visibility</p:attrName>
                                        </p:attrNameLst>
                                      </p:cBhvr>
                                      <p:to>
                                        <p:strVal val="visible"/>
                                      </p:to>
                                    </p:set>
                                    <p:anim calcmode="lin" valueType="num">
                                      <p:cBhvr>
                                        <p:cTn id="602" dur="500" fill="hold"/>
                                        <p:tgtEl>
                                          <p:spTgt spid="52526"/>
                                        </p:tgtEl>
                                        <p:attrNameLst>
                                          <p:attrName>ppt_w</p:attrName>
                                        </p:attrNameLst>
                                      </p:cBhvr>
                                      <p:tavLst>
                                        <p:tav tm="0">
                                          <p:val>
                                            <p:fltVal val="0"/>
                                          </p:val>
                                        </p:tav>
                                        <p:tav tm="100000">
                                          <p:val>
                                            <p:strVal val="#ppt_w"/>
                                          </p:val>
                                        </p:tav>
                                      </p:tavLst>
                                    </p:anim>
                                    <p:anim calcmode="lin" valueType="num">
                                      <p:cBhvr>
                                        <p:cTn id="603" dur="500" fill="hold"/>
                                        <p:tgtEl>
                                          <p:spTgt spid="52526"/>
                                        </p:tgtEl>
                                        <p:attrNameLst>
                                          <p:attrName>ppt_h</p:attrName>
                                        </p:attrNameLst>
                                      </p:cBhvr>
                                      <p:tavLst>
                                        <p:tav tm="0">
                                          <p:val>
                                            <p:fltVal val="0"/>
                                          </p:val>
                                        </p:tav>
                                        <p:tav tm="100000">
                                          <p:val>
                                            <p:strVal val="#ppt_h"/>
                                          </p:val>
                                        </p:tav>
                                      </p:tavLst>
                                    </p:anim>
                                    <p:animEffect transition="in" filter="fade">
                                      <p:cBhvr>
                                        <p:cTn id="604" dur="500"/>
                                        <p:tgtEl>
                                          <p:spTgt spid="52526"/>
                                        </p:tgtEl>
                                      </p:cBhvr>
                                    </p:animEffect>
                                  </p:childTnLst>
                                </p:cTn>
                              </p:par>
                              <p:par>
                                <p:cTn id="605" presetID="53" presetClass="entr" presetSubtype="0" fill="hold" nodeType="withEffect">
                                  <p:stCondLst>
                                    <p:cond delay="2000"/>
                                  </p:stCondLst>
                                  <p:childTnLst>
                                    <p:set>
                                      <p:cBhvr>
                                        <p:cTn id="606" dur="1" fill="hold">
                                          <p:stCondLst>
                                            <p:cond delay="0"/>
                                          </p:stCondLst>
                                        </p:cTn>
                                        <p:tgtEl>
                                          <p:spTgt spid="52527"/>
                                        </p:tgtEl>
                                        <p:attrNameLst>
                                          <p:attrName>style.visibility</p:attrName>
                                        </p:attrNameLst>
                                      </p:cBhvr>
                                      <p:to>
                                        <p:strVal val="visible"/>
                                      </p:to>
                                    </p:set>
                                    <p:anim calcmode="lin" valueType="num">
                                      <p:cBhvr>
                                        <p:cTn id="607" dur="500" fill="hold"/>
                                        <p:tgtEl>
                                          <p:spTgt spid="52527"/>
                                        </p:tgtEl>
                                        <p:attrNameLst>
                                          <p:attrName>ppt_w</p:attrName>
                                        </p:attrNameLst>
                                      </p:cBhvr>
                                      <p:tavLst>
                                        <p:tav tm="0">
                                          <p:val>
                                            <p:fltVal val="0"/>
                                          </p:val>
                                        </p:tav>
                                        <p:tav tm="100000">
                                          <p:val>
                                            <p:strVal val="#ppt_w"/>
                                          </p:val>
                                        </p:tav>
                                      </p:tavLst>
                                    </p:anim>
                                    <p:anim calcmode="lin" valueType="num">
                                      <p:cBhvr>
                                        <p:cTn id="608" dur="500" fill="hold"/>
                                        <p:tgtEl>
                                          <p:spTgt spid="52527"/>
                                        </p:tgtEl>
                                        <p:attrNameLst>
                                          <p:attrName>ppt_h</p:attrName>
                                        </p:attrNameLst>
                                      </p:cBhvr>
                                      <p:tavLst>
                                        <p:tav tm="0">
                                          <p:val>
                                            <p:fltVal val="0"/>
                                          </p:val>
                                        </p:tav>
                                        <p:tav tm="100000">
                                          <p:val>
                                            <p:strVal val="#ppt_h"/>
                                          </p:val>
                                        </p:tav>
                                      </p:tavLst>
                                    </p:anim>
                                    <p:animEffect transition="in" filter="fade">
                                      <p:cBhvr>
                                        <p:cTn id="609" dur="500"/>
                                        <p:tgtEl>
                                          <p:spTgt spid="52527"/>
                                        </p:tgtEl>
                                      </p:cBhvr>
                                    </p:animEffect>
                                  </p:childTnLst>
                                </p:cTn>
                              </p:par>
                              <p:par>
                                <p:cTn id="610" presetID="53" presetClass="entr" presetSubtype="0" fill="hold" nodeType="withEffect">
                                  <p:stCondLst>
                                    <p:cond delay="0"/>
                                  </p:stCondLst>
                                  <p:childTnLst>
                                    <p:set>
                                      <p:cBhvr>
                                        <p:cTn id="611" dur="1" fill="hold">
                                          <p:stCondLst>
                                            <p:cond delay="0"/>
                                          </p:stCondLst>
                                        </p:cTn>
                                        <p:tgtEl>
                                          <p:spTgt spid="52528"/>
                                        </p:tgtEl>
                                        <p:attrNameLst>
                                          <p:attrName>style.visibility</p:attrName>
                                        </p:attrNameLst>
                                      </p:cBhvr>
                                      <p:to>
                                        <p:strVal val="visible"/>
                                      </p:to>
                                    </p:set>
                                    <p:anim calcmode="lin" valueType="num">
                                      <p:cBhvr>
                                        <p:cTn id="612" dur="500" fill="hold"/>
                                        <p:tgtEl>
                                          <p:spTgt spid="52528"/>
                                        </p:tgtEl>
                                        <p:attrNameLst>
                                          <p:attrName>ppt_w</p:attrName>
                                        </p:attrNameLst>
                                      </p:cBhvr>
                                      <p:tavLst>
                                        <p:tav tm="0">
                                          <p:val>
                                            <p:fltVal val="0"/>
                                          </p:val>
                                        </p:tav>
                                        <p:tav tm="100000">
                                          <p:val>
                                            <p:strVal val="#ppt_w"/>
                                          </p:val>
                                        </p:tav>
                                      </p:tavLst>
                                    </p:anim>
                                    <p:anim calcmode="lin" valueType="num">
                                      <p:cBhvr>
                                        <p:cTn id="613" dur="500" fill="hold"/>
                                        <p:tgtEl>
                                          <p:spTgt spid="52528"/>
                                        </p:tgtEl>
                                        <p:attrNameLst>
                                          <p:attrName>ppt_h</p:attrName>
                                        </p:attrNameLst>
                                      </p:cBhvr>
                                      <p:tavLst>
                                        <p:tav tm="0">
                                          <p:val>
                                            <p:fltVal val="0"/>
                                          </p:val>
                                        </p:tav>
                                        <p:tav tm="100000">
                                          <p:val>
                                            <p:strVal val="#ppt_h"/>
                                          </p:val>
                                        </p:tav>
                                      </p:tavLst>
                                    </p:anim>
                                    <p:animEffect transition="in" filter="fade">
                                      <p:cBhvr>
                                        <p:cTn id="614" dur="500"/>
                                        <p:tgtEl>
                                          <p:spTgt spid="52528"/>
                                        </p:tgtEl>
                                      </p:cBhvr>
                                    </p:animEffect>
                                  </p:childTnLst>
                                </p:cTn>
                              </p:par>
                              <p:par>
                                <p:cTn id="615" presetID="53" presetClass="entr" presetSubtype="0" fill="hold" nodeType="withEffect">
                                  <p:stCondLst>
                                    <p:cond delay="1400"/>
                                  </p:stCondLst>
                                  <p:childTnLst>
                                    <p:set>
                                      <p:cBhvr>
                                        <p:cTn id="616" dur="1" fill="hold">
                                          <p:stCondLst>
                                            <p:cond delay="0"/>
                                          </p:stCondLst>
                                        </p:cTn>
                                        <p:tgtEl>
                                          <p:spTgt spid="52529"/>
                                        </p:tgtEl>
                                        <p:attrNameLst>
                                          <p:attrName>style.visibility</p:attrName>
                                        </p:attrNameLst>
                                      </p:cBhvr>
                                      <p:to>
                                        <p:strVal val="visible"/>
                                      </p:to>
                                    </p:set>
                                    <p:anim calcmode="lin" valueType="num">
                                      <p:cBhvr>
                                        <p:cTn id="617" dur="500" fill="hold"/>
                                        <p:tgtEl>
                                          <p:spTgt spid="52529"/>
                                        </p:tgtEl>
                                        <p:attrNameLst>
                                          <p:attrName>ppt_w</p:attrName>
                                        </p:attrNameLst>
                                      </p:cBhvr>
                                      <p:tavLst>
                                        <p:tav tm="0">
                                          <p:val>
                                            <p:fltVal val="0"/>
                                          </p:val>
                                        </p:tav>
                                        <p:tav tm="100000">
                                          <p:val>
                                            <p:strVal val="#ppt_w"/>
                                          </p:val>
                                        </p:tav>
                                      </p:tavLst>
                                    </p:anim>
                                    <p:anim calcmode="lin" valueType="num">
                                      <p:cBhvr>
                                        <p:cTn id="618" dur="500" fill="hold"/>
                                        <p:tgtEl>
                                          <p:spTgt spid="52529"/>
                                        </p:tgtEl>
                                        <p:attrNameLst>
                                          <p:attrName>ppt_h</p:attrName>
                                        </p:attrNameLst>
                                      </p:cBhvr>
                                      <p:tavLst>
                                        <p:tav tm="0">
                                          <p:val>
                                            <p:fltVal val="0"/>
                                          </p:val>
                                        </p:tav>
                                        <p:tav tm="100000">
                                          <p:val>
                                            <p:strVal val="#ppt_h"/>
                                          </p:val>
                                        </p:tav>
                                      </p:tavLst>
                                    </p:anim>
                                    <p:animEffect transition="in" filter="fade">
                                      <p:cBhvr>
                                        <p:cTn id="619" dur="500"/>
                                        <p:tgtEl>
                                          <p:spTgt spid="52529"/>
                                        </p:tgtEl>
                                      </p:cBhvr>
                                    </p:animEffect>
                                  </p:childTnLst>
                                </p:cTn>
                              </p:par>
                              <p:par>
                                <p:cTn id="620" presetID="53" presetClass="entr" presetSubtype="0" fill="hold" nodeType="withEffect">
                                  <p:stCondLst>
                                    <p:cond delay="2400"/>
                                  </p:stCondLst>
                                  <p:childTnLst>
                                    <p:set>
                                      <p:cBhvr>
                                        <p:cTn id="621" dur="1" fill="hold">
                                          <p:stCondLst>
                                            <p:cond delay="0"/>
                                          </p:stCondLst>
                                        </p:cTn>
                                        <p:tgtEl>
                                          <p:spTgt spid="52530"/>
                                        </p:tgtEl>
                                        <p:attrNameLst>
                                          <p:attrName>style.visibility</p:attrName>
                                        </p:attrNameLst>
                                      </p:cBhvr>
                                      <p:to>
                                        <p:strVal val="visible"/>
                                      </p:to>
                                    </p:set>
                                    <p:anim calcmode="lin" valueType="num">
                                      <p:cBhvr>
                                        <p:cTn id="622" dur="500" fill="hold"/>
                                        <p:tgtEl>
                                          <p:spTgt spid="52530"/>
                                        </p:tgtEl>
                                        <p:attrNameLst>
                                          <p:attrName>ppt_w</p:attrName>
                                        </p:attrNameLst>
                                      </p:cBhvr>
                                      <p:tavLst>
                                        <p:tav tm="0">
                                          <p:val>
                                            <p:fltVal val="0"/>
                                          </p:val>
                                        </p:tav>
                                        <p:tav tm="100000">
                                          <p:val>
                                            <p:strVal val="#ppt_w"/>
                                          </p:val>
                                        </p:tav>
                                      </p:tavLst>
                                    </p:anim>
                                    <p:anim calcmode="lin" valueType="num">
                                      <p:cBhvr>
                                        <p:cTn id="623" dur="500" fill="hold"/>
                                        <p:tgtEl>
                                          <p:spTgt spid="52530"/>
                                        </p:tgtEl>
                                        <p:attrNameLst>
                                          <p:attrName>ppt_h</p:attrName>
                                        </p:attrNameLst>
                                      </p:cBhvr>
                                      <p:tavLst>
                                        <p:tav tm="0">
                                          <p:val>
                                            <p:fltVal val="0"/>
                                          </p:val>
                                        </p:tav>
                                        <p:tav tm="100000">
                                          <p:val>
                                            <p:strVal val="#ppt_h"/>
                                          </p:val>
                                        </p:tav>
                                      </p:tavLst>
                                    </p:anim>
                                    <p:animEffect transition="in" filter="fade">
                                      <p:cBhvr>
                                        <p:cTn id="624" dur="500"/>
                                        <p:tgtEl>
                                          <p:spTgt spid="52530"/>
                                        </p:tgtEl>
                                      </p:cBhvr>
                                    </p:animEffect>
                                  </p:childTnLst>
                                </p:cTn>
                              </p:par>
                              <p:par>
                                <p:cTn id="625" presetID="53" presetClass="entr" presetSubtype="0" fill="hold" nodeType="withEffect">
                                  <p:stCondLst>
                                    <p:cond delay="0"/>
                                  </p:stCondLst>
                                  <p:childTnLst>
                                    <p:set>
                                      <p:cBhvr>
                                        <p:cTn id="626" dur="1" fill="hold">
                                          <p:stCondLst>
                                            <p:cond delay="0"/>
                                          </p:stCondLst>
                                        </p:cTn>
                                        <p:tgtEl>
                                          <p:spTgt spid="52531"/>
                                        </p:tgtEl>
                                        <p:attrNameLst>
                                          <p:attrName>style.visibility</p:attrName>
                                        </p:attrNameLst>
                                      </p:cBhvr>
                                      <p:to>
                                        <p:strVal val="visible"/>
                                      </p:to>
                                    </p:set>
                                    <p:anim calcmode="lin" valueType="num">
                                      <p:cBhvr>
                                        <p:cTn id="627" dur="500" fill="hold"/>
                                        <p:tgtEl>
                                          <p:spTgt spid="52531"/>
                                        </p:tgtEl>
                                        <p:attrNameLst>
                                          <p:attrName>ppt_w</p:attrName>
                                        </p:attrNameLst>
                                      </p:cBhvr>
                                      <p:tavLst>
                                        <p:tav tm="0">
                                          <p:val>
                                            <p:fltVal val="0"/>
                                          </p:val>
                                        </p:tav>
                                        <p:tav tm="100000">
                                          <p:val>
                                            <p:strVal val="#ppt_w"/>
                                          </p:val>
                                        </p:tav>
                                      </p:tavLst>
                                    </p:anim>
                                    <p:anim calcmode="lin" valueType="num">
                                      <p:cBhvr>
                                        <p:cTn id="628" dur="500" fill="hold"/>
                                        <p:tgtEl>
                                          <p:spTgt spid="52531"/>
                                        </p:tgtEl>
                                        <p:attrNameLst>
                                          <p:attrName>ppt_h</p:attrName>
                                        </p:attrNameLst>
                                      </p:cBhvr>
                                      <p:tavLst>
                                        <p:tav tm="0">
                                          <p:val>
                                            <p:fltVal val="0"/>
                                          </p:val>
                                        </p:tav>
                                        <p:tav tm="100000">
                                          <p:val>
                                            <p:strVal val="#ppt_h"/>
                                          </p:val>
                                        </p:tav>
                                      </p:tavLst>
                                    </p:anim>
                                    <p:animEffect transition="in" filter="fade">
                                      <p:cBhvr>
                                        <p:cTn id="629" dur="500"/>
                                        <p:tgtEl>
                                          <p:spTgt spid="52531"/>
                                        </p:tgtEl>
                                      </p:cBhvr>
                                    </p:animEffect>
                                  </p:childTnLst>
                                </p:cTn>
                              </p:par>
                            </p:childTnLst>
                          </p:cTn>
                        </p:par>
                        <p:par>
                          <p:cTn id="630" fill="hold">
                            <p:stCondLst>
                              <p:cond delay="3800"/>
                            </p:stCondLst>
                            <p:childTnLst>
                              <p:par>
                                <p:cTn id="631" presetID="10" presetClass="entr" presetSubtype="0" fill="hold" nodeType="afterEffect">
                                  <p:stCondLst>
                                    <p:cond delay="0"/>
                                  </p:stCondLst>
                                  <p:childTnLst>
                                    <p:set>
                                      <p:cBhvr>
                                        <p:cTn id="632" dur="1" fill="hold">
                                          <p:stCondLst>
                                            <p:cond delay="0"/>
                                          </p:stCondLst>
                                        </p:cTn>
                                        <p:tgtEl>
                                          <p:spTgt spid="52539"/>
                                        </p:tgtEl>
                                        <p:attrNameLst>
                                          <p:attrName>style.visibility</p:attrName>
                                        </p:attrNameLst>
                                      </p:cBhvr>
                                      <p:to>
                                        <p:strVal val="visible"/>
                                      </p:to>
                                    </p:set>
                                    <p:animEffect transition="in" filter="fade">
                                      <p:cBhvr>
                                        <p:cTn id="633" dur="1000"/>
                                        <p:tgtEl>
                                          <p:spTgt spid="52539"/>
                                        </p:tgtEl>
                                      </p:cBhvr>
                                    </p:animEffect>
                                  </p:childTnLst>
                                </p:cTn>
                              </p:par>
                              <p:par>
                                <p:cTn id="634" presetID="0" presetClass="path" presetSubtype="0" accel="50000" decel="50000" fill="hold" nodeType="withEffect">
                                  <p:stCondLst>
                                    <p:cond delay="0"/>
                                  </p:stCondLst>
                                  <p:childTnLst>
                                    <p:animMotion origin="layout" path="M 0.29844 0.0444 C 0.28507 0.02359 0.2717 0.00278 0.24444 0.00209 C 0.21719 0.00139 0.17587 0.0407 0.13507 0.04024 C 0.09427 0.03977 0.04705 0.01989 -3.33333E-6 8.15029E-6 " pathEditMode="relative" ptsTypes="aaaA">
                                      <p:cBhvr>
                                        <p:cTn id="635" dur="2600" fill="hold"/>
                                        <p:tgtEl>
                                          <p:spTgt spid="52539"/>
                                        </p:tgtEl>
                                        <p:attrNameLst>
                                          <p:attrName>ppt_x</p:attrName>
                                          <p:attrName>ppt_y</p:attrName>
                                        </p:attrNameLst>
                                      </p:cBhvr>
                                    </p:animMotion>
                                  </p:childTnLst>
                                </p:cTn>
                              </p:par>
                            </p:childTnLst>
                          </p:cTn>
                        </p:par>
                        <p:par>
                          <p:cTn id="636" fill="hold">
                            <p:stCondLst>
                              <p:cond delay="6400"/>
                            </p:stCondLst>
                            <p:childTnLst>
                              <p:par>
                                <p:cTn id="637" presetID="10" presetClass="entr" presetSubtype="0" fill="hold" nodeType="afterEffect">
                                  <p:stCondLst>
                                    <p:cond delay="0"/>
                                  </p:stCondLst>
                                  <p:childTnLst>
                                    <p:set>
                                      <p:cBhvr>
                                        <p:cTn id="638" dur="1" fill="hold">
                                          <p:stCondLst>
                                            <p:cond delay="0"/>
                                          </p:stCondLst>
                                        </p:cTn>
                                        <p:tgtEl>
                                          <p:spTgt spid="52392"/>
                                        </p:tgtEl>
                                        <p:attrNameLst>
                                          <p:attrName>style.visibility</p:attrName>
                                        </p:attrNameLst>
                                      </p:cBhvr>
                                      <p:to>
                                        <p:strVal val="visible"/>
                                      </p:to>
                                    </p:set>
                                    <p:animEffect transition="in" filter="fade">
                                      <p:cBhvr>
                                        <p:cTn id="639" dur="1000"/>
                                        <p:tgtEl>
                                          <p:spTgt spid="52392"/>
                                        </p:tgtEl>
                                      </p:cBhvr>
                                    </p:animEffect>
                                  </p:childTnLst>
                                </p:cTn>
                              </p:par>
                              <p:par>
                                <p:cTn id="640" presetID="0" presetClass="path" presetSubtype="0" accel="50000" decel="50000" fill="hold" nodeType="withEffect">
                                  <p:stCondLst>
                                    <p:cond delay="0"/>
                                  </p:stCondLst>
                                  <p:childTnLst>
                                    <p:animMotion origin="layout" path="M 0.28108 -0.15861 C 0.25677 -0.17503 0.23264 -0.19121 0.18576 -0.16486 C 0.13889 -0.1385 0.06944 -0.06936 3.05556E-6 -1.50289E-6 " pathEditMode="relative" ptsTypes="aaA">
                                      <p:cBhvr>
                                        <p:cTn id="641" dur="2000" fill="hold"/>
                                        <p:tgtEl>
                                          <p:spTgt spid="52392"/>
                                        </p:tgtEl>
                                        <p:attrNameLst>
                                          <p:attrName>ppt_x</p:attrName>
                                          <p:attrName>ppt_y</p:attrName>
                                        </p:attrNameLst>
                                      </p:cBhvr>
                                    </p:animMotion>
                                  </p:childTnLst>
                                </p:cTn>
                              </p:par>
                              <p:par>
                                <p:cTn id="642" presetID="10" presetClass="entr" presetSubtype="0" fill="hold" nodeType="withEffect">
                                  <p:stCondLst>
                                    <p:cond delay="400"/>
                                  </p:stCondLst>
                                  <p:childTnLst>
                                    <p:set>
                                      <p:cBhvr>
                                        <p:cTn id="643" dur="1" fill="hold">
                                          <p:stCondLst>
                                            <p:cond delay="0"/>
                                          </p:stCondLst>
                                        </p:cTn>
                                        <p:tgtEl>
                                          <p:spTgt spid="52394"/>
                                        </p:tgtEl>
                                        <p:attrNameLst>
                                          <p:attrName>style.visibility</p:attrName>
                                        </p:attrNameLst>
                                      </p:cBhvr>
                                      <p:to>
                                        <p:strVal val="visible"/>
                                      </p:to>
                                    </p:set>
                                    <p:animEffect transition="in" filter="fade">
                                      <p:cBhvr>
                                        <p:cTn id="644" dur="1000"/>
                                        <p:tgtEl>
                                          <p:spTgt spid="52394"/>
                                        </p:tgtEl>
                                      </p:cBhvr>
                                    </p:animEffect>
                                  </p:childTnLst>
                                </p:cTn>
                              </p:par>
                              <p:par>
                                <p:cTn id="645" presetID="0" presetClass="path" presetSubtype="0" accel="50000" decel="50000" fill="hold" nodeType="withEffect">
                                  <p:stCondLst>
                                    <p:cond delay="600"/>
                                  </p:stCondLst>
                                  <p:childTnLst>
                                    <p:animMotion origin="layout" path="M 0.24931 0.15237 C 0.23907 0.09966 0.22883 0.04694 0.20157 0.03168 C 0.17431 0.01642 0.11928 0.06659 0.08577 0.06127 C 0.05226 0.05596 0.02605 0.02798 8.61111E-6 -3.23699E-6 " pathEditMode="relative" ptsTypes="aaaA">
                                      <p:cBhvr>
                                        <p:cTn id="646" dur="2300" fill="hold"/>
                                        <p:tgtEl>
                                          <p:spTgt spid="52394"/>
                                        </p:tgtEl>
                                        <p:attrNameLst>
                                          <p:attrName>ppt_x</p:attrName>
                                          <p:attrName>ppt_y</p:attrName>
                                        </p:attrNameLst>
                                      </p:cBhvr>
                                    </p:animMotion>
                                  </p:childTnLst>
                                </p:cTn>
                              </p:par>
                              <p:par>
                                <p:cTn id="647" presetID="10" presetClass="entr" presetSubtype="0" fill="hold" nodeType="withEffect">
                                  <p:stCondLst>
                                    <p:cond delay="1100"/>
                                  </p:stCondLst>
                                  <p:childTnLst>
                                    <p:set>
                                      <p:cBhvr>
                                        <p:cTn id="648" dur="1" fill="hold">
                                          <p:stCondLst>
                                            <p:cond delay="0"/>
                                          </p:stCondLst>
                                        </p:cTn>
                                        <p:tgtEl>
                                          <p:spTgt spid="52399"/>
                                        </p:tgtEl>
                                        <p:attrNameLst>
                                          <p:attrName>style.visibility</p:attrName>
                                        </p:attrNameLst>
                                      </p:cBhvr>
                                      <p:to>
                                        <p:strVal val="visible"/>
                                      </p:to>
                                    </p:set>
                                    <p:animEffect transition="in" filter="fade">
                                      <p:cBhvr>
                                        <p:cTn id="649" dur="1000"/>
                                        <p:tgtEl>
                                          <p:spTgt spid="52399"/>
                                        </p:tgtEl>
                                      </p:cBhvr>
                                    </p:animEffect>
                                  </p:childTnLst>
                                </p:cTn>
                              </p:par>
                              <p:par>
                                <p:cTn id="650" presetID="10" presetClass="entr" presetSubtype="0" fill="hold" nodeType="withEffect">
                                  <p:stCondLst>
                                    <p:cond delay="200"/>
                                  </p:stCondLst>
                                  <p:childTnLst>
                                    <p:set>
                                      <p:cBhvr>
                                        <p:cTn id="651" dur="1" fill="hold">
                                          <p:stCondLst>
                                            <p:cond delay="0"/>
                                          </p:stCondLst>
                                        </p:cTn>
                                        <p:tgtEl>
                                          <p:spTgt spid="52393"/>
                                        </p:tgtEl>
                                        <p:attrNameLst>
                                          <p:attrName>style.visibility</p:attrName>
                                        </p:attrNameLst>
                                      </p:cBhvr>
                                      <p:to>
                                        <p:strVal val="visible"/>
                                      </p:to>
                                    </p:set>
                                    <p:animEffect transition="in" filter="fade">
                                      <p:cBhvr>
                                        <p:cTn id="652" dur="1000"/>
                                        <p:tgtEl>
                                          <p:spTgt spid="52393"/>
                                        </p:tgtEl>
                                      </p:cBhvr>
                                    </p:animEffect>
                                  </p:childTnLst>
                                </p:cTn>
                              </p:par>
                              <p:par>
                                <p:cTn id="653" presetID="0" presetClass="path" presetSubtype="0" accel="50000" decel="50000" fill="hold" nodeType="withEffect">
                                  <p:stCondLst>
                                    <p:cond delay="400"/>
                                  </p:stCondLst>
                                  <p:childTnLst>
                                    <p:animMotion origin="layout" path="M 0.37396 -0.12879 C 0.33108 -0.14752 0.2882 -0.16602 0.24688 -0.14983 C 0.20556 -0.13365 0.16719 -0.05642 0.12622 -0.03145 C 0.08524 -0.00648 0.04306 -0.00324 0.00087 0.00023 " pathEditMode="relative" ptsTypes="aaaA">
                                      <p:cBhvr>
                                        <p:cTn id="654" dur="3100" fill="hold"/>
                                        <p:tgtEl>
                                          <p:spTgt spid="52393"/>
                                        </p:tgtEl>
                                        <p:attrNameLst>
                                          <p:attrName>ppt_x</p:attrName>
                                          <p:attrName>ppt_y</p:attrName>
                                        </p:attrNameLst>
                                      </p:cBhvr>
                                    </p:animMotion>
                                  </p:childTnLst>
                                </p:cTn>
                              </p:par>
                              <p:par>
                                <p:cTn id="655" presetID="10" presetClass="entr" presetSubtype="0" fill="hold" nodeType="withEffect">
                                  <p:stCondLst>
                                    <p:cond delay="0"/>
                                  </p:stCondLst>
                                  <p:childTnLst>
                                    <p:set>
                                      <p:cBhvr>
                                        <p:cTn id="656" dur="1" fill="hold">
                                          <p:stCondLst>
                                            <p:cond delay="0"/>
                                          </p:stCondLst>
                                        </p:cTn>
                                        <p:tgtEl>
                                          <p:spTgt spid="52400"/>
                                        </p:tgtEl>
                                        <p:attrNameLst>
                                          <p:attrName>style.visibility</p:attrName>
                                        </p:attrNameLst>
                                      </p:cBhvr>
                                      <p:to>
                                        <p:strVal val="visible"/>
                                      </p:to>
                                    </p:set>
                                    <p:animEffect transition="in" filter="fade">
                                      <p:cBhvr>
                                        <p:cTn id="657" dur="2000"/>
                                        <p:tgtEl>
                                          <p:spTgt spid="52400"/>
                                        </p:tgtEl>
                                      </p:cBhvr>
                                    </p:animEffect>
                                  </p:childTnLst>
                                </p:cTn>
                              </p:par>
                              <p:par>
                                <p:cTn id="658" presetID="10" presetClass="entr" presetSubtype="0" fill="hold" nodeType="withEffect">
                                  <p:stCondLst>
                                    <p:cond delay="100"/>
                                  </p:stCondLst>
                                  <p:childTnLst>
                                    <p:set>
                                      <p:cBhvr>
                                        <p:cTn id="659" dur="1" fill="hold">
                                          <p:stCondLst>
                                            <p:cond delay="0"/>
                                          </p:stCondLst>
                                        </p:cTn>
                                        <p:tgtEl>
                                          <p:spTgt spid="52397"/>
                                        </p:tgtEl>
                                        <p:attrNameLst>
                                          <p:attrName>style.visibility</p:attrName>
                                        </p:attrNameLst>
                                      </p:cBhvr>
                                      <p:to>
                                        <p:strVal val="visible"/>
                                      </p:to>
                                    </p:set>
                                    <p:animEffect transition="in" filter="fade">
                                      <p:cBhvr>
                                        <p:cTn id="660" dur="1000"/>
                                        <p:tgtEl>
                                          <p:spTgt spid="52397"/>
                                        </p:tgtEl>
                                      </p:cBhvr>
                                    </p:animEffect>
                                  </p:childTnLst>
                                </p:cTn>
                              </p:par>
                              <p:par>
                                <p:cTn id="661" presetID="0" presetClass="path" presetSubtype="0" accel="50000" decel="50000" fill="hold" nodeType="withEffect">
                                  <p:stCondLst>
                                    <p:cond delay="200"/>
                                  </p:stCondLst>
                                  <p:childTnLst>
                                    <p:animMotion origin="layout" path="M 0.37465 0.20301 C 0.33576 0.15723 0.29687 0.11168 0.25556 0.09503 C 0.21424 0.07838 0.16944 0.11931 0.12691 0.10358 C 0.08437 0.08786 0.04219 0.04393 -2.77778E-6 -1.84971E-6 " pathEditMode="relative" ptsTypes="aaaA">
                                      <p:cBhvr>
                                        <p:cTn id="662" dur="3400" fill="hold"/>
                                        <p:tgtEl>
                                          <p:spTgt spid="52397"/>
                                        </p:tgtEl>
                                        <p:attrNameLst>
                                          <p:attrName>ppt_x</p:attrName>
                                          <p:attrName>ppt_y</p:attrName>
                                        </p:attrNameLst>
                                      </p:cBhvr>
                                    </p:animMotion>
                                  </p:childTnLst>
                                </p:cTn>
                              </p:par>
                              <p:par>
                                <p:cTn id="663" presetID="10" presetClass="entr" presetSubtype="0" fill="hold" nodeType="withEffect">
                                  <p:stCondLst>
                                    <p:cond delay="300"/>
                                  </p:stCondLst>
                                  <p:childTnLst>
                                    <p:set>
                                      <p:cBhvr>
                                        <p:cTn id="664" dur="1" fill="hold">
                                          <p:stCondLst>
                                            <p:cond delay="0"/>
                                          </p:stCondLst>
                                        </p:cTn>
                                        <p:tgtEl>
                                          <p:spTgt spid="52395"/>
                                        </p:tgtEl>
                                        <p:attrNameLst>
                                          <p:attrName>style.visibility</p:attrName>
                                        </p:attrNameLst>
                                      </p:cBhvr>
                                      <p:to>
                                        <p:strVal val="visible"/>
                                      </p:to>
                                    </p:set>
                                    <p:animEffect transition="in" filter="fade">
                                      <p:cBhvr>
                                        <p:cTn id="665" dur="1000"/>
                                        <p:tgtEl>
                                          <p:spTgt spid="52395"/>
                                        </p:tgtEl>
                                      </p:cBhvr>
                                    </p:animEffect>
                                  </p:childTnLst>
                                </p:cTn>
                              </p:par>
                              <p:par>
                                <p:cTn id="666" presetID="0" presetClass="path" presetSubtype="0" accel="50000" decel="50000" fill="hold" nodeType="withEffect">
                                  <p:stCondLst>
                                    <p:cond delay="400"/>
                                  </p:stCondLst>
                                  <p:childTnLst>
                                    <p:animMotion origin="layout" path="M -0.11909 -0.06567 C -0.10208 -0.06682 -0.08489 -0.06798 -0.0651 -0.05711 C -0.04531 -0.04624 -0.02274 -0.02312 -3.05556E-6 1.79191E-6 " pathEditMode="relative" ptsTypes="aaA">
                                      <p:cBhvr>
                                        <p:cTn id="667" dur="2000" fill="hold"/>
                                        <p:tgtEl>
                                          <p:spTgt spid="52395"/>
                                        </p:tgtEl>
                                        <p:attrNameLst>
                                          <p:attrName>ppt_x</p:attrName>
                                          <p:attrName>ppt_y</p:attrName>
                                        </p:attrNameLst>
                                      </p:cBhvr>
                                    </p:animMotion>
                                  </p:childTnLst>
                                </p:cTn>
                              </p:par>
                              <p:par>
                                <p:cTn id="668" presetID="10" presetClass="entr" presetSubtype="0" fill="hold" nodeType="withEffect">
                                  <p:stCondLst>
                                    <p:cond delay="0"/>
                                  </p:stCondLst>
                                  <p:childTnLst>
                                    <p:set>
                                      <p:cBhvr>
                                        <p:cTn id="669" dur="1" fill="hold">
                                          <p:stCondLst>
                                            <p:cond delay="0"/>
                                          </p:stCondLst>
                                        </p:cTn>
                                        <p:tgtEl>
                                          <p:spTgt spid="52396"/>
                                        </p:tgtEl>
                                        <p:attrNameLst>
                                          <p:attrName>style.visibility</p:attrName>
                                        </p:attrNameLst>
                                      </p:cBhvr>
                                      <p:to>
                                        <p:strVal val="visible"/>
                                      </p:to>
                                    </p:set>
                                    <p:animEffect transition="in" filter="fade">
                                      <p:cBhvr>
                                        <p:cTn id="670" dur="1000"/>
                                        <p:tgtEl>
                                          <p:spTgt spid="52396"/>
                                        </p:tgtEl>
                                      </p:cBhvr>
                                    </p:animEffect>
                                  </p:childTnLst>
                                </p:cTn>
                              </p:par>
                              <p:par>
                                <p:cTn id="671" presetID="0" presetClass="path" presetSubtype="0" accel="50000" decel="50000" fill="hold" nodeType="withEffect">
                                  <p:stCondLst>
                                    <p:cond delay="0"/>
                                  </p:stCondLst>
                                  <p:childTnLst>
                                    <p:animMotion origin="layout" path="M -0.25868 0.06104 C -0.22013 0.06428 -0.18159 0.06775 -0.15243 0.05596 C -0.12326 0.04416 -0.10937 -0.00162 -0.08402 -0.00948 C -0.05868 -0.01734 -0.02934 -0.00462 -4.16667E-6 0.00809 " pathEditMode="relative" rAng="0" ptsTypes="aaaA">
                                      <p:cBhvr>
                                        <p:cTn id="672" dur="2800" fill="hold"/>
                                        <p:tgtEl>
                                          <p:spTgt spid="52396"/>
                                        </p:tgtEl>
                                        <p:attrNameLst>
                                          <p:attrName>ppt_x</p:attrName>
                                          <p:attrName>ppt_y</p:attrName>
                                        </p:attrNameLst>
                                      </p:cBhvr>
                                      <p:rCtr x="12900" y="-3600"/>
                                    </p:animMotion>
                                  </p:childTnLst>
                                </p:cTn>
                              </p:par>
                              <p:par>
                                <p:cTn id="673" presetID="10" presetClass="entr" presetSubtype="0" fill="hold" nodeType="withEffect">
                                  <p:stCondLst>
                                    <p:cond delay="300"/>
                                  </p:stCondLst>
                                  <p:childTnLst>
                                    <p:set>
                                      <p:cBhvr>
                                        <p:cTn id="674" dur="1" fill="hold">
                                          <p:stCondLst>
                                            <p:cond delay="0"/>
                                          </p:stCondLst>
                                        </p:cTn>
                                        <p:tgtEl>
                                          <p:spTgt spid="52398"/>
                                        </p:tgtEl>
                                        <p:attrNameLst>
                                          <p:attrName>style.visibility</p:attrName>
                                        </p:attrNameLst>
                                      </p:cBhvr>
                                      <p:to>
                                        <p:strVal val="visible"/>
                                      </p:to>
                                    </p:set>
                                    <p:animEffect transition="in" filter="fade">
                                      <p:cBhvr>
                                        <p:cTn id="675" dur="1000"/>
                                        <p:tgtEl>
                                          <p:spTgt spid="52398"/>
                                        </p:tgtEl>
                                      </p:cBhvr>
                                    </p:animEffect>
                                  </p:childTnLst>
                                </p:cTn>
                              </p:par>
                              <p:par>
                                <p:cTn id="676" presetID="10" presetClass="entr" presetSubtype="0" fill="hold" nodeType="withEffect">
                                  <p:stCondLst>
                                    <p:cond delay="900"/>
                                  </p:stCondLst>
                                  <p:childTnLst>
                                    <p:set>
                                      <p:cBhvr>
                                        <p:cTn id="677" dur="1" fill="hold">
                                          <p:stCondLst>
                                            <p:cond delay="0"/>
                                          </p:stCondLst>
                                        </p:cTn>
                                        <p:tgtEl>
                                          <p:spTgt spid="52406"/>
                                        </p:tgtEl>
                                        <p:attrNameLst>
                                          <p:attrName>style.visibility</p:attrName>
                                        </p:attrNameLst>
                                      </p:cBhvr>
                                      <p:to>
                                        <p:strVal val="visible"/>
                                      </p:to>
                                    </p:set>
                                    <p:animEffect transition="in" filter="fade">
                                      <p:cBhvr>
                                        <p:cTn id="678" dur="1000"/>
                                        <p:tgtEl>
                                          <p:spTgt spid="52406"/>
                                        </p:tgtEl>
                                      </p:cBhvr>
                                    </p:animEffect>
                                  </p:childTnLst>
                                </p:cTn>
                              </p:par>
                              <p:par>
                                <p:cTn id="679" presetID="10" presetClass="entr" presetSubtype="0" fill="hold" nodeType="withEffect">
                                  <p:stCondLst>
                                    <p:cond delay="900"/>
                                  </p:stCondLst>
                                  <p:childTnLst>
                                    <p:set>
                                      <p:cBhvr>
                                        <p:cTn id="680" dur="1" fill="hold">
                                          <p:stCondLst>
                                            <p:cond delay="0"/>
                                          </p:stCondLst>
                                        </p:cTn>
                                        <p:tgtEl>
                                          <p:spTgt spid="52404"/>
                                        </p:tgtEl>
                                        <p:attrNameLst>
                                          <p:attrName>style.visibility</p:attrName>
                                        </p:attrNameLst>
                                      </p:cBhvr>
                                      <p:to>
                                        <p:strVal val="visible"/>
                                      </p:to>
                                    </p:set>
                                    <p:animEffect transition="in" filter="fade">
                                      <p:cBhvr>
                                        <p:cTn id="681" dur="1000"/>
                                        <p:tgtEl>
                                          <p:spTgt spid="52404"/>
                                        </p:tgtEl>
                                      </p:cBhvr>
                                    </p:animEffect>
                                  </p:childTnLst>
                                </p:cTn>
                              </p:par>
                              <p:par>
                                <p:cTn id="682" presetID="10" presetClass="entr" presetSubtype="0" fill="hold" nodeType="withEffect">
                                  <p:stCondLst>
                                    <p:cond delay="1200"/>
                                  </p:stCondLst>
                                  <p:childTnLst>
                                    <p:set>
                                      <p:cBhvr>
                                        <p:cTn id="683" dur="1" fill="hold">
                                          <p:stCondLst>
                                            <p:cond delay="0"/>
                                          </p:stCondLst>
                                        </p:cTn>
                                        <p:tgtEl>
                                          <p:spTgt spid="52405"/>
                                        </p:tgtEl>
                                        <p:attrNameLst>
                                          <p:attrName>style.visibility</p:attrName>
                                        </p:attrNameLst>
                                      </p:cBhvr>
                                      <p:to>
                                        <p:strVal val="visible"/>
                                      </p:to>
                                    </p:set>
                                    <p:animEffect transition="in" filter="fade">
                                      <p:cBhvr>
                                        <p:cTn id="684" dur="1000"/>
                                        <p:tgtEl>
                                          <p:spTgt spid="52405"/>
                                        </p:tgtEl>
                                      </p:cBhvr>
                                    </p:animEffect>
                                  </p:childTnLst>
                                </p:cTn>
                              </p:par>
                              <p:par>
                                <p:cTn id="685" presetID="0" presetClass="path" presetSubtype="0" accel="50000" decel="50000" fill="hold" nodeType="withEffect">
                                  <p:stCondLst>
                                    <p:cond delay="1500"/>
                                  </p:stCondLst>
                                  <p:childTnLst>
                                    <p:animMotion origin="layout" path="M 0.28246 -0.06104 C 0.25746 -0.09018 0.23281 -0.11885 0.18559 -0.10914 C 0.13854 -0.09896 0.06927 -0.04972 1.94444E-6 4.21965E-6 " pathEditMode="relative" rAng="0" ptsTypes="aaA">
                                      <p:cBhvr>
                                        <p:cTn id="686" dur="2700" fill="hold"/>
                                        <p:tgtEl>
                                          <p:spTgt spid="52405"/>
                                        </p:tgtEl>
                                        <p:attrNameLst>
                                          <p:attrName>ppt_x</p:attrName>
                                          <p:attrName>ppt_y</p:attrName>
                                        </p:attrNameLst>
                                      </p:cBhvr>
                                      <p:rCtr x="-14100" y="200"/>
                                    </p:animMotion>
                                  </p:childTnLst>
                                </p:cTn>
                              </p:par>
                            </p:childTnLst>
                          </p:cTn>
                        </p:par>
                        <p:par>
                          <p:cTn id="687" fill="hold">
                            <p:stCondLst>
                              <p:cond delay="10600"/>
                            </p:stCondLst>
                            <p:childTnLst>
                              <p:par>
                                <p:cTn id="688" presetID="42" presetClass="entr" presetSubtype="0" fill="hold" grpId="0" nodeType="afterEffect">
                                  <p:stCondLst>
                                    <p:cond delay="0"/>
                                  </p:stCondLst>
                                  <p:childTnLst>
                                    <p:set>
                                      <p:cBhvr>
                                        <p:cTn id="689" dur="1" fill="hold">
                                          <p:stCondLst>
                                            <p:cond delay="0"/>
                                          </p:stCondLst>
                                        </p:cTn>
                                        <p:tgtEl>
                                          <p:spTgt spid="52533">
                                            <p:txEl>
                                              <p:pRg st="0" end="0"/>
                                            </p:txEl>
                                          </p:spTgt>
                                        </p:tgtEl>
                                        <p:attrNameLst>
                                          <p:attrName>style.visibility</p:attrName>
                                        </p:attrNameLst>
                                      </p:cBhvr>
                                      <p:to>
                                        <p:strVal val="visible"/>
                                      </p:to>
                                    </p:set>
                                    <p:animEffect transition="in" filter="fade">
                                      <p:cBhvr>
                                        <p:cTn id="690" dur="1000"/>
                                        <p:tgtEl>
                                          <p:spTgt spid="52533">
                                            <p:txEl>
                                              <p:pRg st="0" end="0"/>
                                            </p:txEl>
                                          </p:spTgt>
                                        </p:tgtEl>
                                      </p:cBhvr>
                                    </p:animEffect>
                                    <p:anim calcmode="lin" valueType="num">
                                      <p:cBhvr>
                                        <p:cTn id="691" dur="1000" fill="hold"/>
                                        <p:tgtEl>
                                          <p:spTgt spid="52533">
                                            <p:txEl>
                                              <p:pRg st="0" end="0"/>
                                            </p:txEl>
                                          </p:spTgt>
                                        </p:tgtEl>
                                        <p:attrNameLst>
                                          <p:attrName>ppt_x</p:attrName>
                                        </p:attrNameLst>
                                      </p:cBhvr>
                                      <p:tavLst>
                                        <p:tav tm="0">
                                          <p:val>
                                            <p:strVal val="#ppt_x"/>
                                          </p:val>
                                        </p:tav>
                                        <p:tav tm="100000">
                                          <p:val>
                                            <p:strVal val="#ppt_x"/>
                                          </p:val>
                                        </p:tav>
                                      </p:tavLst>
                                    </p:anim>
                                    <p:anim calcmode="lin" valueType="num">
                                      <p:cBhvr>
                                        <p:cTn id="692" dur="1000" fill="hold"/>
                                        <p:tgtEl>
                                          <p:spTgt spid="525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3" grpId="0" build="p">
        <p:tmplLst>
          <p:tmpl lvl="1">
            <p:tnLst>
              <p:par>
                <p:cTn presetID="42" presetClass="entr" presetSubtype="0" fill="hold" nodeType="afterEffect">
                  <p:stCondLst>
                    <p:cond delay="0"/>
                  </p:stCondLst>
                  <p:childTnLst>
                    <p:set>
                      <p:cBhvr>
                        <p:cTn dur="1" fill="hold">
                          <p:stCondLst>
                            <p:cond delay="0"/>
                          </p:stCondLst>
                        </p:cTn>
                        <p:tgtEl>
                          <p:spTgt spid="52533"/>
                        </p:tgtEl>
                        <p:attrNameLst>
                          <p:attrName>style.visibility</p:attrName>
                        </p:attrNameLst>
                      </p:cBhvr>
                      <p:to>
                        <p:strVal val="visible"/>
                      </p:to>
                    </p:set>
                    <p:animEffect transition="in" filter="fade">
                      <p:cBhvr>
                        <p:cTn dur="1000"/>
                        <p:tgtEl>
                          <p:spTgt spid="52533"/>
                        </p:tgtEl>
                      </p:cBhvr>
                    </p:animEffect>
                    <p:anim calcmode="lin" valueType="num">
                      <p:cBhvr>
                        <p:cTn dur="1000" fill="hold"/>
                        <p:tgtEl>
                          <p:spTgt spid="52533"/>
                        </p:tgtEl>
                        <p:attrNameLst>
                          <p:attrName>ppt_x</p:attrName>
                        </p:attrNameLst>
                      </p:cBhvr>
                      <p:tavLst>
                        <p:tav tm="0">
                          <p:val>
                            <p:strVal val="#ppt_x"/>
                          </p:val>
                        </p:tav>
                        <p:tav tm="100000">
                          <p:val>
                            <p:strVal val="#ppt_x"/>
                          </p:val>
                        </p:tav>
                      </p:tavLst>
                    </p:anim>
                    <p:anim calcmode="lin" valueType="num">
                      <p:cBhvr>
                        <p:cTn dur="1000" fill="hold"/>
                        <p:tgtEl>
                          <p:spTgt spid="525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E96E66-EE16-4CF3-B42D-A4A853FE0669}"/>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D848DB8-836E-49EC-8EB2-E93DD4B7138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4E0BD7A-9479-4906-9054-3982823DD87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79693A1-A5F0-4AD2-844C-E3D3404F24D2}"/>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1728559-0580-4025-BB63-2C7B7051A521}"/>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EA4D9CE-7024-4F52-A256-5DDEC9BE1D93}"/>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8" name="页脚占位符 7">
            <a:extLst>
              <a:ext uri="{FF2B5EF4-FFF2-40B4-BE49-F238E27FC236}">
                <a16:creationId xmlns:a16="http://schemas.microsoft.com/office/drawing/2014/main" id="{D2C07140-6D47-41B5-8F4F-2BCD52439E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42C74D2-C9E8-4E8C-9EC5-514F6A35708A}"/>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412806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6"/>
          <p:cNvSpPr>
            <a:spLocks noGrp="1" noChangeArrowheads="1"/>
          </p:cNvSpPr>
          <p:nvPr>
            <p:ph type="dt" sz="half" idx="10"/>
          </p:nvPr>
        </p:nvSpPr>
        <p:spPr>
          <a:ln/>
        </p:spPr>
        <p:txBody>
          <a:bodyPr/>
          <a:lstStyle>
            <a:lvl1pPr>
              <a:defRPr/>
            </a:lvl1pPr>
          </a:lstStyle>
          <a:p>
            <a:fld id="{7BCD5B2A-AEBB-4F70-B9A5-5CE3103E0BED}"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4757FC43-A9E4-4868-86E0-2B04EDD1D259}" type="slidenum">
              <a:rPr lang="en-US"/>
              <a:pPr/>
              <a:t>‹#›</a:t>
            </a:fld>
            <a:endParaRPr lang="en-US"/>
          </a:p>
        </p:txBody>
      </p:sp>
    </p:spTree>
    <p:extLst>
      <p:ext uri="{BB962C8B-B14F-4D97-AF65-F5344CB8AC3E}">
        <p14:creationId xmlns:p14="http://schemas.microsoft.com/office/powerpoint/2010/main" val="4056580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6"/>
          <p:cNvSpPr>
            <a:spLocks noGrp="1" noChangeArrowheads="1"/>
          </p:cNvSpPr>
          <p:nvPr>
            <p:ph type="dt" sz="half" idx="10"/>
          </p:nvPr>
        </p:nvSpPr>
        <p:spPr>
          <a:ln/>
        </p:spPr>
        <p:txBody>
          <a:bodyPr/>
          <a:lstStyle>
            <a:lvl1pPr>
              <a:defRPr/>
            </a:lvl1pPr>
          </a:lstStyle>
          <a:p>
            <a:fld id="{68946A82-0ACB-47DA-A233-1F926075DF73}"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CA731A08-F3B4-44F1-AD62-09847585DB63}" type="slidenum">
              <a:rPr lang="en-US"/>
              <a:pPr/>
              <a:t>‹#›</a:t>
            </a:fld>
            <a:endParaRPr lang="en-US"/>
          </a:p>
        </p:txBody>
      </p:sp>
    </p:spTree>
    <p:extLst>
      <p:ext uri="{BB962C8B-B14F-4D97-AF65-F5344CB8AC3E}">
        <p14:creationId xmlns:p14="http://schemas.microsoft.com/office/powerpoint/2010/main" val="3323719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6"/>
          <p:cNvSpPr>
            <a:spLocks noGrp="1" noChangeArrowheads="1"/>
          </p:cNvSpPr>
          <p:nvPr>
            <p:ph type="dt" sz="half" idx="10"/>
          </p:nvPr>
        </p:nvSpPr>
        <p:spPr>
          <a:ln/>
        </p:spPr>
        <p:txBody>
          <a:bodyPr/>
          <a:lstStyle>
            <a:lvl1pPr>
              <a:defRPr/>
            </a:lvl1pPr>
          </a:lstStyle>
          <a:p>
            <a:fld id="{510E6166-829F-45A1-ACAF-06CD0774F353}" type="datetimeFigureOut">
              <a:rPr lang="en-US"/>
              <a:pPr/>
              <a:t>8/17/2023</a:t>
            </a:fld>
            <a:endParaRPr lang="en-US"/>
          </a:p>
        </p:txBody>
      </p:sp>
      <p:sp>
        <p:nvSpPr>
          <p:cNvPr id="6" name="Rectangle 197"/>
          <p:cNvSpPr>
            <a:spLocks noGrp="1" noChangeArrowheads="1"/>
          </p:cNvSpPr>
          <p:nvPr>
            <p:ph type="ftr" sz="quarter" idx="11"/>
          </p:nvPr>
        </p:nvSpPr>
        <p:spPr>
          <a:ln/>
        </p:spPr>
        <p:txBody>
          <a:bodyPr/>
          <a:lstStyle>
            <a:lvl1pPr>
              <a:defRPr/>
            </a:lvl1pPr>
          </a:lstStyle>
          <a:p>
            <a:endParaRPr lang="en-US"/>
          </a:p>
        </p:txBody>
      </p:sp>
      <p:sp>
        <p:nvSpPr>
          <p:cNvPr id="7" name="Rectangle 198"/>
          <p:cNvSpPr>
            <a:spLocks noGrp="1" noChangeArrowheads="1"/>
          </p:cNvSpPr>
          <p:nvPr>
            <p:ph type="sldNum" sz="quarter" idx="12"/>
          </p:nvPr>
        </p:nvSpPr>
        <p:spPr>
          <a:ln/>
        </p:spPr>
        <p:txBody>
          <a:bodyPr/>
          <a:lstStyle>
            <a:lvl1pPr>
              <a:defRPr/>
            </a:lvl1pPr>
          </a:lstStyle>
          <a:p>
            <a:fld id="{67545C3C-BE4E-4CD3-A679-B9949F43327D}" type="slidenum">
              <a:rPr lang="en-US"/>
              <a:pPr/>
              <a:t>‹#›</a:t>
            </a:fld>
            <a:endParaRPr lang="en-US"/>
          </a:p>
        </p:txBody>
      </p:sp>
    </p:spTree>
    <p:extLst>
      <p:ext uri="{BB962C8B-B14F-4D97-AF65-F5344CB8AC3E}">
        <p14:creationId xmlns:p14="http://schemas.microsoft.com/office/powerpoint/2010/main" val="1138167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6"/>
          <p:cNvSpPr>
            <a:spLocks noGrp="1" noChangeArrowheads="1"/>
          </p:cNvSpPr>
          <p:nvPr>
            <p:ph type="dt" sz="half" idx="10"/>
          </p:nvPr>
        </p:nvSpPr>
        <p:spPr>
          <a:ln/>
        </p:spPr>
        <p:txBody>
          <a:bodyPr/>
          <a:lstStyle>
            <a:lvl1pPr>
              <a:defRPr/>
            </a:lvl1pPr>
          </a:lstStyle>
          <a:p>
            <a:fld id="{861F6D99-8B89-41FE-974D-0735DCA65999}" type="datetimeFigureOut">
              <a:rPr lang="en-US"/>
              <a:pPr/>
              <a:t>8/17/2023</a:t>
            </a:fld>
            <a:endParaRPr lang="en-US"/>
          </a:p>
        </p:txBody>
      </p:sp>
      <p:sp>
        <p:nvSpPr>
          <p:cNvPr id="8" name="Rectangle 197"/>
          <p:cNvSpPr>
            <a:spLocks noGrp="1" noChangeArrowheads="1"/>
          </p:cNvSpPr>
          <p:nvPr>
            <p:ph type="ftr" sz="quarter" idx="11"/>
          </p:nvPr>
        </p:nvSpPr>
        <p:spPr>
          <a:ln/>
        </p:spPr>
        <p:txBody>
          <a:bodyPr/>
          <a:lstStyle>
            <a:lvl1pPr>
              <a:defRPr/>
            </a:lvl1pPr>
          </a:lstStyle>
          <a:p>
            <a:endParaRPr lang="en-US"/>
          </a:p>
        </p:txBody>
      </p:sp>
      <p:sp>
        <p:nvSpPr>
          <p:cNvPr id="9" name="Rectangle 198"/>
          <p:cNvSpPr>
            <a:spLocks noGrp="1" noChangeArrowheads="1"/>
          </p:cNvSpPr>
          <p:nvPr>
            <p:ph type="sldNum" sz="quarter" idx="12"/>
          </p:nvPr>
        </p:nvSpPr>
        <p:spPr>
          <a:ln/>
        </p:spPr>
        <p:txBody>
          <a:bodyPr/>
          <a:lstStyle>
            <a:lvl1pPr>
              <a:defRPr/>
            </a:lvl1pPr>
          </a:lstStyle>
          <a:p>
            <a:fld id="{C36CEB76-F330-4CB9-AC3A-450E6BFDA970}" type="slidenum">
              <a:rPr lang="en-US"/>
              <a:pPr/>
              <a:t>‹#›</a:t>
            </a:fld>
            <a:endParaRPr lang="en-US"/>
          </a:p>
        </p:txBody>
      </p:sp>
    </p:spTree>
    <p:extLst>
      <p:ext uri="{BB962C8B-B14F-4D97-AF65-F5344CB8AC3E}">
        <p14:creationId xmlns:p14="http://schemas.microsoft.com/office/powerpoint/2010/main" val="1006749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6"/>
          <p:cNvSpPr>
            <a:spLocks noGrp="1" noChangeArrowheads="1"/>
          </p:cNvSpPr>
          <p:nvPr>
            <p:ph type="dt" sz="half" idx="10"/>
          </p:nvPr>
        </p:nvSpPr>
        <p:spPr>
          <a:ln/>
        </p:spPr>
        <p:txBody>
          <a:bodyPr/>
          <a:lstStyle>
            <a:lvl1pPr>
              <a:defRPr/>
            </a:lvl1pPr>
          </a:lstStyle>
          <a:p>
            <a:fld id="{54CFB458-78DA-4F1A-8AB6-47D3C77DD5C6}" type="datetimeFigureOut">
              <a:rPr lang="en-US"/>
              <a:pPr/>
              <a:t>8/17/2023</a:t>
            </a:fld>
            <a:endParaRPr lang="en-US"/>
          </a:p>
        </p:txBody>
      </p:sp>
      <p:sp>
        <p:nvSpPr>
          <p:cNvPr id="4" name="Rectangle 197"/>
          <p:cNvSpPr>
            <a:spLocks noGrp="1" noChangeArrowheads="1"/>
          </p:cNvSpPr>
          <p:nvPr>
            <p:ph type="ftr" sz="quarter" idx="11"/>
          </p:nvPr>
        </p:nvSpPr>
        <p:spPr>
          <a:ln/>
        </p:spPr>
        <p:txBody>
          <a:bodyPr/>
          <a:lstStyle>
            <a:lvl1pPr>
              <a:defRPr/>
            </a:lvl1pPr>
          </a:lstStyle>
          <a:p>
            <a:endParaRPr lang="en-US"/>
          </a:p>
        </p:txBody>
      </p:sp>
      <p:sp>
        <p:nvSpPr>
          <p:cNvPr id="5" name="Rectangle 198"/>
          <p:cNvSpPr>
            <a:spLocks noGrp="1" noChangeArrowheads="1"/>
          </p:cNvSpPr>
          <p:nvPr>
            <p:ph type="sldNum" sz="quarter" idx="12"/>
          </p:nvPr>
        </p:nvSpPr>
        <p:spPr>
          <a:ln/>
        </p:spPr>
        <p:txBody>
          <a:bodyPr/>
          <a:lstStyle>
            <a:lvl1pPr>
              <a:defRPr/>
            </a:lvl1pPr>
          </a:lstStyle>
          <a:p>
            <a:fld id="{64F2BA52-0486-48AF-814A-55D5284D90B8}" type="slidenum">
              <a:rPr lang="en-US"/>
              <a:pPr/>
              <a:t>‹#›</a:t>
            </a:fld>
            <a:endParaRPr lang="en-US"/>
          </a:p>
        </p:txBody>
      </p:sp>
    </p:spTree>
    <p:extLst>
      <p:ext uri="{BB962C8B-B14F-4D97-AF65-F5344CB8AC3E}">
        <p14:creationId xmlns:p14="http://schemas.microsoft.com/office/powerpoint/2010/main" val="366575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6"/>
          <p:cNvSpPr>
            <a:spLocks noGrp="1" noChangeArrowheads="1"/>
          </p:cNvSpPr>
          <p:nvPr>
            <p:ph type="dt" sz="half" idx="10"/>
          </p:nvPr>
        </p:nvSpPr>
        <p:spPr>
          <a:ln/>
        </p:spPr>
        <p:txBody>
          <a:bodyPr/>
          <a:lstStyle>
            <a:lvl1pPr>
              <a:defRPr/>
            </a:lvl1pPr>
          </a:lstStyle>
          <a:p>
            <a:fld id="{0C0305C8-74B1-4DAB-AB69-5CCE37C633FD}" type="datetimeFigureOut">
              <a:rPr lang="en-US"/>
              <a:pPr/>
              <a:t>8/17/2023</a:t>
            </a:fld>
            <a:endParaRPr lang="en-US"/>
          </a:p>
        </p:txBody>
      </p:sp>
      <p:sp>
        <p:nvSpPr>
          <p:cNvPr id="3" name="Rectangle 197"/>
          <p:cNvSpPr>
            <a:spLocks noGrp="1" noChangeArrowheads="1"/>
          </p:cNvSpPr>
          <p:nvPr>
            <p:ph type="ftr" sz="quarter" idx="11"/>
          </p:nvPr>
        </p:nvSpPr>
        <p:spPr>
          <a:ln/>
        </p:spPr>
        <p:txBody>
          <a:bodyPr/>
          <a:lstStyle>
            <a:lvl1pPr>
              <a:defRPr/>
            </a:lvl1pPr>
          </a:lstStyle>
          <a:p>
            <a:endParaRPr lang="en-US"/>
          </a:p>
        </p:txBody>
      </p:sp>
      <p:sp>
        <p:nvSpPr>
          <p:cNvPr id="4" name="Rectangle 198"/>
          <p:cNvSpPr>
            <a:spLocks noGrp="1" noChangeArrowheads="1"/>
          </p:cNvSpPr>
          <p:nvPr>
            <p:ph type="sldNum" sz="quarter" idx="12"/>
          </p:nvPr>
        </p:nvSpPr>
        <p:spPr>
          <a:ln/>
        </p:spPr>
        <p:txBody>
          <a:bodyPr/>
          <a:lstStyle>
            <a:lvl1pPr>
              <a:defRPr/>
            </a:lvl1pPr>
          </a:lstStyle>
          <a:p>
            <a:fld id="{5D6058DD-A88A-46CD-98A0-61B002A68F91}" type="slidenum">
              <a:rPr lang="en-US"/>
              <a:pPr/>
              <a:t>‹#›</a:t>
            </a:fld>
            <a:endParaRPr lang="en-US"/>
          </a:p>
        </p:txBody>
      </p:sp>
    </p:spTree>
    <p:extLst>
      <p:ext uri="{BB962C8B-B14F-4D97-AF65-F5344CB8AC3E}">
        <p14:creationId xmlns:p14="http://schemas.microsoft.com/office/powerpoint/2010/main" val="3297810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6"/>
          <p:cNvSpPr>
            <a:spLocks noGrp="1" noChangeArrowheads="1"/>
          </p:cNvSpPr>
          <p:nvPr>
            <p:ph type="dt" sz="half" idx="10"/>
          </p:nvPr>
        </p:nvSpPr>
        <p:spPr>
          <a:ln/>
        </p:spPr>
        <p:txBody>
          <a:bodyPr/>
          <a:lstStyle>
            <a:lvl1pPr>
              <a:defRPr/>
            </a:lvl1pPr>
          </a:lstStyle>
          <a:p>
            <a:fld id="{685F5FD6-7099-462E-B77D-3688CEB8DC64}" type="datetimeFigureOut">
              <a:rPr lang="en-US"/>
              <a:pPr/>
              <a:t>8/17/2023</a:t>
            </a:fld>
            <a:endParaRPr lang="en-US"/>
          </a:p>
        </p:txBody>
      </p:sp>
      <p:sp>
        <p:nvSpPr>
          <p:cNvPr id="6" name="Rectangle 197"/>
          <p:cNvSpPr>
            <a:spLocks noGrp="1" noChangeArrowheads="1"/>
          </p:cNvSpPr>
          <p:nvPr>
            <p:ph type="ftr" sz="quarter" idx="11"/>
          </p:nvPr>
        </p:nvSpPr>
        <p:spPr>
          <a:ln/>
        </p:spPr>
        <p:txBody>
          <a:bodyPr/>
          <a:lstStyle>
            <a:lvl1pPr>
              <a:defRPr/>
            </a:lvl1pPr>
          </a:lstStyle>
          <a:p>
            <a:endParaRPr lang="en-US"/>
          </a:p>
        </p:txBody>
      </p:sp>
      <p:sp>
        <p:nvSpPr>
          <p:cNvPr id="7" name="Rectangle 198"/>
          <p:cNvSpPr>
            <a:spLocks noGrp="1" noChangeArrowheads="1"/>
          </p:cNvSpPr>
          <p:nvPr>
            <p:ph type="sldNum" sz="quarter" idx="12"/>
          </p:nvPr>
        </p:nvSpPr>
        <p:spPr>
          <a:ln/>
        </p:spPr>
        <p:txBody>
          <a:bodyPr/>
          <a:lstStyle>
            <a:lvl1pPr>
              <a:defRPr/>
            </a:lvl1pPr>
          </a:lstStyle>
          <a:p>
            <a:fld id="{1C65A210-010C-49C7-BBFD-F0AAE0FE1845}" type="slidenum">
              <a:rPr lang="en-US"/>
              <a:pPr/>
              <a:t>‹#›</a:t>
            </a:fld>
            <a:endParaRPr lang="en-US"/>
          </a:p>
        </p:txBody>
      </p:sp>
    </p:spTree>
    <p:extLst>
      <p:ext uri="{BB962C8B-B14F-4D97-AF65-F5344CB8AC3E}">
        <p14:creationId xmlns:p14="http://schemas.microsoft.com/office/powerpoint/2010/main" val="360000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6"/>
          <p:cNvSpPr>
            <a:spLocks noGrp="1" noChangeArrowheads="1"/>
          </p:cNvSpPr>
          <p:nvPr>
            <p:ph type="dt" sz="half" idx="10"/>
          </p:nvPr>
        </p:nvSpPr>
        <p:spPr>
          <a:ln/>
        </p:spPr>
        <p:txBody>
          <a:bodyPr/>
          <a:lstStyle>
            <a:lvl1pPr>
              <a:defRPr/>
            </a:lvl1pPr>
          </a:lstStyle>
          <a:p>
            <a:fld id="{E2D25CB0-8B15-417E-81C5-7D8450BC3247}" type="datetimeFigureOut">
              <a:rPr lang="en-US"/>
              <a:pPr/>
              <a:t>8/17/2023</a:t>
            </a:fld>
            <a:endParaRPr lang="en-US"/>
          </a:p>
        </p:txBody>
      </p:sp>
      <p:sp>
        <p:nvSpPr>
          <p:cNvPr id="6" name="Rectangle 197"/>
          <p:cNvSpPr>
            <a:spLocks noGrp="1" noChangeArrowheads="1"/>
          </p:cNvSpPr>
          <p:nvPr>
            <p:ph type="ftr" sz="quarter" idx="11"/>
          </p:nvPr>
        </p:nvSpPr>
        <p:spPr>
          <a:ln/>
        </p:spPr>
        <p:txBody>
          <a:bodyPr/>
          <a:lstStyle>
            <a:lvl1pPr>
              <a:defRPr/>
            </a:lvl1pPr>
          </a:lstStyle>
          <a:p>
            <a:endParaRPr lang="en-US"/>
          </a:p>
        </p:txBody>
      </p:sp>
      <p:sp>
        <p:nvSpPr>
          <p:cNvPr id="7" name="Rectangle 198"/>
          <p:cNvSpPr>
            <a:spLocks noGrp="1" noChangeArrowheads="1"/>
          </p:cNvSpPr>
          <p:nvPr>
            <p:ph type="sldNum" sz="quarter" idx="12"/>
          </p:nvPr>
        </p:nvSpPr>
        <p:spPr>
          <a:ln/>
        </p:spPr>
        <p:txBody>
          <a:bodyPr/>
          <a:lstStyle>
            <a:lvl1pPr>
              <a:defRPr/>
            </a:lvl1pPr>
          </a:lstStyle>
          <a:p>
            <a:fld id="{959814D6-BA67-43AF-86B3-E247135934CB}" type="slidenum">
              <a:rPr lang="en-US"/>
              <a:pPr/>
              <a:t>‹#›</a:t>
            </a:fld>
            <a:endParaRPr lang="en-US"/>
          </a:p>
        </p:txBody>
      </p:sp>
    </p:spTree>
    <p:extLst>
      <p:ext uri="{BB962C8B-B14F-4D97-AF65-F5344CB8AC3E}">
        <p14:creationId xmlns:p14="http://schemas.microsoft.com/office/powerpoint/2010/main" val="426446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6"/>
          <p:cNvSpPr>
            <a:spLocks noGrp="1" noChangeArrowheads="1"/>
          </p:cNvSpPr>
          <p:nvPr>
            <p:ph type="dt" sz="half" idx="10"/>
          </p:nvPr>
        </p:nvSpPr>
        <p:spPr>
          <a:ln/>
        </p:spPr>
        <p:txBody>
          <a:bodyPr/>
          <a:lstStyle>
            <a:lvl1pPr>
              <a:defRPr/>
            </a:lvl1pPr>
          </a:lstStyle>
          <a:p>
            <a:fld id="{760E5A03-0E93-4817-B67E-2AAC6D012EEA}"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82669A78-B52A-44E8-B590-841657D11776}" type="slidenum">
              <a:rPr lang="en-US"/>
              <a:pPr/>
              <a:t>‹#›</a:t>
            </a:fld>
            <a:endParaRPr lang="en-US"/>
          </a:p>
        </p:txBody>
      </p:sp>
    </p:spTree>
    <p:extLst>
      <p:ext uri="{BB962C8B-B14F-4D97-AF65-F5344CB8AC3E}">
        <p14:creationId xmlns:p14="http://schemas.microsoft.com/office/powerpoint/2010/main" val="1664596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6"/>
          <p:cNvSpPr>
            <a:spLocks noGrp="1" noChangeArrowheads="1"/>
          </p:cNvSpPr>
          <p:nvPr>
            <p:ph type="dt" sz="half" idx="10"/>
          </p:nvPr>
        </p:nvSpPr>
        <p:spPr>
          <a:ln/>
        </p:spPr>
        <p:txBody>
          <a:bodyPr/>
          <a:lstStyle>
            <a:lvl1pPr>
              <a:defRPr/>
            </a:lvl1pPr>
          </a:lstStyle>
          <a:p>
            <a:fld id="{B5E65600-D7DC-493D-AA09-690AE9D731B1}"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5A70F552-84E5-4196-9B7F-01869B4BA0DE}" type="slidenum">
              <a:rPr lang="en-US"/>
              <a:pPr/>
              <a:t>‹#›</a:t>
            </a:fld>
            <a:endParaRPr lang="en-US"/>
          </a:p>
        </p:txBody>
      </p:sp>
    </p:spTree>
    <p:extLst>
      <p:ext uri="{BB962C8B-B14F-4D97-AF65-F5344CB8AC3E}">
        <p14:creationId xmlns:p14="http://schemas.microsoft.com/office/powerpoint/2010/main" val="17287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5E266-D737-4BA9-BD3A-7F469C143FA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B5BC272-A722-4143-A1FE-184E8AC829CD}"/>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4" name="页脚占位符 3">
            <a:extLst>
              <a:ext uri="{FF2B5EF4-FFF2-40B4-BE49-F238E27FC236}">
                <a16:creationId xmlns:a16="http://schemas.microsoft.com/office/drawing/2014/main" id="{AE7E7332-5549-4D7D-9CC3-0F7D70ADBF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98BB06-C7E1-4106-BC63-3A27A6768BAA}"/>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3385864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85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6"/>
          <p:cNvSpPr>
            <a:spLocks noGrp="1" noChangeArrowheads="1"/>
          </p:cNvSpPr>
          <p:nvPr>
            <p:ph type="dt" sz="half" idx="10"/>
          </p:nvPr>
        </p:nvSpPr>
        <p:spPr>
          <a:ln/>
        </p:spPr>
        <p:txBody>
          <a:bodyPr/>
          <a:lstStyle>
            <a:lvl1pPr>
              <a:defRPr/>
            </a:lvl1pPr>
          </a:lstStyle>
          <a:p>
            <a:fld id="{A3CCD49F-F018-42B2-9D4A-FF0F63116E9A}" type="datetimeFigureOut">
              <a:rPr lang="en-US"/>
              <a:pPr/>
              <a:t>8/17/2023</a:t>
            </a:fld>
            <a:endParaRPr lang="en-US"/>
          </a:p>
        </p:txBody>
      </p:sp>
      <p:sp>
        <p:nvSpPr>
          <p:cNvPr id="6" name="Rectangle 197"/>
          <p:cNvSpPr>
            <a:spLocks noGrp="1" noChangeArrowheads="1"/>
          </p:cNvSpPr>
          <p:nvPr>
            <p:ph type="ftr" sz="quarter" idx="11"/>
          </p:nvPr>
        </p:nvSpPr>
        <p:spPr>
          <a:ln/>
        </p:spPr>
        <p:txBody>
          <a:bodyPr/>
          <a:lstStyle>
            <a:lvl1pPr>
              <a:defRPr/>
            </a:lvl1pPr>
          </a:lstStyle>
          <a:p>
            <a:endParaRPr lang="en-US"/>
          </a:p>
        </p:txBody>
      </p:sp>
      <p:sp>
        <p:nvSpPr>
          <p:cNvPr id="7" name="Rectangle 198"/>
          <p:cNvSpPr>
            <a:spLocks noGrp="1" noChangeArrowheads="1"/>
          </p:cNvSpPr>
          <p:nvPr>
            <p:ph type="sldNum" sz="quarter" idx="12"/>
          </p:nvPr>
        </p:nvSpPr>
        <p:spPr>
          <a:ln/>
        </p:spPr>
        <p:txBody>
          <a:bodyPr/>
          <a:lstStyle>
            <a:lvl1pPr>
              <a:defRPr/>
            </a:lvl1pPr>
          </a:lstStyle>
          <a:p>
            <a:fld id="{5B29EF8C-2C7D-45F2-B4F9-022791F3B4ED}" type="slidenum">
              <a:rPr lang="en-US"/>
              <a:pPr/>
              <a:t>‹#›</a:t>
            </a:fld>
            <a:endParaRPr lang="en-US"/>
          </a:p>
        </p:txBody>
      </p:sp>
    </p:spTree>
    <p:extLst>
      <p:ext uri="{BB962C8B-B14F-4D97-AF65-F5344CB8AC3E}">
        <p14:creationId xmlns:p14="http://schemas.microsoft.com/office/powerpoint/2010/main" val="11946238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85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Rectangle 196"/>
          <p:cNvSpPr>
            <a:spLocks noGrp="1" noChangeArrowheads="1"/>
          </p:cNvSpPr>
          <p:nvPr>
            <p:ph type="dt" sz="half" idx="10"/>
          </p:nvPr>
        </p:nvSpPr>
        <p:spPr>
          <a:ln/>
        </p:spPr>
        <p:txBody>
          <a:bodyPr/>
          <a:lstStyle>
            <a:lvl1pPr>
              <a:defRPr/>
            </a:lvl1pPr>
          </a:lstStyle>
          <a:p>
            <a:fld id="{EECD31A9-3D10-4C4E-9E41-BA3684A0339F}"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88E3A44E-B037-4E00-AE60-9B14434142BE}" type="slidenum">
              <a:rPr lang="en-US"/>
              <a:pPr/>
              <a:t>‹#›</a:t>
            </a:fld>
            <a:endParaRPr lang="en-US"/>
          </a:p>
        </p:txBody>
      </p:sp>
    </p:spTree>
    <p:extLst>
      <p:ext uri="{BB962C8B-B14F-4D97-AF65-F5344CB8AC3E}">
        <p14:creationId xmlns:p14="http://schemas.microsoft.com/office/powerpoint/2010/main" val="3992128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85825"/>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Rectangle 196"/>
          <p:cNvSpPr>
            <a:spLocks noGrp="1" noChangeArrowheads="1"/>
          </p:cNvSpPr>
          <p:nvPr>
            <p:ph type="dt" sz="half" idx="10"/>
          </p:nvPr>
        </p:nvSpPr>
        <p:spPr>
          <a:ln/>
        </p:spPr>
        <p:txBody>
          <a:bodyPr/>
          <a:lstStyle>
            <a:lvl1pPr>
              <a:defRPr/>
            </a:lvl1pPr>
          </a:lstStyle>
          <a:p>
            <a:fld id="{E1E6C1AE-EB79-40E0-8B1C-DA1C7C36EF64}" type="datetimeFigureOut">
              <a:rPr lang="en-US"/>
              <a:pPr/>
              <a:t>8/17/2023</a:t>
            </a:fld>
            <a:endParaRPr lang="en-US"/>
          </a:p>
        </p:txBody>
      </p:sp>
      <p:sp>
        <p:nvSpPr>
          <p:cNvPr id="5" name="Rectangle 197"/>
          <p:cNvSpPr>
            <a:spLocks noGrp="1" noChangeArrowheads="1"/>
          </p:cNvSpPr>
          <p:nvPr>
            <p:ph type="ftr" sz="quarter" idx="11"/>
          </p:nvPr>
        </p:nvSpPr>
        <p:spPr>
          <a:ln/>
        </p:spPr>
        <p:txBody>
          <a:bodyPr/>
          <a:lstStyle>
            <a:lvl1pPr>
              <a:defRPr/>
            </a:lvl1pPr>
          </a:lstStyle>
          <a:p>
            <a:endParaRPr lang="en-US"/>
          </a:p>
        </p:txBody>
      </p:sp>
      <p:sp>
        <p:nvSpPr>
          <p:cNvPr id="6" name="Rectangle 198"/>
          <p:cNvSpPr>
            <a:spLocks noGrp="1" noChangeArrowheads="1"/>
          </p:cNvSpPr>
          <p:nvPr>
            <p:ph type="sldNum" sz="quarter" idx="12"/>
          </p:nvPr>
        </p:nvSpPr>
        <p:spPr>
          <a:ln/>
        </p:spPr>
        <p:txBody>
          <a:bodyPr/>
          <a:lstStyle>
            <a:lvl1pPr>
              <a:defRPr/>
            </a:lvl1pPr>
          </a:lstStyle>
          <a:p>
            <a:fld id="{2FBF7430-6AAD-430D-8770-611E50D90C50}" type="slidenum">
              <a:rPr lang="en-US"/>
              <a:pPr/>
              <a:t>‹#›</a:t>
            </a:fld>
            <a:endParaRPr lang="en-US"/>
          </a:p>
        </p:txBody>
      </p:sp>
    </p:spTree>
    <p:extLst>
      <p:ext uri="{BB962C8B-B14F-4D97-AF65-F5344CB8AC3E}">
        <p14:creationId xmlns:p14="http://schemas.microsoft.com/office/powerpoint/2010/main" val="1057546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85825"/>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6"/>
          <p:cNvSpPr>
            <a:spLocks noGrp="1" noChangeArrowheads="1"/>
          </p:cNvSpPr>
          <p:nvPr>
            <p:ph type="dt" sz="half" idx="10"/>
          </p:nvPr>
        </p:nvSpPr>
        <p:spPr>
          <a:ln/>
        </p:spPr>
        <p:txBody>
          <a:bodyPr/>
          <a:lstStyle>
            <a:lvl1pPr>
              <a:defRPr/>
            </a:lvl1pPr>
          </a:lstStyle>
          <a:p>
            <a:fld id="{E15980B6-7302-41FE-B168-FBFAC7552781}" type="datetimeFigureOut">
              <a:rPr lang="en-US"/>
              <a:pPr/>
              <a:t>8/17/2023</a:t>
            </a:fld>
            <a:endParaRPr lang="en-US"/>
          </a:p>
        </p:txBody>
      </p:sp>
      <p:sp>
        <p:nvSpPr>
          <p:cNvPr id="6" name="Rectangle 197"/>
          <p:cNvSpPr>
            <a:spLocks noGrp="1" noChangeArrowheads="1"/>
          </p:cNvSpPr>
          <p:nvPr>
            <p:ph type="ftr" sz="quarter" idx="11"/>
          </p:nvPr>
        </p:nvSpPr>
        <p:spPr>
          <a:ln/>
        </p:spPr>
        <p:txBody>
          <a:bodyPr/>
          <a:lstStyle>
            <a:lvl1pPr>
              <a:defRPr/>
            </a:lvl1pPr>
          </a:lstStyle>
          <a:p>
            <a:endParaRPr lang="en-US"/>
          </a:p>
        </p:txBody>
      </p:sp>
      <p:sp>
        <p:nvSpPr>
          <p:cNvPr id="7" name="Rectangle 198"/>
          <p:cNvSpPr>
            <a:spLocks noGrp="1" noChangeArrowheads="1"/>
          </p:cNvSpPr>
          <p:nvPr>
            <p:ph type="sldNum" sz="quarter" idx="12"/>
          </p:nvPr>
        </p:nvSpPr>
        <p:spPr>
          <a:ln/>
        </p:spPr>
        <p:txBody>
          <a:bodyPr/>
          <a:lstStyle>
            <a:lvl1pPr>
              <a:defRPr/>
            </a:lvl1pPr>
          </a:lstStyle>
          <a:p>
            <a:fld id="{BF2C0626-4774-4293-ACA0-E1A5D5D37A18}" type="slidenum">
              <a:rPr lang="en-US"/>
              <a:pPr/>
              <a:t>‹#›</a:t>
            </a:fld>
            <a:endParaRPr lang="en-US"/>
          </a:p>
        </p:txBody>
      </p:sp>
    </p:spTree>
    <p:extLst>
      <p:ext uri="{BB962C8B-B14F-4D97-AF65-F5344CB8AC3E}">
        <p14:creationId xmlns:p14="http://schemas.microsoft.com/office/powerpoint/2010/main" val="24136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5618A189-A2C6-4754-B33D-A20432840E5A}" type="slidenum">
              <a:rPr lang="en-US"/>
              <a:pPr>
                <a:defRPr/>
              </a:pPr>
              <a:t>‹#›</a:t>
            </a:fld>
            <a:endParaRPr lang="en-US"/>
          </a:p>
        </p:txBody>
      </p:sp>
    </p:spTree>
    <p:extLst>
      <p:ext uri="{BB962C8B-B14F-4D97-AF65-F5344CB8AC3E}">
        <p14:creationId xmlns:p14="http://schemas.microsoft.com/office/powerpoint/2010/main" val="2069811296"/>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a:defRPr/>
            </a:pPr>
            <a:fld id="{8373E865-5BE0-4072-B8A4-D597AA7FC94E}" type="slidenum">
              <a:rPr lang="en-US"/>
              <a:pPr>
                <a:defRPr/>
              </a:pPr>
              <a:t>‹#›</a:t>
            </a:fld>
            <a:endParaRPr lang="en-US"/>
          </a:p>
        </p:txBody>
      </p:sp>
    </p:spTree>
    <p:extLst>
      <p:ext uri="{BB962C8B-B14F-4D97-AF65-F5344CB8AC3E}">
        <p14:creationId xmlns:p14="http://schemas.microsoft.com/office/powerpoint/2010/main" val="4146716053"/>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363A42-BAB1-4719-BFC1-FB6335032AC8}"/>
              </a:ext>
            </a:extLst>
          </p:cNvPr>
          <p:cNvSpPr>
            <a:spLocks noGrp="1"/>
          </p:cNvSpPr>
          <p:nvPr>
            <p:ph type="dt" sz="half" idx="10"/>
          </p:nvPr>
        </p:nvSpPr>
        <p:spPr/>
        <p:txBody>
          <a:bodyPr/>
          <a:lstStyle/>
          <a:p>
            <a:fld id="{12F230F5-2F11-4DA9-8815-BCBF736918D6}" type="datetimeFigureOut">
              <a:rPr lang="zh-CN" altLang="en-US" smtClean="0"/>
              <a:t>2023/8/17</a:t>
            </a:fld>
            <a:endParaRPr lang="zh-CN" altLang="en-US"/>
          </a:p>
        </p:txBody>
      </p:sp>
      <p:sp>
        <p:nvSpPr>
          <p:cNvPr id="3" name="页脚占位符 2">
            <a:extLst>
              <a:ext uri="{FF2B5EF4-FFF2-40B4-BE49-F238E27FC236}">
                <a16:creationId xmlns:a16="http://schemas.microsoft.com/office/drawing/2014/main" id="{66593DB1-D66B-4D13-95F4-143750F84A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B94118B-B6D6-4A0B-9D78-85473AD1D7DD}"/>
              </a:ext>
            </a:extLst>
          </p:cNvPr>
          <p:cNvSpPr>
            <a:spLocks noGrp="1"/>
          </p:cNvSpPr>
          <p:nvPr>
            <p:ph type="sldNum" sz="quarter" idx="12"/>
          </p:nvPr>
        </p:nvSpPr>
        <p:spPr/>
        <p:txBody>
          <a:body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124322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1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334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26" Type="http://schemas.openxmlformats.org/officeDocument/2006/relationships/image" Target="../media/image10.png"/><Relationship Id="rId3" Type="http://schemas.openxmlformats.org/officeDocument/2006/relationships/slideLayout" Target="../slideLayouts/slideLayout51.xml"/><Relationship Id="rId21" Type="http://schemas.openxmlformats.org/officeDocument/2006/relationships/image" Target="../media/image5.png"/><Relationship Id="rId34" Type="http://schemas.openxmlformats.org/officeDocument/2006/relationships/image" Target="../media/image18.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9.png"/><Relationship Id="rId33" Type="http://schemas.openxmlformats.org/officeDocument/2006/relationships/image" Target="../media/image17.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4.png"/><Relationship Id="rId29" Type="http://schemas.openxmlformats.org/officeDocument/2006/relationships/image" Target="../media/image1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image" Target="../media/image8.png"/><Relationship Id="rId32" Type="http://schemas.openxmlformats.org/officeDocument/2006/relationships/image" Target="../media/image16.png"/><Relationship Id="rId37" Type="http://schemas.openxmlformats.org/officeDocument/2006/relationships/image" Target="../media/image21.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7.png"/><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slideLayout" Target="../slideLayouts/slideLayout58.xml"/><Relationship Id="rId19" Type="http://schemas.openxmlformats.org/officeDocument/2006/relationships/image" Target="../media/image3.png"/><Relationship Id="rId31" Type="http://schemas.openxmlformats.org/officeDocument/2006/relationships/image" Target="../media/image15.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28AFE5-E88A-402B-B585-873BE8BA926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C491871-9523-4036-9DDA-4BF546AB1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7B14A4-4B16-4AFF-9B26-1154E3B04FA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230F5-2F11-4DA9-8815-BCBF736918D6}" type="datetimeFigureOut">
              <a:rPr lang="zh-CN" altLang="en-US" smtClean="0"/>
              <a:t>2023/8/17</a:t>
            </a:fld>
            <a:endParaRPr lang="zh-CN" altLang="en-US"/>
          </a:p>
        </p:txBody>
      </p:sp>
      <p:sp>
        <p:nvSpPr>
          <p:cNvPr id="5" name="页脚占位符 4">
            <a:extLst>
              <a:ext uri="{FF2B5EF4-FFF2-40B4-BE49-F238E27FC236}">
                <a16:creationId xmlns:a16="http://schemas.microsoft.com/office/drawing/2014/main" id="{571E80D5-4423-40F4-BE11-CDD175CD938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413CFE3-D537-4211-B867-635598858B53}"/>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05498-94DF-41A6-AF6E-64BE0DC8D674}" type="slidenum">
              <a:rPr lang="zh-CN" altLang="en-US" smtClean="0"/>
              <a:t>‹#›</a:t>
            </a:fld>
            <a:endParaRPr lang="zh-CN" altLang="en-US"/>
          </a:p>
        </p:txBody>
      </p:sp>
    </p:spTree>
    <p:extLst>
      <p:ext uri="{BB962C8B-B14F-4D97-AF65-F5344CB8AC3E}">
        <p14:creationId xmlns:p14="http://schemas.microsoft.com/office/powerpoint/2010/main" val="86379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4E15D-E229-4626-9FF5-740969C2B9A0}"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F9D74-8AB4-48E0-979E-80044AFDB1C0}" type="slidenum">
              <a:rPr lang="en-US" smtClean="0"/>
              <a:t>‹#›</a:t>
            </a:fld>
            <a:endParaRPr lang="en-US"/>
          </a:p>
        </p:txBody>
      </p:sp>
    </p:spTree>
    <p:extLst>
      <p:ext uri="{BB962C8B-B14F-4D97-AF65-F5344CB8AC3E}">
        <p14:creationId xmlns:p14="http://schemas.microsoft.com/office/powerpoint/2010/main" val="30507014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8941A-D645-4F62-80CE-14B2441C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CD2DCC-C988-4714-B756-1A25C3687C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5DBAA0-AE16-41FB-845B-CCB79BAB8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CAE99F34-504D-433A-887E-0ADA60BA3960}" type="datetimeFigureOut">
              <a:rPr lang="en-US" smtClean="0"/>
              <a:pPr/>
              <a:t>8/17/2023</a:t>
            </a:fld>
            <a:endParaRPr lang="en-US" dirty="0"/>
          </a:p>
        </p:txBody>
      </p:sp>
      <p:sp>
        <p:nvSpPr>
          <p:cNvPr id="5" name="Footer Placeholder 4">
            <a:extLst>
              <a:ext uri="{FF2B5EF4-FFF2-40B4-BE49-F238E27FC236}">
                <a16:creationId xmlns:a16="http://schemas.microsoft.com/office/drawing/2014/main" id="{8786F4EC-783A-4E80-A80F-3D535E1D6F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5E200C44-9F24-4D18-9C35-BB8062943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7A0B4D4D-04B3-4666-80D4-5444850507EE}" type="slidenum">
              <a:rPr lang="en-US" smtClean="0"/>
              <a:pPr/>
              <a:t>‹#›</a:t>
            </a:fld>
            <a:endParaRPr lang="en-US" dirty="0"/>
          </a:p>
        </p:txBody>
      </p:sp>
    </p:spTree>
    <p:extLst>
      <p:ext uri="{BB962C8B-B14F-4D97-AF65-F5344CB8AC3E}">
        <p14:creationId xmlns:p14="http://schemas.microsoft.com/office/powerpoint/2010/main" val="24856901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427606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5" name="Rectangle 101"/>
          <p:cNvSpPr>
            <a:spLocks noChangeArrowheads="1"/>
          </p:cNvSpPr>
          <p:nvPr/>
        </p:nvSpPr>
        <p:spPr bwMode="ltGray">
          <a:xfrm>
            <a:off x="0" y="5577165"/>
            <a:ext cx="12192000" cy="369332"/>
          </a:xfrm>
          <a:prstGeom prst="rect">
            <a:avLst/>
          </a:prstGeom>
          <a:gradFill rotWithShape="1">
            <a:gsLst>
              <a:gs pos="0">
                <a:schemeClr val="accent1">
                  <a:gamma/>
                  <a:tint val="0"/>
                  <a:invGamma/>
                  <a:alpha val="0"/>
                </a:schemeClr>
              </a:gs>
              <a:gs pos="100000">
                <a:schemeClr val="accent1">
                  <a:alpha val="20000"/>
                </a:schemeClr>
              </a:gs>
            </a:gsLst>
            <a:lin ang="5400000" scaled="1"/>
          </a:gradFill>
          <a:ln w="9525" algn="ctr">
            <a:noFill/>
            <a:miter lim="800000"/>
            <a:headEnd/>
            <a:tailEnd/>
          </a:ln>
          <a:effectLst/>
        </p:spPr>
        <p:txBody>
          <a:bodyPr anchor="ctr">
            <a:spAutoFit/>
          </a:bodyPr>
          <a:lstStyle/>
          <a:p>
            <a:endParaRPr lang="vi-VN" sz="1800"/>
          </a:p>
        </p:txBody>
      </p:sp>
      <p:pic>
        <p:nvPicPr>
          <p:cNvPr id="1126" name="Picture 102" descr="2"/>
          <p:cNvPicPr>
            <a:picLocks noChangeAspect="1" noChangeArrowheads="1"/>
          </p:cNvPicPr>
          <p:nvPr/>
        </p:nvPicPr>
        <p:blipFill>
          <a:blip r:embed="rId19" cstate="print"/>
          <a:srcRect r="13901" b="54686"/>
          <a:stretch>
            <a:fillRect/>
          </a:stretch>
        </p:blipFill>
        <p:spPr bwMode="auto">
          <a:xfrm>
            <a:off x="0" y="3644900"/>
            <a:ext cx="12192000" cy="3213100"/>
          </a:xfrm>
          <a:prstGeom prst="rect">
            <a:avLst/>
          </a:prstGeom>
          <a:noFill/>
        </p:spPr>
      </p:pic>
      <p:sp>
        <p:nvSpPr>
          <p:cNvPr id="1127" name="Rectangle 103"/>
          <p:cNvSpPr>
            <a:spLocks noChangeArrowheads="1"/>
          </p:cNvSpPr>
          <p:nvPr/>
        </p:nvSpPr>
        <p:spPr bwMode="ltGray">
          <a:xfrm flipH="1">
            <a:off x="4470400" y="0"/>
            <a:ext cx="7721600" cy="4114800"/>
          </a:xfrm>
          <a:prstGeom prst="rect">
            <a:avLst/>
          </a:prstGeom>
          <a:gradFill rotWithShape="1">
            <a:gsLst>
              <a:gs pos="0">
                <a:schemeClr val="hlink">
                  <a:alpha val="30000"/>
                </a:schemeClr>
              </a:gs>
              <a:gs pos="100000">
                <a:schemeClr val="hlink">
                  <a:gamma/>
                  <a:tint val="0"/>
                  <a:invGamma/>
                  <a:alpha val="0"/>
                </a:schemeClr>
              </a:gs>
            </a:gsLst>
            <a:path path="rect">
              <a:fillToRect r="100000" b="100000"/>
            </a:path>
          </a:gradFill>
          <a:ln w="9525" algn="ctr">
            <a:noFill/>
            <a:miter lim="800000"/>
            <a:headEnd/>
            <a:tailEnd/>
          </a:ln>
          <a:effectLst/>
        </p:spPr>
        <p:txBody>
          <a:bodyPr wrap="none" anchor="ctr"/>
          <a:lstStyle/>
          <a:p>
            <a:endParaRPr lang="vi-VN" sz="1800"/>
          </a:p>
        </p:txBody>
      </p:sp>
      <p:sp>
        <p:nvSpPr>
          <p:cNvPr id="1128" name="Rectangle 104"/>
          <p:cNvSpPr>
            <a:spLocks noChangeArrowheads="1"/>
          </p:cNvSpPr>
          <p:nvPr/>
        </p:nvSpPr>
        <p:spPr bwMode="ltGray">
          <a:xfrm>
            <a:off x="1" y="0"/>
            <a:ext cx="5135033" cy="4114800"/>
          </a:xfrm>
          <a:prstGeom prst="rect">
            <a:avLst/>
          </a:prstGeom>
          <a:gradFill rotWithShape="1">
            <a:gsLst>
              <a:gs pos="0">
                <a:schemeClr val="accent2">
                  <a:alpha val="39999"/>
                </a:schemeClr>
              </a:gs>
              <a:gs pos="100000">
                <a:schemeClr val="accent2">
                  <a:gamma/>
                  <a:tint val="0"/>
                  <a:invGamma/>
                  <a:alpha val="0"/>
                </a:schemeClr>
              </a:gs>
            </a:gsLst>
            <a:path path="rect">
              <a:fillToRect r="100000" b="100000"/>
            </a:path>
          </a:gradFill>
          <a:ln w="9525" algn="ctr">
            <a:noFill/>
            <a:miter lim="800000"/>
            <a:headEnd/>
            <a:tailEnd/>
          </a:ln>
          <a:effectLst/>
        </p:spPr>
        <p:txBody>
          <a:bodyPr wrap="none" anchor="ctr"/>
          <a:lstStyle/>
          <a:p>
            <a:endParaRPr lang="vi-VN" sz="1800"/>
          </a:p>
        </p:txBody>
      </p:sp>
      <p:pic>
        <p:nvPicPr>
          <p:cNvPr id="1129" name="Picture 105" descr="6"/>
          <p:cNvPicPr>
            <a:picLocks noChangeAspect="1" noChangeArrowheads="1"/>
          </p:cNvPicPr>
          <p:nvPr/>
        </p:nvPicPr>
        <p:blipFill>
          <a:blip r:embed="rId20" cstate="print"/>
          <a:srcRect/>
          <a:stretch>
            <a:fillRect/>
          </a:stretch>
        </p:blipFill>
        <p:spPr bwMode="auto">
          <a:xfrm>
            <a:off x="0" y="1"/>
            <a:ext cx="12192000" cy="4010025"/>
          </a:xfrm>
          <a:prstGeom prst="rect">
            <a:avLst/>
          </a:prstGeom>
          <a:noFill/>
        </p:spPr>
      </p:pic>
      <p:pic>
        <p:nvPicPr>
          <p:cNvPr id="1130" name="Picture 106" descr="8"/>
          <p:cNvPicPr>
            <a:picLocks noChangeAspect="1" noChangeArrowheads="1"/>
          </p:cNvPicPr>
          <p:nvPr/>
        </p:nvPicPr>
        <p:blipFill>
          <a:blip r:embed="rId21" cstate="print"/>
          <a:srcRect r="7973"/>
          <a:stretch>
            <a:fillRect/>
          </a:stretch>
        </p:blipFill>
        <p:spPr bwMode="auto">
          <a:xfrm>
            <a:off x="0" y="0"/>
            <a:ext cx="12192000" cy="6840538"/>
          </a:xfrm>
          <a:prstGeom prst="rect">
            <a:avLst/>
          </a:prstGeom>
          <a:noFill/>
        </p:spPr>
      </p:pic>
      <p:sp>
        <p:nvSpPr>
          <p:cNvPr id="1131" name="Freeform 107"/>
          <p:cNvSpPr>
            <a:spLocks/>
          </p:cNvSpPr>
          <p:nvPr/>
        </p:nvSpPr>
        <p:spPr bwMode="gray">
          <a:xfrm rot="1437563">
            <a:off x="1727201" y="2037040"/>
            <a:ext cx="935567"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1132" name="Freeform 108"/>
          <p:cNvSpPr>
            <a:spLocks/>
          </p:cNvSpPr>
          <p:nvPr/>
        </p:nvSpPr>
        <p:spPr bwMode="gray">
          <a:xfrm rot="-1893195">
            <a:off x="1289052" y="2317235"/>
            <a:ext cx="436033"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1133" name="Freeform 109"/>
          <p:cNvSpPr>
            <a:spLocks/>
          </p:cNvSpPr>
          <p:nvPr/>
        </p:nvSpPr>
        <p:spPr bwMode="gray">
          <a:xfrm rot="1437563">
            <a:off x="10466917" y="368578"/>
            <a:ext cx="609600"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1134" name="Freeform 110"/>
          <p:cNvSpPr>
            <a:spLocks/>
          </p:cNvSpPr>
          <p:nvPr/>
        </p:nvSpPr>
        <p:spPr bwMode="gray">
          <a:xfrm rot="1437563">
            <a:off x="719667" y="5912128"/>
            <a:ext cx="609600"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sp>
        <p:nvSpPr>
          <p:cNvPr id="1135" name="Freeform 111"/>
          <p:cNvSpPr>
            <a:spLocks/>
          </p:cNvSpPr>
          <p:nvPr/>
        </p:nvSpPr>
        <p:spPr bwMode="gray">
          <a:xfrm rot="-1893195">
            <a:off x="381001" y="6133585"/>
            <a:ext cx="436033" cy="369332"/>
          </a:xfrm>
          <a:custGeom>
            <a:avLst/>
            <a:gdLst/>
            <a:ahLst/>
            <a:cxnLst>
              <a:cxn ang="0">
                <a:pos x="1736" y="1032"/>
              </a:cxn>
              <a:cxn ang="0">
                <a:pos x="3614" y="1053"/>
              </a:cxn>
              <a:cxn ang="0">
                <a:pos x="2253" y="3638"/>
              </a:cxn>
              <a:cxn ang="0">
                <a:pos x="0" y="1736"/>
              </a:cxn>
              <a:cxn ang="0">
                <a:pos x="1736" y="1032"/>
              </a:cxn>
            </a:cxnLst>
            <a:rect l="0" t="0" r="r" b="b"/>
            <a:pathLst>
              <a:path w="3776" h="3638">
                <a:moveTo>
                  <a:pt x="1736" y="1032"/>
                </a:moveTo>
                <a:cubicBezTo>
                  <a:pt x="1952" y="216"/>
                  <a:pt x="3240" y="0"/>
                  <a:pt x="3614" y="1053"/>
                </a:cubicBezTo>
                <a:cubicBezTo>
                  <a:pt x="3776" y="1576"/>
                  <a:pt x="3296" y="2856"/>
                  <a:pt x="2253" y="3638"/>
                </a:cubicBezTo>
                <a:cubicBezTo>
                  <a:pt x="952" y="3096"/>
                  <a:pt x="32" y="2400"/>
                  <a:pt x="0" y="1736"/>
                </a:cubicBezTo>
                <a:cubicBezTo>
                  <a:pt x="0" y="848"/>
                  <a:pt x="1000" y="288"/>
                  <a:pt x="1736" y="1032"/>
                </a:cubicBezTo>
                <a:close/>
              </a:path>
            </a:pathLst>
          </a:custGeom>
          <a:solidFill>
            <a:srgbClr val="FFFFFF">
              <a:alpha val="50000"/>
            </a:srgbClr>
          </a:solidFill>
          <a:ln w="9525" cap="flat" cmpd="sng">
            <a:noFill/>
            <a:prstDash val="solid"/>
            <a:round/>
            <a:headEnd/>
            <a:tailEnd/>
          </a:ln>
          <a:effectLst/>
        </p:spPr>
        <p:txBody>
          <a:bodyPr>
            <a:spAutoFit/>
          </a:bodyPr>
          <a:lstStyle/>
          <a:p>
            <a:endParaRPr lang="vi-VN" sz="1800"/>
          </a:p>
        </p:txBody>
      </p:sp>
      <p:grpSp>
        <p:nvGrpSpPr>
          <p:cNvPr id="1136" name="Group 112"/>
          <p:cNvGrpSpPr>
            <a:grpSpLocks/>
          </p:cNvGrpSpPr>
          <p:nvPr/>
        </p:nvGrpSpPr>
        <p:grpSpPr bwMode="auto">
          <a:xfrm rot="1812194" flipH="1">
            <a:off x="10320867" y="981075"/>
            <a:ext cx="1394884" cy="1219200"/>
            <a:chOff x="3863" y="2473"/>
            <a:chExt cx="983" cy="1148"/>
          </a:xfrm>
        </p:grpSpPr>
        <p:grpSp>
          <p:nvGrpSpPr>
            <p:cNvPr id="1137" name="Group 113"/>
            <p:cNvGrpSpPr>
              <a:grpSpLocks/>
            </p:cNvGrpSpPr>
            <p:nvPr userDrawn="1"/>
          </p:nvGrpSpPr>
          <p:grpSpPr bwMode="auto">
            <a:xfrm>
              <a:off x="3863" y="2473"/>
              <a:ext cx="983" cy="1148"/>
              <a:chOff x="3863" y="2473"/>
              <a:chExt cx="983" cy="1148"/>
            </a:xfrm>
          </p:grpSpPr>
          <p:grpSp>
            <p:nvGrpSpPr>
              <p:cNvPr id="1138" name="Group 114"/>
              <p:cNvGrpSpPr>
                <a:grpSpLocks/>
              </p:cNvGrpSpPr>
              <p:nvPr userDrawn="1"/>
            </p:nvGrpSpPr>
            <p:grpSpPr bwMode="auto">
              <a:xfrm rot="20092130" flipH="1">
                <a:off x="4330" y="2473"/>
                <a:ext cx="516" cy="926"/>
                <a:chOff x="928" y="430"/>
                <a:chExt cx="1925" cy="3521"/>
              </a:xfrm>
            </p:grpSpPr>
            <p:sp>
              <p:nvSpPr>
                <p:cNvPr id="1139" name="Freeform 115"/>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40" name="Freeform 116"/>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41" name="Freeform 117"/>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1142" name="Group 118"/>
              <p:cNvGrpSpPr>
                <a:grpSpLocks/>
              </p:cNvGrpSpPr>
              <p:nvPr userDrawn="1"/>
            </p:nvGrpSpPr>
            <p:grpSpPr bwMode="auto">
              <a:xfrm rot="41632372">
                <a:off x="3863" y="2695"/>
                <a:ext cx="516" cy="926"/>
                <a:chOff x="928" y="430"/>
                <a:chExt cx="1925" cy="3521"/>
              </a:xfrm>
            </p:grpSpPr>
            <p:sp>
              <p:nvSpPr>
                <p:cNvPr id="1143" name="Freeform 119"/>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44" name="Freeform 120"/>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45" name="Freeform 121"/>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1146" name="Group 122"/>
            <p:cNvGrpSpPr>
              <a:grpSpLocks/>
            </p:cNvGrpSpPr>
            <p:nvPr userDrawn="1"/>
          </p:nvGrpSpPr>
          <p:grpSpPr bwMode="auto">
            <a:xfrm rot="1750193">
              <a:off x="4044" y="2688"/>
              <a:ext cx="616" cy="718"/>
              <a:chOff x="3863" y="2473"/>
              <a:chExt cx="983" cy="1148"/>
            </a:xfrm>
          </p:grpSpPr>
          <p:grpSp>
            <p:nvGrpSpPr>
              <p:cNvPr id="1147" name="Group 123"/>
              <p:cNvGrpSpPr>
                <a:grpSpLocks/>
              </p:cNvGrpSpPr>
              <p:nvPr userDrawn="1"/>
            </p:nvGrpSpPr>
            <p:grpSpPr bwMode="auto">
              <a:xfrm rot="20092130" flipH="1">
                <a:off x="4330" y="2473"/>
                <a:ext cx="516" cy="926"/>
                <a:chOff x="928" y="430"/>
                <a:chExt cx="1925" cy="3521"/>
              </a:xfrm>
            </p:grpSpPr>
            <p:sp>
              <p:nvSpPr>
                <p:cNvPr id="1148" name="Freeform 124"/>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49" name="Freeform 125"/>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50" name="Freeform 126"/>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nvGrpSpPr>
              <p:cNvPr id="1151" name="Group 127"/>
              <p:cNvGrpSpPr>
                <a:grpSpLocks/>
              </p:cNvGrpSpPr>
              <p:nvPr userDrawn="1"/>
            </p:nvGrpSpPr>
            <p:grpSpPr bwMode="auto">
              <a:xfrm rot="41632372">
                <a:off x="3863" y="2695"/>
                <a:ext cx="516" cy="926"/>
                <a:chOff x="928" y="430"/>
                <a:chExt cx="1925" cy="3521"/>
              </a:xfrm>
            </p:grpSpPr>
            <p:sp>
              <p:nvSpPr>
                <p:cNvPr id="1152" name="Freeform 128"/>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53" name="Freeform 129"/>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54" name="Freeform 130"/>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grpSp>
      <p:grpSp>
        <p:nvGrpSpPr>
          <p:cNvPr id="1155" name="Group 131"/>
          <p:cNvGrpSpPr>
            <a:grpSpLocks/>
          </p:cNvGrpSpPr>
          <p:nvPr/>
        </p:nvGrpSpPr>
        <p:grpSpPr bwMode="auto">
          <a:xfrm rot="4433406" flipH="1" flipV="1">
            <a:off x="9358314" y="671514"/>
            <a:ext cx="644525" cy="831849"/>
            <a:chOff x="1204" y="2187"/>
            <a:chExt cx="364" cy="357"/>
          </a:xfrm>
        </p:grpSpPr>
        <p:grpSp>
          <p:nvGrpSpPr>
            <p:cNvPr id="1156" name="Group 132"/>
            <p:cNvGrpSpPr>
              <a:grpSpLocks/>
            </p:cNvGrpSpPr>
            <p:nvPr userDrawn="1"/>
          </p:nvGrpSpPr>
          <p:grpSpPr bwMode="auto">
            <a:xfrm rot="21289124" flipH="1">
              <a:off x="1384" y="2187"/>
              <a:ext cx="184" cy="336"/>
              <a:chOff x="928" y="430"/>
              <a:chExt cx="1925" cy="3521"/>
            </a:xfrm>
          </p:grpSpPr>
          <p:sp>
            <p:nvSpPr>
              <p:cNvPr id="1157" name="Freeform 133"/>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58" name="Freeform 134"/>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59" name="Freeform 135"/>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1160" name="Group 136"/>
            <p:cNvGrpSpPr>
              <a:grpSpLocks/>
            </p:cNvGrpSpPr>
            <p:nvPr userDrawn="1"/>
          </p:nvGrpSpPr>
          <p:grpSpPr bwMode="auto">
            <a:xfrm rot="42792305">
              <a:off x="1204" y="2208"/>
              <a:ext cx="184" cy="336"/>
              <a:chOff x="928" y="430"/>
              <a:chExt cx="1925" cy="3521"/>
            </a:xfrm>
          </p:grpSpPr>
          <p:sp>
            <p:nvSpPr>
              <p:cNvPr id="1161" name="Freeform 137"/>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62" name="Freeform 138"/>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63" name="Freeform 139"/>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1164" name="Group 140"/>
          <p:cNvGrpSpPr>
            <a:grpSpLocks/>
          </p:cNvGrpSpPr>
          <p:nvPr/>
        </p:nvGrpSpPr>
        <p:grpSpPr bwMode="auto">
          <a:xfrm rot="6328305" flipH="1" flipV="1">
            <a:off x="10366376" y="2159530"/>
            <a:ext cx="304800" cy="395817"/>
            <a:chOff x="1204" y="2187"/>
            <a:chExt cx="364" cy="357"/>
          </a:xfrm>
        </p:grpSpPr>
        <p:grpSp>
          <p:nvGrpSpPr>
            <p:cNvPr id="1165" name="Group 141"/>
            <p:cNvGrpSpPr>
              <a:grpSpLocks/>
            </p:cNvGrpSpPr>
            <p:nvPr userDrawn="1"/>
          </p:nvGrpSpPr>
          <p:grpSpPr bwMode="auto">
            <a:xfrm rot="21289124" flipH="1">
              <a:off x="1384" y="2187"/>
              <a:ext cx="184" cy="336"/>
              <a:chOff x="928" y="430"/>
              <a:chExt cx="1925" cy="3521"/>
            </a:xfrm>
          </p:grpSpPr>
          <p:sp>
            <p:nvSpPr>
              <p:cNvPr id="1166" name="Freeform 142"/>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1167" name="Freeform 143"/>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1168" name="Freeform 144"/>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grpSp>
        <p:grpSp>
          <p:nvGrpSpPr>
            <p:cNvPr id="1169" name="Group 145"/>
            <p:cNvGrpSpPr>
              <a:grpSpLocks/>
            </p:cNvGrpSpPr>
            <p:nvPr userDrawn="1"/>
          </p:nvGrpSpPr>
          <p:grpSpPr bwMode="auto">
            <a:xfrm rot="42792305">
              <a:off x="1204" y="2208"/>
              <a:ext cx="184" cy="336"/>
              <a:chOff x="928" y="430"/>
              <a:chExt cx="1925" cy="3521"/>
            </a:xfrm>
          </p:grpSpPr>
          <p:sp>
            <p:nvSpPr>
              <p:cNvPr id="1170" name="Freeform 146"/>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1171" name="Freeform 147"/>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sp>
            <p:nvSpPr>
              <p:cNvPr id="1172" name="Freeform 148"/>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solidFill>
              <a:ln w="9525">
                <a:noFill/>
                <a:round/>
                <a:headEnd/>
                <a:tailEnd/>
              </a:ln>
              <a:effectLst/>
            </p:spPr>
            <p:txBody>
              <a:bodyPr/>
              <a:lstStyle/>
              <a:p>
                <a:endParaRPr lang="vi-VN" sz="1800"/>
              </a:p>
            </p:txBody>
          </p:sp>
        </p:grpSp>
      </p:grpSp>
      <p:grpSp>
        <p:nvGrpSpPr>
          <p:cNvPr id="1173" name="Group 149"/>
          <p:cNvGrpSpPr>
            <a:grpSpLocks/>
          </p:cNvGrpSpPr>
          <p:nvPr/>
        </p:nvGrpSpPr>
        <p:grpSpPr bwMode="auto">
          <a:xfrm rot="2938033" flipH="1">
            <a:off x="11409099" y="2093120"/>
            <a:ext cx="420688" cy="654049"/>
            <a:chOff x="3863" y="2473"/>
            <a:chExt cx="983" cy="1148"/>
          </a:xfrm>
        </p:grpSpPr>
        <p:grpSp>
          <p:nvGrpSpPr>
            <p:cNvPr id="1174" name="Group 150"/>
            <p:cNvGrpSpPr>
              <a:grpSpLocks/>
            </p:cNvGrpSpPr>
            <p:nvPr userDrawn="1"/>
          </p:nvGrpSpPr>
          <p:grpSpPr bwMode="auto">
            <a:xfrm>
              <a:off x="3863" y="2473"/>
              <a:ext cx="983" cy="1148"/>
              <a:chOff x="3863" y="2473"/>
              <a:chExt cx="983" cy="1148"/>
            </a:xfrm>
          </p:grpSpPr>
          <p:grpSp>
            <p:nvGrpSpPr>
              <p:cNvPr id="1175" name="Group 151"/>
              <p:cNvGrpSpPr>
                <a:grpSpLocks/>
              </p:cNvGrpSpPr>
              <p:nvPr userDrawn="1"/>
            </p:nvGrpSpPr>
            <p:grpSpPr bwMode="auto">
              <a:xfrm rot="20092130" flipH="1">
                <a:off x="4330" y="2473"/>
                <a:ext cx="516" cy="926"/>
                <a:chOff x="928" y="430"/>
                <a:chExt cx="1925" cy="3521"/>
              </a:xfrm>
            </p:grpSpPr>
            <p:sp>
              <p:nvSpPr>
                <p:cNvPr id="1176" name="Freeform 152"/>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77" name="Freeform 153"/>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78" name="Freeform 154"/>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nvGrpSpPr>
              <p:cNvPr id="1179" name="Group 155"/>
              <p:cNvGrpSpPr>
                <a:grpSpLocks/>
              </p:cNvGrpSpPr>
              <p:nvPr userDrawn="1"/>
            </p:nvGrpSpPr>
            <p:grpSpPr bwMode="auto">
              <a:xfrm rot="41632372">
                <a:off x="3863" y="2695"/>
                <a:ext cx="516" cy="926"/>
                <a:chOff x="928" y="430"/>
                <a:chExt cx="1925" cy="3521"/>
              </a:xfrm>
            </p:grpSpPr>
            <p:sp>
              <p:nvSpPr>
                <p:cNvPr id="1180" name="Freeform 156"/>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81" name="Freeform 157"/>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sp>
              <p:nvSpPr>
                <p:cNvPr id="1182" name="Freeform 158"/>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50000"/>
                  </a:srgbClr>
                </a:solidFill>
                <a:ln w="9525">
                  <a:noFill/>
                  <a:round/>
                  <a:headEnd/>
                  <a:tailEnd/>
                </a:ln>
                <a:effectLst/>
              </p:spPr>
              <p:txBody>
                <a:bodyPr/>
                <a:lstStyle/>
                <a:p>
                  <a:endParaRPr lang="vi-VN" sz="1800"/>
                </a:p>
              </p:txBody>
            </p:sp>
          </p:grpSp>
        </p:grpSp>
        <p:grpSp>
          <p:nvGrpSpPr>
            <p:cNvPr id="1183" name="Group 159"/>
            <p:cNvGrpSpPr>
              <a:grpSpLocks/>
            </p:cNvGrpSpPr>
            <p:nvPr userDrawn="1"/>
          </p:nvGrpSpPr>
          <p:grpSpPr bwMode="auto">
            <a:xfrm rot="1750193">
              <a:off x="4044" y="2688"/>
              <a:ext cx="616" cy="718"/>
              <a:chOff x="3863" y="2473"/>
              <a:chExt cx="983" cy="1148"/>
            </a:xfrm>
          </p:grpSpPr>
          <p:grpSp>
            <p:nvGrpSpPr>
              <p:cNvPr id="1184" name="Group 160"/>
              <p:cNvGrpSpPr>
                <a:grpSpLocks/>
              </p:cNvGrpSpPr>
              <p:nvPr userDrawn="1"/>
            </p:nvGrpSpPr>
            <p:grpSpPr bwMode="auto">
              <a:xfrm rot="20092130" flipH="1">
                <a:off x="4330" y="2473"/>
                <a:ext cx="516" cy="926"/>
                <a:chOff x="928" y="430"/>
                <a:chExt cx="1925" cy="3521"/>
              </a:xfrm>
            </p:grpSpPr>
            <p:sp>
              <p:nvSpPr>
                <p:cNvPr id="1185" name="Freeform 161"/>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86" name="Freeform 162"/>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87" name="Freeform 163"/>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nvGrpSpPr>
              <p:cNvPr id="1188" name="Group 164"/>
              <p:cNvGrpSpPr>
                <a:grpSpLocks/>
              </p:cNvGrpSpPr>
              <p:nvPr userDrawn="1"/>
            </p:nvGrpSpPr>
            <p:grpSpPr bwMode="auto">
              <a:xfrm rot="41632372">
                <a:off x="3863" y="2695"/>
                <a:ext cx="516" cy="926"/>
                <a:chOff x="928" y="430"/>
                <a:chExt cx="1925" cy="3521"/>
              </a:xfrm>
            </p:grpSpPr>
            <p:sp>
              <p:nvSpPr>
                <p:cNvPr id="1189" name="Freeform 165"/>
                <p:cNvSpPr>
                  <a:spLocks/>
                </p:cNvSpPr>
                <p:nvPr userDrawn="1"/>
              </p:nvSpPr>
              <p:spPr bwMode="gray">
                <a:xfrm>
                  <a:off x="1621" y="430"/>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90" name="Freeform 166"/>
                <p:cNvSpPr>
                  <a:spLocks/>
                </p:cNvSpPr>
                <p:nvPr userDrawn="1"/>
              </p:nvSpPr>
              <p:spPr bwMode="gray">
                <a:xfrm rot="-3441481">
                  <a:off x="1161" y="1376"/>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sp>
              <p:nvSpPr>
                <p:cNvPr id="1191" name="Freeform 167"/>
                <p:cNvSpPr>
                  <a:spLocks/>
                </p:cNvSpPr>
                <p:nvPr userDrawn="1"/>
              </p:nvSpPr>
              <p:spPr bwMode="gray">
                <a:xfrm flipV="1">
                  <a:off x="1610" y="2254"/>
                  <a:ext cx="1232" cy="1697"/>
                </a:xfrm>
                <a:custGeom>
                  <a:avLst/>
                  <a:gdLst/>
                  <a:ahLst/>
                  <a:cxnLst>
                    <a:cxn ang="0">
                      <a:pos x="1212" y="1697"/>
                    </a:cxn>
                    <a:cxn ang="0">
                      <a:pos x="335" y="951"/>
                    </a:cxn>
                    <a:cxn ang="0">
                      <a:pos x="167" y="47"/>
                    </a:cxn>
                    <a:cxn ang="0">
                      <a:pos x="910" y="545"/>
                    </a:cxn>
                    <a:cxn ang="0">
                      <a:pos x="1212" y="1697"/>
                    </a:cxn>
                  </a:cxnLst>
                  <a:rect l="0" t="0" r="r" b="b"/>
                  <a:pathLst>
                    <a:path w="1232" h="1697">
                      <a:moveTo>
                        <a:pt x="1212" y="1697"/>
                      </a:moveTo>
                      <a:cubicBezTo>
                        <a:pt x="1024" y="1657"/>
                        <a:pt x="536" y="1219"/>
                        <a:pt x="335" y="951"/>
                      </a:cubicBezTo>
                      <a:cubicBezTo>
                        <a:pt x="228" y="817"/>
                        <a:pt x="0" y="389"/>
                        <a:pt x="167" y="47"/>
                      </a:cubicBezTo>
                      <a:cubicBezTo>
                        <a:pt x="488" y="0"/>
                        <a:pt x="762" y="306"/>
                        <a:pt x="910" y="545"/>
                      </a:cubicBezTo>
                      <a:cubicBezTo>
                        <a:pt x="1058" y="784"/>
                        <a:pt x="1232" y="1517"/>
                        <a:pt x="1212" y="1697"/>
                      </a:cubicBezTo>
                      <a:close/>
                    </a:path>
                  </a:pathLst>
                </a:custGeom>
                <a:solidFill>
                  <a:srgbClr val="FFFFFF">
                    <a:alpha val="89999"/>
                  </a:srgbClr>
                </a:solidFill>
                <a:ln w="9525">
                  <a:noFill/>
                  <a:round/>
                  <a:headEnd/>
                  <a:tailEnd/>
                </a:ln>
                <a:effectLst/>
              </p:spPr>
              <p:txBody>
                <a:bodyPr/>
                <a:lstStyle/>
                <a:p>
                  <a:endParaRPr lang="vi-VN" sz="1800"/>
                </a:p>
              </p:txBody>
            </p:sp>
          </p:grpSp>
        </p:grpSp>
      </p:grpSp>
      <p:pic>
        <p:nvPicPr>
          <p:cNvPr id="1192" name="Picture 168" descr="artplus_nature_naturalcity38_a"/>
          <p:cNvPicPr>
            <a:picLocks noChangeAspect="1" noChangeArrowheads="1"/>
          </p:cNvPicPr>
          <p:nvPr/>
        </p:nvPicPr>
        <p:blipFill>
          <a:blip r:embed="rId22" cstate="print"/>
          <a:srcRect b="25069"/>
          <a:stretch>
            <a:fillRect/>
          </a:stretch>
        </p:blipFill>
        <p:spPr bwMode="gray">
          <a:xfrm>
            <a:off x="10382251" y="5457825"/>
            <a:ext cx="1100667" cy="850900"/>
          </a:xfrm>
          <a:prstGeom prst="rect">
            <a:avLst/>
          </a:prstGeom>
          <a:noFill/>
        </p:spPr>
      </p:pic>
      <p:pic>
        <p:nvPicPr>
          <p:cNvPr id="1193" name="Picture 169" descr="artplus_nature_naturalcity38_a"/>
          <p:cNvPicPr>
            <a:picLocks noChangeAspect="1" noChangeArrowheads="1"/>
          </p:cNvPicPr>
          <p:nvPr/>
        </p:nvPicPr>
        <p:blipFill>
          <a:blip r:embed="rId23" cstate="print"/>
          <a:srcRect b="25069"/>
          <a:stretch>
            <a:fillRect/>
          </a:stretch>
        </p:blipFill>
        <p:spPr bwMode="gray">
          <a:xfrm>
            <a:off x="11093451" y="5970589"/>
            <a:ext cx="643467" cy="498475"/>
          </a:xfrm>
          <a:prstGeom prst="rect">
            <a:avLst/>
          </a:prstGeom>
          <a:noFill/>
        </p:spPr>
      </p:pic>
      <p:pic>
        <p:nvPicPr>
          <p:cNvPr id="1194" name="Picture 170" descr="7"/>
          <p:cNvPicPr>
            <a:picLocks noChangeAspect="1" noChangeArrowheads="1"/>
          </p:cNvPicPr>
          <p:nvPr/>
        </p:nvPicPr>
        <p:blipFill>
          <a:blip r:embed="rId24" cstate="print"/>
          <a:srcRect/>
          <a:stretch>
            <a:fillRect/>
          </a:stretch>
        </p:blipFill>
        <p:spPr bwMode="auto">
          <a:xfrm rot="789728">
            <a:off x="220134" y="1908176"/>
            <a:ext cx="599017" cy="442913"/>
          </a:xfrm>
          <a:prstGeom prst="rect">
            <a:avLst/>
          </a:prstGeom>
          <a:noFill/>
        </p:spPr>
      </p:pic>
      <p:grpSp>
        <p:nvGrpSpPr>
          <p:cNvPr id="1195" name="Group 171"/>
          <p:cNvGrpSpPr>
            <a:grpSpLocks/>
          </p:cNvGrpSpPr>
          <p:nvPr/>
        </p:nvGrpSpPr>
        <p:grpSpPr bwMode="auto">
          <a:xfrm>
            <a:off x="12700" y="111126"/>
            <a:ext cx="1314451" cy="1236663"/>
            <a:chOff x="6" y="70"/>
            <a:chExt cx="621" cy="779"/>
          </a:xfrm>
        </p:grpSpPr>
        <p:pic>
          <p:nvPicPr>
            <p:cNvPr id="1196" name="Picture 158" descr="123"/>
            <p:cNvPicPr>
              <a:picLocks noChangeAspect="1" noChangeArrowheads="1"/>
            </p:cNvPicPr>
            <p:nvPr userDrawn="1"/>
          </p:nvPicPr>
          <p:blipFill>
            <a:blip r:embed="rId25" cstate="print"/>
            <a:srcRect/>
            <a:stretch>
              <a:fillRect/>
            </a:stretch>
          </p:blipFill>
          <p:spPr bwMode="auto">
            <a:xfrm rot="17873188">
              <a:off x="289" y="183"/>
              <a:ext cx="344" cy="333"/>
            </a:xfrm>
            <a:prstGeom prst="rect">
              <a:avLst/>
            </a:prstGeom>
            <a:noFill/>
            <a:ln w="9525">
              <a:noFill/>
              <a:miter lim="800000"/>
              <a:headEnd/>
              <a:tailEnd/>
            </a:ln>
          </p:spPr>
        </p:pic>
        <p:pic>
          <p:nvPicPr>
            <p:cNvPr id="1197" name="Picture 158" descr="123"/>
            <p:cNvPicPr>
              <a:picLocks noChangeAspect="1" noChangeArrowheads="1"/>
            </p:cNvPicPr>
            <p:nvPr userDrawn="1"/>
          </p:nvPicPr>
          <p:blipFill>
            <a:blip r:embed="rId26" cstate="print"/>
            <a:srcRect/>
            <a:stretch>
              <a:fillRect/>
            </a:stretch>
          </p:blipFill>
          <p:spPr bwMode="auto">
            <a:xfrm>
              <a:off x="191" y="546"/>
              <a:ext cx="313" cy="303"/>
            </a:xfrm>
            <a:prstGeom prst="rect">
              <a:avLst/>
            </a:prstGeom>
            <a:noFill/>
            <a:ln w="9525">
              <a:noFill/>
              <a:miter lim="800000"/>
              <a:headEnd/>
              <a:tailEnd/>
            </a:ln>
          </p:spPr>
        </p:pic>
        <p:pic>
          <p:nvPicPr>
            <p:cNvPr id="1198" name="Picture 174" descr="1"/>
            <p:cNvPicPr>
              <a:picLocks noChangeAspect="1" noChangeArrowheads="1"/>
            </p:cNvPicPr>
            <p:nvPr userDrawn="1"/>
          </p:nvPicPr>
          <p:blipFill>
            <a:blip r:embed="rId27" cstate="print"/>
            <a:srcRect l="15630"/>
            <a:stretch>
              <a:fillRect/>
            </a:stretch>
          </p:blipFill>
          <p:spPr bwMode="auto">
            <a:xfrm>
              <a:off x="6" y="142"/>
              <a:ext cx="533" cy="633"/>
            </a:xfrm>
            <a:prstGeom prst="rect">
              <a:avLst/>
            </a:prstGeom>
            <a:noFill/>
          </p:spPr>
        </p:pic>
        <p:pic>
          <p:nvPicPr>
            <p:cNvPr id="1199" name="Picture 175" descr="11"/>
            <p:cNvPicPr>
              <a:picLocks noChangeAspect="1" noChangeArrowheads="1"/>
            </p:cNvPicPr>
            <p:nvPr userDrawn="1"/>
          </p:nvPicPr>
          <p:blipFill>
            <a:blip r:embed="rId28" cstate="print"/>
            <a:srcRect/>
            <a:stretch>
              <a:fillRect/>
            </a:stretch>
          </p:blipFill>
          <p:spPr bwMode="auto">
            <a:xfrm>
              <a:off x="287" y="70"/>
              <a:ext cx="294" cy="314"/>
            </a:xfrm>
            <a:prstGeom prst="rect">
              <a:avLst/>
            </a:prstGeom>
            <a:noFill/>
          </p:spPr>
        </p:pic>
      </p:grpSp>
      <p:pic>
        <p:nvPicPr>
          <p:cNvPr id="1200" name="Picture 176" descr="8"/>
          <p:cNvPicPr>
            <a:picLocks noChangeAspect="1" noChangeArrowheads="1"/>
          </p:cNvPicPr>
          <p:nvPr/>
        </p:nvPicPr>
        <p:blipFill>
          <a:blip r:embed="rId29" cstate="print"/>
          <a:srcRect/>
          <a:stretch>
            <a:fillRect/>
          </a:stretch>
        </p:blipFill>
        <p:spPr bwMode="auto">
          <a:xfrm rot="6335308" flipH="1">
            <a:off x="717816" y="2371990"/>
            <a:ext cx="280987" cy="378884"/>
          </a:xfrm>
          <a:prstGeom prst="rect">
            <a:avLst/>
          </a:prstGeom>
          <a:noFill/>
        </p:spPr>
      </p:pic>
      <p:grpSp>
        <p:nvGrpSpPr>
          <p:cNvPr id="1201" name="Group 177"/>
          <p:cNvGrpSpPr>
            <a:grpSpLocks/>
          </p:cNvGrpSpPr>
          <p:nvPr/>
        </p:nvGrpSpPr>
        <p:grpSpPr bwMode="auto">
          <a:xfrm>
            <a:off x="139700" y="2860675"/>
            <a:ext cx="939800" cy="539750"/>
            <a:chOff x="66" y="1802"/>
            <a:chExt cx="444" cy="340"/>
          </a:xfrm>
        </p:grpSpPr>
        <p:pic>
          <p:nvPicPr>
            <p:cNvPr id="1202" name="Picture 178" descr="3"/>
            <p:cNvPicPr>
              <a:picLocks noChangeAspect="1" noChangeArrowheads="1"/>
            </p:cNvPicPr>
            <p:nvPr userDrawn="1"/>
          </p:nvPicPr>
          <p:blipFill>
            <a:blip r:embed="rId30" cstate="print"/>
            <a:srcRect/>
            <a:stretch>
              <a:fillRect/>
            </a:stretch>
          </p:blipFill>
          <p:spPr bwMode="auto">
            <a:xfrm rot="19151514" flipH="1">
              <a:off x="204" y="1802"/>
              <a:ext cx="306" cy="128"/>
            </a:xfrm>
            <a:prstGeom prst="rect">
              <a:avLst/>
            </a:prstGeom>
            <a:noFill/>
          </p:spPr>
        </p:pic>
        <p:pic>
          <p:nvPicPr>
            <p:cNvPr id="1203" name="Picture 179" descr="1"/>
            <p:cNvPicPr>
              <a:picLocks noChangeAspect="1" noChangeArrowheads="1"/>
            </p:cNvPicPr>
            <p:nvPr userDrawn="1"/>
          </p:nvPicPr>
          <p:blipFill>
            <a:blip r:embed="rId27" cstate="print"/>
            <a:srcRect/>
            <a:stretch>
              <a:fillRect/>
            </a:stretch>
          </p:blipFill>
          <p:spPr bwMode="auto">
            <a:xfrm rot="789728">
              <a:off x="66" y="1810"/>
              <a:ext cx="332" cy="332"/>
            </a:xfrm>
            <a:prstGeom prst="rect">
              <a:avLst/>
            </a:prstGeom>
            <a:noFill/>
          </p:spPr>
        </p:pic>
      </p:grpSp>
      <p:grpSp>
        <p:nvGrpSpPr>
          <p:cNvPr id="1204" name="Group 180"/>
          <p:cNvGrpSpPr>
            <a:grpSpLocks/>
          </p:cNvGrpSpPr>
          <p:nvPr/>
        </p:nvGrpSpPr>
        <p:grpSpPr bwMode="auto">
          <a:xfrm>
            <a:off x="330200" y="3554413"/>
            <a:ext cx="541867" cy="460375"/>
            <a:chOff x="156" y="2239"/>
            <a:chExt cx="256" cy="290"/>
          </a:xfrm>
        </p:grpSpPr>
        <p:pic>
          <p:nvPicPr>
            <p:cNvPr id="1205" name="Picture 181" descr="6"/>
            <p:cNvPicPr>
              <a:picLocks noChangeAspect="1" noChangeArrowheads="1"/>
            </p:cNvPicPr>
            <p:nvPr userDrawn="1"/>
          </p:nvPicPr>
          <p:blipFill>
            <a:blip r:embed="rId31" cstate="print"/>
            <a:srcRect/>
            <a:stretch>
              <a:fillRect/>
            </a:stretch>
          </p:blipFill>
          <p:spPr bwMode="auto">
            <a:xfrm rot="789728">
              <a:off x="156" y="2239"/>
              <a:ext cx="193" cy="187"/>
            </a:xfrm>
            <a:prstGeom prst="rect">
              <a:avLst/>
            </a:prstGeom>
            <a:noFill/>
          </p:spPr>
        </p:pic>
        <p:pic>
          <p:nvPicPr>
            <p:cNvPr id="1206" name="Picture 182" descr="7"/>
            <p:cNvPicPr>
              <a:picLocks noChangeAspect="1" noChangeArrowheads="1"/>
            </p:cNvPicPr>
            <p:nvPr userDrawn="1"/>
          </p:nvPicPr>
          <p:blipFill>
            <a:blip r:embed="rId32" cstate="print"/>
            <a:srcRect/>
            <a:stretch>
              <a:fillRect/>
            </a:stretch>
          </p:blipFill>
          <p:spPr bwMode="auto">
            <a:xfrm rot="9712392">
              <a:off x="233" y="2335"/>
              <a:ext cx="179" cy="194"/>
            </a:xfrm>
            <a:prstGeom prst="rect">
              <a:avLst/>
            </a:prstGeom>
            <a:noFill/>
          </p:spPr>
        </p:pic>
      </p:grpSp>
      <p:pic>
        <p:nvPicPr>
          <p:cNvPr id="1207" name="Picture 183" descr="10"/>
          <p:cNvPicPr>
            <a:picLocks noChangeAspect="1" noChangeArrowheads="1"/>
          </p:cNvPicPr>
          <p:nvPr/>
        </p:nvPicPr>
        <p:blipFill>
          <a:blip r:embed="rId33" cstate="print"/>
          <a:srcRect/>
          <a:stretch>
            <a:fillRect/>
          </a:stretch>
        </p:blipFill>
        <p:spPr bwMode="auto">
          <a:xfrm rot="789728" flipH="1">
            <a:off x="99484" y="4446588"/>
            <a:ext cx="472016" cy="354012"/>
          </a:xfrm>
          <a:prstGeom prst="rect">
            <a:avLst/>
          </a:prstGeom>
          <a:noFill/>
        </p:spPr>
      </p:pic>
      <p:pic>
        <p:nvPicPr>
          <p:cNvPr id="1208" name="Picture 184" descr="3"/>
          <p:cNvPicPr>
            <a:picLocks noChangeAspect="1" noChangeArrowheads="1"/>
          </p:cNvPicPr>
          <p:nvPr/>
        </p:nvPicPr>
        <p:blipFill>
          <a:blip r:embed="rId34" cstate="print"/>
          <a:srcRect/>
          <a:stretch>
            <a:fillRect/>
          </a:stretch>
        </p:blipFill>
        <p:spPr bwMode="auto">
          <a:xfrm rot="18533223" flipH="1">
            <a:off x="264055" y="4132264"/>
            <a:ext cx="307975" cy="171449"/>
          </a:xfrm>
          <a:prstGeom prst="rect">
            <a:avLst/>
          </a:prstGeom>
          <a:noFill/>
        </p:spPr>
      </p:pic>
      <p:grpSp>
        <p:nvGrpSpPr>
          <p:cNvPr id="1209" name="Group 185"/>
          <p:cNvGrpSpPr>
            <a:grpSpLocks/>
          </p:cNvGrpSpPr>
          <p:nvPr/>
        </p:nvGrpSpPr>
        <p:grpSpPr bwMode="auto">
          <a:xfrm>
            <a:off x="281517" y="1412875"/>
            <a:ext cx="878416" cy="427038"/>
            <a:chOff x="133" y="890"/>
            <a:chExt cx="415" cy="269"/>
          </a:xfrm>
        </p:grpSpPr>
        <p:pic>
          <p:nvPicPr>
            <p:cNvPr id="1210" name="Picture 186" descr="3"/>
            <p:cNvPicPr>
              <a:picLocks noChangeAspect="1" noChangeArrowheads="1"/>
            </p:cNvPicPr>
            <p:nvPr userDrawn="1"/>
          </p:nvPicPr>
          <p:blipFill>
            <a:blip r:embed="rId35" cstate="print"/>
            <a:srcRect/>
            <a:stretch>
              <a:fillRect/>
            </a:stretch>
          </p:blipFill>
          <p:spPr bwMode="auto">
            <a:xfrm rot="461806">
              <a:off x="133" y="968"/>
              <a:ext cx="264" cy="110"/>
            </a:xfrm>
            <a:prstGeom prst="rect">
              <a:avLst/>
            </a:prstGeom>
            <a:noFill/>
          </p:spPr>
        </p:pic>
        <p:pic>
          <p:nvPicPr>
            <p:cNvPr id="1211" name="Picture 187" descr="6"/>
            <p:cNvPicPr>
              <a:picLocks noChangeAspect="1" noChangeArrowheads="1"/>
            </p:cNvPicPr>
            <p:nvPr userDrawn="1"/>
          </p:nvPicPr>
          <p:blipFill>
            <a:blip r:embed="rId36" cstate="print"/>
            <a:srcRect/>
            <a:stretch>
              <a:fillRect/>
            </a:stretch>
          </p:blipFill>
          <p:spPr bwMode="auto">
            <a:xfrm rot="789728">
              <a:off x="271" y="890"/>
              <a:ext cx="277" cy="269"/>
            </a:xfrm>
            <a:prstGeom prst="rect">
              <a:avLst/>
            </a:prstGeom>
            <a:noFill/>
          </p:spPr>
        </p:pic>
      </p:grpSp>
      <p:grpSp>
        <p:nvGrpSpPr>
          <p:cNvPr id="1212" name="Group 188"/>
          <p:cNvGrpSpPr>
            <a:grpSpLocks/>
          </p:cNvGrpSpPr>
          <p:nvPr/>
        </p:nvGrpSpPr>
        <p:grpSpPr bwMode="auto">
          <a:xfrm flipV="1">
            <a:off x="11315700" y="6270625"/>
            <a:ext cx="939800" cy="539750"/>
            <a:chOff x="5291" y="3871"/>
            <a:chExt cx="444" cy="340"/>
          </a:xfrm>
        </p:grpSpPr>
        <p:pic>
          <p:nvPicPr>
            <p:cNvPr id="1213" name="Picture 189" descr="3"/>
            <p:cNvPicPr>
              <a:picLocks noChangeAspect="1" noChangeArrowheads="1"/>
            </p:cNvPicPr>
            <p:nvPr userDrawn="1"/>
          </p:nvPicPr>
          <p:blipFill>
            <a:blip r:embed="rId30" cstate="print"/>
            <a:srcRect/>
            <a:stretch>
              <a:fillRect/>
            </a:stretch>
          </p:blipFill>
          <p:spPr bwMode="auto">
            <a:xfrm rot="2448486" flipH="1" flipV="1">
              <a:off x="5429" y="4083"/>
              <a:ext cx="306" cy="128"/>
            </a:xfrm>
            <a:prstGeom prst="rect">
              <a:avLst/>
            </a:prstGeom>
            <a:noFill/>
          </p:spPr>
        </p:pic>
        <p:pic>
          <p:nvPicPr>
            <p:cNvPr id="1214" name="Picture 190" descr="1"/>
            <p:cNvPicPr>
              <a:picLocks noChangeAspect="1" noChangeArrowheads="1"/>
            </p:cNvPicPr>
            <p:nvPr userDrawn="1"/>
          </p:nvPicPr>
          <p:blipFill>
            <a:blip r:embed="rId27" cstate="print"/>
            <a:srcRect/>
            <a:stretch>
              <a:fillRect/>
            </a:stretch>
          </p:blipFill>
          <p:spPr bwMode="auto">
            <a:xfrm rot="20810272" flipV="1">
              <a:off x="5291" y="3871"/>
              <a:ext cx="332" cy="332"/>
            </a:xfrm>
            <a:prstGeom prst="rect">
              <a:avLst/>
            </a:prstGeom>
            <a:noFill/>
          </p:spPr>
        </p:pic>
      </p:grpSp>
      <p:pic>
        <p:nvPicPr>
          <p:cNvPr id="1215" name="Picture 191" descr="6"/>
          <p:cNvPicPr>
            <a:picLocks noChangeAspect="1" noChangeArrowheads="1"/>
          </p:cNvPicPr>
          <p:nvPr/>
        </p:nvPicPr>
        <p:blipFill>
          <a:blip r:embed="rId31" cstate="print"/>
          <a:srcRect/>
          <a:stretch>
            <a:fillRect/>
          </a:stretch>
        </p:blipFill>
        <p:spPr bwMode="auto">
          <a:xfrm rot="20810272" flipV="1">
            <a:off x="11508318" y="5846763"/>
            <a:ext cx="408516" cy="296862"/>
          </a:xfrm>
          <a:prstGeom prst="rect">
            <a:avLst/>
          </a:prstGeom>
          <a:noFill/>
        </p:spPr>
      </p:pic>
      <p:pic>
        <p:nvPicPr>
          <p:cNvPr id="1216" name="Picture 192" descr="3"/>
          <p:cNvPicPr>
            <a:picLocks noChangeAspect="1" noChangeArrowheads="1"/>
          </p:cNvPicPr>
          <p:nvPr/>
        </p:nvPicPr>
        <p:blipFill>
          <a:blip r:embed="rId34" cstate="print"/>
          <a:srcRect/>
          <a:stretch>
            <a:fillRect/>
          </a:stretch>
        </p:blipFill>
        <p:spPr bwMode="auto">
          <a:xfrm rot="3066777" flipH="1" flipV="1">
            <a:off x="11596689" y="5597527"/>
            <a:ext cx="307975" cy="171449"/>
          </a:xfrm>
          <a:prstGeom prst="rect">
            <a:avLst/>
          </a:prstGeom>
          <a:noFill/>
        </p:spPr>
      </p:pic>
      <p:pic>
        <p:nvPicPr>
          <p:cNvPr id="1217" name="Picture 193" descr="8"/>
          <p:cNvPicPr>
            <a:picLocks noChangeAspect="1" noChangeArrowheads="1"/>
          </p:cNvPicPr>
          <p:nvPr/>
        </p:nvPicPr>
        <p:blipFill>
          <a:blip r:embed="rId37" cstate="print"/>
          <a:srcRect/>
          <a:stretch>
            <a:fillRect/>
          </a:stretch>
        </p:blipFill>
        <p:spPr bwMode="auto">
          <a:xfrm rot="6335308" flipH="1">
            <a:off x="11801476" y="5164138"/>
            <a:ext cx="273050" cy="368300"/>
          </a:xfrm>
          <a:prstGeom prst="rect">
            <a:avLst/>
          </a:prstGeom>
          <a:noFill/>
        </p:spPr>
      </p:pic>
      <p:sp>
        <p:nvSpPr>
          <p:cNvPr id="1218" name="Rectangle 194"/>
          <p:cNvSpPr>
            <a:spLocks noGrp="1" noChangeArrowheads="1"/>
          </p:cNvSpPr>
          <p:nvPr>
            <p:ph type="title"/>
          </p:nvPr>
        </p:nvSpPr>
        <p:spPr bwMode="auto">
          <a:xfrm>
            <a:off x="609600" y="274639"/>
            <a:ext cx="10972800" cy="885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9" name="Rectangle 19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0" name="Rectangle 19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rbel" pitchFamily="34" charset="0"/>
              </a:defRPr>
            </a:lvl1pPr>
          </a:lstStyle>
          <a:p>
            <a:fld id="{5BF480F7-4D2C-4A70-93E9-C404D7806C6B}" type="datetimeFigureOut">
              <a:rPr lang="en-US"/>
              <a:pPr/>
              <a:t>8/17/2023</a:t>
            </a:fld>
            <a:endParaRPr lang="en-US"/>
          </a:p>
        </p:txBody>
      </p:sp>
      <p:sp>
        <p:nvSpPr>
          <p:cNvPr id="1221" name="Rectangle 19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rbel" pitchFamily="34" charset="0"/>
              </a:defRPr>
            </a:lvl1pPr>
          </a:lstStyle>
          <a:p>
            <a:endParaRPr lang="en-US"/>
          </a:p>
        </p:txBody>
      </p:sp>
      <p:sp>
        <p:nvSpPr>
          <p:cNvPr id="1222" name="Rectangle 198"/>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rbel" pitchFamily="34" charset="0"/>
              </a:defRPr>
            </a:lvl1pPr>
          </a:lstStyle>
          <a:p>
            <a:fld id="{16A89984-530B-4AF0-AF08-4F50508B2ACA}" type="slidenum">
              <a:rPr lang="en-US"/>
              <a:pPr/>
              <a:t>‹#›</a:t>
            </a:fld>
            <a:endParaRPr lang="en-US"/>
          </a:p>
        </p:txBody>
      </p:sp>
      <p:pic>
        <p:nvPicPr>
          <p:cNvPr id="1223" name="Picture 199" descr="7"/>
          <p:cNvPicPr>
            <a:picLocks noChangeAspect="1" noChangeArrowheads="1"/>
          </p:cNvPicPr>
          <p:nvPr/>
        </p:nvPicPr>
        <p:blipFill>
          <a:blip r:embed="rId32" cstate="print"/>
          <a:srcRect/>
          <a:stretch>
            <a:fillRect/>
          </a:stretch>
        </p:blipFill>
        <p:spPr bwMode="auto">
          <a:xfrm rot="11887608" flipV="1">
            <a:off x="11671301" y="5683251"/>
            <a:ext cx="378884" cy="307975"/>
          </a:xfrm>
          <a:prstGeom prst="rect">
            <a:avLst/>
          </a:prstGeom>
          <a:noFill/>
        </p:spPr>
      </p:pic>
    </p:spTree>
    <p:extLst>
      <p:ext uri="{BB962C8B-B14F-4D97-AF65-F5344CB8AC3E}">
        <p14:creationId xmlns:p14="http://schemas.microsoft.com/office/powerpoint/2010/main" val="1016095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5"/>
                                        </p:tgtEl>
                                        <p:attrNameLst>
                                          <p:attrName>style.visibility</p:attrName>
                                        </p:attrNameLst>
                                      </p:cBhvr>
                                      <p:to>
                                        <p:strVal val="visible"/>
                                      </p:to>
                                    </p:set>
                                    <p:animEffect transition="in" filter="fade">
                                      <p:cBhvr>
                                        <p:cTn id="7" dur="1000"/>
                                        <p:tgtEl>
                                          <p:spTgt spid="1195"/>
                                        </p:tgtEl>
                                      </p:cBhvr>
                                    </p:animEffect>
                                  </p:childTnLst>
                                </p:cTn>
                              </p:par>
                              <p:par>
                                <p:cTn id="8" presetID="47" presetClass="entr" presetSubtype="0" fill="hold" nodeType="withEffect">
                                  <p:stCondLst>
                                    <p:cond delay="400"/>
                                  </p:stCondLst>
                                  <p:childTnLst>
                                    <p:set>
                                      <p:cBhvr>
                                        <p:cTn id="9" dur="1" fill="hold">
                                          <p:stCondLst>
                                            <p:cond delay="0"/>
                                          </p:stCondLst>
                                        </p:cTn>
                                        <p:tgtEl>
                                          <p:spTgt spid="1209"/>
                                        </p:tgtEl>
                                        <p:attrNameLst>
                                          <p:attrName>style.visibility</p:attrName>
                                        </p:attrNameLst>
                                      </p:cBhvr>
                                      <p:to>
                                        <p:strVal val="visible"/>
                                      </p:to>
                                    </p:set>
                                    <p:animEffect transition="in" filter="fade">
                                      <p:cBhvr>
                                        <p:cTn id="10" dur="500"/>
                                        <p:tgtEl>
                                          <p:spTgt spid="1209"/>
                                        </p:tgtEl>
                                      </p:cBhvr>
                                    </p:animEffect>
                                    <p:anim calcmode="lin" valueType="num">
                                      <p:cBhvr>
                                        <p:cTn id="11" dur="500" fill="hold"/>
                                        <p:tgtEl>
                                          <p:spTgt spid="1209"/>
                                        </p:tgtEl>
                                        <p:attrNameLst>
                                          <p:attrName>ppt_x</p:attrName>
                                        </p:attrNameLst>
                                      </p:cBhvr>
                                      <p:tavLst>
                                        <p:tav tm="0">
                                          <p:val>
                                            <p:strVal val="#ppt_x"/>
                                          </p:val>
                                        </p:tav>
                                        <p:tav tm="100000">
                                          <p:val>
                                            <p:strVal val="#ppt_x"/>
                                          </p:val>
                                        </p:tav>
                                      </p:tavLst>
                                    </p:anim>
                                    <p:anim calcmode="lin" valueType="num">
                                      <p:cBhvr>
                                        <p:cTn id="12" dur="500" fill="hold"/>
                                        <p:tgtEl>
                                          <p:spTgt spid="120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600"/>
                                  </p:stCondLst>
                                  <p:childTnLst>
                                    <p:set>
                                      <p:cBhvr>
                                        <p:cTn id="14" dur="1" fill="hold">
                                          <p:stCondLst>
                                            <p:cond delay="0"/>
                                          </p:stCondLst>
                                        </p:cTn>
                                        <p:tgtEl>
                                          <p:spTgt spid="1194"/>
                                        </p:tgtEl>
                                        <p:attrNameLst>
                                          <p:attrName>style.visibility</p:attrName>
                                        </p:attrNameLst>
                                      </p:cBhvr>
                                      <p:to>
                                        <p:strVal val="visible"/>
                                      </p:to>
                                    </p:set>
                                    <p:animEffect transition="in" filter="fade">
                                      <p:cBhvr>
                                        <p:cTn id="15" dur="500"/>
                                        <p:tgtEl>
                                          <p:spTgt spid="1194"/>
                                        </p:tgtEl>
                                      </p:cBhvr>
                                    </p:animEffect>
                                    <p:anim calcmode="lin" valueType="num">
                                      <p:cBhvr>
                                        <p:cTn id="16" dur="500" fill="hold"/>
                                        <p:tgtEl>
                                          <p:spTgt spid="1194"/>
                                        </p:tgtEl>
                                        <p:attrNameLst>
                                          <p:attrName>ppt_x</p:attrName>
                                        </p:attrNameLst>
                                      </p:cBhvr>
                                      <p:tavLst>
                                        <p:tav tm="0">
                                          <p:val>
                                            <p:strVal val="#ppt_x"/>
                                          </p:val>
                                        </p:tav>
                                        <p:tav tm="100000">
                                          <p:val>
                                            <p:strVal val="#ppt_x"/>
                                          </p:val>
                                        </p:tav>
                                      </p:tavLst>
                                    </p:anim>
                                    <p:anim calcmode="lin" valueType="num">
                                      <p:cBhvr>
                                        <p:cTn id="17" dur="500" fill="hold"/>
                                        <p:tgtEl>
                                          <p:spTgt spid="119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800"/>
                                  </p:stCondLst>
                                  <p:childTnLst>
                                    <p:set>
                                      <p:cBhvr>
                                        <p:cTn id="19" dur="1" fill="hold">
                                          <p:stCondLst>
                                            <p:cond delay="0"/>
                                          </p:stCondLst>
                                        </p:cTn>
                                        <p:tgtEl>
                                          <p:spTgt spid="1200"/>
                                        </p:tgtEl>
                                        <p:attrNameLst>
                                          <p:attrName>style.visibility</p:attrName>
                                        </p:attrNameLst>
                                      </p:cBhvr>
                                      <p:to>
                                        <p:strVal val="visible"/>
                                      </p:to>
                                    </p:set>
                                    <p:animEffect transition="in" filter="fade">
                                      <p:cBhvr>
                                        <p:cTn id="20" dur="500"/>
                                        <p:tgtEl>
                                          <p:spTgt spid="1200"/>
                                        </p:tgtEl>
                                      </p:cBhvr>
                                    </p:animEffect>
                                    <p:anim calcmode="lin" valueType="num">
                                      <p:cBhvr>
                                        <p:cTn id="21" dur="500" fill="hold"/>
                                        <p:tgtEl>
                                          <p:spTgt spid="1200"/>
                                        </p:tgtEl>
                                        <p:attrNameLst>
                                          <p:attrName>ppt_x</p:attrName>
                                        </p:attrNameLst>
                                      </p:cBhvr>
                                      <p:tavLst>
                                        <p:tav tm="0">
                                          <p:val>
                                            <p:strVal val="#ppt_x"/>
                                          </p:val>
                                        </p:tav>
                                        <p:tav tm="100000">
                                          <p:val>
                                            <p:strVal val="#ppt_x"/>
                                          </p:val>
                                        </p:tav>
                                      </p:tavLst>
                                    </p:anim>
                                    <p:anim calcmode="lin" valueType="num">
                                      <p:cBhvr>
                                        <p:cTn id="22" dur="500" fill="hold"/>
                                        <p:tgtEl>
                                          <p:spTgt spid="1200"/>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900"/>
                                  </p:stCondLst>
                                  <p:childTnLst>
                                    <p:set>
                                      <p:cBhvr>
                                        <p:cTn id="24" dur="1" fill="hold">
                                          <p:stCondLst>
                                            <p:cond delay="0"/>
                                          </p:stCondLst>
                                        </p:cTn>
                                        <p:tgtEl>
                                          <p:spTgt spid="1201"/>
                                        </p:tgtEl>
                                        <p:attrNameLst>
                                          <p:attrName>style.visibility</p:attrName>
                                        </p:attrNameLst>
                                      </p:cBhvr>
                                      <p:to>
                                        <p:strVal val="visible"/>
                                      </p:to>
                                    </p:set>
                                    <p:animEffect transition="in" filter="fade">
                                      <p:cBhvr>
                                        <p:cTn id="25" dur="500"/>
                                        <p:tgtEl>
                                          <p:spTgt spid="1201"/>
                                        </p:tgtEl>
                                      </p:cBhvr>
                                    </p:animEffect>
                                    <p:anim calcmode="lin" valueType="num">
                                      <p:cBhvr>
                                        <p:cTn id="26" dur="500" fill="hold"/>
                                        <p:tgtEl>
                                          <p:spTgt spid="1201"/>
                                        </p:tgtEl>
                                        <p:attrNameLst>
                                          <p:attrName>ppt_x</p:attrName>
                                        </p:attrNameLst>
                                      </p:cBhvr>
                                      <p:tavLst>
                                        <p:tav tm="0">
                                          <p:val>
                                            <p:strVal val="#ppt_x"/>
                                          </p:val>
                                        </p:tav>
                                        <p:tav tm="100000">
                                          <p:val>
                                            <p:strVal val="#ppt_x"/>
                                          </p:val>
                                        </p:tav>
                                      </p:tavLst>
                                    </p:anim>
                                    <p:anim calcmode="lin" valueType="num">
                                      <p:cBhvr>
                                        <p:cTn id="27" dur="500" fill="hold"/>
                                        <p:tgtEl>
                                          <p:spTgt spid="120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1100"/>
                                  </p:stCondLst>
                                  <p:childTnLst>
                                    <p:set>
                                      <p:cBhvr>
                                        <p:cTn id="29" dur="1" fill="hold">
                                          <p:stCondLst>
                                            <p:cond delay="0"/>
                                          </p:stCondLst>
                                        </p:cTn>
                                        <p:tgtEl>
                                          <p:spTgt spid="1204"/>
                                        </p:tgtEl>
                                        <p:attrNameLst>
                                          <p:attrName>style.visibility</p:attrName>
                                        </p:attrNameLst>
                                      </p:cBhvr>
                                      <p:to>
                                        <p:strVal val="visible"/>
                                      </p:to>
                                    </p:set>
                                    <p:animEffect transition="in" filter="fade">
                                      <p:cBhvr>
                                        <p:cTn id="30" dur="500"/>
                                        <p:tgtEl>
                                          <p:spTgt spid="1204"/>
                                        </p:tgtEl>
                                      </p:cBhvr>
                                    </p:animEffect>
                                    <p:anim calcmode="lin" valueType="num">
                                      <p:cBhvr>
                                        <p:cTn id="31" dur="500" fill="hold"/>
                                        <p:tgtEl>
                                          <p:spTgt spid="1204"/>
                                        </p:tgtEl>
                                        <p:attrNameLst>
                                          <p:attrName>ppt_x</p:attrName>
                                        </p:attrNameLst>
                                      </p:cBhvr>
                                      <p:tavLst>
                                        <p:tav tm="0">
                                          <p:val>
                                            <p:strVal val="#ppt_x"/>
                                          </p:val>
                                        </p:tav>
                                        <p:tav tm="100000">
                                          <p:val>
                                            <p:strVal val="#ppt_x"/>
                                          </p:val>
                                        </p:tav>
                                      </p:tavLst>
                                    </p:anim>
                                    <p:anim calcmode="lin" valueType="num">
                                      <p:cBhvr>
                                        <p:cTn id="32" dur="500" fill="hold"/>
                                        <p:tgtEl>
                                          <p:spTgt spid="1204"/>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1200"/>
                                  </p:stCondLst>
                                  <p:childTnLst>
                                    <p:set>
                                      <p:cBhvr>
                                        <p:cTn id="34" dur="1" fill="hold">
                                          <p:stCondLst>
                                            <p:cond delay="0"/>
                                          </p:stCondLst>
                                        </p:cTn>
                                        <p:tgtEl>
                                          <p:spTgt spid="1208"/>
                                        </p:tgtEl>
                                        <p:attrNameLst>
                                          <p:attrName>style.visibility</p:attrName>
                                        </p:attrNameLst>
                                      </p:cBhvr>
                                      <p:to>
                                        <p:strVal val="visible"/>
                                      </p:to>
                                    </p:set>
                                    <p:animEffect transition="in" filter="fade">
                                      <p:cBhvr>
                                        <p:cTn id="35" dur="500"/>
                                        <p:tgtEl>
                                          <p:spTgt spid="1208"/>
                                        </p:tgtEl>
                                      </p:cBhvr>
                                    </p:animEffect>
                                    <p:anim calcmode="lin" valueType="num">
                                      <p:cBhvr>
                                        <p:cTn id="36" dur="500" fill="hold"/>
                                        <p:tgtEl>
                                          <p:spTgt spid="1208"/>
                                        </p:tgtEl>
                                        <p:attrNameLst>
                                          <p:attrName>ppt_x</p:attrName>
                                        </p:attrNameLst>
                                      </p:cBhvr>
                                      <p:tavLst>
                                        <p:tav tm="0">
                                          <p:val>
                                            <p:strVal val="#ppt_x"/>
                                          </p:val>
                                        </p:tav>
                                        <p:tav tm="100000">
                                          <p:val>
                                            <p:strVal val="#ppt_x"/>
                                          </p:val>
                                        </p:tav>
                                      </p:tavLst>
                                    </p:anim>
                                    <p:anim calcmode="lin" valueType="num">
                                      <p:cBhvr>
                                        <p:cTn id="37" dur="500" fill="hold"/>
                                        <p:tgtEl>
                                          <p:spTgt spid="1208"/>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1400"/>
                                  </p:stCondLst>
                                  <p:childTnLst>
                                    <p:set>
                                      <p:cBhvr>
                                        <p:cTn id="39" dur="1" fill="hold">
                                          <p:stCondLst>
                                            <p:cond delay="0"/>
                                          </p:stCondLst>
                                        </p:cTn>
                                        <p:tgtEl>
                                          <p:spTgt spid="1207"/>
                                        </p:tgtEl>
                                        <p:attrNameLst>
                                          <p:attrName>style.visibility</p:attrName>
                                        </p:attrNameLst>
                                      </p:cBhvr>
                                      <p:to>
                                        <p:strVal val="visible"/>
                                      </p:to>
                                    </p:set>
                                    <p:animEffect transition="in" filter="fade">
                                      <p:cBhvr>
                                        <p:cTn id="40" dur="500"/>
                                        <p:tgtEl>
                                          <p:spTgt spid="1207"/>
                                        </p:tgtEl>
                                      </p:cBhvr>
                                    </p:animEffect>
                                    <p:anim calcmode="lin" valueType="num">
                                      <p:cBhvr>
                                        <p:cTn id="41" dur="500" fill="hold"/>
                                        <p:tgtEl>
                                          <p:spTgt spid="1207"/>
                                        </p:tgtEl>
                                        <p:attrNameLst>
                                          <p:attrName>ppt_x</p:attrName>
                                        </p:attrNameLst>
                                      </p:cBhvr>
                                      <p:tavLst>
                                        <p:tav tm="0">
                                          <p:val>
                                            <p:strVal val="#ppt_x"/>
                                          </p:val>
                                        </p:tav>
                                        <p:tav tm="100000">
                                          <p:val>
                                            <p:strVal val="#ppt_x"/>
                                          </p:val>
                                        </p:tav>
                                      </p:tavLst>
                                    </p:anim>
                                    <p:anim calcmode="lin" valueType="num">
                                      <p:cBhvr>
                                        <p:cTn id="42" dur="500" fill="hold"/>
                                        <p:tgtEl>
                                          <p:spTgt spid="1207"/>
                                        </p:tgtEl>
                                        <p:attrNameLst>
                                          <p:attrName>ppt_y</p:attrName>
                                        </p:attrNameLst>
                                      </p:cBhvr>
                                      <p:tavLst>
                                        <p:tav tm="0">
                                          <p:val>
                                            <p:strVal val="#ppt_y-.1"/>
                                          </p:val>
                                        </p:tav>
                                        <p:tav tm="100000">
                                          <p:val>
                                            <p:strVal val="#ppt_y"/>
                                          </p:val>
                                        </p:tav>
                                      </p:tavLst>
                                    </p:anim>
                                  </p:childTnLst>
                                </p:cTn>
                              </p:par>
                              <p:par>
                                <p:cTn id="43" presetID="22" presetClass="entr" presetSubtype="8" fill="hold" grpId="0" nodeType="withEffect">
                                  <p:stCondLst>
                                    <p:cond delay="700"/>
                                  </p:stCondLst>
                                  <p:childTnLst>
                                    <p:set>
                                      <p:cBhvr>
                                        <p:cTn id="44" dur="1" fill="hold">
                                          <p:stCondLst>
                                            <p:cond delay="0"/>
                                          </p:stCondLst>
                                        </p:cTn>
                                        <p:tgtEl>
                                          <p:spTgt spid="1218"/>
                                        </p:tgtEl>
                                        <p:attrNameLst>
                                          <p:attrName>style.visibility</p:attrName>
                                        </p:attrNameLst>
                                      </p:cBhvr>
                                      <p:to>
                                        <p:strVal val="visible"/>
                                      </p:to>
                                    </p:set>
                                    <p:animEffect transition="in" filter="wipe(left)">
                                      <p:cBhvr>
                                        <p:cTn id="45" dur="13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0"/>
    </p:bldLst>
  </p:timing>
  <p:txStyles>
    <p:titleStyle>
      <a:lvl1pPr algn="ctr" rtl="0" eaLnBrk="1" fontAlgn="base" hangingPunct="1">
        <a:spcBef>
          <a:spcPct val="0"/>
        </a:spcBef>
        <a:spcAft>
          <a:spcPct val="0"/>
        </a:spcAft>
        <a:defRPr sz="3800" b="1">
          <a:solidFill>
            <a:schemeClr val="tx2"/>
          </a:solidFill>
          <a:latin typeface="Corbel" pitchFamily="34" charset="0"/>
          <a:ea typeface="+mj-ea"/>
          <a:cs typeface="+mj-cs"/>
        </a:defRPr>
      </a:lvl1pPr>
      <a:lvl2pPr algn="ctr" rtl="0" eaLnBrk="1" fontAlgn="base" hangingPunct="1">
        <a:spcBef>
          <a:spcPct val="0"/>
        </a:spcBef>
        <a:spcAft>
          <a:spcPct val="0"/>
        </a:spcAft>
        <a:defRPr sz="3800" b="1">
          <a:solidFill>
            <a:schemeClr val="tx2"/>
          </a:solidFill>
          <a:latin typeface="Corbel" pitchFamily="34" charset="0"/>
        </a:defRPr>
      </a:lvl2pPr>
      <a:lvl3pPr algn="ctr" rtl="0" eaLnBrk="1" fontAlgn="base" hangingPunct="1">
        <a:spcBef>
          <a:spcPct val="0"/>
        </a:spcBef>
        <a:spcAft>
          <a:spcPct val="0"/>
        </a:spcAft>
        <a:defRPr sz="3800" b="1">
          <a:solidFill>
            <a:schemeClr val="tx2"/>
          </a:solidFill>
          <a:latin typeface="Corbel" pitchFamily="34" charset="0"/>
        </a:defRPr>
      </a:lvl3pPr>
      <a:lvl4pPr algn="ctr" rtl="0" eaLnBrk="1" fontAlgn="base" hangingPunct="1">
        <a:spcBef>
          <a:spcPct val="0"/>
        </a:spcBef>
        <a:spcAft>
          <a:spcPct val="0"/>
        </a:spcAft>
        <a:defRPr sz="3800" b="1">
          <a:solidFill>
            <a:schemeClr val="tx2"/>
          </a:solidFill>
          <a:latin typeface="Corbel" pitchFamily="34" charset="0"/>
        </a:defRPr>
      </a:lvl4pPr>
      <a:lvl5pPr algn="ctr" rtl="0" eaLnBrk="1" fontAlgn="base" hangingPunct="1">
        <a:spcBef>
          <a:spcPct val="0"/>
        </a:spcBef>
        <a:spcAft>
          <a:spcPct val="0"/>
        </a:spcAft>
        <a:defRPr sz="3800" b="1">
          <a:solidFill>
            <a:schemeClr val="tx2"/>
          </a:solidFill>
          <a:latin typeface="Corbel" pitchFamily="34" charset="0"/>
        </a:defRPr>
      </a:lvl5pPr>
      <a:lvl6pPr marL="457200" algn="ctr" rtl="0" eaLnBrk="1" fontAlgn="base" hangingPunct="1">
        <a:spcBef>
          <a:spcPct val="0"/>
        </a:spcBef>
        <a:spcAft>
          <a:spcPct val="0"/>
        </a:spcAft>
        <a:defRPr sz="3800" b="1">
          <a:solidFill>
            <a:schemeClr val="tx2"/>
          </a:solidFill>
          <a:latin typeface="Trebuchet MS" pitchFamily="34" charset="0"/>
        </a:defRPr>
      </a:lvl6pPr>
      <a:lvl7pPr marL="914400" algn="ctr" rtl="0" eaLnBrk="1" fontAlgn="base" hangingPunct="1">
        <a:spcBef>
          <a:spcPct val="0"/>
        </a:spcBef>
        <a:spcAft>
          <a:spcPct val="0"/>
        </a:spcAft>
        <a:defRPr sz="3800" b="1">
          <a:solidFill>
            <a:schemeClr val="tx2"/>
          </a:solidFill>
          <a:latin typeface="Trebuchet MS" pitchFamily="34" charset="0"/>
        </a:defRPr>
      </a:lvl7pPr>
      <a:lvl8pPr marL="1371600" algn="ctr" rtl="0" eaLnBrk="1" fontAlgn="base" hangingPunct="1">
        <a:spcBef>
          <a:spcPct val="0"/>
        </a:spcBef>
        <a:spcAft>
          <a:spcPct val="0"/>
        </a:spcAft>
        <a:defRPr sz="3800" b="1">
          <a:solidFill>
            <a:schemeClr val="tx2"/>
          </a:solidFill>
          <a:latin typeface="Trebuchet MS" pitchFamily="34" charset="0"/>
        </a:defRPr>
      </a:lvl8pPr>
      <a:lvl9pPr marL="1828800" algn="ctr" rtl="0" eaLnBrk="1" fontAlgn="base" hangingPunct="1">
        <a:spcBef>
          <a:spcPct val="0"/>
        </a:spcBef>
        <a:spcAft>
          <a:spcPct val="0"/>
        </a:spcAft>
        <a:defRPr sz="38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Corbel"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Corbel" pitchFamily="34" charset="0"/>
        </a:defRPr>
      </a:lvl2pPr>
      <a:lvl3pPr marL="1143000" indent="-228600" algn="l" rtl="0" eaLnBrk="1" fontAlgn="base" hangingPunct="1">
        <a:spcBef>
          <a:spcPct val="20000"/>
        </a:spcBef>
        <a:spcAft>
          <a:spcPct val="0"/>
        </a:spcAft>
        <a:buChar char="•"/>
        <a:defRPr sz="2400">
          <a:solidFill>
            <a:schemeClr val="tx1"/>
          </a:solidFill>
          <a:latin typeface="Corbel" pitchFamily="34" charset="0"/>
        </a:defRPr>
      </a:lvl3pPr>
      <a:lvl4pPr marL="1600200" indent="-228600" algn="l" rtl="0" eaLnBrk="1" fontAlgn="base" hangingPunct="1">
        <a:spcBef>
          <a:spcPct val="20000"/>
        </a:spcBef>
        <a:spcAft>
          <a:spcPct val="0"/>
        </a:spcAft>
        <a:buChar char="–"/>
        <a:defRPr sz="2000">
          <a:solidFill>
            <a:schemeClr val="tx1"/>
          </a:solidFill>
          <a:latin typeface="Corbel" pitchFamily="34" charset="0"/>
        </a:defRPr>
      </a:lvl4pPr>
      <a:lvl5pPr marL="2057400" indent="-228600" algn="l" rtl="0" eaLnBrk="1" fontAlgn="base" hangingPunct="1">
        <a:spcBef>
          <a:spcPct val="20000"/>
        </a:spcBef>
        <a:spcAft>
          <a:spcPct val="0"/>
        </a:spcAft>
        <a:buChar char="»"/>
        <a:defRPr sz="2000">
          <a:solidFill>
            <a:schemeClr val="tx1"/>
          </a:solidFill>
          <a:latin typeface="Corbe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7.jpeg"/><Relationship Id="rId1" Type="http://schemas.openxmlformats.org/officeDocument/2006/relationships/slideLayout" Target="../slideLayouts/slideLayout28.xml"/><Relationship Id="rId4" Type="http://schemas.openxmlformats.org/officeDocument/2006/relationships/image" Target="../media/image1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28.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8.xml"/><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2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09.png"/><Relationship Id="rId1" Type="http://schemas.openxmlformats.org/officeDocument/2006/relationships/slideLayout" Target="../slideLayouts/slideLayout28.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9.png"/><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09.png"/><Relationship Id="rId1" Type="http://schemas.openxmlformats.org/officeDocument/2006/relationships/slideLayout" Target="../slideLayouts/slideLayout2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9.png"/><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3.jpeg"/></Relationships>
</file>

<file path=ppt/slides/_rels/slide2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0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7.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114.png"/><Relationship Id="rId4" Type="http://schemas.openxmlformats.org/officeDocument/2006/relationships/tags" Target="../tags/tag12.xml"/><Relationship Id="rId9"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82.svg"/><Relationship Id="rId4" Type="http://schemas.openxmlformats.org/officeDocument/2006/relationships/image" Target="../media/image161.png"/></Relationships>
</file>

<file path=ppt/slides/_rels/slide3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6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67.jpeg"/><Relationship Id="rId4" Type="http://schemas.openxmlformats.org/officeDocument/2006/relationships/image" Target="../media/image166.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69.jpeg"/><Relationship Id="rId4" Type="http://schemas.openxmlformats.org/officeDocument/2006/relationships/image" Target="../media/image168.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10" Type="http://schemas.openxmlformats.org/officeDocument/2006/relationships/image" Target="../media/image114.png"/><Relationship Id="rId4" Type="http://schemas.openxmlformats.org/officeDocument/2006/relationships/tags" Target="../tags/tag19.xml"/><Relationship Id="rId9"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71.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192.svg"/><Relationship Id="rId5" Type="http://schemas.openxmlformats.org/officeDocument/2006/relationships/image" Target="../media/image170.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73.jpeg"/><Relationship Id="rId4" Type="http://schemas.openxmlformats.org/officeDocument/2006/relationships/image" Target="../media/image172.gif"/></Relationships>
</file>

<file path=ppt/slides/_rels/slide4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eg"/><Relationship Id="rId1" Type="http://schemas.openxmlformats.org/officeDocument/2006/relationships/slideLayout" Target="../slideLayouts/slideLayout55.xml"/><Relationship Id="rId5" Type="http://schemas.openxmlformats.org/officeDocument/2006/relationships/image" Target="../media/image177.jpg"/><Relationship Id="rId4" Type="http://schemas.openxmlformats.org/officeDocument/2006/relationships/image" Target="../media/image176.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203.svg"/><Relationship Id="rId2" Type="http://schemas.openxmlformats.org/officeDocument/2006/relationships/image" Target="../media/image111.png"/><Relationship Id="rId1" Type="http://schemas.openxmlformats.org/officeDocument/2006/relationships/slideLayout" Target="../slideLayouts/slideLayout44.xml"/><Relationship Id="rId6" Type="http://schemas.openxmlformats.org/officeDocument/2006/relationships/image" Target="../media/image179.png"/><Relationship Id="rId5" Type="http://schemas.openxmlformats.org/officeDocument/2006/relationships/image" Target="../media/image201.svg"/><Relationship Id="rId4" Type="http://schemas.openxmlformats.org/officeDocument/2006/relationships/image" Target="../media/image178.png"/></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1.png"/><Relationship Id="rId7" Type="http://schemas.openxmlformats.org/officeDocument/2006/relationships/image" Target="../media/image181.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microsoft.com/office/2007/relationships/hdphoto" Target="../media/hdphoto5.wdp"/><Relationship Id="rId5" Type="http://schemas.openxmlformats.org/officeDocument/2006/relationships/image" Target="../media/image180.png"/><Relationship Id="rId10" Type="http://schemas.microsoft.com/office/2007/relationships/hdphoto" Target="../media/hdphoto7.wdp"/><Relationship Id="rId4" Type="http://schemas.openxmlformats.org/officeDocument/2006/relationships/image" Target="../media/image112.png"/><Relationship Id="rId9"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4.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7.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92.svg"/><Relationship Id="rId2" Type="http://schemas.openxmlformats.org/officeDocument/2006/relationships/image" Target="../media/image188.png"/><Relationship Id="rId1" Type="http://schemas.openxmlformats.org/officeDocument/2006/relationships/slideLayout" Target="../slideLayouts/slideLayout44.xml"/><Relationship Id="rId6" Type="http://schemas.openxmlformats.org/officeDocument/2006/relationships/image" Target="../media/image189.png"/><Relationship Id="rId5" Type="http://schemas.openxmlformats.org/officeDocument/2006/relationships/image" Target="../media/image112.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8.wdp"/><Relationship Id="rId7" Type="http://schemas.openxmlformats.org/officeDocument/2006/relationships/image" Target="../media/image111.png"/><Relationship Id="rId2" Type="http://schemas.openxmlformats.org/officeDocument/2006/relationships/image" Target="../media/image190.png"/><Relationship Id="rId1" Type="http://schemas.openxmlformats.org/officeDocument/2006/relationships/slideLayout" Target="../slideLayouts/slideLayout4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1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114.png"/><Relationship Id="rId4" Type="http://schemas.openxmlformats.org/officeDocument/2006/relationships/tags" Target="../tags/tag5.xml"/><Relationship Id="rId9"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117.png"/><Relationship Id="rId2" Type="http://schemas.microsoft.com/office/2011/relationships/webextension" Target="../webextensions/webextension1.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2.xml"/><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01963"/>
          </a:xfrm>
          <a:prstGeom prst="rect">
            <a:avLst/>
          </a:prstGeom>
        </p:spPr>
      </p:pic>
      <p:sp>
        <p:nvSpPr>
          <p:cNvPr id="8" name="Oval 7"/>
          <p:cNvSpPr/>
          <p:nvPr/>
        </p:nvSpPr>
        <p:spPr>
          <a:xfrm>
            <a:off x="1681286" y="1956070"/>
            <a:ext cx="8364609" cy="383223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lvl="0" algn="ctr"/>
            <a:r>
              <a:rPr lang="en-US" sz="2500" b="1" dirty="0">
                <a:solidFill>
                  <a:prstClr val="black"/>
                </a:solidFill>
                <a:latin typeface="Times New Roman" panose="02020603050405020304" pitchFamily="18" charset="0"/>
                <a:cs typeface="Times New Roman" panose="02020603050405020304" pitchFamily="18" charset="0"/>
              </a:rPr>
              <a:t>BÀI 10: QUYỀN BÌNH ĐẲNG </a:t>
            </a:r>
          </a:p>
          <a:p>
            <a:pPr lvl="0" algn="ctr"/>
            <a:r>
              <a:rPr lang="en-US" sz="2500" b="1" dirty="0">
                <a:solidFill>
                  <a:prstClr val="black"/>
                </a:solidFill>
                <a:latin typeface="Times New Roman" panose="02020603050405020304" pitchFamily="18" charset="0"/>
                <a:cs typeface="Times New Roman" panose="02020603050405020304" pitchFamily="18" charset="0"/>
              </a:rPr>
              <a:t>CỦA CÔNG DÂN TRƯỚC PHÁP LUẬT</a:t>
            </a:r>
          </a:p>
        </p:txBody>
      </p:sp>
    </p:spTree>
    <p:extLst>
      <p:ext uri="{BB962C8B-B14F-4D97-AF65-F5344CB8AC3E}">
        <p14:creationId xmlns:p14="http://schemas.microsoft.com/office/powerpoint/2010/main" val="299223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C4DF7A-4C8A-4B90-BB57-45C5B82A4ACD}"/>
              </a:ext>
            </a:extLst>
          </p:cNvPr>
          <p:cNvSpPr txBox="1"/>
          <p:nvPr/>
        </p:nvSpPr>
        <p:spPr>
          <a:xfrm>
            <a:off x="415636" y="116991"/>
            <a:ext cx="117625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VNDCCH,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
            <a:extLst>
              <a:ext uri="{FF2B5EF4-FFF2-40B4-BE49-F238E27FC236}">
                <a16:creationId xmlns:a16="http://schemas.microsoft.com/office/drawing/2014/main" id="{C171145D-548A-4BC8-81A9-865D28556EE6}"/>
              </a:ext>
            </a:extLst>
          </p:cNvPr>
          <p:cNvSpPr txBox="1"/>
          <p:nvPr/>
        </p:nvSpPr>
        <p:spPr>
          <a:xfrm>
            <a:off x="8638771" y="5417570"/>
            <a:ext cx="34082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tịch</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gửi</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1945</a:t>
            </a:r>
          </a:p>
        </p:txBody>
      </p:sp>
      <p:pic>
        <p:nvPicPr>
          <p:cNvPr id="1028" name="Picture 4" descr="[​IMG]">
            <a:extLst>
              <a:ext uri="{FF2B5EF4-FFF2-40B4-BE49-F238E27FC236}">
                <a16:creationId xmlns:a16="http://schemas.microsoft.com/office/drawing/2014/main" id="{1A010648-7255-4268-8160-9288F254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40" y="1508582"/>
            <a:ext cx="7904480" cy="53494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AC22E89-C392-454D-8BE2-B07844F20642}"/>
              </a:ext>
            </a:extLst>
          </p:cNvPr>
          <p:cNvSpPr txBox="1"/>
          <p:nvPr/>
        </p:nvSpPr>
        <p:spPr>
          <a:xfrm>
            <a:off x="8811491" y="1673929"/>
            <a:ext cx="323549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dốt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3/9/1945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họp</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4785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down)">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barn(inVertical)">
                                      <p:cBhvr>
                                        <p:cTn id="35" dur="500"/>
                                        <p:tgtEl>
                                          <p:spTgt spid="1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barn(inVertical)">
                                      <p:cBhvr>
                                        <p:cTn id="4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ến pháp nước Cộng hòa xã hội chủ nghĩa Việt Nam – Wikipedia tiếng Việt">
            <a:extLst>
              <a:ext uri="{FF2B5EF4-FFF2-40B4-BE49-F238E27FC236}">
                <a16:creationId xmlns:a16="http://schemas.microsoft.com/office/drawing/2014/main" id="{0392C241-6B34-4275-98A8-61A1A7CF4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345" y="1589214"/>
            <a:ext cx="3516890" cy="4649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4DEFC7-2517-4407-9466-53B0FD2E264B}"/>
              </a:ext>
            </a:extLst>
          </p:cNvPr>
          <p:cNvPicPr>
            <a:picLocks noChangeAspect="1"/>
          </p:cNvPicPr>
          <p:nvPr/>
        </p:nvPicPr>
        <p:blipFill>
          <a:blip r:embed="rId3"/>
          <a:stretch>
            <a:fillRect/>
          </a:stretch>
        </p:blipFill>
        <p:spPr>
          <a:xfrm>
            <a:off x="5484234" y="1589214"/>
            <a:ext cx="4467327" cy="4649954"/>
          </a:xfrm>
          <a:prstGeom prst="rect">
            <a:avLst/>
          </a:prstGeom>
        </p:spPr>
      </p:pic>
      <p:pic>
        <p:nvPicPr>
          <p:cNvPr id="2052" name="Picture 4" descr="Luật Giáo Dục Năm 2019 Và Những Quy Định Mới Về Chế Độ, Chính Sách Của Giáo  Viên - Luật - Văn Bản Luật Tác giả Vũ Thiên Bình | SachTrangAn.com">
            <a:extLst>
              <a:ext uri="{FF2B5EF4-FFF2-40B4-BE49-F238E27FC236}">
                <a16:creationId xmlns:a16="http://schemas.microsoft.com/office/drawing/2014/main" id="{FA91C4FF-9329-4E65-83D3-70CC89B5B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79" y="2307140"/>
            <a:ext cx="3803919" cy="43014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42D89EE-2D70-435B-A3A6-165DE1129FA6}"/>
              </a:ext>
            </a:extLst>
          </p:cNvPr>
          <p:cNvGrpSpPr/>
          <p:nvPr/>
        </p:nvGrpSpPr>
        <p:grpSpPr>
          <a:xfrm>
            <a:off x="3810003" y="1002714"/>
            <a:ext cx="2285997" cy="5439649"/>
            <a:chOff x="3810003" y="1002714"/>
            <a:chExt cx="2285997" cy="5439649"/>
          </a:xfrm>
        </p:grpSpPr>
        <p:sp>
          <p:nvSpPr>
            <p:cNvPr id="11" name="Flowchart: Manual Operation 10">
              <a:extLst>
                <a:ext uri="{FF2B5EF4-FFF2-40B4-BE49-F238E27FC236}">
                  <a16:creationId xmlns:a16="http://schemas.microsoft.com/office/drawing/2014/main" id="{3BF42988-EB5A-4FC5-B05C-9204DB9C35DC}"/>
                </a:ext>
              </a:extLst>
            </p:cNvPr>
            <p:cNvSpPr/>
            <p:nvPr/>
          </p:nvSpPr>
          <p:spPr>
            <a:xfrm rot="16200000">
              <a:off x="2233177" y="2579540"/>
              <a:ext cx="5439649" cy="2285997"/>
            </a:xfrm>
            <a:prstGeom prst="flowChartManualOperati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2" name="TextBox 11">
              <a:extLst>
                <a:ext uri="{FF2B5EF4-FFF2-40B4-BE49-F238E27FC236}">
                  <a16:creationId xmlns:a16="http://schemas.microsoft.com/office/drawing/2014/main" id="{366B08DE-B23B-4847-9ED8-E024ED44EFAA}"/>
                </a:ext>
              </a:extLst>
            </p:cNvPr>
            <p:cNvSpPr txBox="1"/>
            <p:nvPr/>
          </p:nvSpPr>
          <p:spPr>
            <a:xfrm>
              <a:off x="3891584" y="1979824"/>
              <a:ext cx="209347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1.</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Học tập là quyền và nghĩa vụ của công dân. Mọi công dân không phân biệt dân tộc, tôn giáo, tín ngưỡng, giới tính, đặc điểm cá nhân, nguồn gốc gia đình, địa vị xã hội, hoàn cảnh kinh tế đều bình đẳng về cơ hội học tập.</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16" name="TextBox 15">
            <a:extLst>
              <a:ext uri="{FF2B5EF4-FFF2-40B4-BE49-F238E27FC236}">
                <a16:creationId xmlns:a16="http://schemas.microsoft.com/office/drawing/2014/main" id="{485438AF-9919-43D8-BD3E-46D806CE48FE}"/>
              </a:ext>
            </a:extLst>
          </p:cNvPr>
          <p:cNvSpPr txBox="1"/>
          <p:nvPr/>
        </p:nvSpPr>
        <p:spPr>
          <a:xfrm>
            <a:off x="2039259" y="1210635"/>
            <a:ext cx="145208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mn-cs"/>
              </a:rPr>
              <a:t>Điều</a:t>
            </a:r>
            <a:r>
              <a:rPr kumimoji="0" lang="en-US" sz="2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13</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3" name="Group 2">
            <a:extLst>
              <a:ext uri="{FF2B5EF4-FFF2-40B4-BE49-F238E27FC236}">
                <a16:creationId xmlns:a16="http://schemas.microsoft.com/office/drawing/2014/main" id="{DF56B143-BA35-4C8E-91CE-C3357181B8FB}"/>
              </a:ext>
            </a:extLst>
          </p:cNvPr>
          <p:cNvGrpSpPr/>
          <p:nvPr/>
        </p:nvGrpSpPr>
        <p:grpSpPr>
          <a:xfrm>
            <a:off x="6502548" y="810779"/>
            <a:ext cx="2286000" cy="5631584"/>
            <a:chOff x="6502548" y="810779"/>
            <a:chExt cx="2286000" cy="5631584"/>
          </a:xfrm>
          <a:solidFill>
            <a:schemeClr val="accent2">
              <a:lumMod val="40000"/>
              <a:lumOff val="60000"/>
            </a:schemeClr>
          </a:solidFill>
        </p:grpSpPr>
        <p:sp>
          <p:nvSpPr>
            <p:cNvPr id="17" name="Flowchart: Manual Operation 16">
              <a:extLst>
                <a:ext uri="{FF2B5EF4-FFF2-40B4-BE49-F238E27FC236}">
                  <a16:creationId xmlns:a16="http://schemas.microsoft.com/office/drawing/2014/main" id="{3E054D39-7139-4DF3-A145-55F6C055AC01}"/>
                </a:ext>
              </a:extLst>
            </p:cNvPr>
            <p:cNvSpPr/>
            <p:nvPr/>
          </p:nvSpPr>
          <p:spPr>
            <a:xfrm rot="16200000">
              <a:off x="4829756" y="2483571"/>
              <a:ext cx="5631584" cy="2286000"/>
            </a:xfrm>
            <a:prstGeom prst="flowChartManualOperati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4" name="TextBox 13">
              <a:extLst>
                <a:ext uri="{FF2B5EF4-FFF2-40B4-BE49-F238E27FC236}">
                  <a16:creationId xmlns:a16="http://schemas.microsoft.com/office/drawing/2014/main" id="{B7AB1975-51F2-48EB-A953-CA9A495ED521}"/>
                </a:ext>
              </a:extLst>
            </p:cNvPr>
            <p:cNvSpPr txBox="1"/>
            <p:nvPr/>
          </p:nvSpPr>
          <p:spPr>
            <a:xfrm>
              <a:off x="6685666" y="1979824"/>
              <a:ext cx="1856509" cy="3416320"/>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Nhà nước thực hiện công bằng xã hội trong giáo dục, tạo môi trường giáo dục an toàn, bảo đảm giáo dục hòa nhập, tạo điều kiện để người học phát huy tiềm năng, năng khiếu của mình.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6" name="Group 5">
            <a:extLst>
              <a:ext uri="{FF2B5EF4-FFF2-40B4-BE49-F238E27FC236}">
                <a16:creationId xmlns:a16="http://schemas.microsoft.com/office/drawing/2014/main" id="{C788484E-B37F-4253-A4DF-10190115490C}"/>
              </a:ext>
            </a:extLst>
          </p:cNvPr>
          <p:cNvGrpSpPr/>
          <p:nvPr/>
        </p:nvGrpSpPr>
        <p:grpSpPr>
          <a:xfrm>
            <a:off x="9144002" y="443345"/>
            <a:ext cx="2709521" cy="5892018"/>
            <a:chOff x="9144002" y="443345"/>
            <a:chExt cx="2709521" cy="5892018"/>
          </a:xfrm>
          <a:solidFill>
            <a:schemeClr val="accent2">
              <a:lumMod val="40000"/>
              <a:lumOff val="60000"/>
            </a:schemeClr>
          </a:solidFill>
        </p:grpSpPr>
        <p:sp>
          <p:nvSpPr>
            <p:cNvPr id="19" name="Flowchart: Manual Operation 18">
              <a:extLst>
                <a:ext uri="{FF2B5EF4-FFF2-40B4-BE49-F238E27FC236}">
                  <a16:creationId xmlns:a16="http://schemas.microsoft.com/office/drawing/2014/main" id="{3D5BB776-7FD9-416A-A2B5-14CE8D0AEC35}"/>
                </a:ext>
              </a:extLst>
            </p:cNvPr>
            <p:cNvSpPr/>
            <p:nvPr/>
          </p:nvSpPr>
          <p:spPr>
            <a:xfrm rot="16200000">
              <a:off x="7552754" y="2034593"/>
              <a:ext cx="5892018" cy="2709521"/>
            </a:xfrm>
            <a:prstGeom prst="flowChartManualOperati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5" name="TextBox 14">
              <a:extLst>
                <a:ext uri="{FF2B5EF4-FFF2-40B4-BE49-F238E27FC236}">
                  <a16:creationId xmlns:a16="http://schemas.microsoft.com/office/drawing/2014/main" id="{6B484E47-08C3-456F-8D47-4BF70878474D}"/>
                </a:ext>
              </a:extLst>
            </p:cNvPr>
            <p:cNvSpPr txBox="1"/>
            <p:nvPr/>
          </p:nvSpPr>
          <p:spPr>
            <a:xfrm>
              <a:off x="9218075" y="1493019"/>
              <a:ext cx="2394851" cy="369331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3. Nhà nước ưu tiên, tạo điều kiện cho người học là trẻ em có hoàn cảnh đặc biệt theo quy định của Luật Trẻ em, người học là người khuyết tật theo quy định của Luật Người khuyết tật, người học thuộc hộ nghèo và hộ cận nghèo thực hiện quyền và nghĩa vụ học tập.</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15301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90"/>
                                          </p:val>
                                        </p:tav>
                                        <p:tav tm="100000">
                                          <p:val>
                                            <p:fltVal val="0"/>
                                          </p:val>
                                        </p:tav>
                                      </p:tavLst>
                                    </p:anim>
                                    <p:animEffect transition="in" filter="fade">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grpId="1" nodeType="clickEffect">
                                  <p:stCondLst>
                                    <p:cond delay="0"/>
                                  </p:stCondLst>
                                  <p:childTnLst>
                                    <p:animEffect transition="out" filter="circle(out)">
                                      <p:cBhvr>
                                        <p:cTn id="25" dur="2000"/>
                                        <p:tgtEl>
                                          <p:spTgt spid="16"/>
                                        </p:tgtEl>
                                      </p:cBhvr>
                                    </p:animEffect>
                                    <p:set>
                                      <p:cBhvr>
                                        <p:cTn id="26" dur="1" fill="hold">
                                          <p:stCondLst>
                                            <p:cond delay="1999"/>
                                          </p:stCondLst>
                                        </p:cTn>
                                        <p:tgtEl>
                                          <p:spTgt spid="16"/>
                                        </p:tgtEl>
                                        <p:attrNameLst>
                                          <p:attrName>style.visibility</p:attrName>
                                        </p:attrNameLst>
                                      </p:cBhvr>
                                      <p:to>
                                        <p:strVal val="hidden"/>
                                      </p:to>
                                    </p:set>
                                  </p:childTnLst>
                                </p:cTn>
                              </p:par>
                              <p:par>
                                <p:cTn id="27" presetID="6" presetClass="exit" presetSubtype="32" fill="hold" nodeType="withEffect">
                                  <p:stCondLst>
                                    <p:cond delay="0"/>
                                  </p:stCondLst>
                                  <p:childTnLst>
                                    <p:animEffect transition="out" filter="circle(out)">
                                      <p:cBhvr>
                                        <p:cTn id="28" dur="2000"/>
                                        <p:tgtEl>
                                          <p:spTgt spid="2050"/>
                                        </p:tgtEl>
                                      </p:cBhvr>
                                    </p:animEffect>
                                    <p:set>
                                      <p:cBhvr>
                                        <p:cTn id="29" dur="1" fill="hold">
                                          <p:stCondLst>
                                            <p:cond delay="1999"/>
                                          </p:stCondLst>
                                        </p:cTn>
                                        <p:tgtEl>
                                          <p:spTgt spid="2050"/>
                                        </p:tgtEl>
                                        <p:attrNameLst>
                                          <p:attrName>style.visibility</p:attrName>
                                        </p:attrNameLst>
                                      </p:cBhvr>
                                      <p:to>
                                        <p:strVal val="hidden"/>
                                      </p:to>
                                    </p:set>
                                  </p:childTnLst>
                                </p:cTn>
                              </p:par>
                              <p:par>
                                <p:cTn id="30" presetID="6" presetClass="exit" presetSubtype="32" fill="hold" nodeType="with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1000"/>
                                        <p:tgtEl>
                                          <p:spTgt spid="2052"/>
                                        </p:tgtEl>
                                      </p:cBhvr>
                                    </p:animEffect>
                                    <p:anim calcmode="lin" valueType="num">
                                      <p:cBhvr>
                                        <p:cTn id="38" dur="1000" fill="hold"/>
                                        <p:tgtEl>
                                          <p:spTgt spid="2052"/>
                                        </p:tgtEl>
                                        <p:attrNameLst>
                                          <p:attrName>ppt_x</p:attrName>
                                        </p:attrNameLst>
                                      </p:cBhvr>
                                      <p:tavLst>
                                        <p:tav tm="0">
                                          <p:val>
                                            <p:strVal val="#ppt_x"/>
                                          </p:val>
                                        </p:tav>
                                        <p:tav tm="100000">
                                          <p:val>
                                            <p:strVal val="#ppt_x"/>
                                          </p:val>
                                        </p:tav>
                                      </p:tavLst>
                                    </p:anim>
                                    <p:anim calcmode="lin" valueType="num">
                                      <p:cBhvr>
                                        <p:cTn id="3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15ECD63-66EF-427B-B20D-5203944DDE39}"/>
              </a:ext>
            </a:extLst>
          </p:cNvPr>
          <p:cNvSpPr/>
          <p:nvPr/>
        </p:nvSpPr>
        <p:spPr>
          <a:xfrm>
            <a:off x="998806" y="217324"/>
            <a:ext cx="10999230" cy="128847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Mọi công dân đều có quyền học tập từ thấp đến cao, có thể học bất cứ ngành, nghề nào, có thể học bằng nhiều hình thức và có thể học thường xuyên, học suốt 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7" name="Picture 6">
            <a:extLst>
              <a:ext uri="{FF2B5EF4-FFF2-40B4-BE49-F238E27FC236}">
                <a16:creationId xmlns:a16="http://schemas.microsoft.com/office/drawing/2014/main" id="{47631B49-510C-49CC-BE71-A8905075B8C5}"/>
              </a:ext>
            </a:extLst>
          </p:cNvPr>
          <p:cNvPicPr>
            <a:picLocks noChangeAspect="1"/>
          </p:cNvPicPr>
          <p:nvPr/>
        </p:nvPicPr>
        <p:blipFill>
          <a:blip r:embed="rId2"/>
          <a:stretch>
            <a:fillRect/>
          </a:stretch>
        </p:blipFill>
        <p:spPr>
          <a:xfrm>
            <a:off x="0" y="2182957"/>
            <a:ext cx="4343400" cy="4011048"/>
          </a:xfrm>
          <a:prstGeom prst="rect">
            <a:avLst/>
          </a:prstGeom>
        </p:spPr>
      </p:pic>
      <p:pic>
        <p:nvPicPr>
          <p:cNvPr id="9" name="Picture 8">
            <a:extLst>
              <a:ext uri="{FF2B5EF4-FFF2-40B4-BE49-F238E27FC236}">
                <a16:creationId xmlns:a16="http://schemas.microsoft.com/office/drawing/2014/main" id="{AFCCEBA9-4453-4625-8F5E-B8B783754D6B}"/>
              </a:ext>
            </a:extLst>
          </p:cNvPr>
          <p:cNvPicPr>
            <a:picLocks noChangeAspect="1"/>
          </p:cNvPicPr>
          <p:nvPr/>
        </p:nvPicPr>
        <p:blipFill>
          <a:blip r:embed="rId3"/>
          <a:stretch>
            <a:fillRect/>
          </a:stretch>
        </p:blipFill>
        <p:spPr>
          <a:xfrm>
            <a:off x="4343400" y="2182957"/>
            <a:ext cx="4100945" cy="4107006"/>
          </a:xfrm>
          <a:prstGeom prst="rect">
            <a:avLst/>
          </a:prstGeom>
        </p:spPr>
      </p:pic>
      <p:pic>
        <p:nvPicPr>
          <p:cNvPr id="11" name="Picture 10">
            <a:extLst>
              <a:ext uri="{FF2B5EF4-FFF2-40B4-BE49-F238E27FC236}">
                <a16:creationId xmlns:a16="http://schemas.microsoft.com/office/drawing/2014/main" id="{DE1105F4-4E65-4BFF-92EF-23591AC97842}"/>
              </a:ext>
            </a:extLst>
          </p:cNvPr>
          <p:cNvPicPr>
            <a:picLocks noChangeAspect="1"/>
          </p:cNvPicPr>
          <p:nvPr/>
        </p:nvPicPr>
        <p:blipFill>
          <a:blip r:embed="rId4"/>
          <a:stretch>
            <a:fillRect/>
          </a:stretch>
        </p:blipFill>
        <p:spPr>
          <a:xfrm>
            <a:off x="8444345" y="2182957"/>
            <a:ext cx="3636090" cy="4107006"/>
          </a:xfrm>
          <a:prstGeom prst="rect">
            <a:avLst/>
          </a:prstGeom>
        </p:spPr>
      </p:pic>
    </p:spTree>
    <p:extLst>
      <p:ext uri="{BB962C8B-B14F-4D97-AF65-F5344CB8AC3E}">
        <p14:creationId xmlns:p14="http://schemas.microsoft.com/office/powerpoint/2010/main" val="491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8: Pháp luật với sự phát triển của công dân - Hoc24">
            <a:extLst>
              <a:ext uri="{FF2B5EF4-FFF2-40B4-BE49-F238E27FC236}">
                <a16:creationId xmlns:a16="http://schemas.microsoft.com/office/drawing/2014/main" id="{7CF66698-F4E9-4431-BE21-3C2730EEC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6753"/>
            <a:ext cx="3978401" cy="227670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EAFE937-B0D0-40E3-B490-5C5E1829A9EF}"/>
              </a:ext>
            </a:extLst>
          </p:cNvPr>
          <p:cNvCxnSpPr>
            <a:cxnSpLocks/>
            <a:stCxn id="3074" idx="3"/>
            <a:endCxn id="16" idx="1"/>
          </p:cNvCxnSpPr>
          <p:nvPr/>
        </p:nvCxnSpPr>
        <p:spPr>
          <a:xfrm flipV="1">
            <a:off x="3978401" y="1059749"/>
            <a:ext cx="2020615" cy="2235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B607AB-36CE-4256-9F7A-E955B068C9A4}"/>
              </a:ext>
            </a:extLst>
          </p:cNvPr>
          <p:cNvCxnSpPr>
            <a:cxnSpLocks/>
            <a:stCxn id="3074" idx="3"/>
            <a:endCxn id="18" idx="1"/>
          </p:cNvCxnSpPr>
          <p:nvPr/>
        </p:nvCxnSpPr>
        <p:spPr>
          <a:xfrm flipV="1">
            <a:off x="3978401" y="2391341"/>
            <a:ext cx="1992907" cy="9037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F1DE14B-4AFB-4FBD-A6DF-95E8C333536B}"/>
              </a:ext>
            </a:extLst>
          </p:cNvPr>
          <p:cNvCxnSpPr>
            <a:cxnSpLocks/>
            <a:stCxn id="3074" idx="3"/>
            <a:endCxn id="19" idx="1"/>
          </p:cNvCxnSpPr>
          <p:nvPr/>
        </p:nvCxnSpPr>
        <p:spPr>
          <a:xfrm>
            <a:off x="3978401" y="3295104"/>
            <a:ext cx="1965198" cy="5480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CF8E165-4215-487E-92D0-8A83D0BA7973}"/>
              </a:ext>
            </a:extLst>
          </p:cNvPr>
          <p:cNvCxnSpPr>
            <a:cxnSpLocks/>
            <a:stCxn id="3074" idx="3"/>
            <a:endCxn id="20" idx="1"/>
          </p:cNvCxnSpPr>
          <p:nvPr/>
        </p:nvCxnSpPr>
        <p:spPr>
          <a:xfrm>
            <a:off x="3978401" y="3295104"/>
            <a:ext cx="1965199" cy="19696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EDABF89-FDBA-4230-999D-35CEDEFFBE25}"/>
              </a:ext>
            </a:extLst>
          </p:cNvPr>
          <p:cNvSpPr/>
          <p:nvPr/>
        </p:nvSpPr>
        <p:spPr>
          <a:xfrm>
            <a:off x="5999016" y="541958"/>
            <a:ext cx="5569527" cy="103558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8" name="Rectangle: Rounded Corners 17">
            <a:extLst>
              <a:ext uri="{FF2B5EF4-FFF2-40B4-BE49-F238E27FC236}">
                <a16:creationId xmlns:a16="http://schemas.microsoft.com/office/drawing/2014/main" id="{874CBC4B-BDE5-449B-BCBF-400067A5625E}"/>
              </a:ext>
            </a:extLst>
          </p:cNvPr>
          <p:cNvSpPr/>
          <p:nvPr/>
        </p:nvSpPr>
        <p:spPr>
          <a:xfrm>
            <a:off x="5971308" y="1873550"/>
            <a:ext cx="5597236" cy="103558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nào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Rounded Corners 18">
            <a:extLst>
              <a:ext uri="{FF2B5EF4-FFF2-40B4-BE49-F238E27FC236}">
                <a16:creationId xmlns:a16="http://schemas.microsoft.com/office/drawing/2014/main" id="{90E97A65-63E3-4803-BA63-C560AAF68A2B}"/>
              </a:ext>
            </a:extLst>
          </p:cNvPr>
          <p:cNvSpPr/>
          <p:nvPr/>
        </p:nvSpPr>
        <p:spPr>
          <a:xfrm>
            <a:off x="5943599" y="3325382"/>
            <a:ext cx="5624945" cy="103558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suốt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Rectangle: Rounded Corners 19">
            <a:extLst>
              <a:ext uri="{FF2B5EF4-FFF2-40B4-BE49-F238E27FC236}">
                <a16:creationId xmlns:a16="http://schemas.microsoft.com/office/drawing/2014/main" id="{5B898D84-BE0B-4177-B1C1-CC5846A8538A}"/>
              </a:ext>
            </a:extLst>
          </p:cNvPr>
          <p:cNvSpPr/>
          <p:nvPr/>
        </p:nvSpPr>
        <p:spPr>
          <a:xfrm>
            <a:off x="5943600" y="4746936"/>
            <a:ext cx="5624944" cy="103558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Mọi công dân đều được đối xử bình đẳng về cơ hội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610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FBF220-0B8E-4535-9D0B-14E0E887279C}"/>
              </a:ext>
            </a:extLst>
          </p:cNvPr>
          <p:cNvPicPr>
            <a:picLocks noChangeAspect="1"/>
          </p:cNvPicPr>
          <p:nvPr/>
        </p:nvPicPr>
        <p:blipFill>
          <a:blip r:embed="rId2"/>
          <a:stretch>
            <a:fillRect/>
          </a:stretch>
        </p:blipFill>
        <p:spPr>
          <a:xfrm>
            <a:off x="35716" y="195536"/>
            <a:ext cx="3596987" cy="2980872"/>
          </a:xfrm>
          <a:prstGeom prst="rect">
            <a:avLst/>
          </a:prstGeom>
        </p:spPr>
      </p:pic>
      <p:pic>
        <p:nvPicPr>
          <p:cNvPr id="7" name="Picture 6">
            <a:extLst>
              <a:ext uri="{FF2B5EF4-FFF2-40B4-BE49-F238E27FC236}">
                <a16:creationId xmlns:a16="http://schemas.microsoft.com/office/drawing/2014/main" id="{78627A5C-2D50-4CFA-B367-833434D09B52}"/>
              </a:ext>
            </a:extLst>
          </p:cNvPr>
          <p:cNvPicPr>
            <a:picLocks noChangeAspect="1"/>
          </p:cNvPicPr>
          <p:nvPr/>
        </p:nvPicPr>
        <p:blipFill>
          <a:blip r:embed="rId3"/>
          <a:stretch>
            <a:fillRect/>
          </a:stretch>
        </p:blipFill>
        <p:spPr>
          <a:xfrm>
            <a:off x="3711663" y="274040"/>
            <a:ext cx="4228673" cy="2902368"/>
          </a:xfrm>
          <a:prstGeom prst="rect">
            <a:avLst/>
          </a:prstGeom>
        </p:spPr>
      </p:pic>
      <p:pic>
        <p:nvPicPr>
          <p:cNvPr id="6146" name="Picture 2" descr="Nam thanh nữ tú THPT Chuyên Nguyễn Du - Chào mừng năm học mới 2017-2018 ☀️  | Facebook">
            <a:extLst>
              <a:ext uri="{FF2B5EF4-FFF2-40B4-BE49-F238E27FC236}">
                <a16:creationId xmlns:a16="http://schemas.microsoft.com/office/drawing/2014/main" id="{A2597072-3E70-4CC8-879F-6FF97203C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6" y="3377283"/>
            <a:ext cx="4087523" cy="3061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93B86A-C8DF-4AED-B0DE-E5C8DD4CE4FF}"/>
              </a:ext>
            </a:extLst>
          </p:cNvPr>
          <p:cNvPicPr>
            <a:picLocks noChangeAspect="1"/>
          </p:cNvPicPr>
          <p:nvPr/>
        </p:nvPicPr>
        <p:blipFill>
          <a:blip r:embed="rId5"/>
          <a:stretch>
            <a:fillRect/>
          </a:stretch>
        </p:blipFill>
        <p:spPr>
          <a:xfrm>
            <a:off x="4377492" y="3377283"/>
            <a:ext cx="3780129" cy="3032588"/>
          </a:xfrm>
          <a:prstGeom prst="rect">
            <a:avLst/>
          </a:prstGeom>
        </p:spPr>
      </p:pic>
      <p:pic>
        <p:nvPicPr>
          <p:cNvPr id="13" name="Picture 12">
            <a:extLst>
              <a:ext uri="{FF2B5EF4-FFF2-40B4-BE49-F238E27FC236}">
                <a16:creationId xmlns:a16="http://schemas.microsoft.com/office/drawing/2014/main" id="{0D86D55D-506D-464D-A262-232D6A4C4850}"/>
              </a:ext>
            </a:extLst>
          </p:cNvPr>
          <p:cNvPicPr>
            <a:picLocks noChangeAspect="1"/>
          </p:cNvPicPr>
          <p:nvPr/>
        </p:nvPicPr>
        <p:blipFill>
          <a:blip r:embed="rId6"/>
          <a:stretch>
            <a:fillRect/>
          </a:stretch>
        </p:blipFill>
        <p:spPr>
          <a:xfrm>
            <a:off x="7981973" y="195536"/>
            <a:ext cx="4210027" cy="2902367"/>
          </a:xfrm>
          <a:prstGeom prst="rect">
            <a:avLst/>
          </a:prstGeom>
        </p:spPr>
      </p:pic>
      <p:pic>
        <p:nvPicPr>
          <p:cNvPr id="15" name="Picture 14">
            <a:extLst>
              <a:ext uri="{FF2B5EF4-FFF2-40B4-BE49-F238E27FC236}">
                <a16:creationId xmlns:a16="http://schemas.microsoft.com/office/drawing/2014/main" id="{0F11D4DE-4DBC-431E-9FCE-E50833C1034A}"/>
              </a:ext>
            </a:extLst>
          </p:cNvPr>
          <p:cNvPicPr>
            <a:picLocks noChangeAspect="1"/>
          </p:cNvPicPr>
          <p:nvPr/>
        </p:nvPicPr>
        <p:blipFill>
          <a:blip r:embed="rId7"/>
          <a:stretch>
            <a:fillRect/>
          </a:stretch>
        </p:blipFill>
        <p:spPr>
          <a:xfrm>
            <a:off x="8259474" y="3436323"/>
            <a:ext cx="3868407" cy="2902366"/>
          </a:xfrm>
          <a:prstGeom prst="rect">
            <a:avLst/>
          </a:prstGeom>
        </p:spPr>
      </p:pic>
    </p:spTree>
    <p:extLst>
      <p:ext uri="{BB962C8B-B14F-4D97-AF65-F5344CB8AC3E}">
        <p14:creationId xmlns:p14="http://schemas.microsoft.com/office/powerpoint/2010/main" val="87603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barn(inVertical)">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2745D62-A340-4434-87BF-F6C582C255FE}"/>
              </a:ext>
            </a:extLst>
          </p:cNvPr>
          <p:cNvSpPr/>
          <p:nvPr/>
        </p:nvSpPr>
        <p:spPr>
          <a:xfrm>
            <a:off x="678873" y="152400"/>
            <a:ext cx="10181385" cy="10355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Mọi công dân đều được đối xử bình đẳng về cơ hội học 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Mọi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nguồn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gốc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địa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9218" name="Picture 2" descr="Trao tặng 120 suất học bổng cho học sinh dân tộc thiểu số ở Đắk Lắk - Báo  Nhân Dân">
            <a:extLst>
              <a:ext uri="{FF2B5EF4-FFF2-40B4-BE49-F238E27FC236}">
                <a16:creationId xmlns:a16="http://schemas.microsoft.com/office/drawing/2014/main" id="{6487FACC-73E0-46DD-876F-71F4BBACC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982"/>
            <a:ext cx="4281054" cy="299454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ao tặng 71 suất học bổng &quot;Tiếp sức đến trường&quot; cho tân sinh viên 5 tỉnh  Tây Nguyên - Báo Đắk Lắk điện tử">
            <a:extLst>
              <a:ext uri="{FF2B5EF4-FFF2-40B4-BE49-F238E27FC236}">
                <a16:creationId xmlns:a16="http://schemas.microsoft.com/office/drawing/2014/main" id="{B5A566F8-C989-4492-BC96-1B521B1C4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053" y="1244393"/>
            <a:ext cx="4276550" cy="288172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36129A6F-4BB4-4E6A-A568-2E91CA7527D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4182527"/>
            <a:ext cx="4333997" cy="253011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riển khai chương trình cho sinh viên vay ưu đãi để học tập">
            <a:extLst>
              <a:ext uri="{FF2B5EF4-FFF2-40B4-BE49-F238E27FC236}">
                <a16:creationId xmlns:a16="http://schemas.microsoft.com/office/drawing/2014/main" id="{5B4F571F-FF27-44B9-9CDA-F1C1CEAD8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054" y="4115164"/>
            <a:ext cx="4333996" cy="266484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nh sách tin">
            <a:extLst>
              <a:ext uri="{FF2B5EF4-FFF2-40B4-BE49-F238E27FC236}">
                <a16:creationId xmlns:a16="http://schemas.microsoft.com/office/drawing/2014/main" id="{3789F40E-02DD-4CE6-9478-12EB3E595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5050" y="4126114"/>
            <a:ext cx="3576950" cy="25301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AEB451-09EA-48AF-990D-43E288BB587D}"/>
              </a:ext>
            </a:extLst>
          </p:cNvPr>
          <p:cNvPicPr>
            <a:picLocks noChangeAspect="1"/>
          </p:cNvPicPr>
          <p:nvPr/>
        </p:nvPicPr>
        <p:blipFill>
          <a:blip r:embed="rId7"/>
          <a:stretch>
            <a:fillRect/>
          </a:stretch>
        </p:blipFill>
        <p:spPr>
          <a:xfrm>
            <a:off x="8557602" y="1244392"/>
            <a:ext cx="3576950" cy="2893822"/>
          </a:xfrm>
          <a:prstGeom prst="rect">
            <a:avLst/>
          </a:prstGeom>
        </p:spPr>
      </p:pic>
    </p:spTree>
    <p:extLst>
      <p:ext uri="{BB962C8B-B14F-4D97-AF65-F5344CB8AC3E}">
        <p14:creationId xmlns:p14="http://schemas.microsoft.com/office/powerpoint/2010/main" val="34970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wipe(down)">
                                      <p:cBhvr>
                                        <p:cTn id="17" dur="500"/>
                                        <p:tgtEl>
                                          <p:spTgt spid="92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animEffect transition="in" filter="fade">
                                      <p:cBhvr>
                                        <p:cTn id="27" dur="1000"/>
                                        <p:tgtEl>
                                          <p:spTgt spid="9222"/>
                                        </p:tgtEl>
                                      </p:cBhvr>
                                    </p:animEffect>
                                    <p:anim calcmode="lin" valueType="num">
                                      <p:cBhvr>
                                        <p:cTn id="28" dur="1000" fill="hold"/>
                                        <p:tgtEl>
                                          <p:spTgt spid="9222"/>
                                        </p:tgtEl>
                                        <p:attrNameLst>
                                          <p:attrName>ppt_x</p:attrName>
                                        </p:attrNameLst>
                                      </p:cBhvr>
                                      <p:tavLst>
                                        <p:tav tm="0">
                                          <p:val>
                                            <p:strVal val="#ppt_x"/>
                                          </p:val>
                                        </p:tav>
                                        <p:tav tm="100000">
                                          <p:val>
                                            <p:strVal val="#ppt_x"/>
                                          </p:val>
                                        </p:tav>
                                      </p:tavLst>
                                    </p:anim>
                                    <p:anim calcmode="lin" valueType="num">
                                      <p:cBhvr>
                                        <p:cTn id="29"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fade">
                                      <p:cBhvr>
                                        <p:cTn id="34" dur="1000"/>
                                        <p:tgtEl>
                                          <p:spTgt spid="9224"/>
                                        </p:tgtEl>
                                      </p:cBhvr>
                                    </p:animEffect>
                                    <p:anim calcmode="lin" valueType="num">
                                      <p:cBhvr>
                                        <p:cTn id="35" dur="1000" fill="hold"/>
                                        <p:tgtEl>
                                          <p:spTgt spid="9224"/>
                                        </p:tgtEl>
                                        <p:attrNameLst>
                                          <p:attrName>ppt_x</p:attrName>
                                        </p:attrNameLst>
                                      </p:cBhvr>
                                      <p:tavLst>
                                        <p:tav tm="0">
                                          <p:val>
                                            <p:strVal val="#ppt_x"/>
                                          </p:val>
                                        </p:tav>
                                        <p:tav tm="100000">
                                          <p:val>
                                            <p:strVal val="#ppt_x"/>
                                          </p:val>
                                        </p:tav>
                                      </p:tavLst>
                                    </p:anim>
                                    <p:anim calcmode="lin" valueType="num">
                                      <p:cBhvr>
                                        <p:cTn id="36"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226"/>
                                        </p:tgtEl>
                                        <p:attrNameLst>
                                          <p:attrName>style.visibility</p:attrName>
                                        </p:attrNameLst>
                                      </p:cBhvr>
                                      <p:to>
                                        <p:strVal val="visible"/>
                                      </p:to>
                                    </p:set>
                                    <p:animEffect transition="in" filter="fade">
                                      <p:cBhvr>
                                        <p:cTn id="41" dur="1000"/>
                                        <p:tgtEl>
                                          <p:spTgt spid="9226"/>
                                        </p:tgtEl>
                                      </p:cBhvr>
                                    </p:animEffect>
                                    <p:anim calcmode="lin" valueType="num">
                                      <p:cBhvr>
                                        <p:cTn id="42" dur="1000" fill="hold"/>
                                        <p:tgtEl>
                                          <p:spTgt spid="9226"/>
                                        </p:tgtEl>
                                        <p:attrNameLst>
                                          <p:attrName>ppt_x</p:attrName>
                                        </p:attrNameLst>
                                      </p:cBhvr>
                                      <p:tavLst>
                                        <p:tav tm="0">
                                          <p:val>
                                            <p:strVal val="#ppt_x"/>
                                          </p:val>
                                        </p:tav>
                                        <p:tav tm="100000">
                                          <p:val>
                                            <p:strVal val="#ppt_x"/>
                                          </p:val>
                                        </p:tav>
                                      </p:tavLst>
                                    </p:anim>
                                    <p:anim calcmode="lin" valueType="num">
                                      <p:cBhvr>
                                        <p:cTn id="43" dur="1000" fill="hold"/>
                                        <p:tgtEl>
                                          <p:spTgt spid="9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7C88AC-D5F6-B76B-53A6-F4D3B07E649B}"/>
              </a:ext>
            </a:extLst>
          </p:cNvPr>
          <p:cNvPicPr>
            <a:picLocks noChangeAspect="1"/>
          </p:cNvPicPr>
          <p:nvPr/>
        </p:nvPicPr>
        <p:blipFill>
          <a:blip r:embed="rId2"/>
          <a:stretch>
            <a:fillRect/>
          </a:stretch>
        </p:blipFill>
        <p:spPr>
          <a:xfrm>
            <a:off x="7772400" y="3251252"/>
            <a:ext cx="4419600" cy="3390900"/>
          </a:xfrm>
          <a:prstGeom prst="rect">
            <a:avLst/>
          </a:prstGeom>
        </p:spPr>
      </p:pic>
      <p:sp>
        <p:nvSpPr>
          <p:cNvPr id="5" name="TextBox 4">
            <a:extLst>
              <a:ext uri="{FF2B5EF4-FFF2-40B4-BE49-F238E27FC236}">
                <a16:creationId xmlns:a16="http://schemas.microsoft.com/office/drawing/2014/main" id="{E7AA6D1D-79E8-2EE2-0F97-BF11AF4A9F61}"/>
              </a:ext>
            </a:extLst>
          </p:cNvPr>
          <p:cNvSpPr txBox="1"/>
          <p:nvPr/>
        </p:nvSpPr>
        <p:spPr>
          <a:xfrm>
            <a:off x="3119509" y="185229"/>
            <a:ext cx="8641082" cy="1938992"/>
          </a:xfrm>
          <a:prstGeom prst="rect">
            <a:avLst/>
          </a:prstGeom>
          <a:noFill/>
        </p:spPr>
        <p:txBody>
          <a:bodyPr wrap="square">
            <a:spAutoFit/>
          </a:bodyPr>
          <a:lstStyle/>
          <a:p>
            <a:pPr algn="just"/>
            <a:r>
              <a:rPr lang="vi-VN" sz="2400" b="1" i="1" dirty="0">
                <a:solidFill>
                  <a:srgbClr val="0070C0"/>
                </a:solidFill>
                <a:effectLst/>
                <a:latin typeface="+mj-lt"/>
                <a:cs typeface="Times New Roman" panose="02020603050405020304" pitchFamily="18" charset="0"/>
              </a:rPr>
              <a:t>Trường hợp 2. </a:t>
            </a:r>
            <a:r>
              <a:rPr lang="vi-VN" sz="2400" b="0" i="0" dirty="0">
                <a:solidFill>
                  <a:srgbClr val="202124"/>
                </a:solidFill>
                <a:effectLst/>
                <a:latin typeface="+mj-lt"/>
                <a:cs typeface="Times New Roman" panose="02020603050405020304" pitchFamily="18" charset="0"/>
              </a:rPr>
              <a:t>Anh Kiên và chị Hạnh cùng nộp hồ sơ đăng kí thành lập công ty tư</a:t>
            </a:r>
            <a:r>
              <a:rPr lang="en-US" sz="2400" b="0" i="0" dirty="0">
                <a:solidFill>
                  <a:srgbClr val="202124"/>
                </a:solidFill>
                <a:effectLst/>
                <a:latin typeface="+mj-lt"/>
                <a:cs typeface="Times New Roman" panose="02020603050405020304" pitchFamily="18" charset="0"/>
              </a:rPr>
              <a:t> </a:t>
            </a:r>
            <a:r>
              <a:rPr lang="vi-VN" sz="2400" b="0" i="0" dirty="0">
                <a:solidFill>
                  <a:srgbClr val="202124"/>
                </a:solidFill>
                <a:effectLst/>
                <a:latin typeface="+mj-lt"/>
                <a:cs typeface="Times New Roman" panose="02020603050405020304" pitchFamily="18" charset="0"/>
              </a:rPr>
              <a:t>nhân. Sau khi xem xét hồ sơ đăng kí kinh doanh, xét thấy hồ sơ của hai cá nhân này</a:t>
            </a:r>
            <a:r>
              <a:rPr lang="en-US" sz="2400" b="0" i="0" dirty="0">
                <a:solidFill>
                  <a:srgbClr val="202124"/>
                </a:solidFill>
                <a:effectLst/>
                <a:latin typeface="+mj-lt"/>
                <a:cs typeface="Times New Roman" panose="02020603050405020304" pitchFamily="18" charset="0"/>
              </a:rPr>
              <a:t> </a:t>
            </a:r>
            <a:r>
              <a:rPr lang="vi-VN" sz="2400" b="0" i="0" dirty="0">
                <a:solidFill>
                  <a:srgbClr val="202124"/>
                </a:solidFill>
                <a:effectLst/>
                <a:latin typeface="+mj-lt"/>
                <a:cs typeface="Times New Roman" panose="02020603050405020304" pitchFamily="18" charset="0"/>
              </a:rPr>
              <a:t>đáp ứng đầy đủ quy định của pháp luật, các cơ quan có</a:t>
            </a:r>
            <a:r>
              <a:rPr lang="en-US" sz="2400" b="0" i="0" dirty="0">
                <a:solidFill>
                  <a:srgbClr val="202124"/>
                </a:solidFill>
                <a:effectLst/>
                <a:latin typeface="+mj-lt"/>
                <a:cs typeface="Times New Roman" panose="02020603050405020304" pitchFamily="18" charset="0"/>
              </a:rPr>
              <a:t> </a:t>
            </a:r>
            <a:r>
              <a:rPr lang="vi-VN" sz="2400" b="0" i="0" dirty="0">
                <a:solidFill>
                  <a:srgbClr val="202124"/>
                </a:solidFill>
                <a:effectLst/>
                <a:latin typeface="+mj-lt"/>
                <a:cs typeface="Times New Roman" panose="02020603050405020304" pitchFamily="18" charset="0"/>
              </a:rPr>
              <a:t>thẩm quyền đã cấp giấy chứng</a:t>
            </a:r>
            <a:r>
              <a:rPr lang="en-US" sz="2400" b="0" i="0" dirty="0">
                <a:solidFill>
                  <a:srgbClr val="202124"/>
                </a:solidFill>
                <a:effectLst/>
                <a:latin typeface="+mj-lt"/>
                <a:cs typeface="Times New Roman" panose="02020603050405020304" pitchFamily="18" charset="0"/>
              </a:rPr>
              <a:t> </a:t>
            </a:r>
            <a:r>
              <a:rPr lang="vi-VN" sz="2400" b="0" i="0" dirty="0">
                <a:solidFill>
                  <a:srgbClr val="202124"/>
                </a:solidFill>
                <a:effectLst/>
                <a:latin typeface="+mj-lt"/>
                <a:cs typeface="Times New Roman" panose="02020603050405020304" pitchFamily="18" charset="0"/>
              </a:rPr>
              <a:t>nhận đăng kí kinh doanh cho anh Kiên và chị Hạnh trong thời hạn quy định.</a:t>
            </a:r>
            <a:endParaRPr lang="en-US" sz="2400" dirty="0">
              <a:latin typeface="+mj-lt"/>
              <a:cs typeface="Times New Roman" panose="02020603050405020304" pitchFamily="18" charset="0"/>
            </a:endParaRPr>
          </a:p>
        </p:txBody>
      </p:sp>
      <p:pic>
        <p:nvPicPr>
          <p:cNvPr id="5122" name="Picture 2" descr="Đăng ký kinh doanh ở đâu và thủ tục đăng ký kinh doanh như thế nào?">
            <a:extLst>
              <a:ext uri="{FF2B5EF4-FFF2-40B4-BE49-F238E27FC236}">
                <a16:creationId xmlns:a16="http://schemas.microsoft.com/office/drawing/2014/main" id="{4314D46E-BAA1-675A-F928-E50093FAA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88037" cy="2096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DA952D-D052-C4F3-C143-B91AD6628FD5}"/>
              </a:ext>
            </a:extLst>
          </p:cNvPr>
          <p:cNvSpPr txBox="1"/>
          <p:nvPr/>
        </p:nvSpPr>
        <p:spPr>
          <a:xfrm>
            <a:off x="2504997" y="2497209"/>
            <a:ext cx="8258103" cy="461665"/>
          </a:xfrm>
          <a:prstGeom prst="rect">
            <a:avLst/>
          </a:prstGeom>
          <a:solidFill>
            <a:srgbClr val="92D050"/>
          </a:solidFill>
        </p:spPr>
        <p:txBody>
          <a:bodyPr wrap="square">
            <a:spAutoFit/>
          </a:bodyPr>
          <a:lstStyle/>
          <a:p>
            <a:r>
              <a:rPr lang="vi-VN" sz="2400" b="0" i="0" dirty="0">
                <a:solidFill>
                  <a:srgbClr val="202124"/>
                </a:solidFill>
                <a:effectLst/>
                <a:latin typeface="+mj-lt"/>
              </a:rPr>
              <a:t>Ở trường hợp 2, thể hiện bình đẳng về quyền nào của công dân?</a:t>
            </a:r>
            <a:endParaRPr lang="en-US" sz="2400" dirty="0">
              <a:latin typeface="+mj-lt"/>
            </a:endParaRPr>
          </a:p>
        </p:txBody>
      </p:sp>
      <p:pic>
        <p:nvPicPr>
          <p:cNvPr id="8" name="Picture 6" descr="Hình Ảnh Dấu Chấm Hỏi Đẹp Độc Đáo Nhất [vẽ, biểu tượng]">
            <a:extLst>
              <a:ext uri="{FF2B5EF4-FFF2-40B4-BE49-F238E27FC236}">
                <a16:creationId xmlns:a16="http://schemas.microsoft.com/office/drawing/2014/main" id="{BA5FB4F4-31E7-D31D-725E-6897314E2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207383"/>
            <a:ext cx="1221617" cy="122161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D11949C8-4C1B-66B8-3C3E-34EA4F5B6BBD}"/>
              </a:ext>
            </a:extLst>
          </p:cNvPr>
          <p:cNvSpPr/>
          <p:nvPr/>
        </p:nvSpPr>
        <p:spPr>
          <a:xfrm>
            <a:off x="1030347" y="3251252"/>
            <a:ext cx="954331" cy="337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a:extLst>
              <a:ext uri="{FF2B5EF4-FFF2-40B4-BE49-F238E27FC236}">
                <a16:creationId xmlns:a16="http://schemas.microsoft.com/office/drawing/2014/main" id="{B6DD853C-BC09-71C7-E97C-6547DB2D8CB7}"/>
              </a:ext>
            </a:extLst>
          </p:cNvPr>
          <p:cNvSpPr txBox="1"/>
          <p:nvPr/>
        </p:nvSpPr>
        <p:spPr>
          <a:xfrm>
            <a:off x="2118321" y="3161735"/>
            <a:ext cx="593385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Anh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endParaRPr lang="en-US" sz="2400" dirty="0">
              <a:latin typeface="Times New Roman" panose="02020603050405020304" pitchFamily="18" charset="0"/>
              <a:cs typeface="Times New Roman" panose="02020603050405020304" pitchFamily="18" charset="0"/>
            </a:endParaRPr>
          </a:p>
        </p:txBody>
      </p:sp>
      <p:sp>
        <p:nvSpPr>
          <p:cNvPr id="4" name="Google Shape;296;p15">
            <a:extLst>
              <a:ext uri="{FF2B5EF4-FFF2-40B4-BE49-F238E27FC236}">
                <a16:creationId xmlns:a16="http://schemas.microsoft.com/office/drawing/2014/main" id="{DB45E976-2F5F-3E6E-829C-461A50BA074D}"/>
              </a:ext>
            </a:extLst>
          </p:cNvPr>
          <p:cNvSpPr txBox="1"/>
          <p:nvPr/>
        </p:nvSpPr>
        <p:spPr>
          <a:xfrm>
            <a:off x="331803" y="4019086"/>
            <a:ext cx="7338239" cy="6418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dirty="0">
                <a:solidFill>
                  <a:srgbClr val="FF0000"/>
                </a:solidFill>
                <a:latin typeface="Times New Roman" panose="02020603050405020304" pitchFamily="18" charset="0"/>
                <a:ea typeface="Roboto"/>
                <a:cs typeface="Times New Roman" panose="02020603050405020304" pitchFamily="18" charset="0"/>
                <a:sym typeface="Roboto"/>
              </a:rPr>
              <a:t>Mọi công dân đều có quyền tự do lựa chọn hình thức tổ chức kinh doanh</a:t>
            </a:r>
            <a:endParaRPr sz="2400" dirty="0">
              <a:solidFill>
                <a:srgbClr val="FF0000"/>
              </a:solidFill>
              <a:latin typeface="Times New Roman" panose="02020603050405020304" pitchFamily="18" charset="0"/>
              <a:ea typeface="Roboto"/>
              <a:cs typeface="Times New Roman" panose="02020603050405020304" pitchFamily="18" charset="0"/>
              <a:sym typeface="Roboto"/>
            </a:endParaRPr>
          </a:p>
        </p:txBody>
      </p:sp>
      <p:sp>
        <p:nvSpPr>
          <p:cNvPr id="6" name="Rounded Rectangle 2">
            <a:extLst>
              <a:ext uri="{FF2B5EF4-FFF2-40B4-BE49-F238E27FC236}">
                <a16:creationId xmlns:a16="http://schemas.microsoft.com/office/drawing/2014/main" id="{B4D23FD3-7A65-79BF-6755-ED06284A611A}"/>
              </a:ext>
            </a:extLst>
          </p:cNvPr>
          <p:cNvSpPr/>
          <p:nvPr/>
        </p:nvSpPr>
        <p:spPr>
          <a:xfrm>
            <a:off x="331803" y="5663822"/>
            <a:ext cx="7693578" cy="1122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400" dirty="0">
                <a:solidFill>
                  <a:schemeClr val="tx1"/>
                </a:solidFill>
                <a:latin typeface="Times New Roman" panose="02020603050405020304" pitchFamily="18" charset="0"/>
                <a:cs typeface="Times New Roman" panose="02020603050405020304" pitchFamily="18" charset="0"/>
              </a:rPr>
              <a:t>Mọi công dân không phân biệt, nếu đủ điều kiện theo quy định của pháp luật có thể  thành lập DNTN, CTCP, CTTNHH,..</a:t>
            </a:r>
          </a:p>
        </p:txBody>
      </p:sp>
      <p:sp>
        <p:nvSpPr>
          <p:cNvPr id="11" name="TextBox 10">
            <a:extLst>
              <a:ext uri="{FF2B5EF4-FFF2-40B4-BE49-F238E27FC236}">
                <a16:creationId xmlns:a16="http://schemas.microsoft.com/office/drawing/2014/main" id="{8A46C8EF-C61A-3B49-3E6B-9F1E5C1C6B9E}"/>
              </a:ext>
            </a:extLst>
          </p:cNvPr>
          <p:cNvSpPr txBox="1"/>
          <p:nvPr/>
        </p:nvSpPr>
        <p:spPr>
          <a:xfrm>
            <a:off x="540548" y="4643041"/>
            <a:ext cx="6801947" cy="830997"/>
          </a:xfrm>
          <a:prstGeom prst="rect">
            <a:avLst/>
          </a:prstGeom>
          <a:noFill/>
        </p:spPr>
        <p:txBody>
          <a:bodyPr wrap="square">
            <a:spAutoFit/>
          </a:bodyPr>
          <a:lstStyle/>
          <a:p>
            <a:r>
              <a:rPr lang="en-US" sz="2400" dirty="0" err="1">
                <a:latin typeface="Times New Roman" panose="02020603050405020304" pitchFamily="18" charset="0"/>
                <a:ea typeface="Roboto"/>
                <a:cs typeface="Times New Roman" panose="02020603050405020304" pitchFamily="18" charset="0"/>
                <a:sym typeface="Roboto"/>
              </a:rPr>
              <a:t>kinh</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doanh</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trong</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những</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ngành</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nghề</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mà</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pháp</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luật</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không</a:t>
            </a:r>
            <a:r>
              <a:rPr lang="en-US" sz="2400" dirty="0">
                <a:latin typeface="Times New Roman" panose="02020603050405020304" pitchFamily="18" charset="0"/>
                <a:ea typeface="Roboto"/>
                <a:cs typeface="Times New Roman" panose="02020603050405020304" pitchFamily="18" charset="0"/>
                <a:sym typeface="Roboto"/>
              </a:rPr>
              <a:t> </a:t>
            </a:r>
            <a:r>
              <a:rPr lang="en-US" sz="2400" dirty="0" err="1">
                <a:latin typeface="Times New Roman" panose="02020603050405020304" pitchFamily="18" charset="0"/>
                <a:ea typeface="Roboto"/>
                <a:cs typeface="Times New Roman" panose="02020603050405020304" pitchFamily="18" charset="0"/>
                <a:sym typeface="Roboto"/>
              </a:rPr>
              <a:t>cấm</a:t>
            </a:r>
            <a:r>
              <a:rPr lang="en-US" sz="2400" dirty="0">
                <a:latin typeface="Times New Roman" panose="02020603050405020304" pitchFamily="18" charset="0"/>
                <a:ea typeface="Roboto"/>
                <a:cs typeface="Times New Roman" panose="02020603050405020304" pitchFamily="18" charset="0"/>
                <a:sym typeface="Roboto"/>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1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3" grpId="0"/>
      <p:bldP spid="4" grpId="0"/>
      <p:bldP spid="6"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2363"/>
          </a:xfrm>
          <a:prstGeom prst="rect">
            <a:avLst/>
          </a:prstGeom>
        </p:spPr>
      </p:pic>
      <p:sp>
        <p:nvSpPr>
          <p:cNvPr id="3" name="Rounded Rectangle 2"/>
          <p:cNvSpPr/>
          <p:nvPr/>
        </p:nvSpPr>
        <p:spPr>
          <a:xfrm>
            <a:off x="1619487" y="2427382"/>
            <a:ext cx="2666076" cy="21372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Nguyên tắc bình đẳng trong kinh doanh</a:t>
            </a:r>
          </a:p>
        </p:txBody>
      </p:sp>
      <p:cxnSp>
        <p:nvCxnSpPr>
          <p:cNvPr id="5" name="Straight Arrow Connector 4"/>
          <p:cNvCxnSpPr/>
          <p:nvPr/>
        </p:nvCxnSpPr>
        <p:spPr>
          <a:xfrm flipV="1">
            <a:off x="4465504" y="2666081"/>
            <a:ext cx="1762699" cy="8079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65505" y="3496019"/>
            <a:ext cx="1821455" cy="5067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646843" y="1553376"/>
            <a:ext cx="3510708" cy="13073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Mọi công dân đều bình đẳng trước pháp luật</a:t>
            </a:r>
          </a:p>
        </p:txBody>
      </p:sp>
      <p:sp>
        <p:nvSpPr>
          <p:cNvPr id="9" name="Rounded Rectangle 8"/>
          <p:cNvSpPr/>
          <p:nvPr/>
        </p:nvSpPr>
        <p:spPr>
          <a:xfrm>
            <a:off x="6646841" y="3496019"/>
            <a:ext cx="3925671" cy="215930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Mọi loại hình doanh nghiệp thuộc mọi loại thành phần kinh tế đều bình đẳng trước pháp luật</a:t>
            </a:r>
          </a:p>
        </p:txBody>
      </p:sp>
      <p:sp>
        <p:nvSpPr>
          <p:cNvPr id="4" name="Oval 3">
            <a:extLst>
              <a:ext uri="{FF2B5EF4-FFF2-40B4-BE49-F238E27FC236}">
                <a16:creationId xmlns:a16="http://schemas.microsoft.com/office/drawing/2014/main" id="{4659F732-EA51-5C2A-F5F2-D92FF63D2C93}"/>
              </a:ext>
            </a:extLst>
          </p:cNvPr>
          <p:cNvSpPr/>
          <p:nvPr/>
        </p:nvSpPr>
        <p:spPr>
          <a:xfrm>
            <a:off x="3850401" y="372786"/>
            <a:ext cx="2436559" cy="2361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QUYỀN CỦA CÔNG DÂN</a:t>
            </a:r>
          </a:p>
        </p:txBody>
      </p:sp>
    </p:spTree>
    <p:extLst>
      <p:ext uri="{BB962C8B-B14F-4D97-AF65-F5344CB8AC3E}">
        <p14:creationId xmlns:p14="http://schemas.microsoft.com/office/powerpoint/2010/main" val="257540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7AC6FE-0E6A-6598-5652-F11990198857}"/>
              </a:ext>
            </a:extLst>
          </p:cNvPr>
          <p:cNvSpPr txBox="1"/>
          <p:nvPr/>
        </p:nvSpPr>
        <p:spPr>
          <a:xfrm>
            <a:off x="326193" y="171612"/>
            <a:ext cx="11539611" cy="1938992"/>
          </a:xfrm>
          <a:prstGeom prst="rect">
            <a:avLst/>
          </a:prstGeom>
          <a:noFill/>
        </p:spPr>
        <p:txBody>
          <a:bodyPr wrap="square">
            <a:spAutoFit/>
          </a:bodyPr>
          <a:lstStyle/>
          <a:p>
            <a:pPr algn="just"/>
            <a:r>
              <a:rPr lang="vi-VN" sz="2400" b="1" i="1" dirty="0">
                <a:solidFill>
                  <a:schemeClr val="accent1"/>
                </a:solidFill>
                <a:effectLst/>
                <a:latin typeface="+mj-lt"/>
              </a:rPr>
              <a:t>Tình huống 1. </a:t>
            </a:r>
            <a:r>
              <a:rPr lang="vi-VN" sz="2400" b="0" i="0" dirty="0">
                <a:solidFill>
                  <a:srgbClr val="202124"/>
                </a:solidFill>
                <a:effectLst/>
                <a:latin typeface="+mj-lt"/>
              </a:rPr>
              <a:t>Ông N, bà M và bà V đều có cửa hàng bán quần áo may sẵn trên</a:t>
            </a:r>
            <a:r>
              <a:rPr lang="en-US" sz="2400" b="0" i="0" dirty="0">
                <a:solidFill>
                  <a:srgbClr val="202124"/>
                </a:solidFill>
                <a:effectLst/>
                <a:latin typeface="+mj-lt"/>
              </a:rPr>
              <a:t> </a:t>
            </a:r>
            <a:r>
              <a:rPr lang="vi-VN" sz="2400" b="0" i="0" dirty="0">
                <a:solidFill>
                  <a:srgbClr val="202124"/>
                </a:solidFill>
                <a:effectLst/>
                <a:latin typeface="+mj-lt"/>
              </a:rPr>
              <a:t>cùng một tuyến phố. Đến kì thu thuế, ông N và bà M đều thực hiện nghĩa vụ nộp thuế</a:t>
            </a:r>
            <a:r>
              <a:rPr lang="en-US" sz="2400" b="0" i="0" dirty="0">
                <a:solidFill>
                  <a:srgbClr val="202124"/>
                </a:solidFill>
                <a:effectLst/>
                <a:latin typeface="+mj-lt"/>
              </a:rPr>
              <a:t> </a:t>
            </a:r>
            <a:r>
              <a:rPr lang="vi-VN" sz="2400" b="0" i="0" dirty="0">
                <a:solidFill>
                  <a:srgbClr val="202124"/>
                </a:solidFill>
                <a:effectLst/>
                <a:latin typeface="+mj-lt"/>
              </a:rPr>
              <a:t>đầy đủ và đúng hạn.</a:t>
            </a:r>
            <a:r>
              <a:rPr lang="en-US" sz="2400" b="0" i="0" dirty="0">
                <a:solidFill>
                  <a:srgbClr val="202124"/>
                </a:solidFill>
                <a:effectLst/>
                <a:latin typeface="+mj-lt"/>
              </a:rPr>
              <a:t> </a:t>
            </a:r>
            <a:r>
              <a:rPr lang="vi-VN" sz="2400" b="0" i="0" dirty="0">
                <a:solidFill>
                  <a:srgbClr val="202124"/>
                </a:solidFill>
                <a:effectLst/>
                <a:latin typeface="+mj-lt"/>
              </a:rPr>
              <a:t>Riêng bà V luôn đề nghị cơ quan thuế ưu tiên cho chậm nộp thuế</a:t>
            </a:r>
            <a:r>
              <a:rPr lang="en-US" sz="2400" b="0" i="0" dirty="0">
                <a:solidFill>
                  <a:srgbClr val="202124"/>
                </a:solidFill>
                <a:effectLst/>
                <a:latin typeface="+mj-lt"/>
              </a:rPr>
              <a:t> </a:t>
            </a:r>
            <a:r>
              <a:rPr lang="vi-VN" sz="2400" b="0" i="0" dirty="0">
                <a:solidFill>
                  <a:srgbClr val="202124"/>
                </a:solidFill>
                <a:effectLst/>
                <a:latin typeface="+mj-lt"/>
              </a:rPr>
              <a:t>hằng tháng, vì bà là phụ nữ và kinh tế gia đình khó khăn hơn ông N và bà M. Đề nghị</a:t>
            </a:r>
            <a:r>
              <a:rPr lang="en-US" sz="2400" b="0" i="0" dirty="0">
                <a:solidFill>
                  <a:srgbClr val="202124"/>
                </a:solidFill>
                <a:effectLst/>
                <a:latin typeface="+mj-lt"/>
              </a:rPr>
              <a:t> </a:t>
            </a:r>
            <a:r>
              <a:rPr lang="vi-VN" sz="2400" b="0" i="0" dirty="0">
                <a:solidFill>
                  <a:srgbClr val="202124"/>
                </a:solidFill>
                <a:effectLst/>
                <a:latin typeface="+mj-lt"/>
              </a:rPr>
              <a:t>của bà V không được cơ quan thuế chấp thuận.</a:t>
            </a:r>
            <a:endParaRPr lang="en-US" sz="2400" dirty="0">
              <a:latin typeface="+mj-lt"/>
            </a:endParaRPr>
          </a:p>
        </p:txBody>
      </p:sp>
      <p:sp>
        <p:nvSpPr>
          <p:cNvPr id="5" name="TextBox 4">
            <a:extLst>
              <a:ext uri="{FF2B5EF4-FFF2-40B4-BE49-F238E27FC236}">
                <a16:creationId xmlns:a16="http://schemas.microsoft.com/office/drawing/2014/main" id="{5B66DA36-BB36-0ADD-406D-52A1248AA630}"/>
              </a:ext>
            </a:extLst>
          </p:cNvPr>
          <p:cNvSpPr txBox="1"/>
          <p:nvPr/>
        </p:nvSpPr>
        <p:spPr>
          <a:xfrm>
            <a:off x="267284" y="2279892"/>
            <a:ext cx="9176967" cy="830997"/>
          </a:xfrm>
          <a:prstGeom prst="rect">
            <a:avLst/>
          </a:prstGeom>
          <a:noFill/>
        </p:spPr>
        <p:txBody>
          <a:bodyPr wrap="square">
            <a:spAutoFit/>
          </a:bodyPr>
          <a:lstStyle/>
          <a:p>
            <a:r>
              <a:rPr lang="vi-VN" sz="2400" b="0" i="0" dirty="0">
                <a:solidFill>
                  <a:srgbClr val="202124"/>
                </a:solidFill>
                <a:effectLst/>
                <a:latin typeface="+mj-lt"/>
              </a:rPr>
              <a:t>Trong tình huống 1, vì sao cơ quan thuế không chấp nhận đề nghị được nộp chậm</a:t>
            </a:r>
            <a:r>
              <a:rPr lang="en-US" sz="2400" b="0" i="0" dirty="0">
                <a:solidFill>
                  <a:srgbClr val="202124"/>
                </a:solidFill>
                <a:effectLst/>
                <a:latin typeface="+mj-lt"/>
              </a:rPr>
              <a:t> </a:t>
            </a:r>
            <a:r>
              <a:rPr lang="vi-VN" sz="2400" b="0" i="0" dirty="0">
                <a:solidFill>
                  <a:srgbClr val="202124"/>
                </a:solidFill>
                <a:effectLst/>
                <a:latin typeface="+mj-lt"/>
              </a:rPr>
              <a:t>thuế của bà V?</a:t>
            </a:r>
            <a:endParaRPr lang="en-US" sz="2400" dirty="0">
              <a:latin typeface="+mj-lt"/>
            </a:endParaRPr>
          </a:p>
        </p:txBody>
      </p:sp>
      <p:sp>
        <p:nvSpPr>
          <p:cNvPr id="6" name="Rectangle 5">
            <a:extLst>
              <a:ext uri="{FF2B5EF4-FFF2-40B4-BE49-F238E27FC236}">
                <a16:creationId xmlns:a16="http://schemas.microsoft.com/office/drawing/2014/main" id="{0D5BAE17-045D-6B4A-70CF-BA76F01878A4}"/>
              </a:ext>
            </a:extLst>
          </p:cNvPr>
          <p:cNvSpPr>
            <a:spLocks noChangeArrowheads="1"/>
          </p:cNvSpPr>
          <p:nvPr/>
        </p:nvSpPr>
        <p:spPr bwMode="auto">
          <a:xfrm>
            <a:off x="326193" y="3448146"/>
            <a:ext cx="8829761" cy="136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defTabSz="914400">
              <a:lnSpc>
                <a:spcPct val="130000"/>
              </a:lnSpc>
              <a:buClr>
                <a:schemeClr val="folHlink"/>
              </a:buClr>
              <a:buFont typeface="Wingdings" panose="05000000000000000000" pitchFamily="2" charset="2"/>
              <a:buNone/>
            </a:pPr>
            <a:r>
              <a:rPr lang="en-US" altLang="en-US" sz="2200" b="1" dirty="0" err="1">
                <a:solidFill>
                  <a:srgbClr val="FF0000"/>
                </a:solidFill>
                <a:latin typeface="Times New Roman" panose="02020603050405020304" pitchFamily="18" charset="0"/>
                <a:cs typeface="Times New Roman" panose="02020603050405020304" pitchFamily="18" charset="0"/>
              </a:rPr>
              <a:t>Thuế</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một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khoản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nộp</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sách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nước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bắt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buộc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của</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tổ</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chức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hộ</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gia</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hộ</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kinh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doanh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cá</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theo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quy</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định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của</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các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thuế</a:t>
            </a:r>
            <a:r>
              <a:rPr lang="vi-VN"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nhằm</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sử</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dụng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cho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mục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đích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công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cộng</a:t>
            </a:r>
            <a:endParaRPr lang="en-US" altLang="en-US" sz="2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7D9D719-418C-1829-5E56-73AEDBDE645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82966" y="2206256"/>
            <a:ext cx="2134837" cy="312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9">
            <a:extLst>
              <a:ext uri="{FF2B5EF4-FFF2-40B4-BE49-F238E27FC236}">
                <a16:creationId xmlns:a16="http://schemas.microsoft.com/office/drawing/2014/main" id="{181E6542-9306-8D9E-F02B-6B9EB4036832}"/>
              </a:ext>
            </a:extLst>
          </p:cNvPr>
          <p:cNvSpPr txBox="1">
            <a:spLocks noChangeArrowheads="1"/>
          </p:cNvSpPr>
          <p:nvPr/>
        </p:nvSpPr>
        <p:spPr bwMode="black">
          <a:xfrm>
            <a:off x="267284" y="4970724"/>
            <a:ext cx="93156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4556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9128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3700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1827213" indent="1588" algn="l" defTabSz="912813"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en-US" sz="2200" b="1" dirty="0">
                <a:latin typeface="Times New Roman" panose="02020603050405020304" pitchFamily="18" charset="0"/>
                <a:cs typeface="Times New Roman" panose="02020603050405020304" pitchFamily="18" charset="0"/>
              </a:rPr>
              <a:t>Nghĩa vụ của công dân nộp thuế</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theo</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luật</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Quản</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lí</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thuế</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năm</a:t>
            </a:r>
            <a:r>
              <a:rPr lang="en-US" altLang="en-US" sz="2200" b="1" dirty="0">
                <a:latin typeface="Times New Roman" panose="02020603050405020304" pitchFamily="18" charset="0"/>
                <a:cs typeface="Times New Roman" panose="02020603050405020304" pitchFamily="18" charset="0"/>
              </a:rPr>
              <a:t> 2019 (</a:t>
            </a:r>
            <a:r>
              <a:rPr lang="en-US" altLang="en-US" sz="2200" b="1" dirty="0" err="1">
                <a:latin typeface="Times New Roman" panose="02020603050405020304" pitchFamily="18" charset="0"/>
                <a:cs typeface="Times New Roman" panose="02020603050405020304" pitchFamily="18" charset="0"/>
              </a:rPr>
              <a:t>Điều</a:t>
            </a:r>
            <a:r>
              <a:rPr lang="en-US" altLang="en-US" sz="2200" b="1" dirty="0">
                <a:latin typeface="Times New Roman" panose="02020603050405020304" pitchFamily="18" charset="0"/>
                <a:cs typeface="Times New Roman" panose="02020603050405020304" pitchFamily="18" charset="0"/>
              </a:rPr>
              <a:t> 17)</a:t>
            </a:r>
            <a:r>
              <a:rPr lang="vi-VN" altLang="en-US" sz="2200" b="1" dirty="0">
                <a:latin typeface="Times New Roman" panose="02020603050405020304" pitchFamily="18" charset="0"/>
                <a:cs typeface="Times New Roman" panose="02020603050405020304" pitchFamily="18" charset="0"/>
              </a:rPr>
              <a:t>: </a:t>
            </a:r>
            <a:r>
              <a:rPr kumimoji="0" lang="vi-VN" altLang="en-US" sz="22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Nộp tiền thuế, tiền chậm nộp, tiền phạt đầy đủ, đúng thời hạn, đúng địa điểm.</a:t>
            </a:r>
          </a:p>
        </p:txBody>
      </p:sp>
      <p:sp>
        <p:nvSpPr>
          <p:cNvPr id="11" name="Rectangle: Rounded Corners 10">
            <a:extLst>
              <a:ext uri="{FF2B5EF4-FFF2-40B4-BE49-F238E27FC236}">
                <a16:creationId xmlns:a16="http://schemas.microsoft.com/office/drawing/2014/main" id="{633D9D45-8B62-1D5E-A32D-E1D3E1C94878}"/>
              </a:ext>
            </a:extLst>
          </p:cNvPr>
          <p:cNvSpPr/>
          <p:nvPr/>
        </p:nvSpPr>
        <p:spPr>
          <a:xfrm>
            <a:off x="742069" y="5809957"/>
            <a:ext cx="3133227" cy="729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Quy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luật</a:t>
            </a:r>
            <a:endParaRPr lang="en-US" sz="22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D424BDDE-F341-C0FF-9295-45598CD95F6D}"/>
              </a:ext>
            </a:extLst>
          </p:cNvPr>
          <p:cNvSpPr/>
          <p:nvPr/>
        </p:nvSpPr>
        <p:spPr>
          <a:xfrm>
            <a:off x="4489352" y="6047650"/>
            <a:ext cx="2746716" cy="298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46E9650-6B87-EFDF-C66F-0C622192D08E}"/>
              </a:ext>
            </a:extLst>
          </p:cNvPr>
          <p:cNvSpPr/>
          <p:nvPr/>
        </p:nvSpPr>
        <p:spPr>
          <a:xfrm>
            <a:off x="8118166" y="5778080"/>
            <a:ext cx="3133227" cy="729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endParaRPr lang="en-US" sz="2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7C4D250-CD29-6639-02D2-6C04129683FB}"/>
              </a:ext>
            </a:extLst>
          </p:cNvPr>
          <p:cNvSpPr txBox="1"/>
          <p:nvPr/>
        </p:nvSpPr>
        <p:spPr>
          <a:xfrm>
            <a:off x="4433246" y="6324467"/>
            <a:ext cx="2802822" cy="430887"/>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741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1" grpId="0" animBg="1"/>
      <p:bldP spid="12"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BEE61E-EC13-D5A0-B7D5-FC296738B0CD}"/>
              </a:ext>
            </a:extLst>
          </p:cNvPr>
          <p:cNvSpPr txBox="1"/>
          <p:nvPr/>
        </p:nvSpPr>
        <p:spPr>
          <a:xfrm>
            <a:off x="137158" y="411206"/>
            <a:ext cx="11904787" cy="2308324"/>
          </a:xfrm>
          <a:prstGeom prst="rect">
            <a:avLst/>
          </a:prstGeom>
          <a:noFill/>
        </p:spPr>
        <p:txBody>
          <a:bodyPr wrap="square">
            <a:spAutoFit/>
          </a:bodyPr>
          <a:lstStyle/>
          <a:p>
            <a:pPr algn="just"/>
            <a:r>
              <a:rPr lang="vi-VN" sz="2400" b="1" i="1" dirty="0">
                <a:solidFill>
                  <a:schemeClr val="accent1"/>
                </a:solidFill>
                <a:effectLst/>
                <a:latin typeface="Times New Roman" panose="02020603050405020304" pitchFamily="18" charset="0"/>
                <a:cs typeface="Times New Roman" panose="02020603050405020304" pitchFamily="18" charset="0"/>
              </a:rPr>
              <a:t>Tình huống 2. </a:t>
            </a:r>
            <a:r>
              <a:rPr lang="vi-VN" sz="2400" b="0" i="0" dirty="0">
                <a:solidFill>
                  <a:srgbClr val="202124"/>
                </a:solidFill>
                <a:effectLst/>
                <a:latin typeface="Times New Roman" panose="02020603050405020304" pitchFamily="18" charset="0"/>
                <a:cs typeface="Times New Roman" panose="02020603050405020304" pitchFamily="18" charset="0"/>
              </a:rPr>
              <a:t>Năm nay Q, P và K đều đủ 17 tuổi, đều thuộc diện đăng kí nghĩa</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vụ quân sự, theo quy định của Luật Nghĩa vụ quân sự. Q và P đã thực hiện xong việc</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b="0" i="0" dirty="0">
                <a:solidFill>
                  <a:srgbClr val="202124"/>
                </a:solidFill>
                <a:effectLst/>
                <a:latin typeface="Times New Roman" panose="02020603050405020304" pitchFamily="18" charset="0"/>
                <a:cs typeface="Times New Roman" panose="02020603050405020304" pitchFamily="18" charset="0"/>
              </a:rPr>
              <a:t>đăng kí, còn K thì cho rằng bố của K là nhà kinh doanh thành đạt, đã nộp nhiều tiền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thuế cho Nhà nước, nên K được miễn đăng kí. Thấy vậy, Q nói với K: Bố của cậu nộp</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thuế là thực hiện nghĩa vụ thuế của người kinh doanh, còn cậu cũng như chúng mình</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đều phải thực hiện đăng kí nghĩa vụ quân sự, thực hiện đúng nghĩa vụ công dân, không</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phân biệt</a:t>
            </a:r>
            <a:r>
              <a:rPr lang="en-US" sz="2400" b="0" i="0" dirty="0">
                <a:solidFill>
                  <a:srgbClr val="202124"/>
                </a:solidFill>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6E7951-8AC4-B065-1AC3-DCACCAA80475}"/>
              </a:ext>
            </a:extLst>
          </p:cNvPr>
          <p:cNvSpPr txBox="1"/>
          <p:nvPr/>
        </p:nvSpPr>
        <p:spPr>
          <a:xfrm>
            <a:off x="2467707" y="2803994"/>
            <a:ext cx="9724293" cy="461665"/>
          </a:xfrm>
          <a:prstGeom prst="rect">
            <a:avLst/>
          </a:prstGeom>
          <a:noFill/>
        </p:spPr>
        <p:txBody>
          <a:bodyPr wrap="square">
            <a:spAutoFit/>
          </a:bodyPr>
          <a:lstStyle/>
          <a:p>
            <a:r>
              <a:rPr lang="vi-VN" sz="2400" b="0" i="0" dirty="0">
                <a:solidFill>
                  <a:srgbClr val="202124"/>
                </a:solidFill>
                <a:effectLst/>
                <a:latin typeface="Times New Roman" panose="02020603050405020304" pitchFamily="18" charset="0"/>
                <a:cs typeface="Times New Roman" panose="02020603050405020304" pitchFamily="18" charset="0"/>
              </a:rPr>
              <a:t>Em đồng ý với ý kiến của bạn </a:t>
            </a:r>
            <a:r>
              <a:rPr lang="en-US" sz="2400" b="0" i="0" dirty="0">
                <a:solidFill>
                  <a:srgbClr val="202124"/>
                </a:solidFill>
                <a:effectLst/>
                <a:latin typeface="Times New Roman" panose="02020603050405020304" pitchFamily="18" charset="0"/>
                <a:cs typeface="Times New Roman" panose="02020603050405020304" pitchFamily="18" charset="0"/>
              </a:rPr>
              <a:t>Q</a:t>
            </a:r>
            <a:r>
              <a:rPr lang="vi-VN" sz="2400" b="0" i="0" dirty="0">
                <a:solidFill>
                  <a:srgbClr val="202124"/>
                </a:solidFill>
                <a:effectLst/>
                <a:latin typeface="Times New Roman" panose="02020603050405020304" pitchFamily="18" charset="0"/>
                <a:cs typeface="Times New Roman" panose="02020603050405020304" pitchFamily="18" charset="0"/>
              </a:rPr>
              <a:t> hay ban K trong tình huống 2? Vì sao?</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59A80F2-4B76-9412-94F2-1F02B4DB3727}"/>
              </a:ext>
            </a:extLst>
          </p:cNvPr>
          <p:cNvSpPr txBox="1"/>
          <p:nvPr/>
        </p:nvSpPr>
        <p:spPr>
          <a:xfrm>
            <a:off x="403859" y="3350124"/>
            <a:ext cx="11384281"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2015: “</a:t>
            </a:r>
            <a:r>
              <a:rPr lang="vi-VN" sz="2400" b="0" i="0" dirty="0">
                <a:effectLst/>
                <a:latin typeface="Times New Roman" panose="02020603050405020304" pitchFamily="18" charset="0"/>
                <a:cs typeface="Times New Roman" panose="02020603050405020304" pitchFamily="18" charset="0"/>
              </a:rPr>
              <a:t>Công dân trong độ tuổi thực hiện nghĩa vụ quân sự, không phân biệt dân tộc, thành phần xã hội, tín ngưỡng, tôn giáo, trình độ học vấn, nghề nghiệp, nơi cư trú phải thực hiện nghĩa vụ quân sự theo quy định của Luật này.</a:t>
            </a:r>
            <a:r>
              <a:rPr lang="en-US" sz="2400" b="0" i="0" dirty="0">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6BA910C-5EC7-65CC-E724-0D92A864FA63}"/>
              </a:ext>
            </a:extLst>
          </p:cNvPr>
          <p:cNvSpPr txBox="1"/>
          <p:nvPr/>
        </p:nvSpPr>
        <p:spPr>
          <a:xfrm>
            <a:off x="1474761" y="4919784"/>
            <a:ext cx="10567184" cy="461665"/>
          </a:xfrm>
          <a:prstGeom prst="rect">
            <a:avLst/>
          </a:prstGeom>
          <a:solidFill>
            <a:schemeClr val="tx2">
              <a:lumMod val="20000"/>
              <a:lumOff val="80000"/>
            </a:schemeClr>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thuế</a:t>
            </a:r>
            <a:endParaRPr lang="en-US" sz="2400" dirty="0">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D6414FDD-90FC-AD87-D23A-56F4A3E1547D}"/>
              </a:ext>
            </a:extLst>
          </p:cNvPr>
          <p:cNvSpPr/>
          <p:nvPr/>
        </p:nvSpPr>
        <p:spPr>
          <a:xfrm>
            <a:off x="253218" y="5528603"/>
            <a:ext cx="85813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007773-97B4-8746-B939-2550625FB65A}"/>
              </a:ext>
            </a:extLst>
          </p:cNvPr>
          <p:cNvSpPr txBox="1"/>
          <p:nvPr/>
        </p:nvSpPr>
        <p:spPr>
          <a:xfrm>
            <a:off x="1474761" y="5381449"/>
            <a:ext cx="10567183" cy="1200329"/>
          </a:xfrm>
          <a:prstGeom prst="rect">
            <a:avLst/>
          </a:prstGeom>
          <a:solidFill>
            <a:schemeClr val="accent2">
              <a:lumMod val="60000"/>
              <a:lumOff val="40000"/>
            </a:schemeClr>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K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K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NVQS</a:t>
            </a:r>
            <a:r>
              <a:rPr lang="en-US" sz="2400" dirty="0">
                <a:latin typeface="Times New Roman" panose="02020603050405020304" pitchFamily="18" charset="0"/>
                <a:cs typeface="Times New Roman" panose="02020603050405020304" pitchFamily="18" charset="0"/>
                <a:sym typeface="Wingdings" panose="05000000000000000000" pitchFamily="2" charset="2"/>
              </a:rPr>
              <a:t> K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tuổi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2400" dirty="0">
                <a:latin typeface="Times New Roman" panose="02020603050405020304" pitchFamily="18" charset="0"/>
                <a:cs typeface="Times New Roman" panose="02020603050405020304" pitchFamily="18" charset="0"/>
                <a:sym typeface="Wingdings" panose="05000000000000000000" pitchFamily="2" charset="2"/>
              </a:rPr>
              <a:t> NVQS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đăng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luật</a:t>
            </a:r>
            <a:r>
              <a:rPr lang="en-US" sz="2400" dirty="0">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400" dirty="0">
                <a:latin typeface="Times New Roman" panose="02020603050405020304" pitchFamily="18" charset="0"/>
                <a:cs typeface="Times New Roman" panose="02020603050405020304" pitchFamily="18" charset="0"/>
                <a:sym typeface="Wingdings" panose="05000000000000000000" pitchFamily="2" charset="2"/>
              </a:rPr>
              <a:t> ý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a:latin typeface="Times New Roman" panose="02020603050405020304" pitchFamily="18" charset="0"/>
                <a:cs typeface="Times New Roman" panose="02020603050405020304" pitchFamily="18" charset="0"/>
                <a:sym typeface="Wingdings" panose="05000000000000000000" pitchFamily="2" charset="2"/>
              </a:rPr>
              <a:t> ý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kiến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bạn</a:t>
            </a:r>
            <a:r>
              <a:rPr lang="en-US" sz="2400" dirty="0">
                <a:latin typeface="Times New Roman" panose="02020603050405020304" pitchFamily="18" charset="0"/>
                <a:cs typeface="Times New Roman" panose="02020603050405020304" pitchFamily="18" charset="0"/>
                <a:sym typeface="Wingdings" panose="05000000000000000000" pitchFamily="2" charset="2"/>
              </a:rPr>
              <a:t> Q</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59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4757E0A-E856-E717-6DDB-69ED490F1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55" y="494418"/>
            <a:ext cx="4057025" cy="5869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698B8B-2168-6500-6811-402B2F11202F}"/>
              </a:ext>
            </a:extLst>
          </p:cNvPr>
          <p:cNvSpPr txBox="1"/>
          <p:nvPr/>
        </p:nvSpPr>
        <p:spPr>
          <a:xfrm>
            <a:off x="6095999" y="237535"/>
            <a:ext cx="4211546" cy="461665"/>
          </a:xfrm>
          <a:prstGeom prst="rect">
            <a:avLst/>
          </a:prstGeom>
          <a:solidFill>
            <a:srgbClr val="FFFF00"/>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ĐIỀU 16 – HIẾN PHÁP 2013</a:t>
            </a:r>
          </a:p>
        </p:txBody>
      </p:sp>
      <p:sp>
        <p:nvSpPr>
          <p:cNvPr id="4" name="TextBox 3">
            <a:extLst>
              <a:ext uri="{FF2B5EF4-FFF2-40B4-BE49-F238E27FC236}">
                <a16:creationId xmlns:a16="http://schemas.microsoft.com/office/drawing/2014/main" id="{BBB30DEE-4C65-A26D-2C7A-76F1B62C5AF4}"/>
              </a:ext>
            </a:extLst>
          </p:cNvPr>
          <p:cNvSpPr txBox="1"/>
          <p:nvPr/>
        </p:nvSpPr>
        <p:spPr>
          <a:xfrm>
            <a:off x="4746350" y="903925"/>
            <a:ext cx="7336345" cy="1354217"/>
          </a:xfrm>
          <a:prstGeom prst="rect">
            <a:avLst/>
          </a:prstGeom>
          <a:noFill/>
          <a:ln>
            <a:solidFill>
              <a:schemeClr val="tx1"/>
            </a:solidFill>
          </a:ln>
        </p:spPr>
        <p:txBody>
          <a:bodyPr wrap="square">
            <a:spAutoFit/>
          </a:bodyPr>
          <a:lstStyle/>
          <a:p>
            <a:pPr>
              <a:spcBef>
                <a:spcPts val="600"/>
              </a:spcBef>
              <a:spcAft>
                <a:spcPts val="600"/>
              </a:spcAft>
            </a:pPr>
            <a:r>
              <a:rPr lang="vi-VN" sz="2400" dirty="0">
                <a:solidFill>
                  <a:srgbClr val="000000"/>
                </a:solidFill>
                <a:latin typeface="Times New Roman" panose="02020603050405020304" pitchFamily="18" charset="0"/>
                <a:cs typeface="Times New Roman" panose="02020603050405020304" pitchFamily="18" charset="0"/>
              </a:rPr>
              <a:t>1. Mọi người đều bình đẳng trước pháp luật.</a:t>
            </a:r>
          </a:p>
          <a:p>
            <a:pPr>
              <a:spcBef>
                <a:spcPts val="600"/>
              </a:spcBef>
              <a:spcAft>
                <a:spcPts val="600"/>
              </a:spcAft>
            </a:pPr>
            <a:r>
              <a:rPr lang="vi-VN" sz="2400" dirty="0">
                <a:solidFill>
                  <a:srgbClr val="000000"/>
                </a:solidFill>
                <a:latin typeface="Times New Roman" panose="02020603050405020304" pitchFamily="18" charset="0"/>
                <a:cs typeface="Times New Roman" panose="02020603050405020304" pitchFamily="18" charset="0"/>
              </a:rPr>
              <a:t>2. Không ai bị phân biệt đối xử trong đời sống chính trị, dân sự, kinh tế, văn hóa, xã hội.</a:t>
            </a:r>
          </a:p>
        </p:txBody>
      </p:sp>
      <p:sp>
        <p:nvSpPr>
          <p:cNvPr id="7" name="Cloud Callout 15">
            <a:extLst>
              <a:ext uri="{FF2B5EF4-FFF2-40B4-BE49-F238E27FC236}">
                <a16:creationId xmlns:a16="http://schemas.microsoft.com/office/drawing/2014/main" id="{07B41ED5-9141-DD86-56A3-E74F8C56F4DB}"/>
              </a:ext>
            </a:extLst>
          </p:cNvPr>
          <p:cNvSpPr/>
          <p:nvPr/>
        </p:nvSpPr>
        <p:spPr>
          <a:xfrm rot="786089">
            <a:off x="6745952" y="2220055"/>
            <a:ext cx="5507737" cy="3839143"/>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chia </a:t>
            </a:r>
            <a:r>
              <a:rPr lang="en-US" sz="2200" dirty="0" err="1">
                <a:latin typeface="Times New Roman" panose="02020603050405020304" pitchFamily="18" charset="0"/>
                <a:cs typeface="Times New Roman" panose="02020603050405020304" pitchFamily="18" charset="0"/>
              </a:rPr>
              <a:t>sẻ</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luật</a:t>
            </a:r>
            <a:endParaRPr lang="en-US" sz="2200" dirty="0">
              <a:latin typeface="Times New Roman" panose="02020603050405020304" pitchFamily="18" charset="0"/>
              <a:cs typeface="Times New Roman" panose="02020603050405020304" pitchFamily="18" charset="0"/>
            </a:endParaRPr>
          </a:p>
        </p:txBody>
      </p:sp>
      <p:pic>
        <p:nvPicPr>
          <p:cNvPr id="3" name="Graphic 2">
            <a:extLst>
              <a:ext uri="{FF2B5EF4-FFF2-40B4-BE49-F238E27FC236}">
                <a16:creationId xmlns:a16="http://schemas.microsoft.com/office/drawing/2014/main" id="{0A288BA2-A2F2-464F-9261-43F38EB5565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62693" y="3269891"/>
            <a:ext cx="2493589" cy="3363579"/>
          </a:xfrm>
          <a:prstGeom prst="rect">
            <a:avLst/>
          </a:prstGeom>
        </p:spPr>
      </p:pic>
    </p:spTree>
    <p:extLst>
      <p:ext uri="{BB962C8B-B14F-4D97-AF65-F5344CB8AC3E}">
        <p14:creationId xmlns:p14="http://schemas.microsoft.com/office/powerpoint/2010/main" val="237374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linds(horizont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6BEAD3-15FA-E2E8-502D-525CE7AF67D0}"/>
              </a:ext>
            </a:extLst>
          </p:cNvPr>
          <p:cNvSpPr/>
          <p:nvPr/>
        </p:nvSpPr>
        <p:spPr>
          <a:xfrm>
            <a:off x="422031" y="576773"/>
            <a:ext cx="3773237" cy="104100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1, 2</a:t>
            </a:r>
          </a:p>
        </p:txBody>
      </p:sp>
      <p:sp>
        <p:nvSpPr>
          <p:cNvPr id="3" name="Rectangle: Rounded Corners 2">
            <a:extLst>
              <a:ext uri="{FF2B5EF4-FFF2-40B4-BE49-F238E27FC236}">
                <a16:creationId xmlns:a16="http://schemas.microsoft.com/office/drawing/2014/main" id="{50A42E0C-F8D7-BB45-1BB6-37D52DF202BF}"/>
              </a:ext>
            </a:extLst>
          </p:cNvPr>
          <p:cNvSpPr/>
          <p:nvPr/>
        </p:nvSpPr>
        <p:spPr>
          <a:xfrm>
            <a:off x="269675" y="2241924"/>
            <a:ext cx="3874807" cy="10129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1, 2</a:t>
            </a:r>
          </a:p>
        </p:txBody>
      </p:sp>
      <p:cxnSp>
        <p:nvCxnSpPr>
          <p:cNvPr id="5" name="Straight Arrow Connector 4">
            <a:extLst>
              <a:ext uri="{FF2B5EF4-FFF2-40B4-BE49-F238E27FC236}">
                <a16:creationId xmlns:a16="http://schemas.microsoft.com/office/drawing/2014/main" id="{FF346401-3EB9-95B8-C30E-4EEB30EF0447}"/>
              </a:ext>
            </a:extLst>
          </p:cNvPr>
          <p:cNvCxnSpPr>
            <a:cxnSpLocks/>
            <a:stCxn id="2" idx="3"/>
            <a:endCxn id="7" idx="2"/>
          </p:cNvCxnSpPr>
          <p:nvPr/>
        </p:nvCxnSpPr>
        <p:spPr>
          <a:xfrm>
            <a:off x="4195268" y="1097278"/>
            <a:ext cx="1600621" cy="7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280775B-4C77-40AD-5892-6443B3317E34}"/>
              </a:ext>
            </a:extLst>
          </p:cNvPr>
          <p:cNvSpPr/>
          <p:nvPr/>
        </p:nvSpPr>
        <p:spPr>
          <a:xfrm>
            <a:off x="5795889" y="379824"/>
            <a:ext cx="3365274" cy="14489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endParaRPr lang="en-US" sz="24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0B1336E-8755-9A5E-91E2-D7F7A0B47793}"/>
              </a:ext>
            </a:extLst>
          </p:cNvPr>
          <p:cNvCxnSpPr>
            <a:cxnSpLocks/>
            <a:stCxn id="3" idx="3"/>
            <a:endCxn id="10" idx="2"/>
          </p:cNvCxnSpPr>
          <p:nvPr/>
        </p:nvCxnSpPr>
        <p:spPr>
          <a:xfrm flipV="1">
            <a:off x="4144482" y="2736165"/>
            <a:ext cx="1651407" cy="12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916239C-30FD-C410-DC3D-8F7E1FD8E643}"/>
              </a:ext>
            </a:extLst>
          </p:cNvPr>
          <p:cNvSpPr/>
          <p:nvPr/>
        </p:nvSpPr>
        <p:spPr>
          <a:xfrm>
            <a:off x="5795889" y="2011678"/>
            <a:ext cx="3365274" cy="14489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solidFill>
                <a:latin typeface="Times New Roman" panose="02020603050405020304" pitchFamily="18" charset="0"/>
                <a:cs typeface="Times New Roman" panose="02020603050405020304" pitchFamily="18" charset="0"/>
              </a:rPr>
              <a:t>Nghĩa</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vụ</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của</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công</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dân</a:t>
            </a:r>
            <a:endParaRPr lang="en-US" sz="2400" dirty="0">
              <a:solidFill>
                <a:schemeClr val="accent1"/>
              </a:solidFill>
              <a:latin typeface="Times New Roman" panose="02020603050405020304" pitchFamily="18" charset="0"/>
              <a:cs typeface="Times New Roman" panose="02020603050405020304" pitchFamily="18" charset="0"/>
            </a:endParaRPr>
          </a:p>
        </p:txBody>
      </p:sp>
      <p:sp>
        <p:nvSpPr>
          <p:cNvPr id="15" name="Right Brace 14">
            <a:extLst>
              <a:ext uri="{FF2B5EF4-FFF2-40B4-BE49-F238E27FC236}">
                <a16:creationId xmlns:a16="http://schemas.microsoft.com/office/drawing/2014/main" id="{6951BD3D-6227-36BB-BBD8-E92C5C0CB94D}"/>
              </a:ext>
            </a:extLst>
          </p:cNvPr>
          <p:cNvSpPr/>
          <p:nvPr/>
        </p:nvSpPr>
        <p:spPr>
          <a:xfrm>
            <a:off x="9161163" y="1097278"/>
            <a:ext cx="193852" cy="16986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205F1FB-F7B8-005C-9436-B5BD3BBFDC19}"/>
              </a:ext>
            </a:extLst>
          </p:cNvPr>
          <p:cNvSpPr/>
          <p:nvPr/>
        </p:nvSpPr>
        <p:spPr>
          <a:xfrm>
            <a:off x="9777046" y="379824"/>
            <a:ext cx="2094493" cy="29225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vụ</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4">
            <a:extLst>
              <a:ext uri="{FF2B5EF4-FFF2-40B4-BE49-F238E27FC236}">
                <a16:creationId xmlns:a16="http://schemas.microsoft.com/office/drawing/2014/main" id="{DD922859-CFF4-8417-5CF7-ADA19AC15614}"/>
              </a:ext>
            </a:extLst>
          </p:cNvPr>
          <p:cNvSpPr/>
          <p:nvPr/>
        </p:nvSpPr>
        <p:spPr>
          <a:xfrm>
            <a:off x="2207079" y="3713927"/>
            <a:ext cx="9231149" cy="1687273"/>
          </a:xfrm>
          <a:prstGeom prst="roundRect">
            <a:avLst/>
          </a:prstGeom>
          <a:solidFill>
            <a:schemeClr val="accent2"/>
          </a:solidFill>
          <a:effectLst>
            <a:reflection blurRad="6350" stA="50000" endA="300" endPos="38500" dist="508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Công dân bình đẳng về quyền và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có nghĩa là bình đẳng về hưởng quyền và làm nghĩa vụ trước Nhà nước và xã hội theo quy định của pháp luật</a:t>
            </a:r>
          </a:p>
          <a:p>
            <a:pPr algn="ctr"/>
            <a:r>
              <a:rPr lang="en-US" sz="2200" dirty="0">
                <a:latin typeface="Times New Roman" panose="02020603050405020304" pitchFamily="18" charset="0"/>
                <a:cs typeface="Times New Roman" panose="02020603050405020304" pitchFamily="18" charset="0"/>
              </a:rPr>
              <a:t>Quyền của công dân không tách rời nghĩa vụ của công dân.</a:t>
            </a:r>
          </a:p>
        </p:txBody>
      </p:sp>
      <p:sp>
        <p:nvSpPr>
          <p:cNvPr id="18" name="Rectangle 17">
            <a:extLst>
              <a:ext uri="{FF2B5EF4-FFF2-40B4-BE49-F238E27FC236}">
                <a16:creationId xmlns:a16="http://schemas.microsoft.com/office/drawing/2014/main" id="{10420256-399A-8945-A3B7-543590D4F884}"/>
              </a:ext>
            </a:extLst>
          </p:cNvPr>
          <p:cNvSpPr/>
          <p:nvPr/>
        </p:nvSpPr>
        <p:spPr>
          <a:xfrm>
            <a:off x="320461" y="4408829"/>
            <a:ext cx="2008883" cy="584775"/>
          </a:xfrm>
          <a:prstGeom prst="rect">
            <a:avLst/>
          </a:prstGeom>
        </p:spPr>
        <p:txBody>
          <a:bodyPr wrap="none">
            <a:spAutoFit/>
          </a:bodyPr>
          <a:lstStyle/>
          <a:p>
            <a:r>
              <a:rPr lang="en-US" sz="3200" dirty="0">
                <a:solidFill>
                  <a:schemeClr val="accent1"/>
                </a:solidFill>
                <a:latin typeface="Times New Roman" panose="02020603050405020304" pitchFamily="18" charset="0"/>
                <a:cs typeface="Times New Roman" panose="02020603050405020304" pitchFamily="18" charset="0"/>
              </a:rPr>
              <a:t>Khái niệm </a:t>
            </a:r>
          </a:p>
        </p:txBody>
      </p:sp>
      <p:sp>
        <p:nvSpPr>
          <p:cNvPr id="20" name="Rounded Rectangle 5">
            <a:extLst>
              <a:ext uri="{FF2B5EF4-FFF2-40B4-BE49-F238E27FC236}">
                <a16:creationId xmlns:a16="http://schemas.microsoft.com/office/drawing/2014/main" id="{BE04CC8B-7A2F-8ADA-9F57-82404BB6D343}"/>
              </a:ext>
            </a:extLst>
          </p:cNvPr>
          <p:cNvSpPr/>
          <p:nvPr/>
        </p:nvSpPr>
        <p:spPr>
          <a:xfrm>
            <a:off x="6369840" y="5422304"/>
            <a:ext cx="5068388" cy="1315651"/>
          </a:xfrm>
          <a:prstGeom prst="roundRect">
            <a:avLst/>
          </a:prstGeom>
          <a:solidFill>
            <a:srgbClr val="5AB1AF">
              <a:lumMod val="50000"/>
            </a:srgbClr>
          </a:solidFill>
          <a:ln w="12700" cap="flat" cmpd="sng" algn="ctr">
            <a:solidFill>
              <a:srgbClr val="75CFD9">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x-none" sz="2400" b="0" i="0" u="none" strike="noStrike" kern="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VD: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x-none" sz="2400" b="0" i="0" u="none" strike="noStrike" kern="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ĐI HỌC =&gt; NỘP HỌC PHÍ</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x-none" sz="2400" b="0" i="0" u="none" strike="noStrike" kern="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KINH DOANH =&gt; ĐÓNG THUẾ</a:t>
            </a:r>
          </a:p>
        </p:txBody>
      </p:sp>
    </p:spTree>
    <p:extLst>
      <p:ext uri="{BB962C8B-B14F-4D97-AF65-F5344CB8AC3E}">
        <p14:creationId xmlns:p14="http://schemas.microsoft.com/office/powerpoint/2010/main" val="288524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 calcmode="lin" valueType="num">
                                      <p:cBhvr>
                                        <p:cTn id="62" dur="1000" fill="hold"/>
                                        <p:tgtEl>
                                          <p:spTgt spid="17"/>
                                        </p:tgtEl>
                                        <p:attrNameLst>
                                          <p:attrName>style.rotation</p:attrName>
                                        </p:attrNameLst>
                                      </p:cBhvr>
                                      <p:tavLst>
                                        <p:tav tm="0">
                                          <p:val>
                                            <p:fltVal val="90"/>
                                          </p:val>
                                        </p:tav>
                                        <p:tav tm="100000">
                                          <p:val>
                                            <p:fltVal val="0"/>
                                          </p:val>
                                        </p:tav>
                                      </p:tavLst>
                                    </p:anim>
                                    <p:animEffect transition="in" filter="fade">
                                      <p:cBhvr>
                                        <p:cTn id="63" dur="1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0" grpId="0" animBg="1"/>
      <p:bldP spid="15" grpId="0" animBg="1"/>
      <p:bldP spid="16" grpId="0" animBg="1"/>
      <p:bldP spid="17" grpId="0" animBg="1"/>
      <p:bldP spid="18"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2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sz="2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1"/>
            <a:ext cx="12176278" cy="6858001"/>
          </a:xfrm>
          <a:prstGeom prst="rect">
            <a:avLst/>
          </a:prstGeom>
        </p:spPr>
      </p:pic>
      <p:sp>
        <p:nvSpPr>
          <p:cNvPr id="5" name="TextBox 4"/>
          <p:cNvSpPr txBox="1"/>
          <p:nvPr/>
        </p:nvSpPr>
        <p:spPr>
          <a:xfrm>
            <a:off x="736979" y="365125"/>
            <a:ext cx="7096836" cy="523220"/>
          </a:xfrm>
          <a:prstGeom prst="rect">
            <a:avLst/>
          </a:prstGeom>
          <a:noFill/>
        </p:spPr>
        <p:txBody>
          <a:bodyPr wrap="square" rtlCol="0">
            <a:spAutoFit/>
          </a:bodyPr>
          <a:lstStyle/>
          <a:p>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Công</a:t>
            </a:r>
            <a:r>
              <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rPr>
              <a:t> dân bình đẳng </a:t>
            </a:r>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về</a:t>
            </a:r>
            <a:r>
              <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quyền</a:t>
            </a:r>
            <a:r>
              <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nghĩa</a:t>
            </a:r>
            <a:r>
              <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20000"/>
                    <a:lumOff val="80000"/>
                  </a:schemeClr>
                </a:solidFill>
                <a:latin typeface="Times New Roman" panose="02020603050405020304" pitchFamily="18" charset="0"/>
                <a:cs typeface="Times New Roman" panose="02020603050405020304" pitchFamily="18" charset="0"/>
              </a:rPr>
              <a:t>vụ</a:t>
            </a:r>
            <a:endParaRPr lang="en-US" sz="2800" b="1" dirty="0">
              <a:solidFill>
                <a:schemeClr val="accent4">
                  <a:lumMod val="20000"/>
                  <a:lumOff val="8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2853440" y="5088621"/>
            <a:ext cx="9220836" cy="11079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vi-VN" sz="2200" dirty="0">
                <a:solidFill>
                  <a:schemeClr val="tx1"/>
                </a:solidFill>
                <a:latin typeface="Times New Roman" panose="02020603050405020304" pitchFamily="18" charset="0"/>
                <a:cs typeface="Times New Roman" panose="02020603050405020304" pitchFamily="18" charset="0"/>
              </a:rPr>
              <a:t>Theo quan điểm của Chủ tịch Hồ Chí Minh, quyền con người không thể tách rời quyền của dân tộc </a:t>
            </a:r>
            <a:r>
              <a:rPr lang="en-US"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Tất cả các dân tộc trên thế giới, đều sinh ra bình đẳng; dân tộc nào cũng có quyền sống, quyền sung sướng và quyền tự do</a:t>
            </a:r>
            <a:r>
              <a:rPr lang="en-US" sz="2200" dirty="0">
                <a:solidFill>
                  <a:schemeClr val="tx1"/>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8764137" y="468179"/>
            <a:ext cx="2715905" cy="694401"/>
          </a:xfrm>
          <a:prstGeom prst="roundRect">
            <a:avLst/>
          </a:prstGeom>
          <a:solidFill>
            <a:schemeClr val="accent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Chính trị</a:t>
            </a:r>
          </a:p>
        </p:txBody>
      </p:sp>
      <p:sp>
        <p:nvSpPr>
          <p:cNvPr id="11" name="Rounded Rectangle 10"/>
          <p:cNvSpPr/>
          <p:nvPr/>
        </p:nvSpPr>
        <p:spPr>
          <a:xfrm>
            <a:off x="8647094" y="1385655"/>
            <a:ext cx="2715905" cy="694401"/>
          </a:xfrm>
          <a:prstGeom prst="round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Kinh tế - Xã hội</a:t>
            </a:r>
          </a:p>
        </p:txBody>
      </p:sp>
      <p:sp>
        <p:nvSpPr>
          <p:cNvPr id="12" name="Rounded Rectangle 11"/>
          <p:cNvSpPr/>
          <p:nvPr/>
        </p:nvSpPr>
        <p:spPr>
          <a:xfrm>
            <a:off x="8442343" y="2304324"/>
            <a:ext cx="2715905" cy="694401"/>
          </a:xfrm>
          <a:prstGeom prst="round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Văn hóa – xã hội</a:t>
            </a:r>
          </a:p>
        </p:txBody>
      </p:sp>
      <p:sp>
        <p:nvSpPr>
          <p:cNvPr id="13" name="Rounded Rectangle 12"/>
          <p:cNvSpPr/>
          <p:nvPr/>
        </p:nvSpPr>
        <p:spPr>
          <a:xfrm>
            <a:off x="8161023" y="3222993"/>
            <a:ext cx="2715905" cy="694401"/>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Các quyền dân chủ và tự do cá nhân</a:t>
            </a:r>
          </a:p>
        </p:txBody>
      </p:sp>
      <p:sp>
        <p:nvSpPr>
          <p:cNvPr id="15" name="Rounded Rectangle 14"/>
          <p:cNvSpPr/>
          <p:nvPr/>
        </p:nvSpPr>
        <p:spPr>
          <a:xfrm>
            <a:off x="334939" y="815380"/>
            <a:ext cx="7498876" cy="1687273"/>
          </a:xfrm>
          <a:prstGeom prst="roundRect">
            <a:avLst/>
          </a:prstGeom>
          <a:effectLst>
            <a:reflection blurRad="6350" stA="50000" endA="300" endPos="38500" dist="508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Công dân bình đẳng về quyền và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có nghĩa là bình đẳng về hưởng quyền và làm nghĩa vụ trước Nhà nước và xã hội theo quy định của pháp luật</a:t>
            </a:r>
          </a:p>
          <a:p>
            <a:pPr algn="ctr"/>
            <a:r>
              <a:rPr lang="en-US" sz="2200" dirty="0">
                <a:latin typeface="Times New Roman" panose="02020603050405020304" pitchFamily="18" charset="0"/>
                <a:cs typeface="Times New Roman" panose="02020603050405020304" pitchFamily="18" charset="0"/>
              </a:rPr>
              <a:t>Quyền của công dân không tách rời nghĩa vụ của công dân.</a:t>
            </a:r>
          </a:p>
        </p:txBody>
      </p:sp>
      <p:sp>
        <p:nvSpPr>
          <p:cNvPr id="16" name="Cloud Callout 15"/>
          <p:cNvSpPr/>
          <p:nvPr/>
        </p:nvSpPr>
        <p:spPr>
          <a:xfrm rot="566410">
            <a:off x="1808328" y="1358924"/>
            <a:ext cx="4954137" cy="3453258"/>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Theo em, công dân có những quyền cơ bản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105" b="95580" l="9845" r="89119">
                        <a14:foregroundMark x1="27461" y1="38674" x2="27461" y2="38674"/>
                        <a14:foregroundMark x1="29016" y1="34254" x2="29016" y2="34254"/>
                        <a14:foregroundMark x1="30052" y1="33149" x2="27979" y2="54696"/>
                        <a14:foregroundMark x1="23834" y1="33149" x2="21762" y2="26519"/>
                        <a14:foregroundMark x1="25907" y1="32044" x2="18135" y2="44199"/>
                        <a14:foregroundMark x1="26425" y1="34807" x2="18135" y2="51381"/>
                        <a14:foregroundMark x1="27979" y1="51934" x2="23316" y2="61326"/>
                        <a14:foregroundMark x1="29016" y1="63536" x2="22280" y2="76796"/>
                        <a14:foregroundMark x1="22280" y1="87845" x2="15026" y2="90055"/>
                        <a14:foregroundMark x1="21244" y1="51381" x2="14508" y2="52486"/>
                        <a14:foregroundMark x1="14508" y1="50829" x2="15026" y2="45856"/>
                        <a14:foregroundMark x1="28497" y1="26519" x2="33161" y2="32597"/>
                        <a14:foregroundMark x1="26425" y1="27072" x2="34715" y2="29834"/>
                        <a14:foregroundMark x1="32642" y1="37569" x2="32642" y2="37569"/>
                        <a14:foregroundMark x1="29016" y1="51381" x2="29016" y2="51381"/>
                        <a14:foregroundMark x1="16062" y1="54696" x2="16062" y2="54696"/>
                        <a14:foregroundMark x1="15026" y1="53591" x2="15026" y2="53591"/>
                        <a14:foregroundMark x1="13990" y1="47514" x2="13990" y2="47514"/>
                        <a14:foregroundMark x1="19171" y1="44199" x2="19171" y2="44199"/>
                        <a14:foregroundMark x1="19171" y1="44199" x2="19171" y2="44199"/>
                        <a14:foregroundMark x1="26943" y1="34254" x2="26943" y2="34254"/>
                        <a14:foregroundMark x1="26943" y1="30387" x2="26943" y2="30387"/>
                        <a14:foregroundMark x1="32642" y1="29282" x2="32642" y2="29282"/>
                        <a14:foregroundMark x1="28497" y1="28729" x2="28497" y2="28729"/>
                      </a14:backgroundRemoval>
                    </a14:imgEffect>
                  </a14:imgLayer>
                </a14:imgProps>
              </a:ext>
            </a:extLst>
          </a:blip>
          <a:stretch>
            <a:fillRect/>
          </a:stretch>
        </p:blipFill>
        <p:spPr>
          <a:xfrm>
            <a:off x="585715" y="3668455"/>
            <a:ext cx="2630769" cy="2635477"/>
          </a:xfrm>
          <a:prstGeom prst="rect">
            <a:avLst/>
          </a:prstGeom>
        </p:spPr>
      </p:pic>
    </p:spTree>
    <p:extLst>
      <p:ext uri="{BB962C8B-B14F-4D97-AF65-F5344CB8AC3E}">
        <p14:creationId xmlns:p14="http://schemas.microsoft.com/office/powerpoint/2010/main" val="10803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ppt_w</p:attrName>
                                        </p:attrNameLst>
                                      </p:cBhvr>
                                      <p:tavLst>
                                        <p:tav tm="0" fmla="#ppt_w*sin(2.5*pi*$)">
                                          <p:val>
                                            <p:fltVal val="0"/>
                                          </p:val>
                                        </p:tav>
                                        <p:tav tm="100000">
                                          <p:val>
                                            <p:fltVal val="1"/>
                                          </p:val>
                                        </p:tav>
                                      </p:tavLst>
                                    </p:anim>
                                    <p:anim calcmode="lin" valueType="num">
                                      <p:cBhvr>
                                        <p:cTn id="3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0" grpId="0" animBg="1"/>
      <p:bldP spid="11" grpId="0" animBg="1"/>
      <p:bldP spid="12" grpId="0" animBg="1"/>
      <p:bldP spid="13" grpId="0" animBg="1"/>
      <p:bldP spid="15" grpId="0" animBg="1"/>
      <p:bldP spid="15" grpId="1"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5722" y="0"/>
            <a:ext cx="12176278" cy="6858001"/>
          </a:xfrm>
          <a:prstGeom prst="rect">
            <a:avLst/>
          </a:prstGeom>
        </p:spPr>
      </p:pic>
      <p:graphicFrame>
        <p:nvGraphicFramePr>
          <p:cNvPr id="14" name="Diagram 13"/>
          <p:cNvGraphicFramePr/>
          <p:nvPr/>
        </p:nvGraphicFramePr>
        <p:xfrm>
          <a:off x="2372524" y="754743"/>
          <a:ext cx="7233313" cy="4913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39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2" y="0"/>
            <a:ext cx="12176278" cy="6858001"/>
          </a:xfrm>
          <a:prstGeom prst="rect">
            <a:avLst/>
          </a:prstGeom>
        </p:spPr>
      </p:pic>
      <p:graphicFrame>
        <p:nvGraphicFramePr>
          <p:cNvPr id="5" name="Diagram 4"/>
          <p:cNvGraphicFramePr/>
          <p:nvPr/>
        </p:nvGraphicFramePr>
        <p:xfrm>
          <a:off x="-579273" y="217561"/>
          <a:ext cx="7018631" cy="4285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5229168" y="943276"/>
          <a:ext cx="7253026" cy="44612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667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722" y="0"/>
            <a:ext cx="12176278" cy="6858001"/>
          </a:xfrm>
          <a:prstGeom prst="rect">
            <a:avLst/>
          </a:prstGeom>
        </p:spPr>
      </p:pic>
      <p:graphicFrame>
        <p:nvGraphicFramePr>
          <p:cNvPr id="7" name="Diagram 6"/>
          <p:cNvGraphicFramePr/>
          <p:nvPr/>
        </p:nvGraphicFramePr>
        <p:xfrm>
          <a:off x="1624301" y="514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90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976765" y="276082"/>
            <a:ext cx="744697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dirty="0">
                <a:solidFill>
                  <a:schemeClr val="accent2">
                    <a:lumMod val="50000"/>
                  </a:schemeClr>
                </a:solidFill>
                <a:latin typeface="Calibri" panose="020F0502020204030204" pitchFamily="34" charset="0"/>
                <a:cs typeface="Times New Roman" panose="02020603050405020304" pitchFamily="18" charset="0"/>
              </a:rPr>
              <a:t>“</a:t>
            </a:r>
            <a:r>
              <a:rPr lang="en-US" altLang="vi-VN" dirty="0" err="1">
                <a:solidFill>
                  <a:schemeClr val="accent2">
                    <a:lumMod val="50000"/>
                  </a:schemeClr>
                </a:solidFill>
                <a:latin typeface="Calibri" panose="020F0502020204030204" pitchFamily="34" charset="0"/>
                <a:cs typeface="Times New Roman" panose="02020603050405020304" pitchFamily="18" charset="0"/>
              </a:rPr>
              <a:t>Trong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cuộc</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Tổng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tuyển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cử</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hễ</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là</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người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muốn</a:t>
            </a:r>
            <a:r>
              <a:rPr lang="en-US" altLang="vi-VN" dirty="0">
                <a:solidFill>
                  <a:schemeClr val="accent2">
                    <a:lumMod val="50000"/>
                  </a:schemeClr>
                </a:solidFill>
                <a:latin typeface="Calibri" panose="020F0502020204030204" pitchFamily="34" charset="0"/>
                <a:cs typeface="Times New Roman" panose="02020603050405020304" pitchFamily="18" charset="0"/>
              </a:rPr>
              <a:t> lo </a:t>
            </a:r>
            <a:r>
              <a:rPr lang="en-US" altLang="vi-VN" dirty="0" err="1">
                <a:solidFill>
                  <a:schemeClr val="accent2">
                    <a:lumMod val="50000"/>
                  </a:schemeClr>
                </a:solidFill>
                <a:latin typeface="Calibri" panose="020F0502020204030204" pitchFamily="34" charset="0"/>
                <a:cs typeface="Times New Roman" panose="02020603050405020304" pitchFamily="18" charset="0"/>
              </a:rPr>
              <a:t>việc</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nước</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thì</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đều</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có</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quyền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ra</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ứng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cử</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hễ</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là</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công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dân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thì</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đều</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có</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quyền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bầu</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cử</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Không</a:t>
            </a:r>
            <a:r>
              <a:rPr lang="en-US" altLang="vi-VN" dirty="0">
                <a:solidFill>
                  <a:schemeClr val="accent2">
                    <a:lumMod val="50000"/>
                  </a:schemeClr>
                </a:solidFill>
                <a:latin typeface="Calibri" panose="020F0502020204030204" pitchFamily="34" charset="0"/>
                <a:cs typeface="Times New Roman" panose="02020603050405020304" pitchFamily="18" charset="0"/>
              </a:rPr>
              <a:t> chia </a:t>
            </a:r>
            <a:r>
              <a:rPr lang="en-US" altLang="vi-VN" dirty="0" err="1">
                <a:solidFill>
                  <a:schemeClr val="accent2">
                    <a:lumMod val="50000"/>
                  </a:schemeClr>
                </a:solidFill>
                <a:latin typeface="Calibri" panose="020F0502020204030204" pitchFamily="34" charset="0"/>
                <a:cs typeface="Times New Roman" panose="02020603050405020304" pitchFamily="18" charset="0"/>
              </a:rPr>
              <a:t>gái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trai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giàu</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nghèo</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tôn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giáo</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nòi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giống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giai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cấp</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đảng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phái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hễ</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là</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công</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dân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Việt</a:t>
            </a:r>
            <a:r>
              <a:rPr lang="en-US" altLang="vi-VN" dirty="0">
                <a:solidFill>
                  <a:schemeClr val="accent2">
                    <a:lumMod val="50000"/>
                  </a:schemeClr>
                </a:solidFill>
                <a:latin typeface="Calibri" panose="020F0502020204030204" pitchFamily="34" charset="0"/>
                <a:cs typeface="Times New Roman" panose="02020603050405020304" pitchFamily="18" charset="0"/>
              </a:rPr>
              <a:t> Nam </a:t>
            </a:r>
            <a:r>
              <a:rPr lang="en-US" altLang="vi-VN" dirty="0" err="1">
                <a:solidFill>
                  <a:schemeClr val="accent2">
                    <a:lumMod val="50000"/>
                  </a:schemeClr>
                </a:solidFill>
                <a:latin typeface="Calibri" panose="020F0502020204030204" pitchFamily="34" charset="0"/>
                <a:cs typeface="Times New Roman" panose="02020603050405020304" pitchFamily="18" charset="0"/>
              </a:rPr>
              <a:t>thì</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đều</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có</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hai</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quyền</a:t>
            </a:r>
            <a:r>
              <a:rPr lang="en-US" altLang="vi-VN" dirty="0">
                <a:solidFill>
                  <a:schemeClr val="accent2">
                    <a:lumMod val="50000"/>
                  </a:schemeClr>
                </a:solidFill>
                <a:latin typeface="Calibri" panose="020F0502020204030204" pitchFamily="34" charset="0"/>
                <a:cs typeface="Times New Roman" panose="02020603050405020304" pitchFamily="18" charset="0"/>
              </a:rPr>
              <a:t> </a:t>
            </a:r>
            <a:r>
              <a:rPr lang="en-US" altLang="vi-VN" dirty="0" err="1">
                <a:solidFill>
                  <a:schemeClr val="accent2">
                    <a:lumMod val="50000"/>
                  </a:schemeClr>
                </a:solidFill>
                <a:latin typeface="Calibri" panose="020F0502020204030204" pitchFamily="34" charset="0"/>
                <a:cs typeface="Times New Roman" panose="02020603050405020304" pitchFamily="18" charset="0"/>
              </a:rPr>
              <a:t>đó</a:t>
            </a:r>
            <a:r>
              <a:rPr lang="en-US" altLang="vi-VN" dirty="0">
                <a:solidFill>
                  <a:schemeClr val="accent2">
                    <a:lumMod val="50000"/>
                  </a:schemeClr>
                </a:solidFill>
                <a:latin typeface="Calibri" panose="020F0502020204030204" pitchFamily="34" charset="0"/>
                <a:cs typeface="Times New Roman" panose="02020603050405020304" pitchFamily="18" charset="0"/>
              </a:rPr>
              <a:t>”</a:t>
            </a:r>
          </a:p>
        </p:txBody>
      </p:sp>
      <p:sp>
        <p:nvSpPr>
          <p:cNvPr id="12" name="AutoShape 9"/>
          <p:cNvSpPr>
            <a:spLocks noChangeArrowheads="1"/>
          </p:cNvSpPr>
          <p:nvPr/>
        </p:nvSpPr>
        <p:spPr bwMode="auto">
          <a:xfrm>
            <a:off x="3156048" y="3429000"/>
            <a:ext cx="8458200" cy="2007311"/>
          </a:xfrm>
          <a:prstGeom prst="horizontalScroll">
            <a:avLst>
              <a:gd name="adj" fmla="val 12500"/>
            </a:avLst>
          </a:prstGeom>
          <a:solidFill>
            <a:schemeClr val="accent2">
              <a:lumMod val="50000"/>
            </a:schemeClr>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vi-VN" sz="2800" dirty="0">
              <a:solidFill>
                <a:schemeClr val="bg1"/>
              </a:solidFill>
              <a:latin typeface="Calibri" panose="020F0502020204030204" pitchFamily="34" charset="0"/>
              <a:cs typeface="Times New Roman" panose="02020603050405020304" pitchFamily="18" charset="0"/>
            </a:endParaRPr>
          </a:p>
          <a:p>
            <a:pPr algn="ctr" eaLnBrk="1" hangingPunct="1">
              <a:spcBef>
                <a:spcPct val="0"/>
              </a:spcBef>
              <a:buFontTx/>
              <a:buNone/>
            </a:pPr>
            <a:r>
              <a:rPr lang="en-US" altLang="vi-VN" sz="2800" dirty="0" err="1">
                <a:solidFill>
                  <a:schemeClr val="bg1"/>
                </a:solidFill>
                <a:latin typeface="Calibri" panose="020F0502020204030204" pitchFamily="34" charset="0"/>
                <a:cs typeface="Times New Roman" panose="02020603050405020304" pitchFamily="18" charset="0"/>
              </a:rPr>
              <a:t>Em</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hiểu</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như</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thế</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nào</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về</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quyền</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bình</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đẳng</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của</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công</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dân</a:t>
            </a:r>
            <a:r>
              <a:rPr lang="en-US" altLang="vi-VN" sz="2800" dirty="0">
                <a:solidFill>
                  <a:schemeClr val="bg1"/>
                </a:solidFill>
                <a:latin typeface="Calibri" panose="020F0502020204030204" pitchFamily="34" charset="0"/>
                <a:cs typeface="Times New Roman" panose="02020603050405020304" pitchFamily="18" charset="0"/>
              </a:rPr>
              <a:t> </a:t>
            </a:r>
          </a:p>
          <a:p>
            <a:pPr algn="ctr" eaLnBrk="1" hangingPunct="1">
              <a:spcBef>
                <a:spcPct val="0"/>
              </a:spcBef>
              <a:buFontTx/>
              <a:buNone/>
            </a:pPr>
            <a:r>
              <a:rPr lang="en-US" altLang="vi-VN" sz="2800" dirty="0" err="1">
                <a:solidFill>
                  <a:schemeClr val="bg1"/>
                </a:solidFill>
                <a:latin typeface="Calibri" panose="020F0502020204030204" pitchFamily="34" charset="0"/>
                <a:cs typeface="Times New Roman" panose="02020603050405020304" pitchFamily="18" charset="0"/>
              </a:rPr>
              <a:t>trong</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lời</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tuyên</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bố</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trên</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của</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Chủ</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tịch</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Hồ</a:t>
            </a:r>
            <a:r>
              <a:rPr lang="en-US" altLang="vi-VN" sz="2800" dirty="0">
                <a:solidFill>
                  <a:schemeClr val="bg1"/>
                </a:solidFill>
                <a:latin typeface="Calibri" panose="020F0502020204030204" pitchFamily="34" charset="0"/>
                <a:cs typeface="Times New Roman" panose="02020603050405020304" pitchFamily="18" charset="0"/>
              </a:rPr>
              <a:t> </a:t>
            </a:r>
            <a:r>
              <a:rPr lang="en-US" altLang="vi-VN" sz="2800" dirty="0" err="1">
                <a:solidFill>
                  <a:schemeClr val="bg1"/>
                </a:solidFill>
                <a:latin typeface="Calibri" panose="020F0502020204030204" pitchFamily="34" charset="0"/>
                <a:cs typeface="Times New Roman" panose="02020603050405020304" pitchFamily="18" charset="0"/>
              </a:rPr>
              <a:t>Chí</a:t>
            </a:r>
            <a:r>
              <a:rPr lang="en-US" altLang="vi-VN" sz="2800" dirty="0">
                <a:solidFill>
                  <a:schemeClr val="bg1"/>
                </a:solidFill>
                <a:latin typeface="Calibri" panose="020F0502020204030204" pitchFamily="34" charset="0"/>
                <a:cs typeface="Times New Roman" panose="02020603050405020304" pitchFamily="18" charset="0"/>
              </a:rPr>
              <a:t> Minh?</a:t>
            </a:r>
          </a:p>
          <a:p>
            <a:pPr algn="ctr" eaLnBrk="1" hangingPunct="1">
              <a:spcBef>
                <a:spcPct val="0"/>
              </a:spcBef>
              <a:buFontTx/>
              <a:buNone/>
            </a:pPr>
            <a:endParaRPr lang="en-US" altLang="vi-VN" sz="2800" dirty="0">
              <a:solidFill>
                <a:schemeClr val="bg1"/>
              </a:solidFill>
              <a:latin typeface="Calibri" panose="020F0502020204030204" pitchFamily="34" charset="0"/>
            </a:endParaRPr>
          </a:p>
        </p:txBody>
      </p:sp>
      <p:pic>
        <p:nvPicPr>
          <p:cNvPr id="16" name="Picture 4" descr="images1386939_BacHo_CMS[1]"/>
          <p:cNvPicPr>
            <a:picLocks noChangeAspect="1" noChangeArrowheads="1"/>
          </p:cNvPicPr>
          <p:nvPr/>
        </p:nvPicPr>
        <p:blipFill rotWithShape="1">
          <a:blip r:embed="rId4">
            <a:extLst>
              <a:ext uri="{28A0092B-C50C-407E-A947-70E740481C1C}">
                <a14:useLocalDpi xmlns:a14="http://schemas.microsoft.com/office/drawing/2010/main" val="0"/>
              </a:ext>
            </a:extLst>
          </a:blip>
          <a:srcRect l="2709" t="3887" r="4151" b="3887"/>
          <a:stretch/>
        </p:blipFill>
        <p:spPr bwMode="auto">
          <a:xfrm>
            <a:off x="577752" y="276081"/>
            <a:ext cx="3177915" cy="35394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D9730-97E3-8181-728F-F4D19B2F5968}"/>
              </a:ext>
            </a:extLst>
          </p:cNvPr>
          <p:cNvSpPr/>
          <p:nvPr/>
        </p:nvSpPr>
        <p:spPr>
          <a:xfrm>
            <a:off x="1500554" y="3668150"/>
            <a:ext cx="10479454" cy="2766406"/>
          </a:xfrm>
          <a:prstGeom prst="rect">
            <a:avLst/>
          </a:prstGeom>
          <a:solidFill>
            <a:srgbClr val="F6D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202124"/>
                </a:solidFill>
                <a:effectLst/>
                <a:latin typeface="Times New Roman" panose="02020603050405020304" pitchFamily="18" charset="0"/>
                <a:cs typeface="Times New Roman" panose="02020603050405020304" pitchFamily="18" charset="0"/>
              </a:rPr>
              <a:t>Công dân bình đẳng về quyền. Bất kì công dân nào nếu có đủ điều kiện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theo quy định của pháp luật đều được hưởng</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các quyền công dân như quyền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bầu cử, ứng cử, quyền khiếu nại, tố cáo, quyền tự do ngôn luận, báo chí và</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tiếp cận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thông tin, quyền tự do tín ngưỡng và tôn giáo, quyền sở hữu tài</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sản, quyền tự do kinh doanh, quyền học tập, quyền được đảm bảo an sinh</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xã hội,...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7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2" y="0"/>
            <a:ext cx="12176278" cy="6858001"/>
          </a:xfrm>
          <a:prstGeom prst="rect">
            <a:avLst/>
          </a:prstGeom>
        </p:spPr>
      </p:pic>
      <p:pic>
        <p:nvPicPr>
          <p:cNvPr id="5" name="Picture 4"/>
          <p:cNvPicPr>
            <a:picLocks noChangeAspect="1"/>
          </p:cNvPicPr>
          <p:nvPr/>
        </p:nvPicPr>
        <p:blipFill>
          <a:blip r:embed="rId3"/>
          <a:stretch>
            <a:fillRect/>
          </a:stretch>
        </p:blipFill>
        <p:spPr>
          <a:xfrm>
            <a:off x="336646" y="3699859"/>
            <a:ext cx="2652215" cy="2399623"/>
          </a:xfrm>
          <a:prstGeom prst="ellipse">
            <a:avLst/>
          </a:prstGeom>
          <a:ln>
            <a:noFill/>
          </a:ln>
          <a:effectLst>
            <a:softEdge rad="112500"/>
          </a:effectLst>
        </p:spPr>
      </p:pic>
      <p:sp>
        <p:nvSpPr>
          <p:cNvPr id="6" name="Cloud Callout 5"/>
          <p:cNvSpPr/>
          <p:nvPr/>
        </p:nvSpPr>
        <p:spPr>
          <a:xfrm>
            <a:off x="1508009" y="1533702"/>
            <a:ext cx="4831308" cy="2579427"/>
          </a:xfrm>
          <a:prstGeom prst="cloudCallou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Theo các em, công dân có những nghĩa vụ nào</a:t>
            </a:r>
          </a:p>
        </p:txBody>
      </p:sp>
      <p:sp>
        <p:nvSpPr>
          <p:cNvPr id="3" name="Oval 2"/>
          <p:cNvSpPr/>
          <p:nvPr/>
        </p:nvSpPr>
        <p:spPr>
          <a:xfrm>
            <a:off x="6795874" y="564958"/>
            <a:ext cx="4364034" cy="34710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Nghĩa vụ của công dân tương ứng với các quyền của nhà nước: Trung thành với Tổ quốc, bảo vệ Tổ quốc, lao động học tập, đóng thuế và lao động công ích, tuân theo Hiến pháp và pháp luật.</a:t>
            </a:r>
          </a:p>
        </p:txBody>
      </p:sp>
      <p:sp>
        <p:nvSpPr>
          <p:cNvPr id="7" name="Hexagon 6"/>
          <p:cNvSpPr/>
          <p:nvPr/>
        </p:nvSpPr>
        <p:spPr>
          <a:xfrm>
            <a:off x="4002981" y="3977077"/>
            <a:ext cx="2852382" cy="2258458"/>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Quyền của công dân không tách rời nghĩa vụ của công dân</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893" r="100000"/>
                    </a14:imgEffect>
                  </a14:imgLayer>
                </a14:imgProps>
              </a:ext>
              <a:ext uri="{28A0092B-C50C-407E-A947-70E740481C1C}">
                <a14:useLocalDpi xmlns:a14="http://schemas.microsoft.com/office/drawing/2010/main" val="0"/>
              </a:ext>
            </a:extLst>
          </a:blip>
          <a:stretch>
            <a:fillRect/>
          </a:stretch>
        </p:blipFill>
        <p:spPr>
          <a:xfrm>
            <a:off x="7824408" y="-189785"/>
            <a:ext cx="2652215" cy="1184025"/>
          </a:xfrm>
          <a:prstGeom prst="rect">
            <a:avLst/>
          </a:prstGeom>
        </p:spPr>
      </p:pic>
      <p:sp>
        <p:nvSpPr>
          <p:cNvPr id="8" name="TextBox 7">
            <a:extLst>
              <a:ext uri="{FF2B5EF4-FFF2-40B4-BE49-F238E27FC236}">
                <a16:creationId xmlns:a16="http://schemas.microsoft.com/office/drawing/2014/main" id="{432FCE49-C3BB-761C-BAA0-426617D79672}"/>
              </a:ext>
            </a:extLst>
          </p:cNvPr>
          <p:cNvSpPr txBox="1"/>
          <p:nvPr/>
        </p:nvSpPr>
        <p:spPr>
          <a:xfrm>
            <a:off x="6971517" y="4269269"/>
            <a:ext cx="4597141" cy="1938992"/>
          </a:xfrm>
          <a:prstGeom prst="rect">
            <a:avLst/>
          </a:prstGeom>
          <a:solidFill>
            <a:schemeClr val="bg1"/>
          </a:solidFill>
        </p:spPr>
        <p:txBody>
          <a:bodyPr wrap="square">
            <a:spAutoFit/>
          </a:bodyPr>
          <a:lstStyle/>
          <a:p>
            <a:pPr algn="just"/>
            <a:r>
              <a:rPr lang="vi-VN" sz="2400" b="0" i="0" dirty="0">
                <a:solidFill>
                  <a:srgbClr val="202124"/>
                </a:solidFill>
                <a:effectLst/>
                <a:latin typeface="Times New Roman" panose="02020603050405020304" pitchFamily="18" charset="0"/>
                <a:cs typeface="Times New Roman" panose="02020603050405020304" pitchFamily="18" charset="0"/>
              </a:rPr>
              <a:t>Công dân bình đẳng về nghĩa vụ như tuân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theo Hiến pháp và pháp luật,</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nghĩa vụ bảo</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vệ Tổ quốc, nghĩa vụ bảo vệ môi trường,</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nghĩa vụ nộp thuế,...</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43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22" y="27296"/>
            <a:ext cx="12176278" cy="6858001"/>
          </a:xfrm>
          <a:prstGeom prst="rect">
            <a:avLst/>
          </a:prstGeom>
        </p:spPr>
      </p:pic>
      <p:sp>
        <p:nvSpPr>
          <p:cNvPr id="5" name="Round Same Side Corner Rectangle 4"/>
          <p:cNvSpPr/>
          <p:nvPr/>
        </p:nvSpPr>
        <p:spPr>
          <a:xfrm>
            <a:off x="3734712" y="351840"/>
            <a:ext cx="4856436" cy="928048"/>
          </a:xfrm>
          <a:prstGeom prst="round2Same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Công dân bình đẳng về quyền và nghĩa vụ</a:t>
            </a:r>
          </a:p>
        </p:txBody>
      </p:sp>
      <p:sp>
        <p:nvSpPr>
          <p:cNvPr id="10" name="Rounded Rectangle 9"/>
          <p:cNvSpPr/>
          <p:nvPr/>
        </p:nvSpPr>
        <p:spPr>
          <a:xfrm>
            <a:off x="1153551" y="1607636"/>
            <a:ext cx="4356452" cy="140571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Mọi công dân đều được hưởng quyền và phải thực hiện nghĩa vụ của mình</a:t>
            </a:r>
          </a:p>
        </p:txBody>
      </p:sp>
      <p:sp>
        <p:nvSpPr>
          <p:cNvPr id="11" name="Rounded Rectangle 10"/>
          <p:cNvSpPr/>
          <p:nvPr/>
        </p:nvSpPr>
        <p:spPr>
          <a:xfrm>
            <a:off x="5919127" y="1604433"/>
            <a:ext cx="5794767" cy="156867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Times New Roman" panose="02020603050405020304" pitchFamily="18" charset="0"/>
                <a:cs typeface="Times New Roman" panose="02020603050405020304" pitchFamily="18" charset="0"/>
              </a:rPr>
              <a:t>Quyền và nghĩa vụ công dân không bị phân biệt bởi dân tộc, giới tính, tôn giáo, giàu nghèo, thành phần và địa vị </a:t>
            </a:r>
            <a:r>
              <a:rPr lang="en-US" sz="2000" dirty="0" err="1">
                <a:solidFill>
                  <a:schemeClr val="tx1"/>
                </a:solidFill>
                <a:latin typeface="Times New Roman" panose="02020603050405020304" pitchFamily="18" charset="0"/>
                <a:cs typeface="Times New Roman" panose="02020603050405020304" pitchFamily="18" charset="0"/>
              </a:rPr>
              <a:t>xã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hội</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Pháp luật không thừa</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nhận đặc quyền, đặc lợi của bất kì đối tượng, tầng lớp nào.</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451556" y="4172523"/>
            <a:ext cx="3342522" cy="2113654"/>
          </a:xfrm>
          <a:prstGeom prst="rect">
            <a:avLst/>
          </a:prstGeom>
        </p:spPr>
      </p:pic>
      <p:sp>
        <p:nvSpPr>
          <p:cNvPr id="13" name="Oval 12"/>
          <p:cNvSpPr/>
          <p:nvPr/>
        </p:nvSpPr>
        <p:spPr>
          <a:xfrm>
            <a:off x="3993864" y="5126849"/>
            <a:ext cx="286604" cy="2050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95512" y="4809000"/>
            <a:ext cx="522181" cy="3322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3210076">
            <a:off x="8316736" y="1062688"/>
            <a:ext cx="532263" cy="5868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ight Arrow 18"/>
          <p:cNvSpPr/>
          <p:nvPr/>
        </p:nvSpPr>
        <p:spPr>
          <a:xfrm rot="8161116">
            <a:off x="3475772" y="1047022"/>
            <a:ext cx="532263" cy="5868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ounded Rectangle 19"/>
          <p:cNvSpPr/>
          <p:nvPr/>
        </p:nvSpPr>
        <p:spPr>
          <a:xfrm>
            <a:off x="5223741" y="3983360"/>
            <a:ext cx="6644063" cy="222068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Trong lớp học của em: có bạn được miễn giảm học phí, có bạn được lĩnh học bổng, có bạn được tham gia đội tuyển học sinh giỏi quốc gia, tham gia giao lưu văn hóa, có bạn </a:t>
            </a:r>
            <a:r>
              <a:rPr lang="en-US" dirty="0" err="1">
                <a:solidFill>
                  <a:schemeClr val="tx1"/>
                </a:solidFill>
                <a:latin typeface="Times New Roman" panose="02020603050405020304" pitchFamily="18" charset="0"/>
                <a:cs typeface="Times New Roman" panose="02020603050405020304" pitchFamily="18" charset="0"/>
              </a:rPr>
              <a:t>thì</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bạn nam đủ 17 tuổi thì phải đăng kí nghĩa vụ quân sự, các bạn nữ thì không.</a:t>
            </a:r>
          </a:p>
          <a:p>
            <a:pPr algn="ctr"/>
            <a:r>
              <a:rPr lang="en-US" b="1" dirty="0">
                <a:solidFill>
                  <a:schemeClr val="tx1"/>
                </a:solidFill>
                <a:latin typeface="Times New Roman" panose="02020603050405020304" pitchFamily="18" charset="0"/>
                <a:cs typeface="Times New Roman" panose="02020603050405020304" pitchFamily="18" charset="0"/>
              </a:rPr>
              <a:t>Trường hợp trên có mâu thuẫn quyền bình đẳng không</a:t>
            </a:r>
            <a:r>
              <a:rPr lang="en-US" b="1" dirty="0">
                <a:solidFill>
                  <a:schemeClr val="tx1"/>
                </a:solidFill>
              </a:rPr>
              <a:t>?</a:t>
            </a:r>
          </a:p>
        </p:txBody>
      </p:sp>
      <p:sp>
        <p:nvSpPr>
          <p:cNvPr id="21" name="Oval 20"/>
          <p:cNvSpPr/>
          <p:nvPr/>
        </p:nvSpPr>
        <p:spPr>
          <a:xfrm>
            <a:off x="5919127" y="3454953"/>
            <a:ext cx="5555067" cy="290533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Trong cùng một điều kiện như nhau, công dân được hưởng quyền và nghĩa vụ như nhau, nhưng mức độ sử dụng quyền và nghĩa vụ tùy thuộc vào khả năng, điều kiện và hoàn cảnh của mỗi người.</a:t>
            </a:r>
          </a:p>
        </p:txBody>
      </p:sp>
    </p:spTree>
    <p:extLst>
      <p:ext uri="{BB962C8B-B14F-4D97-AF65-F5344CB8AC3E}">
        <p14:creationId xmlns:p14="http://schemas.microsoft.com/office/powerpoint/2010/main" val="97479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0"/>
                                        <p:tgtEl>
                                          <p:spTgt spid="20"/>
                                        </p:tgtEl>
                                        <p:attrNameLst>
                                          <p:attrName>ppt_y</p:attrName>
                                        </p:attrNameLst>
                                      </p:cBhvr>
                                      <p:tavLst>
                                        <p:tav tm="0">
                                          <p:val>
                                            <p:strVal val="ppt_y"/>
                                          </p:val>
                                        </p:tav>
                                        <p:tav tm="100000">
                                          <p:val>
                                            <p:strVal val="ppt_y+.1"/>
                                          </p:val>
                                        </p:tav>
                                      </p:tavLst>
                                    </p:anim>
                                    <p:set>
                                      <p:cBhvr>
                                        <p:cTn id="52" dur="1" fill="hold">
                                          <p:stCondLst>
                                            <p:cond delay="9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animBg="1"/>
      <p:bldP spid="18" grpId="0" animBg="1"/>
      <p:bldP spid="19" grpId="0" animBg="1"/>
      <p:bldP spid="20" grpId="0" animBg="1"/>
      <p:bldP spid="20" grpId="1"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2829" y="-1"/>
            <a:ext cx="12176278" cy="6858001"/>
          </a:xfrm>
          <a:prstGeom prst="rect">
            <a:avLst/>
          </a:prstGeom>
        </p:spPr>
      </p:pic>
      <p:sp>
        <p:nvSpPr>
          <p:cNvPr id="5" name="TextBox 4"/>
          <p:cNvSpPr txBox="1"/>
          <p:nvPr/>
        </p:nvSpPr>
        <p:spPr>
          <a:xfrm>
            <a:off x="1027887" y="867246"/>
            <a:ext cx="5185012"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Mời các em xem đoạn Video: </a:t>
            </a:r>
            <a:r>
              <a:rPr lang="en-US" sz="2000" i="1" dirty="0">
                <a:latin typeface="Times New Roman" panose="02020603050405020304" pitchFamily="18" charset="0"/>
                <a:cs typeface="Times New Roman" panose="02020603050405020304" pitchFamily="18" charset="0"/>
              </a:rPr>
              <a:t>“Chủ tịch nước cũng không có đặc quyền”</a:t>
            </a:r>
            <a:r>
              <a:rPr lang="en-US" sz="2000" dirty="0">
                <a:latin typeface="Times New Roman" panose="02020603050405020304" pitchFamily="18" charset="0"/>
                <a:cs typeface="Times New Roman" panose="02020603050405020304" pitchFamily="18" charset="0"/>
              </a:rPr>
              <a:t> – Bác sống và làm việc theo Hiến pháp và pháp luật.</a:t>
            </a:r>
          </a:p>
        </p:txBody>
      </p:sp>
      <p:pic>
        <p:nvPicPr>
          <p:cNvPr id="6" name="Chủ tịch Nước cũng không có đặc quyền - Những câu chuyện về Bác H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8043" y="1932542"/>
            <a:ext cx="8789159" cy="4017016"/>
          </a:xfrm>
          <a:prstGeom prst="rect">
            <a:avLst/>
          </a:prstGeom>
        </p:spPr>
      </p:pic>
    </p:spTree>
    <p:extLst>
      <p:ext uri="{BB962C8B-B14F-4D97-AF65-F5344CB8AC3E}">
        <p14:creationId xmlns:p14="http://schemas.microsoft.com/office/powerpoint/2010/main" val="31274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28BD82-5977-413D-9DCE-17B3B7CF4291}"/>
              </a:ext>
            </a:extLst>
          </p:cNvPr>
          <p:cNvPicPr>
            <a:picLocks noChangeAspect="1"/>
          </p:cNvPicPr>
          <p:nvPr/>
        </p:nvPicPr>
        <p:blipFill>
          <a:blip r:embed="rId10"/>
          <a:stretch>
            <a:fillRect/>
          </a:stretch>
        </p:blipFill>
        <p:spPr>
          <a:xfrm>
            <a:off x="0" y="0"/>
            <a:ext cx="12192000" cy="6858000"/>
          </a:xfrm>
          <a:prstGeom prst="rect">
            <a:avLst/>
          </a:prstGeom>
        </p:spPr>
      </p:pic>
      <p:sp>
        <p:nvSpPr>
          <p:cNvPr id="7" name="PA_库_文本框 6">
            <a:extLst>
              <a:ext uri="{FF2B5EF4-FFF2-40B4-BE49-F238E27FC236}">
                <a16:creationId xmlns:a16="http://schemas.microsoft.com/office/drawing/2014/main" id="{AEADC0BD-0A14-4917-A009-6041EBA0D3F2}"/>
              </a:ext>
            </a:extLst>
          </p:cNvPr>
          <p:cNvSpPr txBox="1"/>
          <p:nvPr>
            <p:custDataLst>
              <p:tags r:id="rId1"/>
            </p:custDataLst>
          </p:nvPr>
        </p:nvSpPr>
        <p:spPr>
          <a:xfrm>
            <a:off x="4853357" y="945817"/>
            <a:ext cx="1808075" cy="861774"/>
          </a:xfrm>
          <a:prstGeom prst="rect">
            <a:avLst/>
          </a:prstGeom>
          <a:noFill/>
        </p:spPr>
        <p:txBody>
          <a:bodyPr wrap="square" rtlCol="0">
            <a:spAutoFit/>
          </a:bodyPr>
          <a:lstStyle/>
          <a:p>
            <a:pPr algn="ctr"/>
            <a:r>
              <a:rPr lang="en-US" altLang="zh-CN" sz="5000" dirty="0">
                <a:solidFill>
                  <a:srgbClr val="F6D88F"/>
                </a:solidFill>
                <a:latin typeface="Algerian" panose="04020705040A02060702" pitchFamily="82" charset="0"/>
                <a:ea typeface="张海山锐线体简" panose="02000000000000000000" pitchFamily="2" charset="-122"/>
              </a:rPr>
              <a:t>2.</a:t>
            </a:r>
            <a:endParaRPr lang="zh-CN" altLang="en-US" sz="5000" dirty="0">
              <a:solidFill>
                <a:srgbClr val="F6D88F"/>
              </a:solidFill>
              <a:latin typeface="Algerian" panose="04020705040A02060702" pitchFamily="82" charset="0"/>
              <a:ea typeface="张海山锐线体简" panose="02000000000000000000" pitchFamily="2" charset="-122"/>
            </a:endParaRPr>
          </a:p>
        </p:txBody>
      </p:sp>
      <p:sp>
        <p:nvSpPr>
          <p:cNvPr id="11" name="PA_库_等腰三角形 10">
            <a:extLst>
              <a:ext uri="{FF2B5EF4-FFF2-40B4-BE49-F238E27FC236}">
                <a16:creationId xmlns:a16="http://schemas.microsoft.com/office/drawing/2014/main" id="{5376D18F-7D90-4C77-864A-DAA7C76F29A2}"/>
              </a:ext>
            </a:extLst>
          </p:cNvPr>
          <p:cNvSpPr/>
          <p:nvPr>
            <p:custDataLst>
              <p:tags r:id="rId2"/>
            </p:custDataLst>
          </p:nvPr>
        </p:nvSpPr>
        <p:spPr>
          <a:xfrm rot="10800000">
            <a:off x="5920099" y="1242699"/>
            <a:ext cx="351809" cy="303283"/>
          </a:xfrm>
          <a:prstGeom prst="triangle">
            <a:avLst/>
          </a:prstGeom>
          <a:solidFill>
            <a:srgbClr val="CA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29C4878C-5D5A-4412-8A6C-D671702352BD}"/>
              </a:ext>
            </a:extLst>
          </p:cNvPr>
          <p:cNvSpPr txBox="1"/>
          <p:nvPr/>
        </p:nvSpPr>
        <p:spPr>
          <a:xfrm>
            <a:off x="2438161" y="1953549"/>
            <a:ext cx="7863050" cy="2400657"/>
          </a:xfrm>
          <a:prstGeom prst="rect">
            <a:avLst/>
          </a:prstGeom>
          <a:noFill/>
        </p:spPr>
        <p:txBody>
          <a:bodyPr wrap="none" rtlCol="0">
            <a:spAutoFit/>
          </a:bodyPr>
          <a:lstStyle/>
          <a:p>
            <a:pPr algn="ctr"/>
            <a:r>
              <a:rPr lang="en-US" altLang="zh-CN" sz="5000" dirty="0">
                <a:solidFill>
                  <a:srgbClr val="F6D88F"/>
                </a:solidFill>
                <a:latin typeface="Algerian" panose="04020705040A02060702" pitchFamily="82" charset="0"/>
                <a:ea typeface="张海山锐线体简" panose="02000000000000000000" pitchFamily="2" charset="-122"/>
              </a:rPr>
              <a:t>CÔNG DÂN</a:t>
            </a:r>
          </a:p>
          <a:p>
            <a:pPr algn="ctr"/>
            <a:r>
              <a:rPr lang="en-US" altLang="zh-CN" sz="5000" dirty="0">
                <a:solidFill>
                  <a:srgbClr val="F6D88F"/>
                </a:solidFill>
                <a:latin typeface="Algerian" panose="04020705040A02060702" pitchFamily="82" charset="0"/>
                <a:ea typeface="张海山锐线体简" panose="02000000000000000000" pitchFamily="2" charset="-122"/>
              </a:rPr>
              <a:t>BÌNH ĐẲNG </a:t>
            </a:r>
          </a:p>
          <a:p>
            <a:pPr algn="ctr"/>
            <a:r>
              <a:rPr lang="en-US" altLang="zh-CN" sz="5000" dirty="0">
                <a:solidFill>
                  <a:srgbClr val="F6D88F"/>
                </a:solidFill>
                <a:latin typeface="Algerian" panose="04020705040A02060702" pitchFamily="82" charset="0"/>
                <a:ea typeface="张海山锐线体简" panose="02000000000000000000" pitchFamily="2" charset="-122"/>
              </a:rPr>
              <a:t>VỀ TRÁCH NHIỆM PHÁP LÝ</a:t>
            </a:r>
            <a:endParaRPr lang="zh-CN" altLang="en-US" sz="5000" dirty="0">
              <a:solidFill>
                <a:srgbClr val="F6D88F"/>
              </a:solidFill>
              <a:latin typeface="Algerian" panose="04020705040A02060702" pitchFamily="82" charset="0"/>
              <a:ea typeface="张海山锐线体简" panose="02000000000000000000" pitchFamily="2" charset="-122"/>
            </a:endParaRPr>
          </a:p>
        </p:txBody>
      </p:sp>
      <p:cxnSp>
        <p:nvCxnSpPr>
          <p:cNvPr id="3" name="PA_库_直接连接符 2">
            <a:extLst>
              <a:ext uri="{FF2B5EF4-FFF2-40B4-BE49-F238E27FC236}">
                <a16:creationId xmlns:a16="http://schemas.microsoft.com/office/drawing/2014/main" id="{5B5C6821-081C-42E5-9284-C00E71AA52A1}"/>
              </a:ext>
            </a:extLst>
          </p:cNvPr>
          <p:cNvCxnSpPr/>
          <p:nvPr>
            <p:custDataLst>
              <p:tags r:id="rId3"/>
            </p:custDataLst>
          </p:nvPr>
        </p:nvCxnSpPr>
        <p:spPr>
          <a:xfrm flipH="1">
            <a:off x="9355901" y="1328837"/>
            <a:ext cx="1395663" cy="893691"/>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8" name="PA_库_直接连接符 17">
            <a:extLst>
              <a:ext uri="{FF2B5EF4-FFF2-40B4-BE49-F238E27FC236}">
                <a16:creationId xmlns:a16="http://schemas.microsoft.com/office/drawing/2014/main" id="{09E2804C-3179-471C-AD9B-7887DC1E9478}"/>
              </a:ext>
            </a:extLst>
          </p:cNvPr>
          <p:cNvCxnSpPr>
            <a:cxnSpLocks/>
          </p:cNvCxnSpPr>
          <p:nvPr>
            <p:custDataLst>
              <p:tags r:id="rId4"/>
            </p:custDataLst>
          </p:nvPr>
        </p:nvCxnSpPr>
        <p:spPr>
          <a:xfrm flipH="1">
            <a:off x="9006444" y="1694710"/>
            <a:ext cx="606503" cy="388365"/>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PA_库_直接连接符 18">
            <a:extLst>
              <a:ext uri="{FF2B5EF4-FFF2-40B4-BE49-F238E27FC236}">
                <a16:creationId xmlns:a16="http://schemas.microsoft.com/office/drawing/2014/main" id="{BE7CD9FB-AA03-4076-8FE8-DD1DABADA461}"/>
              </a:ext>
            </a:extLst>
          </p:cNvPr>
          <p:cNvCxnSpPr>
            <a:cxnSpLocks/>
          </p:cNvCxnSpPr>
          <p:nvPr>
            <p:custDataLst>
              <p:tags r:id="rId5"/>
            </p:custDataLst>
          </p:nvPr>
        </p:nvCxnSpPr>
        <p:spPr>
          <a:xfrm flipH="1">
            <a:off x="10430966" y="1326263"/>
            <a:ext cx="881569" cy="564500"/>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0" name="PA_库_直接连接符 19">
            <a:extLst>
              <a:ext uri="{FF2B5EF4-FFF2-40B4-BE49-F238E27FC236}">
                <a16:creationId xmlns:a16="http://schemas.microsoft.com/office/drawing/2014/main" id="{9489A3BC-5B77-4FB9-BF64-B75C27638F1C}"/>
              </a:ext>
            </a:extLst>
          </p:cNvPr>
          <p:cNvCxnSpPr>
            <a:cxnSpLocks/>
          </p:cNvCxnSpPr>
          <p:nvPr>
            <p:custDataLst>
              <p:tags r:id="rId6"/>
            </p:custDataLst>
          </p:nvPr>
        </p:nvCxnSpPr>
        <p:spPr>
          <a:xfrm flipH="1">
            <a:off x="10373851" y="756309"/>
            <a:ext cx="576673" cy="369264"/>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PA_库_直接连接符 20">
            <a:extLst>
              <a:ext uri="{FF2B5EF4-FFF2-40B4-BE49-F238E27FC236}">
                <a16:creationId xmlns:a16="http://schemas.microsoft.com/office/drawing/2014/main" id="{AD319E05-9D81-425B-9D24-ADCF1A542B1A}"/>
              </a:ext>
            </a:extLst>
          </p:cNvPr>
          <p:cNvCxnSpPr>
            <a:cxnSpLocks/>
          </p:cNvCxnSpPr>
          <p:nvPr>
            <p:custDataLst>
              <p:tags r:id="rId7"/>
            </p:custDataLst>
          </p:nvPr>
        </p:nvCxnSpPr>
        <p:spPr>
          <a:xfrm flipH="1">
            <a:off x="10199741" y="2091455"/>
            <a:ext cx="462447" cy="296123"/>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1299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set>
                                      <p:cBhvr>
                                        <p:cTn id="9" dur="1" fill="hold">
                                          <p:stCondLst>
                                            <p:cond delay="0"/>
                                          </p:stCondLst>
                                        </p:cTn>
                                        <p:tgtEl>
                                          <p:spTgt spid="7"/>
                                        </p:tgtEl>
                                        <p:attrNameLst>
                                          <p:attrName>style.visibility</p:attrName>
                                        </p:attrNameLst>
                                      </p:cBhvr>
                                      <p:to>
                                        <p:strVal val="visible"/>
                                      </p:to>
                                    </p:set>
                                    <p:anim to="" calcmode="lin" valueType="num">
                                      <p:cBhvr>
                                        <p:cTn id="10" dur="150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
                                        </p:tgtEl>
                                        <p:attrNameLst>
                                          <p:attrName>ppt_h</p:attrName>
                                        </p:attrNameLst>
                                      </p:cBhvr>
                                      <p:tavLst>
                                        <p:tav tm="0">
                                          <p:val>
                                            <p:strVal val="0"/>
                                          </p:val>
                                        </p:tav>
                                        <p:tav tm="100000">
                                          <p:val>
                                            <p:strVal val="#ppt_h"/>
                                          </p:val>
                                        </p:tav>
                                      </p:tavLst>
                                    </p:anim>
                                    <p:animEffect filter="fade">
                                      <p:cBhvr>
                                        <p:cTn id="12" dur="1500">
                                          <p:stCondLst>
                                            <p:cond delay="0"/>
                                          </p:stCondLst>
                                        </p:cTn>
                                        <p:tgtEl>
                                          <p:spTgt spid="7"/>
                                        </p:tgtEl>
                                      </p:cBhvr>
                                    </p:animEffect>
                                  </p:childTnLst>
                                </p:cTn>
                              </p:par>
                              <p:par>
                                <p:cTn id="13" presetID="2" presetClass="entr" presetSubtype="3" decel="100000" fill="hold" grpId="0" nodeType="withEffect" nodePh="1">
                                  <p:stCondLst>
                                    <p:cond delay="250"/>
                                  </p:stCondLst>
                                  <p:endCondLst>
                                    <p:cond evt="begin" delay="0">
                                      <p:tn val="13"/>
                                    </p:cond>
                                  </p:endCondLst>
                                  <p:childTnLst>
                                    <p:set>
                                      <p:cBhvr>
                                        <p:cTn id="14"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5"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6"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1" nodeType="withEffect" nodePh="1">
                                  <p:stCondLst>
                                    <p:cond delay="250"/>
                                  </p:stCondLst>
                                  <p:endCondLst>
                                    <p:cond evt="begin" delay="0">
                                      <p:tn val="17"/>
                                    </p:cond>
                                  </p:endCondLst>
                                  <p:childTnLst>
                                    <p:set>
                                      <p:cBhvr>
                                        <p:cTn id="18"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9"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1+#ppt_w/2"/>
                                          </p:val>
                                        </p:tav>
                                        <p:tav tm="100000">
                                          <p:val>
                                            <p:strVal val="#ppt_x"/>
                                          </p:val>
                                        </p:tav>
                                      </p:tavLst>
                                    </p:anim>
                                    <p:anim calcmode="lin" valueType="num">
                                      <p:cBhvr additive="base">
                                        <p:cTn id="24" dur="1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3" decel="100000"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1+#ppt_w/2"/>
                                          </p:val>
                                        </p:tav>
                                        <p:tav tm="100000">
                                          <p:val>
                                            <p:strVal val="#ppt_x"/>
                                          </p:val>
                                        </p:tav>
                                      </p:tavLst>
                                    </p:anim>
                                    <p:anim calcmode="lin" valueType="num">
                                      <p:cBhvr additive="base">
                                        <p:cTn id="28" dur="15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3" decel="100000" fill="hold" nodeType="with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3" decel="100000" fill="hold" nodeType="withEffect">
                                  <p:stCondLst>
                                    <p:cond delay="2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500" fill="hold"/>
                                        <p:tgtEl>
                                          <p:spTgt spid="20"/>
                                        </p:tgtEl>
                                        <p:attrNameLst>
                                          <p:attrName>ppt_x</p:attrName>
                                        </p:attrNameLst>
                                      </p:cBhvr>
                                      <p:tavLst>
                                        <p:tav tm="0">
                                          <p:val>
                                            <p:strVal val="1+#ppt_w/2"/>
                                          </p:val>
                                        </p:tav>
                                        <p:tav tm="100000">
                                          <p:val>
                                            <p:strVal val="#ppt_x"/>
                                          </p:val>
                                        </p:tav>
                                      </p:tavLst>
                                    </p:anim>
                                    <p:anim calcmode="lin" valueType="num">
                                      <p:cBhvr additive="base">
                                        <p:cTn id="36" dur="1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3" decel="10000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500" fill="hold"/>
                                        <p:tgtEl>
                                          <p:spTgt spid="21"/>
                                        </p:tgtEl>
                                        <p:attrNameLst>
                                          <p:attrName>ppt_x</p:attrName>
                                        </p:attrNameLst>
                                      </p:cBhvr>
                                      <p:tavLst>
                                        <p:tav tm="0">
                                          <p:val>
                                            <p:strVal val="1+#ppt_w/2"/>
                                          </p:val>
                                        </p:tav>
                                        <p:tav tm="100000">
                                          <p:val>
                                            <p:strVal val="#ppt_x"/>
                                          </p:val>
                                        </p:tav>
                                      </p:tavLst>
                                    </p:anim>
                                    <p:anim calcmode="lin" valueType="num">
                                      <p:cBhvr additive="base">
                                        <p:cTn id="40" dur="1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1" grpId="0" autoUpdateAnimBg="0"/>
      <p:bldP spid="11" grpId="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3827419" y="452549"/>
            <a:ext cx="4191847" cy="584775"/>
          </a:xfrm>
          <a:prstGeom prst="rect">
            <a:avLst/>
          </a:prstGeom>
          <a:noFill/>
          <a:ln w="28575">
            <a:solidFill>
              <a:schemeClr val="accent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a:solidFill>
                  <a:schemeClr val="accent1">
                    <a:lumMod val="20000"/>
                    <a:lumOff val="80000"/>
                  </a:schemeClr>
                </a:solidFill>
                <a:latin typeface="Times New Roman" panose="02020603050405020304" pitchFamily="18" charset="0"/>
              </a:rPr>
              <a:t>VÍ DỤ:</a:t>
            </a:r>
          </a:p>
        </p:txBody>
      </p:sp>
      <p:sp>
        <p:nvSpPr>
          <p:cNvPr id="4" name="Rounded Rectangle 3">
            <a:extLst>
              <a:ext uri="{FF2B5EF4-FFF2-40B4-BE49-F238E27FC236}">
                <a16:creationId xmlns:a16="http://schemas.microsoft.com/office/drawing/2014/main" id="{E57E28E0-7FD9-7242-BBF7-A290D57427D8}"/>
              </a:ext>
            </a:extLst>
          </p:cNvPr>
          <p:cNvSpPr/>
          <p:nvPr/>
        </p:nvSpPr>
        <p:spPr>
          <a:xfrm>
            <a:off x="731519" y="1402762"/>
            <a:ext cx="6531431" cy="140575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a:solidFill>
                  <a:srgbClr val="0E1F32"/>
                </a:solidFill>
                <a:latin typeface="Open Sans" panose="020B0606030504020204" pitchFamily="34" charset="0"/>
                <a:ea typeface="Open Sans" panose="020B0606030504020204" pitchFamily="34" charset="0"/>
                <a:cs typeface="Open Sans" panose="020B0606030504020204" pitchFamily="34" charset="0"/>
              </a:rPr>
              <a:t>Công dân đủ 18 tuổi </a:t>
            </a:r>
            <a:r>
              <a:rPr lang="x-none" sz="2400">
                <a:solidFill>
                  <a:srgbClr val="C00000"/>
                </a:solidFill>
                <a:latin typeface="Open Sans" panose="020B0606030504020204" pitchFamily="34" charset="0"/>
                <a:ea typeface="Open Sans" panose="020B0606030504020204" pitchFamily="34" charset="0"/>
                <a:cs typeface="Open Sans" panose="020B0606030504020204" pitchFamily="34" charset="0"/>
              </a:rPr>
              <a:t>được</a:t>
            </a:r>
            <a:r>
              <a:rPr lang="x-none" sz="2400">
                <a:solidFill>
                  <a:srgbClr val="0E1F32"/>
                </a:solidFill>
                <a:latin typeface="Open Sans" panose="020B0606030504020204" pitchFamily="34" charset="0"/>
                <a:ea typeface="Open Sans" panose="020B0606030504020204" pitchFamily="34" charset="0"/>
                <a:cs typeface="Open Sans" panose="020B0606030504020204" pitchFamily="34" charset="0"/>
              </a:rPr>
              <a:t> tham gia bỏ phiếu bầu cử đại biểu Quốc hội.</a:t>
            </a:r>
          </a:p>
        </p:txBody>
      </p:sp>
      <p:sp>
        <p:nvSpPr>
          <p:cNvPr id="5" name="Rounded Rectangle 4">
            <a:extLst>
              <a:ext uri="{FF2B5EF4-FFF2-40B4-BE49-F238E27FC236}">
                <a16:creationId xmlns:a16="http://schemas.microsoft.com/office/drawing/2014/main" id="{5F02E329-E407-C64C-BB54-F3E995E262E2}"/>
              </a:ext>
            </a:extLst>
          </p:cNvPr>
          <p:cNvSpPr/>
          <p:nvPr/>
        </p:nvSpPr>
        <p:spPr>
          <a:xfrm>
            <a:off x="731519" y="3083517"/>
            <a:ext cx="6531431" cy="140575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a:solidFill>
                  <a:srgbClr val="0E1F32"/>
                </a:solidFill>
                <a:latin typeface="Open Sans" panose="020B0606030504020204" pitchFamily="34" charset="0"/>
                <a:ea typeface="Open Sans" panose="020B0606030504020204" pitchFamily="34" charset="0"/>
                <a:cs typeface="Open Sans" panose="020B0606030504020204" pitchFamily="34" charset="0"/>
              </a:rPr>
              <a:t>Học sinh đi học đều </a:t>
            </a:r>
            <a:r>
              <a:rPr lang="x-none" sz="2400">
                <a:solidFill>
                  <a:srgbClr val="C00000"/>
                </a:solidFill>
                <a:latin typeface="Open Sans" panose="020B0606030504020204" pitchFamily="34" charset="0"/>
                <a:ea typeface="Open Sans" panose="020B0606030504020204" pitchFamily="34" charset="0"/>
                <a:cs typeface="Open Sans" panose="020B0606030504020204" pitchFamily="34" charset="0"/>
              </a:rPr>
              <a:t>phải</a:t>
            </a:r>
            <a:r>
              <a:rPr lang="x-none" sz="2400">
                <a:solidFill>
                  <a:srgbClr val="0E1F32"/>
                </a:solidFill>
                <a:latin typeface="Open Sans" panose="020B0606030504020204" pitchFamily="34" charset="0"/>
                <a:ea typeface="Open Sans" panose="020B0606030504020204" pitchFamily="34" charset="0"/>
                <a:cs typeface="Open Sans" panose="020B0606030504020204" pitchFamily="34" charset="0"/>
              </a:rPr>
              <a:t> nộp học phí theo quy định của Nhà nước.</a:t>
            </a:r>
          </a:p>
        </p:txBody>
      </p:sp>
      <p:sp>
        <p:nvSpPr>
          <p:cNvPr id="6" name="Rounded Rectangle 5">
            <a:extLst>
              <a:ext uri="{FF2B5EF4-FFF2-40B4-BE49-F238E27FC236}">
                <a16:creationId xmlns:a16="http://schemas.microsoft.com/office/drawing/2014/main" id="{40DEED9C-808A-1C4B-835D-A87B627C91C7}"/>
              </a:ext>
            </a:extLst>
          </p:cNvPr>
          <p:cNvSpPr/>
          <p:nvPr/>
        </p:nvSpPr>
        <p:spPr>
          <a:xfrm>
            <a:off x="731519" y="4738146"/>
            <a:ext cx="6531431" cy="140575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E1F32"/>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rgbClr val="0E1F32"/>
                </a:solidFill>
                <a:latin typeface="Open Sans" panose="020B0606030504020204" pitchFamily="34" charset="0"/>
                <a:ea typeface="Open Sans" panose="020B0606030504020204" pitchFamily="34" charset="0"/>
                <a:cs typeface="Open Sans" panose="020B0606030504020204" pitchFamily="34" charset="0"/>
              </a:rPr>
              <a:t> c</a:t>
            </a:r>
            <a:r>
              <a:rPr lang="x-none" sz="2400" dirty="0">
                <a:solidFill>
                  <a:srgbClr val="0E1F32"/>
                </a:solidFill>
                <a:latin typeface="Open Sans" panose="020B0606030504020204" pitchFamily="34" charset="0"/>
                <a:ea typeface="Open Sans" panose="020B0606030504020204" pitchFamily="34" charset="0"/>
                <a:cs typeface="Open Sans" panose="020B0606030504020204" pitchFamily="34" charset="0"/>
              </a:rPr>
              <a:t>ông dân khi tham gia giao thông </a:t>
            </a:r>
            <a:r>
              <a:rPr lang="en-US" sz="2400" dirty="0" err="1">
                <a:solidFill>
                  <a:srgbClr val="0E1F32"/>
                </a:solidFill>
                <a:latin typeface="Open Sans" panose="020B0606030504020204" pitchFamily="34" charset="0"/>
                <a:ea typeface="Open Sans" panose="020B0606030504020204" pitchFamily="34" charset="0"/>
                <a:cs typeface="Open Sans" panose="020B0606030504020204" pitchFamily="34" charset="0"/>
              </a:rPr>
              <a:t>nếu</a:t>
            </a:r>
            <a:r>
              <a:rPr lang="x-none" sz="2400" dirty="0">
                <a:solidFill>
                  <a:srgbClr val="0E1F32"/>
                </a:solidFill>
                <a:latin typeface="Open Sans" panose="020B0606030504020204" pitchFamily="34" charset="0"/>
                <a:ea typeface="Open Sans" panose="020B0606030504020204" pitchFamily="34" charset="0"/>
                <a:cs typeface="Open Sans" panose="020B0606030504020204" pitchFamily="34" charset="0"/>
              </a:rPr>
              <a:t> vi phạm đều </a:t>
            </a:r>
            <a:r>
              <a:rPr lang="x-none" sz="2400" dirty="0">
                <a:solidFill>
                  <a:srgbClr val="C00000"/>
                </a:solidFill>
                <a:latin typeface="Open Sans" panose="020B0606030504020204" pitchFamily="34" charset="0"/>
                <a:ea typeface="Open Sans" panose="020B0606030504020204" pitchFamily="34" charset="0"/>
                <a:cs typeface="Open Sans" panose="020B0606030504020204" pitchFamily="34" charset="0"/>
              </a:rPr>
              <a:t>bị xử lí </a:t>
            </a:r>
            <a:r>
              <a:rPr lang="x-none" sz="2400" dirty="0">
                <a:solidFill>
                  <a:srgbClr val="0E1F32"/>
                </a:solidFill>
                <a:latin typeface="Open Sans" panose="020B0606030504020204" pitchFamily="34" charset="0"/>
                <a:ea typeface="Open Sans" panose="020B0606030504020204" pitchFamily="34" charset="0"/>
                <a:cs typeface="Open Sans" panose="020B0606030504020204" pitchFamily="34" charset="0"/>
              </a:rPr>
              <a:t>theo luật Giao thông đường bộ.</a:t>
            </a:r>
          </a:p>
        </p:txBody>
      </p:sp>
      <p:sp>
        <p:nvSpPr>
          <p:cNvPr id="7" name="Rectangle 6">
            <a:extLst>
              <a:ext uri="{FF2B5EF4-FFF2-40B4-BE49-F238E27FC236}">
                <a16:creationId xmlns:a16="http://schemas.microsoft.com/office/drawing/2014/main" id="{4EC1B28F-5471-0649-A62A-B61FA82149C1}"/>
              </a:ext>
            </a:extLst>
          </p:cNvPr>
          <p:cNvSpPr/>
          <p:nvPr/>
        </p:nvSpPr>
        <p:spPr>
          <a:xfrm>
            <a:off x="4258494" y="1645919"/>
            <a:ext cx="862149" cy="4963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9" name="Straight Arrow Connector 8">
            <a:extLst>
              <a:ext uri="{FF2B5EF4-FFF2-40B4-BE49-F238E27FC236}">
                <a16:creationId xmlns:a16="http://schemas.microsoft.com/office/drawing/2014/main" id="{59C04B4B-09C2-224F-A0A2-0AEC805A81B5}"/>
              </a:ext>
            </a:extLst>
          </p:cNvPr>
          <p:cNvCxnSpPr>
            <a:cxnSpLocks/>
          </p:cNvCxnSpPr>
          <p:nvPr/>
        </p:nvCxnSpPr>
        <p:spPr>
          <a:xfrm>
            <a:off x="5120643" y="1645919"/>
            <a:ext cx="327877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C31A9B3-FC84-E942-B3A0-A21CB3445516}"/>
              </a:ext>
            </a:extLst>
          </p:cNvPr>
          <p:cNvSpPr/>
          <p:nvPr/>
        </p:nvSpPr>
        <p:spPr>
          <a:xfrm>
            <a:off x="3827420" y="3304283"/>
            <a:ext cx="757647" cy="4963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3" name="Straight Arrow Connector 12">
            <a:extLst>
              <a:ext uri="{FF2B5EF4-FFF2-40B4-BE49-F238E27FC236}">
                <a16:creationId xmlns:a16="http://schemas.microsoft.com/office/drawing/2014/main" id="{5E011B00-0CA2-CD48-94BC-2BCD99C3EB58}"/>
              </a:ext>
            </a:extLst>
          </p:cNvPr>
          <p:cNvCxnSpPr>
            <a:cxnSpLocks/>
          </p:cNvCxnSpPr>
          <p:nvPr/>
        </p:nvCxnSpPr>
        <p:spPr>
          <a:xfrm>
            <a:off x="4585065" y="3800671"/>
            <a:ext cx="381435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6B07E02-2836-A146-A75F-FCDF0EC41D1D}"/>
              </a:ext>
            </a:extLst>
          </p:cNvPr>
          <p:cNvSpPr/>
          <p:nvPr/>
        </p:nvSpPr>
        <p:spPr>
          <a:xfrm>
            <a:off x="2855743" y="5245736"/>
            <a:ext cx="1125414" cy="4695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6" name="Straight Arrow Connector 15">
            <a:extLst>
              <a:ext uri="{FF2B5EF4-FFF2-40B4-BE49-F238E27FC236}">
                <a16:creationId xmlns:a16="http://schemas.microsoft.com/office/drawing/2014/main" id="{4704CB2A-E49C-4E46-9099-5EAA1A1F485D}"/>
              </a:ext>
            </a:extLst>
          </p:cNvPr>
          <p:cNvCxnSpPr>
            <a:cxnSpLocks/>
          </p:cNvCxnSpPr>
          <p:nvPr/>
        </p:nvCxnSpPr>
        <p:spPr>
          <a:xfrm>
            <a:off x="3981157" y="5690363"/>
            <a:ext cx="441826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E49D19EB-6055-254B-BB60-16C4B87DC191}"/>
              </a:ext>
            </a:extLst>
          </p:cNvPr>
          <p:cNvSpPr/>
          <p:nvPr/>
        </p:nvSpPr>
        <p:spPr>
          <a:xfrm>
            <a:off x="8647613" y="1402762"/>
            <a:ext cx="2690948" cy="14057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QUYỀN </a:t>
            </a:r>
          </a:p>
          <a:p>
            <a:pPr algn="ctr"/>
            <a:r>
              <a:rPr lang="x-none"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CÔNG DÂN</a:t>
            </a:r>
          </a:p>
        </p:txBody>
      </p:sp>
      <p:sp>
        <p:nvSpPr>
          <p:cNvPr id="19" name="Rounded Rectangle 18">
            <a:extLst>
              <a:ext uri="{FF2B5EF4-FFF2-40B4-BE49-F238E27FC236}">
                <a16:creationId xmlns:a16="http://schemas.microsoft.com/office/drawing/2014/main" id="{70C47812-545E-DB4C-A484-A7DFEB10FE80}"/>
              </a:ext>
            </a:extLst>
          </p:cNvPr>
          <p:cNvSpPr/>
          <p:nvPr/>
        </p:nvSpPr>
        <p:spPr>
          <a:xfrm>
            <a:off x="8647613" y="3083518"/>
            <a:ext cx="2690948" cy="14057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NGHĨA VỤ </a:t>
            </a:r>
          </a:p>
          <a:p>
            <a:pPr algn="ctr"/>
            <a:r>
              <a:rPr lang="x-none"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CÔNG DÂN</a:t>
            </a:r>
          </a:p>
        </p:txBody>
      </p:sp>
      <p:sp>
        <p:nvSpPr>
          <p:cNvPr id="20" name="Rounded Rectangle 19">
            <a:extLst>
              <a:ext uri="{FF2B5EF4-FFF2-40B4-BE49-F238E27FC236}">
                <a16:creationId xmlns:a16="http://schemas.microsoft.com/office/drawing/2014/main" id="{3F103A88-C64F-A646-A438-71332F5E5500}"/>
              </a:ext>
            </a:extLst>
          </p:cNvPr>
          <p:cNvSpPr/>
          <p:nvPr/>
        </p:nvSpPr>
        <p:spPr>
          <a:xfrm>
            <a:off x="8647613" y="4738148"/>
            <a:ext cx="2690948" cy="14057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TRÁCH NHIỆM PHÁP LÍ</a:t>
            </a:r>
          </a:p>
        </p:txBody>
      </p:sp>
      <p:sp>
        <p:nvSpPr>
          <p:cNvPr id="21" name="Rounded Rectangle 20">
            <a:extLst>
              <a:ext uri="{FF2B5EF4-FFF2-40B4-BE49-F238E27FC236}">
                <a16:creationId xmlns:a16="http://schemas.microsoft.com/office/drawing/2014/main" id="{298BE6FD-BC1B-684F-84B9-D07932329241}"/>
              </a:ext>
            </a:extLst>
          </p:cNvPr>
          <p:cNvSpPr/>
          <p:nvPr/>
        </p:nvSpPr>
        <p:spPr>
          <a:xfrm>
            <a:off x="1885953" y="2385464"/>
            <a:ext cx="5146767" cy="34546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Trước pháp luật thì công dân luôn luôn được bình đẳng trên các khía cạnh: </a:t>
            </a:r>
          </a:p>
          <a:p>
            <a:pPr algn="ctr"/>
            <a:r>
              <a:rPr lang="x-none"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QUYỀN – NGHĨA VỤ </a:t>
            </a:r>
            <a:endParaRPr lang="en-US"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x-none"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VÀ </a:t>
            </a:r>
          </a:p>
          <a:p>
            <a:pPr algn="ctr"/>
            <a:r>
              <a:rPr lang="x-none" sz="24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TRÁCH NHIỆM PHÁP LÍ.</a:t>
            </a:r>
          </a:p>
        </p:txBody>
      </p:sp>
      <p:sp>
        <p:nvSpPr>
          <p:cNvPr id="22" name="Chevron 21">
            <a:extLst>
              <a:ext uri="{FF2B5EF4-FFF2-40B4-BE49-F238E27FC236}">
                <a16:creationId xmlns:a16="http://schemas.microsoft.com/office/drawing/2014/main" id="{1D93F1A8-8C69-9946-9B37-8E55A287310A}"/>
              </a:ext>
            </a:extLst>
          </p:cNvPr>
          <p:cNvSpPr/>
          <p:nvPr/>
        </p:nvSpPr>
        <p:spPr>
          <a:xfrm flipH="1">
            <a:off x="7436037" y="3535611"/>
            <a:ext cx="960119" cy="484632"/>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Tree>
    <p:extLst>
      <p:ext uri="{BB962C8B-B14F-4D97-AF65-F5344CB8AC3E}">
        <p14:creationId xmlns:p14="http://schemas.microsoft.com/office/powerpoint/2010/main" val="1468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6" presetClass="exit" presetSubtype="21" fill="hold" grpId="1" nodeType="withEffect">
                                  <p:stCondLst>
                                    <p:cond delay="0"/>
                                  </p:stCondLst>
                                  <p:childTnLst>
                                    <p:animEffect transition="out" filter="barn(inVertical)">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6" presetClass="exit" presetSubtype="21" fill="hold" grpId="1" nodeType="withEffect">
                                  <p:stCondLst>
                                    <p:cond delay="0"/>
                                  </p:stCondLst>
                                  <p:childTnLst>
                                    <p:animEffect transition="out" filter="barn(inVertical)">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6" presetClass="exit" presetSubtype="21" fill="hold" grpId="1" nodeType="withEffect">
                                  <p:stCondLst>
                                    <p:cond delay="0"/>
                                  </p:stCondLst>
                                  <p:childTnLst>
                                    <p:animEffect transition="out" filter="barn(inVertical)">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6" presetClass="exit" presetSubtype="21" fill="hold" nodeType="withEffect">
                                  <p:stCondLst>
                                    <p:cond delay="0"/>
                                  </p:stCondLst>
                                  <p:childTnLst>
                                    <p:animEffect transition="out" filter="barn(inVertical)">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6" presetClass="exit" presetSubtype="21" fill="hold" grpId="1" nodeType="withEffect">
                                  <p:stCondLst>
                                    <p:cond delay="0"/>
                                  </p:stCondLst>
                                  <p:childTnLst>
                                    <p:animEffect transition="out" filter="barn(inVertic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6" presetClass="exit" presetSubtype="21" fill="hold" grpId="1" nodeType="withEffect">
                                  <p:stCondLst>
                                    <p:cond delay="0"/>
                                  </p:stCondLst>
                                  <p:childTnLst>
                                    <p:animEffect transition="out" filter="barn(inVertical)">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6" presetClass="exit" presetSubtype="21" fill="hold" nodeType="withEffect">
                                  <p:stCondLst>
                                    <p:cond delay="0"/>
                                  </p:stCondLst>
                                  <p:childTnLst>
                                    <p:animEffect transition="out" filter="barn(inVertical)">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additive="base">
                                        <p:cTn id="102" dur="500" fill="hold"/>
                                        <p:tgtEl>
                                          <p:spTgt spid="22"/>
                                        </p:tgtEl>
                                        <p:attrNameLst>
                                          <p:attrName>ppt_x</p:attrName>
                                        </p:attrNameLst>
                                      </p:cBhvr>
                                      <p:tavLst>
                                        <p:tav tm="0">
                                          <p:val>
                                            <p:strVal val="#ppt_x"/>
                                          </p:val>
                                        </p:tav>
                                        <p:tav tm="100000">
                                          <p:val>
                                            <p:strVal val="#ppt_x"/>
                                          </p:val>
                                        </p:tav>
                                      </p:tavLst>
                                    </p:anim>
                                    <p:anim calcmode="lin" valueType="num">
                                      <p:cBhvr additive="base">
                                        <p:cTn id="103" dur="500" fill="hold"/>
                                        <p:tgtEl>
                                          <p:spTgt spid="22"/>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additive="base">
                                        <p:cTn id="106" dur="500" fill="hold"/>
                                        <p:tgtEl>
                                          <p:spTgt spid="21"/>
                                        </p:tgtEl>
                                        <p:attrNameLst>
                                          <p:attrName>ppt_x</p:attrName>
                                        </p:attrNameLst>
                                      </p:cBhvr>
                                      <p:tavLst>
                                        <p:tav tm="0">
                                          <p:val>
                                            <p:strVal val="#ppt_x"/>
                                          </p:val>
                                        </p:tav>
                                        <p:tav tm="100000">
                                          <p:val>
                                            <p:strVal val="#ppt_x"/>
                                          </p:val>
                                        </p:tav>
                                      </p:tavLst>
                                    </p:anim>
                                    <p:anim calcmode="lin" valueType="num">
                                      <p:cBhvr additive="base">
                                        <p:cTn id="10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P spid="12" grpId="0" animBg="1"/>
      <p:bldP spid="12" grpId="1" animBg="1"/>
      <p:bldP spid="15" grpId="0" animBg="1"/>
      <p:bldP spid="15" grpId="1" animBg="1"/>
      <p:bldP spid="18" grpId="0" animBg="1"/>
      <p:bldP spid="19"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2121A-3B99-B110-E2BA-201C1303577E}"/>
              </a:ext>
            </a:extLst>
          </p:cNvPr>
          <p:cNvSpPr txBox="1"/>
          <p:nvPr/>
        </p:nvSpPr>
        <p:spPr>
          <a:xfrm>
            <a:off x="101111" y="120688"/>
            <a:ext cx="11971606" cy="3816429"/>
          </a:xfrm>
          <a:prstGeom prst="rect">
            <a:avLst/>
          </a:prstGeom>
          <a:noFill/>
        </p:spPr>
        <p:txBody>
          <a:bodyPr wrap="square">
            <a:spAutoFit/>
          </a:bodyPr>
          <a:lstStyle/>
          <a:p>
            <a:pPr algn="just"/>
            <a:r>
              <a:rPr lang="vi-VN" sz="2200" b="1" i="1" dirty="0">
                <a:solidFill>
                  <a:srgbClr val="0070C0"/>
                </a:solidFill>
                <a:effectLst/>
                <a:latin typeface="Times New Roman" panose="02020603050405020304" pitchFamily="18" charset="0"/>
                <a:cs typeface="Times New Roman" panose="02020603050405020304" pitchFamily="18" charset="0"/>
              </a:rPr>
              <a:t>Thông tin 1. </a:t>
            </a:r>
            <a:r>
              <a:rPr lang="vi-VN" sz="2200" b="0" i="0" dirty="0">
                <a:solidFill>
                  <a:srgbClr val="202124"/>
                </a:solidFill>
                <a:effectLst/>
                <a:latin typeface="Times New Roman" panose="02020603050405020304" pitchFamily="18" charset="0"/>
                <a:cs typeface="Times New Roman" panose="02020603050405020304" pitchFamily="18" charset="0"/>
              </a:rPr>
              <a:t>Bộ luật Hình sự năm 2015 (Sửa đổi, bổ sung năm 2017)</a:t>
            </a:r>
            <a:endParaRPr lang="en-US" sz="2200" b="0" i="0" dirty="0">
              <a:solidFill>
                <a:srgbClr val="202124"/>
              </a:solidFill>
              <a:effectLst/>
              <a:latin typeface="Times New Roman" panose="02020603050405020304" pitchFamily="18" charset="0"/>
              <a:cs typeface="Times New Roman" panose="02020603050405020304" pitchFamily="18" charset="0"/>
            </a:endParaRPr>
          </a:p>
          <a:p>
            <a:pPr algn="just"/>
            <a:r>
              <a:rPr lang="vi-VN" sz="2200" b="0" i="0" dirty="0">
                <a:solidFill>
                  <a:srgbClr val="202124"/>
                </a:solidFill>
                <a:effectLst/>
                <a:latin typeface="Times New Roman" panose="02020603050405020304" pitchFamily="18" charset="0"/>
                <a:cs typeface="Times New Roman" panose="02020603050405020304" pitchFamily="18" charset="0"/>
              </a:rPr>
              <a:t>Điều 3. Nguyên tắc xử lí (Trích)</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1. Đối với người phạm tội:</a:t>
            </a:r>
            <a:endParaRPr lang="en-US" sz="2200" b="0" i="0" dirty="0">
              <a:solidFill>
                <a:srgbClr val="202124"/>
              </a:solidFill>
              <a:effectLst/>
              <a:latin typeface="Times New Roman" panose="02020603050405020304" pitchFamily="18" charset="0"/>
              <a:cs typeface="Times New Roman" panose="02020603050405020304" pitchFamily="18" charset="0"/>
            </a:endParaRPr>
          </a:p>
          <a:p>
            <a:pPr marL="342900" indent="-342900" algn="just">
              <a:buAutoNum type="alphaLcParenR"/>
            </a:pPr>
            <a:r>
              <a:rPr lang="vi-VN" sz="2200" b="0" i="0" dirty="0">
                <a:solidFill>
                  <a:srgbClr val="202124"/>
                </a:solidFill>
                <a:effectLst/>
                <a:latin typeface="Times New Roman" panose="02020603050405020304" pitchFamily="18" charset="0"/>
                <a:cs typeface="Times New Roman" panose="02020603050405020304" pitchFamily="18" charset="0"/>
              </a:rPr>
              <a:t>Mọi hành vi phạm tội do người thực hiện phải được phát hiện</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kịp thời, xử lí</a:t>
            </a:r>
            <a:r>
              <a:rPr lang="en-US" sz="2200" dirty="0">
                <a:solidFill>
                  <a:srgbClr val="202124"/>
                </a:solidFill>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nhanh chóng, công minh theo đúng pháp luật.</a:t>
            </a:r>
            <a:endParaRPr lang="en-US" sz="2200" b="0" i="0" dirty="0">
              <a:solidFill>
                <a:srgbClr val="202124"/>
              </a:solidFill>
              <a:effectLst/>
              <a:latin typeface="Times New Roman" panose="02020603050405020304" pitchFamily="18" charset="0"/>
              <a:cs typeface="Times New Roman" panose="02020603050405020304" pitchFamily="18" charset="0"/>
            </a:endParaRPr>
          </a:p>
          <a:p>
            <a:pPr algn="just"/>
            <a:r>
              <a:rPr lang="vi-VN" sz="2200" b="0" i="0" dirty="0">
                <a:solidFill>
                  <a:srgbClr val="202124"/>
                </a:solidFill>
                <a:effectLst/>
                <a:latin typeface="Times New Roman" panose="02020603050405020304" pitchFamily="18" charset="0"/>
                <a:cs typeface="Times New Roman" panose="02020603050405020304" pitchFamily="18" charset="0"/>
              </a:rPr>
              <a:t>b) Mọi người phạm tội đều bình đẳng trước pháp luật, không phân biệt giới tính,dân tộc, tín ngưỡng, tôn giáo, thành phần, địa vị xã hội;</a:t>
            </a:r>
            <a:endParaRPr lang="en-US" sz="2200" dirty="0">
              <a:solidFill>
                <a:srgbClr val="202124"/>
              </a:solidFill>
              <a:latin typeface="Times New Roman" panose="02020603050405020304" pitchFamily="18" charset="0"/>
              <a:cs typeface="Times New Roman" panose="02020603050405020304" pitchFamily="18" charset="0"/>
            </a:endParaRPr>
          </a:p>
          <a:p>
            <a:pPr algn="just"/>
            <a:r>
              <a:rPr lang="vi-VN" sz="2200" b="1" i="1" dirty="0">
                <a:solidFill>
                  <a:srgbClr val="0070C0"/>
                </a:solidFill>
                <a:effectLst/>
                <a:latin typeface="Times New Roman" panose="02020603050405020304" pitchFamily="18" charset="0"/>
                <a:cs typeface="Times New Roman" panose="02020603050405020304" pitchFamily="18" charset="0"/>
              </a:rPr>
              <a:t>Thông tin 2. </a:t>
            </a:r>
            <a:r>
              <a:rPr lang="vi-VN" sz="2200" b="0" i="0" dirty="0">
                <a:solidFill>
                  <a:srgbClr val="202124"/>
                </a:solidFill>
                <a:effectLst/>
                <a:latin typeface="Times New Roman" panose="02020603050405020304" pitchFamily="18" charset="0"/>
                <a:cs typeface="Times New Roman" panose="02020603050405020304" pitchFamily="18" charset="0"/>
              </a:rPr>
              <a:t>Bộ luật Tố tụng Hình sự năm 2015</a:t>
            </a:r>
            <a:endParaRPr lang="en-US" sz="2200" dirty="0">
              <a:solidFill>
                <a:srgbClr val="202124"/>
              </a:solidFill>
              <a:latin typeface="Times New Roman" panose="02020603050405020304" pitchFamily="18" charset="0"/>
              <a:cs typeface="Times New Roman" panose="02020603050405020304" pitchFamily="18" charset="0"/>
            </a:endParaRPr>
          </a:p>
          <a:p>
            <a:pPr algn="just"/>
            <a:r>
              <a:rPr lang="vi-VN" sz="2200" b="0" i="0" dirty="0">
                <a:solidFill>
                  <a:srgbClr val="202124"/>
                </a:solidFill>
                <a:effectLst/>
                <a:latin typeface="Times New Roman" panose="02020603050405020304" pitchFamily="18" charset="0"/>
                <a:cs typeface="Times New Roman" panose="02020603050405020304" pitchFamily="18" charset="0"/>
              </a:rPr>
              <a:t>Điều 9. Bảo đảm quyền bình đẳng trước pháp luật (Trích)</a:t>
            </a:r>
            <a:endParaRPr lang="en-US" sz="2200" b="0" i="0" dirty="0">
              <a:solidFill>
                <a:srgbClr val="202124"/>
              </a:solidFill>
              <a:effectLst/>
              <a:latin typeface="Times New Roman" panose="02020603050405020304" pitchFamily="18" charset="0"/>
              <a:cs typeface="Times New Roman" panose="02020603050405020304" pitchFamily="18" charset="0"/>
            </a:endParaRPr>
          </a:p>
          <a:p>
            <a:pPr algn="just"/>
            <a:r>
              <a:rPr lang="vi-VN" sz="2200" b="0" i="0" dirty="0">
                <a:solidFill>
                  <a:srgbClr val="202124"/>
                </a:solidFill>
                <a:effectLst/>
                <a:latin typeface="Times New Roman" panose="02020603050405020304" pitchFamily="18" charset="0"/>
                <a:cs typeface="Times New Roman" panose="02020603050405020304" pitchFamily="18" charset="0"/>
              </a:rPr>
              <a:t>Tố tụng hình sự được tiến hành theo nguyên tắc mọi người đều bình đẳng trước</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pháp luật, không phân biệt dân tộc, giới tính, tín ngưỡng, tôn giáo, thành phần và địa</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vị xã hội. Bất cứ người nào phạm tội đều bị xử lí theo pháp luật.</a:t>
            </a: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3E7EFA-DA0B-BBDB-B45A-C25EE83CCABB}"/>
              </a:ext>
            </a:extLst>
          </p:cNvPr>
          <p:cNvSpPr txBox="1"/>
          <p:nvPr/>
        </p:nvSpPr>
        <p:spPr>
          <a:xfrm>
            <a:off x="101111" y="3828432"/>
            <a:ext cx="11769384" cy="3139321"/>
          </a:xfrm>
          <a:prstGeom prst="rect">
            <a:avLst/>
          </a:prstGeom>
          <a:noFill/>
        </p:spPr>
        <p:txBody>
          <a:bodyPr wrap="square">
            <a:spAutoFit/>
          </a:bodyPr>
          <a:lstStyle/>
          <a:p>
            <a:pPr algn="just"/>
            <a:r>
              <a:rPr lang="vi-VN" sz="2200" b="1" i="1" dirty="0">
                <a:solidFill>
                  <a:srgbClr val="0070C0"/>
                </a:solidFill>
                <a:effectLst/>
                <a:latin typeface="Times New Roman" panose="02020603050405020304" pitchFamily="18" charset="0"/>
                <a:cs typeface="Times New Roman" panose="02020603050405020304" pitchFamily="18" charset="0"/>
              </a:rPr>
              <a:t>Thông tin 3. </a:t>
            </a:r>
            <a:r>
              <a:rPr lang="vi-VN" sz="2200" b="0" i="0" dirty="0">
                <a:solidFill>
                  <a:srgbClr val="202124"/>
                </a:solidFill>
                <a:effectLst/>
                <a:latin typeface="Times New Roman" panose="02020603050405020304" pitchFamily="18" charset="0"/>
                <a:cs typeface="Times New Roman" panose="02020603050405020304" pitchFamily="18" charset="0"/>
              </a:rPr>
              <a:t>Trong đợt kiểm tra đột xuất trên địa bàn xã H, Đội Quản lí thị trường</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huyện T phát hiện hai cửa hàng kinh</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doanh đang bán hàng hoá nhập lậu. Cửa hàng</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của bà X bán đồ chơi điện tử nhập lậu trị giá 40 triệu đồng; cửa hàng của bà Y bán</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rượu, thuốc lá nhập lậu trị giá 60 triệu đồng. Căn cứ vào mức độ vi phạm của mỗi cửa</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hàng. Đội trưởng Đội</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Quản lí thị trường huyện T đã lập biên bản xử phạt vi phạm hành</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chính đối với cửa hàng của bà X và cửa hàng của bà Y.</a:t>
            </a:r>
            <a:r>
              <a:rPr lang="en-US" sz="2200" b="0" i="0" dirty="0">
                <a:solidFill>
                  <a:srgbClr val="202124"/>
                </a:solidFill>
                <a:effectLst/>
                <a:latin typeface="Times New Roman" panose="02020603050405020304" pitchFamily="18" charset="0"/>
                <a:cs typeface="Times New Roman" panose="02020603050405020304" pitchFamily="18" charset="0"/>
              </a:rPr>
              <a:t> </a:t>
            </a:r>
          </a:p>
          <a:p>
            <a:pPr algn="just"/>
            <a:r>
              <a:rPr lang="vi-VN" sz="2200" b="1" i="1" dirty="0">
                <a:solidFill>
                  <a:srgbClr val="0070C0"/>
                </a:solidFill>
                <a:effectLst/>
                <a:latin typeface="Times New Roman" panose="02020603050405020304" pitchFamily="18" charset="0"/>
                <a:cs typeface="Times New Roman" panose="02020603050405020304" pitchFamily="18" charset="0"/>
              </a:rPr>
              <a:t>Thông tin 4. </a:t>
            </a:r>
            <a:r>
              <a:rPr lang="vi-VN" sz="2200" b="0" i="0" dirty="0">
                <a:solidFill>
                  <a:srgbClr val="202124"/>
                </a:solidFill>
                <a:effectLst/>
                <a:latin typeface="Times New Roman" panose="02020603050405020304" pitchFamily="18" charset="0"/>
                <a:cs typeface="Times New Roman" panose="02020603050405020304" pitchFamily="18" charset="0"/>
              </a:rPr>
              <a:t>Tại phiên toà hình sự sơ thẩm Toà án nhân dân tỉnh V, hai bị cáo C</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và D bị tuyên phạm tội mua bán trái phép chất ma tuý là he-rô-in với khối lượng khác</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nhau: Bị cáo C b</a:t>
            </a:r>
            <a:r>
              <a:rPr lang="en-US" sz="2200" dirty="0">
                <a:solidFill>
                  <a:srgbClr val="202124"/>
                </a:solidFill>
                <a:latin typeface="Times New Roman" panose="02020603050405020304" pitchFamily="18" charset="0"/>
                <a:cs typeface="Times New Roman" panose="02020603050405020304" pitchFamily="18" charset="0"/>
              </a:rPr>
              <a:t>á</a:t>
            </a:r>
            <a:r>
              <a:rPr lang="vi-VN" sz="2200" b="0" i="0" dirty="0">
                <a:solidFill>
                  <a:srgbClr val="202124"/>
                </a:solidFill>
                <a:effectLst/>
                <a:latin typeface="Times New Roman" panose="02020603050405020304" pitchFamily="18" charset="0"/>
                <a:cs typeface="Times New Roman" panose="02020603050405020304" pitchFamily="18" charset="0"/>
              </a:rPr>
              <a:t>n 10 gam he-rô-in, bị cáo D b</a:t>
            </a:r>
            <a:r>
              <a:rPr lang="en-US" sz="2200" dirty="0">
                <a:solidFill>
                  <a:srgbClr val="202124"/>
                </a:solidFill>
                <a:latin typeface="Times New Roman" panose="02020603050405020304" pitchFamily="18" charset="0"/>
                <a:cs typeface="Times New Roman" panose="02020603050405020304" pitchFamily="18" charset="0"/>
              </a:rPr>
              <a:t>á</a:t>
            </a:r>
            <a:r>
              <a:rPr lang="vi-VN" sz="2200" b="0" i="0" dirty="0">
                <a:solidFill>
                  <a:srgbClr val="202124"/>
                </a:solidFill>
                <a:effectLst/>
                <a:latin typeface="Times New Roman" panose="02020603050405020304" pitchFamily="18" charset="0"/>
                <a:cs typeface="Times New Roman" panose="02020603050405020304" pitchFamily="18" charset="0"/>
              </a:rPr>
              <a:t>n 15 gam he-rô-in.</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Toà án đã áp dụng</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điểm i khoản 2 Điều 251 Bộ luật Hình sự năm 2015 về tội mua bán trái phép chất ma</a:t>
            </a:r>
            <a:r>
              <a:rPr lang="en-US" sz="2200" b="0" i="0" dirty="0">
                <a:solidFill>
                  <a:srgbClr val="202124"/>
                </a:solidFill>
                <a:effectLst/>
                <a:latin typeface="Times New Roman" panose="02020603050405020304" pitchFamily="18" charset="0"/>
                <a:cs typeface="Times New Roman" panose="02020603050405020304" pitchFamily="18" charset="0"/>
              </a:rPr>
              <a:t> </a:t>
            </a:r>
            <a:r>
              <a:rPr lang="vi-VN" sz="2200" b="0" i="0" dirty="0">
                <a:solidFill>
                  <a:srgbClr val="202124"/>
                </a:solidFill>
                <a:effectLst/>
                <a:latin typeface="Times New Roman" panose="02020603050405020304" pitchFamily="18" charset="0"/>
                <a:cs typeface="Times New Roman" panose="02020603050405020304" pitchFamily="18" charset="0"/>
              </a:rPr>
              <a:t>tuý, tuyên phạt tù giam bị cáo C và bị cáo D.</a:t>
            </a:r>
            <a:endParaRPr lang="en-US" sz="2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9D85FD5-DAE6-EA41-F8F0-C361E5D36028}"/>
              </a:ext>
            </a:extLst>
          </p:cNvPr>
          <p:cNvPicPr>
            <a:picLocks noChangeAspect="1"/>
          </p:cNvPicPr>
          <p:nvPr/>
        </p:nvPicPr>
        <p:blipFill>
          <a:blip r:embed="rId2"/>
          <a:stretch>
            <a:fillRect/>
          </a:stretch>
        </p:blipFill>
        <p:spPr>
          <a:xfrm>
            <a:off x="984215" y="3460744"/>
            <a:ext cx="10689669" cy="2827020"/>
          </a:xfrm>
          <a:prstGeom prst="rect">
            <a:avLst/>
          </a:prstGeom>
        </p:spPr>
      </p:pic>
      <p:pic>
        <p:nvPicPr>
          <p:cNvPr id="2" name="Picture 1">
            <a:extLst>
              <a:ext uri="{FF2B5EF4-FFF2-40B4-BE49-F238E27FC236}">
                <a16:creationId xmlns:a16="http://schemas.microsoft.com/office/drawing/2014/main" id="{3DE73585-80C7-4322-CDA4-3F3D6D769C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56" b="90831" l="5542" r="90176">
                        <a14:foregroundMark x1="20403" y1="19484" x2="20403" y2="19484"/>
                        <a14:foregroundMark x1="19647" y1="53295" x2="19647" y2="53295"/>
                        <a14:foregroundMark x1="16877" y1="46418" x2="31486" y2="56447"/>
                        <a14:foregroundMark x1="9320" y1="50143" x2="6045" y2="65330"/>
                        <a14:foregroundMark x1="6045" y1="65330" x2="6045" y2="65330"/>
                        <a14:foregroundMark x1="11587" y1="49284" x2="18136" y2="49284"/>
                        <a14:foregroundMark x1="10579" y1="79943" x2="27456" y2="84814"/>
                        <a14:foregroundMark x1="29975" y1="90831" x2="29975" y2="90831"/>
                        <a14:foregroundMark x1="26448" y1="89685" x2="31486" y2="89685"/>
                        <a14:foregroundMark x1="74811" y1="77077" x2="76574" y2="86533"/>
                        <a14:foregroundMark x1="90176" y1="81089" x2="90176" y2="81089"/>
                        <a14:foregroundMark x1="88665" y1="81089" x2="88665" y2="81089"/>
                        <a14:foregroundMark x1="85894" y1="71347" x2="85894" y2="71347"/>
                      </a14:backgroundRemoval>
                    </a14:imgEffect>
                  </a14:imgLayer>
                </a14:imgProps>
              </a:ext>
            </a:extLst>
          </a:blip>
          <a:stretch>
            <a:fillRect/>
          </a:stretch>
        </p:blipFill>
        <p:spPr>
          <a:xfrm>
            <a:off x="801190" y="0"/>
            <a:ext cx="2869670" cy="2522706"/>
          </a:xfrm>
          <a:prstGeom prst="rect">
            <a:avLst/>
          </a:prstGeom>
        </p:spPr>
      </p:pic>
      <p:sp>
        <p:nvSpPr>
          <p:cNvPr id="4" name="Flowchart: Process 3">
            <a:extLst>
              <a:ext uri="{FF2B5EF4-FFF2-40B4-BE49-F238E27FC236}">
                <a16:creationId xmlns:a16="http://schemas.microsoft.com/office/drawing/2014/main" id="{DE1B3FC0-25D0-4D32-FD7A-A0509BEDCF59}"/>
              </a:ext>
            </a:extLst>
          </p:cNvPr>
          <p:cNvSpPr/>
          <p:nvPr/>
        </p:nvSpPr>
        <p:spPr>
          <a:xfrm>
            <a:off x="0" y="2439777"/>
            <a:ext cx="3912738" cy="66331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atin typeface="Arial" pitchFamily="34" charset="0"/>
                <a:cs typeface="Arial" pitchFamily="34" charset="0"/>
              </a:rPr>
              <a:t>HOẠT ĐỘNG CẶP ĐÔI</a:t>
            </a:r>
          </a:p>
        </p:txBody>
      </p:sp>
      <p:sp>
        <p:nvSpPr>
          <p:cNvPr id="6" name="Flowchart: Process 5">
            <a:extLst>
              <a:ext uri="{FF2B5EF4-FFF2-40B4-BE49-F238E27FC236}">
                <a16:creationId xmlns:a16="http://schemas.microsoft.com/office/drawing/2014/main" id="{7991E671-4850-EC3C-EC10-670BAE8772E6}"/>
              </a:ext>
            </a:extLst>
          </p:cNvPr>
          <p:cNvSpPr/>
          <p:nvPr/>
        </p:nvSpPr>
        <p:spPr>
          <a:xfrm>
            <a:off x="5985803" y="2028902"/>
            <a:ext cx="3085475" cy="52307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atin typeface="Arial" pitchFamily="34" charset="0"/>
                <a:cs typeface="Arial" pitchFamily="34" charset="0"/>
              </a:rPr>
              <a:t>5 PHÚT</a:t>
            </a:r>
          </a:p>
        </p:txBody>
      </p:sp>
    </p:spTree>
    <p:extLst>
      <p:ext uri="{BB962C8B-B14F-4D97-AF65-F5344CB8AC3E}">
        <p14:creationId xmlns:p14="http://schemas.microsoft.com/office/powerpoint/2010/main" val="298732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FC2FB3D-18F6-3122-59EC-57916C99EF3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09686" y="3754689"/>
            <a:ext cx="1448432" cy="3523034"/>
          </a:xfrm>
          <a:prstGeom prst="rect">
            <a:avLst/>
          </a:prstGeom>
        </p:spPr>
      </p:pic>
      <p:sp>
        <p:nvSpPr>
          <p:cNvPr id="2" name="Rectangle: Rounded Corners 1">
            <a:extLst>
              <a:ext uri="{FF2B5EF4-FFF2-40B4-BE49-F238E27FC236}">
                <a16:creationId xmlns:a16="http://schemas.microsoft.com/office/drawing/2014/main" id="{97F90960-95E3-AABA-14E3-E5F58DAD12A5}"/>
              </a:ext>
            </a:extLst>
          </p:cNvPr>
          <p:cNvSpPr/>
          <p:nvPr/>
        </p:nvSpPr>
        <p:spPr>
          <a:xfrm>
            <a:off x="1380209" y="262710"/>
            <a:ext cx="9847385" cy="1252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X,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17F60D3B-F63C-5294-447C-B6A47FC15FC5}"/>
              </a:ext>
            </a:extLst>
          </p:cNvPr>
          <p:cNvSpPr txBox="1"/>
          <p:nvPr/>
        </p:nvSpPr>
        <p:spPr>
          <a:xfrm>
            <a:off x="1178856" y="2224142"/>
            <a:ext cx="6098344" cy="1200329"/>
          </a:xfrm>
          <a:prstGeom prst="rect">
            <a:avLst/>
          </a:prstGeom>
          <a:noFill/>
          <a:ln>
            <a:solidFill>
              <a:srgbClr val="FF0000"/>
            </a:solidFill>
            <a:prstDash val="dash"/>
          </a:ln>
        </p:spPr>
        <p:txBody>
          <a:bodyPr wrap="square">
            <a:spAutoFit/>
          </a:bodyPr>
          <a:lstStyle/>
          <a:p>
            <a:r>
              <a:rPr lang="vi-VN" sz="2400" b="0" i="0" dirty="0">
                <a:solidFill>
                  <a:srgbClr val="202124"/>
                </a:solidFill>
                <a:effectLst/>
                <a:latin typeface="Times New Roman" panose="02020603050405020304" pitchFamily="18" charset="0"/>
                <a:cs typeface="Times New Roman" panose="02020603050405020304" pitchFamily="18" charset="0"/>
              </a:rPr>
              <a:t>Cửa hàng</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của bà X bán đồ chơi điện tử nhập lậu trị giá 40 triệu đồng; cửa hàng của bà Y bán</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rượu, thuốc lá nhập lậu trị giá 60 triệu đồng. </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F55A93-F445-5F6B-E1FF-EF41E8CFEAED}"/>
              </a:ext>
            </a:extLst>
          </p:cNvPr>
          <p:cNvSpPr txBox="1"/>
          <p:nvPr/>
        </p:nvSpPr>
        <p:spPr>
          <a:xfrm>
            <a:off x="1178856" y="3560302"/>
            <a:ext cx="6098344" cy="830997"/>
          </a:xfrm>
          <a:prstGeom prst="rect">
            <a:avLst/>
          </a:prstGeom>
          <a:noFill/>
          <a:ln>
            <a:solidFill>
              <a:srgbClr val="FF0000"/>
            </a:solidFill>
            <a:prstDash val="dash"/>
          </a:ln>
        </p:spPr>
        <p:txBody>
          <a:bodyPr wrap="square">
            <a:spAutoFit/>
          </a:bodyPr>
          <a:lstStyle/>
          <a:p>
            <a:r>
              <a:rPr lang="vi-VN" sz="2400" b="0" i="0" dirty="0">
                <a:solidFill>
                  <a:srgbClr val="202124"/>
                </a:solidFill>
                <a:effectLst/>
                <a:latin typeface="Times New Roman" panose="02020603050405020304" pitchFamily="18" charset="0"/>
                <a:cs typeface="Times New Roman" panose="02020603050405020304" pitchFamily="18" charset="0"/>
              </a:rPr>
              <a:t>Bị cáo C b</a:t>
            </a:r>
            <a:r>
              <a:rPr lang="en-US" sz="2400" dirty="0">
                <a:solidFill>
                  <a:srgbClr val="202124"/>
                </a:solidFill>
                <a:latin typeface="Times New Roman" panose="02020603050405020304" pitchFamily="18" charset="0"/>
                <a:cs typeface="Times New Roman" panose="02020603050405020304" pitchFamily="18" charset="0"/>
              </a:rPr>
              <a:t>á</a:t>
            </a:r>
            <a:r>
              <a:rPr lang="vi-VN" sz="2400" b="0" i="0" dirty="0">
                <a:solidFill>
                  <a:srgbClr val="202124"/>
                </a:solidFill>
                <a:effectLst/>
                <a:latin typeface="Times New Roman" panose="02020603050405020304" pitchFamily="18" charset="0"/>
                <a:cs typeface="Times New Roman" panose="02020603050405020304" pitchFamily="18" charset="0"/>
              </a:rPr>
              <a:t>n 10 gam he-rô-in, bị cáo D b</a:t>
            </a:r>
            <a:r>
              <a:rPr lang="en-US" sz="2400" dirty="0">
                <a:solidFill>
                  <a:srgbClr val="202124"/>
                </a:solidFill>
                <a:latin typeface="Times New Roman" panose="02020603050405020304" pitchFamily="18" charset="0"/>
                <a:cs typeface="Times New Roman" panose="02020603050405020304" pitchFamily="18" charset="0"/>
              </a:rPr>
              <a:t>á</a:t>
            </a:r>
            <a:r>
              <a:rPr lang="vi-VN" sz="2400" b="0" i="0" dirty="0">
                <a:solidFill>
                  <a:srgbClr val="202124"/>
                </a:solidFill>
                <a:effectLst/>
                <a:latin typeface="Times New Roman" panose="02020603050405020304" pitchFamily="18" charset="0"/>
                <a:cs typeface="Times New Roman" panose="02020603050405020304" pitchFamily="18" charset="0"/>
              </a:rPr>
              <a:t>n 15 gam he-rô-in.</a:t>
            </a:r>
            <a:endParaRPr lang="en-US" sz="2400" dirty="0">
              <a:latin typeface="Times New Roman" panose="02020603050405020304" pitchFamily="18" charset="0"/>
              <a:cs typeface="Times New Roman" panose="02020603050405020304" pitchFamily="18" charset="0"/>
            </a:endParaRPr>
          </a:p>
        </p:txBody>
      </p:sp>
      <p:sp>
        <p:nvSpPr>
          <p:cNvPr id="7" name="Right Brace 6">
            <a:extLst>
              <a:ext uri="{FF2B5EF4-FFF2-40B4-BE49-F238E27FC236}">
                <a16:creationId xmlns:a16="http://schemas.microsoft.com/office/drawing/2014/main" id="{3668EC54-60DE-F9C3-04B1-78733840808A}"/>
              </a:ext>
            </a:extLst>
          </p:cNvPr>
          <p:cNvSpPr/>
          <p:nvPr/>
        </p:nvSpPr>
        <p:spPr>
          <a:xfrm>
            <a:off x="7413370" y="2369259"/>
            <a:ext cx="179364" cy="16495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594F7BA-8770-4A84-D73F-5312F6118E2D}"/>
              </a:ext>
            </a:extLst>
          </p:cNvPr>
          <p:cNvSpPr txBox="1"/>
          <p:nvPr/>
        </p:nvSpPr>
        <p:spPr>
          <a:xfrm>
            <a:off x="7761158" y="2982921"/>
            <a:ext cx="4396960" cy="461665"/>
          </a:xfrm>
          <a:prstGeom prst="rect">
            <a:avLst/>
          </a:prstGeom>
          <a:solidFill>
            <a:srgbClr val="00B0F0"/>
          </a:solidFill>
        </p:spPr>
        <p:txBody>
          <a:bodyPr wrap="square" rtlCol="0">
            <a:spAutoFit/>
          </a:bodyPr>
          <a:lstStyle/>
          <a:p>
            <a:r>
              <a:rPr lang="en-US" sz="2400" dirty="0">
                <a:latin typeface="Times New Roman" panose="02020603050405020304" pitchFamily="18" charset="0"/>
                <a:cs typeface="Times New Roman" panose="02020603050405020304" pitchFamily="18" charset="0"/>
              </a:rPr>
              <a:t>Bình </a:t>
            </a:r>
            <a:r>
              <a:rPr lang="en-US" sz="2400" dirty="0" err="1">
                <a:latin typeface="Times New Roman" panose="02020603050405020304" pitchFamily="18" charset="0"/>
                <a:cs typeface="Times New Roman" panose="02020603050405020304" pitchFamily="18" charset="0"/>
              </a:rPr>
              <a:t>đẳng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endParaRPr lang="en-US" sz="2400" dirty="0">
              <a:latin typeface="Times New Roman" panose="02020603050405020304" pitchFamily="18" charset="0"/>
              <a:cs typeface="Times New Roman" panose="02020603050405020304" pitchFamily="18" charset="0"/>
            </a:endParaRPr>
          </a:p>
        </p:txBody>
      </p:sp>
      <p:sp>
        <p:nvSpPr>
          <p:cNvPr id="9" name="Rectangle 5">
            <a:extLst>
              <a:ext uri="{FF2B5EF4-FFF2-40B4-BE49-F238E27FC236}">
                <a16:creationId xmlns:a16="http://schemas.microsoft.com/office/drawing/2014/main" id="{BB50C5B3-FFE4-D846-987B-85A0A45DDA6E}"/>
              </a:ext>
            </a:extLst>
          </p:cNvPr>
          <p:cNvSpPr>
            <a:spLocks noChangeArrowheads="1"/>
          </p:cNvSpPr>
          <p:nvPr/>
        </p:nvSpPr>
        <p:spPr bwMode="auto">
          <a:xfrm>
            <a:off x="376311" y="4972487"/>
            <a:ext cx="10449548"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sz="2400" b="1" dirty="0">
                <a:solidFill>
                  <a:srgbClr val="1C3C54"/>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Bình </a:t>
            </a:r>
            <a:r>
              <a:rPr lang="en-US" sz="24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đẳng</a:t>
            </a:r>
            <a:r>
              <a:rPr lang="en-US" sz="2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TNPL </a:t>
            </a:r>
            <a:r>
              <a:rPr lang="en-US" sz="24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0E1F32"/>
                </a:solidFill>
                <a:latin typeface="Times New Roman" panose="02020603050405020304" pitchFamily="18" charset="0"/>
                <a:cs typeface="Times New Roman" panose="02020603050405020304" pitchFamily="18" charset="0"/>
                <a:sym typeface="Wingdings" panose="05000000000000000000" pitchFamily="2" charset="2"/>
              </a:rPr>
              <a:t>b</a:t>
            </a:r>
            <a:r>
              <a:rPr lang="en-US" altLang="vi-VN" sz="2400" i="1" dirty="0" err="1">
                <a:solidFill>
                  <a:srgbClr val="0E1F32"/>
                </a:solidFill>
                <a:latin typeface="Times New Roman" panose="02020603050405020304" pitchFamily="18" charset="0"/>
                <a:cs typeface="Times New Roman" panose="02020603050405020304" pitchFamily="18" charset="0"/>
              </a:rPr>
              <a:t>ất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kỳ</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công</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dân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nào</a:t>
            </a:r>
            <a:r>
              <a:rPr lang="en-US" altLang="vi-VN" sz="2400" i="1" dirty="0">
                <a:solidFill>
                  <a:srgbClr val="0E1F32"/>
                </a:solidFill>
                <a:latin typeface="Times New Roman" panose="02020603050405020304" pitchFamily="18" charset="0"/>
                <a:cs typeface="Times New Roman" panose="02020603050405020304" pitchFamily="18" charset="0"/>
              </a:rPr>
              <a:t> vi </a:t>
            </a:r>
            <a:r>
              <a:rPr lang="en-US" altLang="vi-VN" sz="2400" i="1" dirty="0" err="1">
                <a:solidFill>
                  <a:srgbClr val="0E1F32"/>
                </a:solidFill>
                <a:latin typeface="Times New Roman" panose="02020603050405020304" pitchFamily="18" charset="0"/>
                <a:cs typeface="Times New Roman" panose="02020603050405020304" pitchFamily="18" charset="0"/>
              </a:rPr>
              <a:t>phạm</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pháp</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luật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đều</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phải</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chịu</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trách</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nhiệm</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về</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hành</a:t>
            </a:r>
            <a:r>
              <a:rPr lang="en-US" altLang="vi-VN" sz="2400" i="1" dirty="0">
                <a:solidFill>
                  <a:srgbClr val="0E1F32"/>
                </a:solidFill>
                <a:latin typeface="Times New Roman" panose="02020603050405020304" pitchFamily="18" charset="0"/>
                <a:cs typeface="Times New Roman" panose="02020603050405020304" pitchFamily="18" charset="0"/>
              </a:rPr>
              <a:t> vi </a:t>
            </a:r>
            <a:r>
              <a:rPr lang="en-US" altLang="vi-VN" sz="2400" i="1" dirty="0" err="1">
                <a:solidFill>
                  <a:srgbClr val="0E1F32"/>
                </a:solidFill>
                <a:latin typeface="Times New Roman" panose="02020603050405020304" pitchFamily="18" charset="0"/>
                <a:cs typeface="Times New Roman" panose="02020603050405020304" pitchFamily="18" charset="0"/>
              </a:rPr>
              <a:t>vi</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phạm</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pháp</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luật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của</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mình</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và</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phải</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bị</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xử</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lý</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theo</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quy</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định</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của</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pháp</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luật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không</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phân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biệt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người</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đó</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có</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chức</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có</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quyền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có</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địa</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vị</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xã</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hội</a:t>
            </a:r>
            <a:r>
              <a:rPr lang="en-US" altLang="vi-VN" sz="2400" i="1" dirty="0">
                <a:solidFill>
                  <a:srgbClr val="0E1F32"/>
                </a:solidFill>
                <a:latin typeface="Times New Roman" panose="02020603050405020304" pitchFamily="18" charset="0"/>
                <a:cs typeface="Times New Roman" panose="02020603050405020304" pitchFamily="18" charset="0"/>
              </a:rPr>
              <a:t> hay </a:t>
            </a:r>
            <a:r>
              <a:rPr lang="en-US" altLang="vi-VN" sz="2400" i="1" dirty="0" err="1">
                <a:solidFill>
                  <a:srgbClr val="0E1F32"/>
                </a:solidFill>
                <a:latin typeface="Times New Roman" panose="02020603050405020304" pitchFamily="18" charset="0"/>
                <a:cs typeface="Times New Roman" panose="02020603050405020304" pitchFamily="18" charset="0"/>
              </a:rPr>
              <a:t>là</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một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công</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dân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bình</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thường</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không</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phân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biệt</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giới</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tính</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tôn</a:t>
            </a:r>
            <a:r>
              <a:rPr lang="en-US" altLang="vi-VN" sz="2400" i="1" dirty="0">
                <a:solidFill>
                  <a:srgbClr val="0E1F32"/>
                </a:solidFill>
                <a:latin typeface="Times New Roman" panose="02020603050405020304" pitchFamily="18" charset="0"/>
                <a:cs typeface="Times New Roman" panose="02020603050405020304" pitchFamily="18" charset="0"/>
              </a:rPr>
              <a:t> </a:t>
            </a:r>
            <a:r>
              <a:rPr lang="en-US" altLang="vi-VN" sz="2400" i="1" dirty="0" err="1">
                <a:solidFill>
                  <a:srgbClr val="0E1F32"/>
                </a:solidFill>
                <a:latin typeface="Times New Roman" panose="02020603050405020304" pitchFamily="18" charset="0"/>
                <a:cs typeface="Times New Roman" panose="02020603050405020304" pitchFamily="18" charset="0"/>
              </a:rPr>
              <a:t>giáo</a:t>
            </a:r>
            <a:r>
              <a:rPr lang="en-US" altLang="vi-VN" sz="2400" i="1" dirty="0">
                <a:solidFill>
                  <a:srgbClr val="0E1F32"/>
                </a:solidFill>
                <a:latin typeface="Times New Roman" panose="02020603050405020304" pitchFamily="18" charset="0"/>
                <a:cs typeface="Times New Roman" panose="02020603050405020304" pitchFamily="18" charset="0"/>
              </a:rPr>
              <a:t>.</a:t>
            </a:r>
          </a:p>
        </p:txBody>
      </p:sp>
      <p:pic>
        <p:nvPicPr>
          <p:cNvPr id="5" name="Graphic 4">
            <a:extLst>
              <a:ext uri="{FF2B5EF4-FFF2-40B4-BE49-F238E27FC236}">
                <a16:creationId xmlns:a16="http://schemas.microsoft.com/office/drawing/2014/main" id="{3B93853B-9D03-2BC6-C666-415F4158380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918" y="926295"/>
            <a:ext cx="1669856" cy="4040252"/>
          </a:xfrm>
          <a:prstGeom prst="rect">
            <a:avLst/>
          </a:prstGeom>
        </p:spPr>
      </p:pic>
    </p:spTree>
    <p:extLst>
      <p:ext uri="{BB962C8B-B14F-4D97-AF65-F5344CB8AC3E}">
        <p14:creationId xmlns:p14="http://schemas.microsoft.com/office/powerpoint/2010/main" val="4391288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F82D370-18B4-C163-8299-FB85E2B14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 y="44852"/>
            <a:ext cx="5572418" cy="67682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ên Quang: Xử lý 22 trường hợp học sinh vi phạm Luật Giao thông đường bộ">
            <a:extLst>
              <a:ext uri="{FF2B5EF4-FFF2-40B4-BE49-F238E27FC236}">
                <a16:creationId xmlns:a16="http://schemas.microsoft.com/office/drawing/2014/main" id="{5E1CA016-C557-0367-BE4F-0C012F4E8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836" y="44852"/>
            <a:ext cx="4450078" cy="30935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ụ bạo hành bé 8 tuổi tử vong: Tòa dựng rạp để người dân xem trực tiếp xét  xử">
            <a:extLst>
              <a:ext uri="{FF2B5EF4-FFF2-40B4-BE49-F238E27FC236}">
                <a16:creationId xmlns:a16="http://schemas.microsoft.com/office/drawing/2014/main" id="{CEF38418-EAF8-0EE9-6271-C51EA53B0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945" y="3508348"/>
            <a:ext cx="4412969" cy="2600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688D88-7447-7A81-39D2-468FF4A3A0D3}"/>
              </a:ext>
            </a:extLst>
          </p:cNvPr>
          <p:cNvSpPr txBox="1"/>
          <p:nvPr/>
        </p:nvSpPr>
        <p:spPr>
          <a:xfrm>
            <a:off x="10467392" y="494298"/>
            <a:ext cx="1724608"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CSGT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phạm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TGGT </a:t>
            </a:r>
          </a:p>
          <a:p>
            <a:pPr algn="just"/>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Ảnh</a:t>
            </a:r>
            <a:r>
              <a:rPr lang="en-US" i="1" dirty="0">
                <a:latin typeface="Times New Roman" panose="02020603050405020304" pitchFamily="18" charset="0"/>
                <a:cs typeface="Times New Roman" panose="02020603050405020304" pitchFamily="18" charset="0"/>
              </a:rPr>
              <a:t> minh </a:t>
            </a:r>
            <a:r>
              <a:rPr lang="en-US" i="1" dirty="0" err="1">
                <a:latin typeface="Times New Roman" panose="02020603050405020304" pitchFamily="18" charset="0"/>
                <a:cs typeface="Times New Roman" panose="02020603050405020304" pitchFamily="18" charset="0"/>
              </a:rPr>
              <a:t>hoạ</a:t>
            </a:r>
            <a:r>
              <a:rPr lang="en-US"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42F25E10-5029-4A40-A619-8D6AE1415059}"/>
              </a:ext>
            </a:extLst>
          </p:cNvPr>
          <p:cNvSpPr txBox="1"/>
          <p:nvPr/>
        </p:nvSpPr>
        <p:spPr>
          <a:xfrm>
            <a:off x="6096000" y="6166817"/>
            <a:ext cx="5533293" cy="646331"/>
          </a:xfrm>
          <a:prstGeom prst="rect">
            <a:avLst/>
          </a:prstGeom>
          <a:noFill/>
        </p:spPr>
        <p:txBody>
          <a:bodyPr wrap="square" rtlCol="0">
            <a:spAutoFit/>
          </a:bodyPr>
          <a:lstStyle/>
          <a:p>
            <a:pPr algn="just"/>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Nguyễn</a:t>
            </a:r>
            <a:r>
              <a:rPr lang="en-US" dirty="0">
                <a:latin typeface="Times New Roman" panose="02020603050405020304" pitchFamily="18" charset="0"/>
                <a:cs typeface="Times New Roman" panose="02020603050405020304" pitchFamily="18" charset="0"/>
              </a:rPr>
              <a:t> Võ </a:t>
            </a:r>
            <a:r>
              <a:rPr lang="en-US" dirty="0" err="1">
                <a:latin typeface="Times New Roman" panose="02020603050405020304" pitchFamily="18" charset="0"/>
                <a:cs typeface="Times New Roman" panose="02020603050405020304" pitchFamily="18" charset="0"/>
              </a:rPr>
              <a:t>Quỳnh</a:t>
            </a:r>
            <a:r>
              <a:rPr lang="en-US" dirty="0">
                <a:latin typeface="Times New Roman" panose="02020603050405020304" pitchFamily="18" charset="0"/>
                <a:cs typeface="Times New Roman" panose="02020603050405020304" pitchFamily="18" charset="0"/>
              </a:rPr>
              <a:t> Trang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Nguyễn</a:t>
            </a:r>
            <a:r>
              <a:rPr lang="en-US" dirty="0">
                <a:latin typeface="Times New Roman" panose="02020603050405020304" pitchFamily="18" charset="0"/>
                <a:cs typeface="Times New Roman" panose="02020603050405020304" pitchFamily="18" charset="0"/>
              </a:rPr>
              <a:t> Kim Trung Thái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gái</a:t>
            </a:r>
            <a:r>
              <a:rPr lang="en-US" dirty="0">
                <a:latin typeface="Times New Roman" panose="02020603050405020304" pitchFamily="18" charset="0"/>
                <a:cs typeface="Times New Roman" panose="02020603050405020304" pitchFamily="18" charset="0"/>
              </a:rPr>
              <a:t> 8 </a:t>
            </a:r>
            <a:r>
              <a:rPr lang="en-US" dirty="0" err="1">
                <a:latin typeface="Times New Roman" panose="02020603050405020304" pitchFamily="18" charset="0"/>
                <a:cs typeface="Times New Roman" panose="02020603050405020304" pitchFamily="18" charset="0"/>
              </a:rPr>
              <a:t>tuổi</a:t>
            </a:r>
            <a:r>
              <a:rPr lang="en-US" dirty="0">
                <a:latin typeface="Times New Roman" panose="02020603050405020304" pitchFamily="18" charset="0"/>
                <a:cs typeface="Times New Roman" panose="02020603050405020304" pitchFamily="18" charset="0"/>
              </a:rPr>
              <a:t> ở TP.HCM</a:t>
            </a:r>
          </a:p>
        </p:txBody>
      </p:sp>
      <p:sp>
        <p:nvSpPr>
          <p:cNvPr id="4" name="TextBox 3">
            <a:extLst>
              <a:ext uri="{FF2B5EF4-FFF2-40B4-BE49-F238E27FC236}">
                <a16:creationId xmlns:a16="http://schemas.microsoft.com/office/drawing/2014/main" id="{2B96A2E7-0D1C-B44B-05EF-3A82140E0C71}"/>
              </a:ext>
            </a:extLst>
          </p:cNvPr>
          <p:cNvSpPr txBox="1"/>
          <p:nvPr/>
        </p:nvSpPr>
        <p:spPr>
          <a:xfrm>
            <a:off x="28135" y="6109337"/>
            <a:ext cx="5846224" cy="369332"/>
          </a:xfrm>
          <a:prstGeom prst="rect">
            <a:avLst/>
          </a:prstGeom>
          <a:solidFill>
            <a:srgbClr val="FFFF00"/>
          </a:solidFill>
        </p:spPr>
        <p:txBody>
          <a:bodyPr wrap="square" rtlCol="0">
            <a:spAutoFit/>
          </a:bodyPr>
          <a:lstStyle/>
          <a:p>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Chuyến</a:t>
            </a:r>
            <a:r>
              <a:rPr lang="en-US" dirty="0">
                <a:latin typeface="Times New Roman" panose="02020603050405020304" pitchFamily="18" charset="0"/>
                <a:cs typeface="Times New Roman" panose="02020603050405020304" pitchFamily="18" charset="0"/>
              </a:rPr>
              <a:t> bay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a:t>
            </a:r>
          </a:p>
        </p:txBody>
      </p:sp>
      <p:sp>
        <p:nvSpPr>
          <p:cNvPr id="5" name="Rounded Rectangle 3">
            <a:extLst>
              <a:ext uri="{FF2B5EF4-FFF2-40B4-BE49-F238E27FC236}">
                <a16:creationId xmlns:a16="http://schemas.microsoft.com/office/drawing/2014/main" id="{21D3B3A2-EBA7-B9EB-8C2A-6B5FA6538A53}"/>
              </a:ext>
            </a:extLst>
          </p:cNvPr>
          <p:cNvSpPr/>
          <p:nvPr/>
        </p:nvSpPr>
        <p:spPr>
          <a:xfrm>
            <a:off x="457361" y="2106757"/>
            <a:ext cx="5416997" cy="310854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latin typeface="Times New Roman" panose="02020603050405020304" pitchFamily="18" charset="0"/>
                <a:ea typeface="Open Sans" panose="020B0606030504020204" pitchFamily="34" charset="0"/>
                <a:cs typeface="Times New Roman" panose="02020603050405020304" pitchFamily="18" charset="0"/>
              </a:rPr>
              <a:t>VD: </a:t>
            </a:r>
          </a:p>
          <a:p>
            <a:pPr algn="just"/>
            <a:r>
              <a:rPr lang="x-none" sz="2400" dirty="0">
                <a:latin typeface="Times New Roman" panose="02020603050405020304" pitchFamily="18" charset="0"/>
                <a:ea typeface="Open Sans" panose="020B0606030504020204" pitchFamily="34" charset="0"/>
                <a:cs typeface="Times New Roman" panose="02020603050405020304" pitchFamily="18" charset="0"/>
              </a:rPr>
              <a:t>- PL Quy định phạt từ 200.000 – 300.000 đồng với lỗi không đội nón bảo hiểm khi tham gia giao thông. </a:t>
            </a:r>
          </a:p>
          <a:p>
            <a:pPr algn="just"/>
            <a:r>
              <a:rPr lang="x-none" sz="2400" dirty="0">
                <a:latin typeface="Times New Roman" panose="02020603050405020304" pitchFamily="18" charset="0"/>
                <a:ea typeface="Open Sans" panose="020B0606030504020204" pitchFamily="34" charset="0"/>
                <a:cs typeface="Times New Roman" panose="02020603050405020304" pitchFamily="18" charset="0"/>
              </a:rPr>
              <a:t>=&gt; Bất kì ai vi phạm đều phải đóng phạt theo quy định của PL.</a:t>
            </a:r>
          </a:p>
        </p:txBody>
      </p:sp>
    </p:spTree>
    <p:extLst>
      <p:ext uri="{BB962C8B-B14F-4D97-AF65-F5344CB8AC3E}">
        <p14:creationId xmlns:p14="http://schemas.microsoft.com/office/powerpoint/2010/main" val="84406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wipe(down)">
                                      <p:cBhvr>
                                        <p:cTn id="25" dur="500"/>
                                        <p:tgtEl>
                                          <p:spTgt spid="205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50"/>
                                        </p:tgtEl>
                                      </p:cBhvr>
                                    </p:animEffect>
                                    <p:set>
                                      <p:cBhvr>
                                        <p:cTn id="33" dur="1" fill="hold">
                                          <p:stCondLst>
                                            <p:cond delay="499"/>
                                          </p:stCondLst>
                                        </p:cTn>
                                        <p:tgtEl>
                                          <p:spTgt spid="205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5" name="Rectangle 6"/>
          <p:cNvSpPr>
            <a:spLocks noChangeArrowheads="1"/>
          </p:cNvSpPr>
          <p:nvPr/>
        </p:nvSpPr>
        <p:spPr bwMode="auto">
          <a:xfrm>
            <a:off x="706632" y="1804134"/>
            <a:ext cx="505272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b="1" dirty="0">
                <a:solidFill>
                  <a:srgbClr val="1C3C54"/>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Công</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dân</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dù</a:t>
            </a:r>
            <a:r>
              <a:rPr lang="en-US" altLang="vi-VN" dirty="0">
                <a:solidFill>
                  <a:schemeClr val="accent2">
                    <a:lumMod val="50000"/>
                  </a:schemeClr>
                </a:solidFill>
                <a:latin typeface="Calibri" panose="020F0502020204030204" pitchFamily="34" charset="0"/>
              </a:rPr>
              <a:t> ở </a:t>
            </a:r>
            <a:r>
              <a:rPr lang="en-US" altLang="vi-VN" dirty="0" err="1">
                <a:solidFill>
                  <a:schemeClr val="accent2">
                    <a:lumMod val="50000"/>
                  </a:schemeClr>
                </a:solidFill>
                <a:latin typeface="Calibri" panose="020F0502020204030204" pitchFamily="34" charset="0"/>
              </a:rPr>
              <a:t>địa</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vị</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nào</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làm</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nghề</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gì</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khi</a:t>
            </a:r>
            <a:r>
              <a:rPr lang="en-US" altLang="vi-VN" dirty="0">
                <a:solidFill>
                  <a:schemeClr val="accent2">
                    <a:lumMod val="50000"/>
                  </a:schemeClr>
                </a:solidFill>
                <a:latin typeface="Calibri" panose="020F0502020204030204" pitchFamily="34" charset="0"/>
              </a:rPr>
              <a:t> vi </a:t>
            </a:r>
            <a:r>
              <a:rPr lang="en-US" altLang="vi-VN" dirty="0" err="1">
                <a:solidFill>
                  <a:schemeClr val="accent2">
                    <a:lumMod val="50000"/>
                  </a:schemeClr>
                </a:solidFill>
                <a:latin typeface="Calibri" panose="020F0502020204030204" pitchFamily="34" charset="0"/>
              </a:rPr>
              <a:t>phạm</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pháp</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luật</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đều</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phải</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chịu</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trách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nhiệm</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pháp</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lý</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theo</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quy</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định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của</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pháp</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luật</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trách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nhiệm</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hành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chính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dân</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sự</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hình</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sự</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kỷ</a:t>
            </a:r>
            <a:r>
              <a:rPr lang="en-US" altLang="vi-VN" dirty="0">
                <a:solidFill>
                  <a:schemeClr val="accent2">
                    <a:lumMod val="50000"/>
                  </a:schemeClr>
                </a:solidFill>
                <a:latin typeface="Calibri" panose="020F0502020204030204" pitchFamily="34" charset="0"/>
              </a:rPr>
              <a:t> </a:t>
            </a:r>
            <a:r>
              <a:rPr lang="en-US" altLang="vi-VN" dirty="0" err="1">
                <a:solidFill>
                  <a:schemeClr val="accent2">
                    <a:lumMod val="50000"/>
                  </a:schemeClr>
                </a:solidFill>
                <a:latin typeface="Calibri" panose="020F0502020204030204" pitchFamily="34" charset="0"/>
              </a:rPr>
              <a:t>luật</a:t>
            </a:r>
            <a:r>
              <a:rPr lang="en-US" altLang="vi-VN" dirty="0">
                <a:solidFill>
                  <a:schemeClr val="accent2">
                    <a:lumMod val="50000"/>
                  </a:schemeClr>
                </a:solidFill>
                <a:latin typeface="Calibri" panose="020F0502020204030204" pitchFamily="34" charset="0"/>
              </a:rPr>
              <a:t>) </a:t>
            </a:r>
          </a:p>
        </p:txBody>
      </p:sp>
      <p:sp>
        <p:nvSpPr>
          <p:cNvPr id="2" name="Rounded Rectangle 1">
            <a:extLst>
              <a:ext uri="{FF2B5EF4-FFF2-40B4-BE49-F238E27FC236}">
                <a16:creationId xmlns:a16="http://schemas.microsoft.com/office/drawing/2014/main" id="{3648A182-90ED-394A-A7A0-B2841CFFB3DF}"/>
              </a:ext>
            </a:extLst>
          </p:cNvPr>
          <p:cNvSpPr/>
          <p:nvPr/>
        </p:nvSpPr>
        <p:spPr>
          <a:xfrm>
            <a:off x="6395723" y="1463695"/>
            <a:ext cx="4689623" cy="422030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latin typeface="Open Sans" panose="020B0606030504020204" pitchFamily="34" charset="0"/>
                <a:ea typeface="Open Sans" panose="020B0606030504020204" pitchFamily="34" charset="0"/>
                <a:cs typeface="Open Sans" panose="020B0606030504020204" pitchFamily="34" charset="0"/>
              </a:rPr>
              <a:t>VD:</a:t>
            </a:r>
          </a:p>
          <a:p>
            <a:pPr algn="just"/>
            <a:r>
              <a:rPr lang="x-none" sz="2400">
                <a:latin typeface="Open Sans" panose="020B0606030504020204" pitchFamily="34" charset="0"/>
                <a:ea typeface="Open Sans" panose="020B0606030504020204" pitchFamily="34" charset="0"/>
                <a:cs typeface="Open Sans" panose="020B0606030504020204" pitchFamily="34" charset="0"/>
              </a:rPr>
              <a:t>Toà án xét xử các vụ tham nhũng không phụ thuộc vào người bị xét xử là ai, giữ chức vụ quan trọng như thế nào trong bộ máy nhà nước.</a:t>
            </a:r>
          </a:p>
        </p:txBody>
      </p:sp>
    </p:spTree>
    <p:extLst>
      <p:ext uri="{BB962C8B-B14F-4D97-AF65-F5344CB8AC3E}">
        <p14:creationId xmlns:p14="http://schemas.microsoft.com/office/powerpoint/2010/main" val="238427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5" name="Rectangle 6"/>
          <p:cNvSpPr>
            <a:spLocks noChangeArrowheads="1"/>
          </p:cNvSpPr>
          <p:nvPr/>
        </p:nvSpPr>
        <p:spPr bwMode="auto">
          <a:xfrm>
            <a:off x="747575" y="1755218"/>
            <a:ext cx="457327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b="1" dirty="0">
                <a:solidFill>
                  <a:srgbClr val="1C3C54"/>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a:solidFill>
                  <a:schemeClr val="accent2">
                    <a:lumMod val="50000"/>
                  </a:schemeClr>
                </a:solidFill>
                <a:latin typeface="Calibri" panose="020F0502020204030204" pitchFamily="34" charset="0"/>
              </a:rPr>
              <a:t>- Công dân dù ở địa vị nào, làm nghề gì khi vi phạm pháp luật đều phải chịu trách nhiệm pháp lý theo quy định của pháp luật (trách nhiệm hành chính, dân sự, hình sự, kỷ luật) </a:t>
            </a:r>
          </a:p>
        </p:txBody>
      </p:sp>
      <p:sp>
        <p:nvSpPr>
          <p:cNvPr id="2" name="Rounded Rectangle 1">
            <a:extLst>
              <a:ext uri="{FF2B5EF4-FFF2-40B4-BE49-F238E27FC236}">
                <a16:creationId xmlns:a16="http://schemas.microsoft.com/office/drawing/2014/main" id="{3648A182-90ED-394A-A7A0-B2841CFFB3DF}"/>
              </a:ext>
            </a:extLst>
          </p:cNvPr>
          <p:cNvSpPr/>
          <p:nvPr/>
        </p:nvSpPr>
        <p:spPr>
          <a:xfrm>
            <a:off x="6395723" y="1463695"/>
            <a:ext cx="4689623" cy="422030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latin typeface="Open Sans" panose="020B0606030504020204" pitchFamily="34" charset="0"/>
                <a:ea typeface="Open Sans" panose="020B0606030504020204" pitchFamily="34" charset="0"/>
                <a:cs typeface="Open Sans" panose="020B0606030504020204" pitchFamily="34" charset="0"/>
              </a:rPr>
              <a:t>VD:</a:t>
            </a:r>
          </a:p>
          <a:p>
            <a:pPr algn="just"/>
            <a:r>
              <a:rPr lang="x-none" sz="2400">
                <a:latin typeface="Open Sans" panose="020B0606030504020204" pitchFamily="34" charset="0"/>
                <a:ea typeface="Open Sans" panose="020B0606030504020204" pitchFamily="34" charset="0"/>
                <a:cs typeface="Open Sans" panose="020B0606030504020204" pitchFamily="34" charset="0"/>
              </a:rPr>
              <a:t>Toà án xét xử các vụ tham nhũng không phụ thuộc vào người bị xét xử là ai, giữ chức vụ quan trọng như thế nào trong bộ máy nhà nước.</a:t>
            </a:r>
          </a:p>
        </p:txBody>
      </p:sp>
      <p:pic>
        <p:nvPicPr>
          <p:cNvPr id="6" name="Picture 6" descr="bui-quoc-huy-1392786858363-crop1392950505146p">
            <a:extLst>
              <a:ext uri="{FF2B5EF4-FFF2-40B4-BE49-F238E27FC236}">
                <a16:creationId xmlns:a16="http://schemas.microsoft.com/office/drawing/2014/main" id="{BC6EF14C-3F7E-0044-AA4A-12D54DEBD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76" y="1564137"/>
            <a:ext cx="4226307" cy="37192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B7665F6A-ABFB-1147-A573-435538B571D0}"/>
              </a:ext>
            </a:extLst>
          </p:cNvPr>
          <p:cNvSpPr/>
          <p:nvPr/>
        </p:nvSpPr>
        <p:spPr>
          <a:xfrm>
            <a:off x="504390" y="5176912"/>
            <a:ext cx="4700657" cy="102790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400">
                <a:solidFill>
                  <a:srgbClr val="1C3C54"/>
                </a:solidFill>
                <a:latin typeface="Calibri" panose="020F0502020204030204" pitchFamily="34" charset="0"/>
                <a:cs typeface="Times New Roman" panose="02020603050405020304" pitchFamily="18" charset="0"/>
              </a:rPr>
              <a:t>Nguyên Thứ trưởng Bộ Công an </a:t>
            </a:r>
          </a:p>
          <a:p>
            <a:pPr algn="ctr"/>
            <a:r>
              <a:rPr lang="en-US" altLang="vi-VN" sz="2400">
                <a:solidFill>
                  <a:srgbClr val="1C3C54"/>
                </a:solidFill>
                <a:latin typeface="Calibri" panose="020F0502020204030204" pitchFamily="34" charset="0"/>
                <a:cs typeface="Times New Roman" panose="02020603050405020304" pitchFamily="18" charset="0"/>
              </a:rPr>
              <a:t>Bùi Quốc Huy trong phiên xử án liên quan đến Năm Cam</a:t>
            </a:r>
            <a:r>
              <a:rPr lang="x-none" altLang="vi-VN" sz="2400">
                <a:solidFill>
                  <a:srgbClr val="1C3C54"/>
                </a:solidFill>
                <a:latin typeface="Calibri" panose="020F0502020204030204" pitchFamily="34" charset="0"/>
                <a:cs typeface="Times New Roman" panose="02020603050405020304" pitchFamily="18" charset="0"/>
              </a:rPr>
              <a:t>.</a:t>
            </a:r>
            <a:endParaRPr lang="en-US" altLang="vi-VN" sz="2400">
              <a:solidFill>
                <a:srgbClr val="1C3C54"/>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7084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2" presetClass="entr" presetSubtype="4" fill="hold" grpId="2"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2" grpId="0" animBg="1"/>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255460" y="1063752"/>
            <a:ext cx="112114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sz="2800" b="1" dirty="0">
                <a:solidFill>
                  <a:srgbClr val="1C3C54"/>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3000" dirty="0">
                <a:solidFill>
                  <a:schemeClr val="accent2">
                    <a:lumMod val="50000"/>
                  </a:schemeClr>
                </a:solidFill>
                <a:latin typeface="Calibri" panose="020F0502020204030204" pitchFamily="34" charset="0"/>
              </a:rPr>
              <a:t>- Khi </a:t>
            </a:r>
            <a:r>
              <a:rPr lang="en-US" altLang="vi-VN" sz="3000" dirty="0" err="1">
                <a:solidFill>
                  <a:schemeClr val="accent2">
                    <a:lumMod val="50000"/>
                  </a:schemeClr>
                </a:solidFill>
                <a:latin typeface="Calibri" panose="020F0502020204030204" pitchFamily="34" charset="0"/>
              </a:rPr>
              <a:t>công</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dân</a:t>
            </a:r>
            <a:r>
              <a:rPr lang="en-US" altLang="vi-VN" sz="3000" dirty="0">
                <a:solidFill>
                  <a:schemeClr val="accent2">
                    <a:lumMod val="50000"/>
                  </a:schemeClr>
                </a:solidFill>
                <a:latin typeface="Calibri" panose="020F0502020204030204" pitchFamily="34" charset="0"/>
              </a:rPr>
              <a:t> vi </a:t>
            </a:r>
            <a:r>
              <a:rPr lang="en-US" altLang="vi-VN" sz="3000" dirty="0" err="1">
                <a:solidFill>
                  <a:schemeClr val="accent2">
                    <a:lumMod val="50000"/>
                  </a:schemeClr>
                </a:solidFill>
                <a:latin typeface="Calibri" panose="020F0502020204030204" pitchFamily="34" charset="0"/>
              </a:rPr>
              <a:t>phạm</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pháp</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luật</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với</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tính</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chất</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và</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mức</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độ</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như</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nhau</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trong</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một</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hoàn</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cảnh</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như</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nhau</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thì</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từ</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người</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lãnh</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đạo</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cho</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đến</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người</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lao</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động</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bình</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thường</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đều</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phải</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chịu</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trách</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nhiệm</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pháp</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lý</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như</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nhau</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không</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phân</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biệt</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đối</a:t>
            </a:r>
            <a:r>
              <a:rPr lang="en-US" altLang="vi-VN" sz="3000" dirty="0">
                <a:solidFill>
                  <a:schemeClr val="accent2">
                    <a:lumMod val="50000"/>
                  </a:schemeClr>
                </a:solidFill>
                <a:latin typeface="Calibri" panose="020F0502020204030204" pitchFamily="34" charset="0"/>
              </a:rPr>
              <a:t> </a:t>
            </a:r>
            <a:r>
              <a:rPr lang="en-US" altLang="vi-VN" sz="3000" dirty="0" err="1">
                <a:solidFill>
                  <a:schemeClr val="accent2">
                    <a:lumMod val="50000"/>
                  </a:schemeClr>
                </a:solidFill>
                <a:latin typeface="Calibri" panose="020F0502020204030204" pitchFamily="34" charset="0"/>
              </a:rPr>
              <a:t>xử</a:t>
            </a:r>
            <a:r>
              <a:rPr lang="en-US" altLang="vi-VN" sz="3000" dirty="0">
                <a:solidFill>
                  <a:schemeClr val="accent2">
                    <a:lumMod val="50000"/>
                  </a:schemeClr>
                </a:solidFill>
                <a:latin typeface="Calibri" panose="020F0502020204030204" pitchFamily="34" charset="0"/>
              </a:rPr>
              <a:t>.</a:t>
            </a:r>
          </a:p>
        </p:txBody>
      </p:sp>
      <p:pic>
        <p:nvPicPr>
          <p:cNvPr id="6" name="Picture 4" descr="Nam-Cam1">
            <a:extLst>
              <a:ext uri="{FF2B5EF4-FFF2-40B4-BE49-F238E27FC236}">
                <a16:creationId xmlns:a16="http://schemas.microsoft.com/office/drawing/2014/main" id="{6ADF9629-1C1C-A346-9898-FF98EF6BF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781" y="3642401"/>
            <a:ext cx="2843060" cy="3095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tho dai uy">
            <a:extLst>
              <a:ext uri="{FF2B5EF4-FFF2-40B4-BE49-F238E27FC236}">
                <a16:creationId xmlns:a16="http://schemas.microsoft.com/office/drawing/2014/main" id="{5906966A-E456-F047-9C4A-4F923FA00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631" y="3501918"/>
            <a:ext cx="2843060" cy="30952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0B8CE9BA-5BC6-7547-9F31-919DC8B87017}"/>
              </a:ext>
            </a:extLst>
          </p:cNvPr>
          <p:cNvSpPr>
            <a:spLocks noChangeArrowheads="1"/>
          </p:cNvSpPr>
          <p:nvPr/>
        </p:nvSpPr>
        <p:spPr bwMode="auto">
          <a:xfrm>
            <a:off x="9093481" y="3157565"/>
            <a:ext cx="2843059" cy="3170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vi-VN" sz="2000" b="1" dirty="0">
                <a:solidFill>
                  <a:schemeClr val="accent2">
                    <a:lumMod val="50000"/>
                  </a:schemeClr>
                </a:solidFill>
                <a:latin typeface="Calibri" panose="020F0502020204030204" pitchFamily="34" charset="0"/>
              </a:rPr>
              <a:t>Nguyễn Văn Thọ - tức Thọ "đại úy", cháu ruột Năm Cam, người được coi là "nhân vật số 2" trong đường dây tội ác Năm Cam</a:t>
            </a:r>
            <a:r>
              <a:rPr lang="en-US" altLang="vi-VN" sz="2000" b="1" dirty="0">
                <a:solidFill>
                  <a:schemeClr val="accent2">
                    <a:lumMod val="50000"/>
                  </a:schemeClr>
                </a:solidFill>
                <a:latin typeface="Calibri" panose="020F0502020204030204" pitchFamily="34" charset="0"/>
              </a:rPr>
              <a:t> </a:t>
            </a:r>
            <a:r>
              <a:rPr lang="vi-VN" altLang="vi-VN" sz="2000" b="1" dirty="0">
                <a:solidFill>
                  <a:schemeClr val="accent2">
                    <a:lumMod val="50000"/>
                  </a:schemeClr>
                </a:solidFill>
                <a:latin typeface="Calibri" panose="020F0502020204030204" pitchFamily="34" charset="0"/>
              </a:rPr>
              <a:t>bị bắt tại Đồng Nai với tổng cộng 3 lệnh truy nã về các tội "giết người", "đưa hối lộ" và "tổ chức đánh bạc".</a:t>
            </a:r>
            <a:r>
              <a:rPr lang="en-US" altLang="vi-VN" sz="2000" b="1" dirty="0">
                <a:solidFill>
                  <a:schemeClr val="accent2">
                    <a:lumMod val="50000"/>
                  </a:schemeClr>
                </a:solidFill>
                <a:latin typeface="Calibri" panose="020F0502020204030204" pitchFamily="34" charset="0"/>
                <a:cs typeface="Times New Roman" panose="02020603050405020304" pitchFamily="18" charset="0"/>
              </a:rPr>
              <a:t> </a:t>
            </a:r>
          </a:p>
        </p:txBody>
      </p:sp>
      <p:sp>
        <p:nvSpPr>
          <p:cNvPr id="9" name="Text Box 6">
            <a:extLst>
              <a:ext uri="{FF2B5EF4-FFF2-40B4-BE49-F238E27FC236}">
                <a16:creationId xmlns:a16="http://schemas.microsoft.com/office/drawing/2014/main" id="{8A0F26B4-526F-6B40-BD79-831AA5AB750D}"/>
              </a:ext>
            </a:extLst>
          </p:cNvPr>
          <p:cNvSpPr txBox="1">
            <a:spLocks noChangeArrowheads="1"/>
          </p:cNvSpPr>
          <p:nvPr/>
        </p:nvSpPr>
        <p:spPr bwMode="auto">
          <a:xfrm>
            <a:off x="255460" y="4630557"/>
            <a:ext cx="1774696"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2000" b="1" dirty="0" err="1">
                <a:solidFill>
                  <a:schemeClr val="accent2">
                    <a:lumMod val="50000"/>
                  </a:schemeClr>
                </a:solidFill>
                <a:latin typeface="Calibri" panose="020F0502020204030204" pitchFamily="34" charset="0"/>
              </a:rPr>
              <a:t>Năm</a:t>
            </a:r>
            <a:r>
              <a:rPr lang="en-US" altLang="vi-VN" sz="2000" b="1" dirty="0">
                <a:solidFill>
                  <a:schemeClr val="accent2">
                    <a:lumMod val="50000"/>
                  </a:schemeClr>
                </a:solidFill>
                <a:latin typeface="Calibri" panose="020F0502020204030204" pitchFamily="34" charset="0"/>
              </a:rPr>
              <a:t> Cam </a:t>
            </a:r>
            <a:r>
              <a:rPr lang="en-US" altLang="vi-VN" sz="2000" b="1" dirty="0" err="1">
                <a:solidFill>
                  <a:schemeClr val="accent2">
                    <a:lumMod val="50000"/>
                  </a:schemeClr>
                </a:solidFill>
                <a:latin typeface="Calibri" panose="020F0502020204030204" pitchFamily="34" charset="0"/>
              </a:rPr>
              <a:t>và</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đồng</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bọn</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trong</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phiên</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xử</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vụ</a:t>
            </a:r>
            <a:r>
              <a:rPr lang="en-US" altLang="vi-VN" sz="2000" b="1" dirty="0">
                <a:solidFill>
                  <a:schemeClr val="accent2">
                    <a:lumMod val="50000"/>
                  </a:schemeClr>
                </a:solidFill>
                <a:latin typeface="Calibri" panose="020F0502020204030204" pitchFamily="34" charset="0"/>
              </a:rPr>
              <a:t> </a:t>
            </a:r>
            <a:r>
              <a:rPr lang="en-US" altLang="vi-VN" sz="2000" b="1" dirty="0" err="1">
                <a:solidFill>
                  <a:schemeClr val="accent2">
                    <a:lumMod val="50000"/>
                  </a:schemeClr>
                </a:solidFill>
                <a:latin typeface="Calibri" panose="020F0502020204030204" pitchFamily="34" charset="0"/>
              </a:rPr>
              <a:t>án</a:t>
            </a:r>
            <a:r>
              <a:rPr lang="en-US" altLang="vi-VN" sz="2000" b="1" dirty="0">
                <a:solidFill>
                  <a:schemeClr val="accent2">
                    <a:lumMod val="50000"/>
                  </a:schemeClr>
                </a:solidFill>
                <a:latin typeface="Calibri" panose="020F0502020204030204" pitchFamily="34" charset="0"/>
              </a:rPr>
              <a:t>.</a:t>
            </a:r>
          </a:p>
        </p:txBody>
      </p:sp>
      <p:sp>
        <p:nvSpPr>
          <p:cNvPr id="2" name="Rounded Rectangle 1">
            <a:extLst>
              <a:ext uri="{FF2B5EF4-FFF2-40B4-BE49-F238E27FC236}">
                <a16:creationId xmlns:a16="http://schemas.microsoft.com/office/drawing/2014/main" id="{E9CD92D4-A272-9D45-97BD-D12CB5F50D4D}"/>
              </a:ext>
            </a:extLst>
          </p:cNvPr>
          <p:cNvSpPr/>
          <p:nvPr/>
        </p:nvSpPr>
        <p:spPr>
          <a:xfrm>
            <a:off x="4034435" y="4406016"/>
            <a:ext cx="2843060" cy="88626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a:solidFill>
                  <a:schemeClr val="bg1"/>
                </a:solidFill>
                <a:latin typeface="Open Sans" panose="020B0606030504020204" pitchFamily="34" charset="0"/>
                <a:ea typeface="Open Sans" panose="020B0606030504020204" pitchFamily="34" charset="0"/>
                <a:cs typeface="Open Sans" panose="020B0606030504020204" pitchFamily="34" charset="0"/>
              </a:rPr>
              <a:t>Tuyên án Tử hình</a:t>
            </a:r>
          </a:p>
        </p:txBody>
      </p:sp>
    </p:spTree>
    <p:extLst>
      <p:ext uri="{BB962C8B-B14F-4D97-AF65-F5344CB8AC3E}">
        <p14:creationId xmlns:p14="http://schemas.microsoft.com/office/powerpoint/2010/main" val="6512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9"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3" name="Rectangle 5"/>
          <p:cNvSpPr>
            <a:spLocks noChangeArrowheads="1"/>
          </p:cNvSpPr>
          <p:nvPr/>
        </p:nvSpPr>
        <p:spPr bwMode="auto">
          <a:xfrm>
            <a:off x="386825" y="849049"/>
            <a:ext cx="6382619" cy="52629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107950" algn="l"/>
              </a:tabLst>
              <a:defRPr sz="3200">
                <a:solidFill>
                  <a:schemeClr val="tx1"/>
                </a:solidFill>
                <a:latin typeface="Arial" panose="020B0604020202020204" pitchFamily="34" charset="0"/>
              </a:defRPr>
            </a:lvl1pPr>
            <a:lvl2pPr marL="742950" indent="-285750">
              <a:spcBef>
                <a:spcPct val="20000"/>
              </a:spcBef>
              <a:buChar char="–"/>
              <a:tabLst>
                <a:tab pos="107950" algn="l"/>
              </a:tabLst>
              <a:defRPr sz="2800">
                <a:solidFill>
                  <a:schemeClr val="tx1"/>
                </a:solidFill>
                <a:latin typeface="Arial" panose="020B0604020202020204" pitchFamily="34" charset="0"/>
              </a:defRPr>
            </a:lvl2pPr>
            <a:lvl3pPr marL="1143000" indent="-228600">
              <a:spcBef>
                <a:spcPct val="20000"/>
              </a:spcBef>
              <a:buChar char="•"/>
              <a:tabLst>
                <a:tab pos="107950" algn="l"/>
              </a:tabLst>
              <a:defRPr sz="2400">
                <a:solidFill>
                  <a:schemeClr val="tx1"/>
                </a:solidFill>
                <a:latin typeface="Arial" panose="020B0604020202020204" pitchFamily="34" charset="0"/>
              </a:defRPr>
            </a:lvl3pPr>
            <a:lvl4pPr marL="1600200" indent="-228600">
              <a:spcBef>
                <a:spcPct val="20000"/>
              </a:spcBef>
              <a:buChar char="–"/>
              <a:tabLst>
                <a:tab pos="107950" algn="l"/>
              </a:tabLst>
              <a:defRPr sz="2000">
                <a:solidFill>
                  <a:schemeClr val="tx1"/>
                </a:solidFill>
                <a:latin typeface="Arial" panose="020B0604020202020204" pitchFamily="34" charset="0"/>
              </a:defRPr>
            </a:lvl4pPr>
            <a:lvl5pPr marL="2057400" indent="-228600">
              <a:spcBef>
                <a:spcPct val="20000"/>
              </a:spcBef>
              <a:buChar char="»"/>
              <a:tabLst>
                <a:tab pos="107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7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7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7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7950" algn="l"/>
              </a:tabLst>
              <a:defRPr sz="2000">
                <a:solidFill>
                  <a:schemeClr val="tx1"/>
                </a:solidFill>
                <a:latin typeface="Arial" panose="020B0604020202020204" pitchFamily="34" charset="0"/>
              </a:defRPr>
            </a:lvl9pPr>
          </a:lstStyle>
          <a:p>
            <a:pPr algn="just" eaLnBrk="1" hangingPunct="1">
              <a:spcBef>
                <a:spcPct val="0"/>
              </a:spcBef>
              <a:buFontTx/>
              <a:buNone/>
            </a:pPr>
            <a:r>
              <a:rPr lang="pt-BR" altLang="vi-VN" sz="2800" b="1" u="sng">
                <a:solidFill>
                  <a:srgbClr val="0E1F32"/>
                </a:solidFill>
                <a:latin typeface="Calibri" panose="020F0502020204030204" pitchFamily="34" charset="0"/>
              </a:rPr>
              <a:t>T</a:t>
            </a:r>
            <a:r>
              <a:rPr lang="en-US" altLang="vi-VN" sz="2800" b="1" u="sng">
                <a:solidFill>
                  <a:srgbClr val="0E1F32"/>
                </a:solidFill>
                <a:latin typeface="Calibri" panose="020F0502020204030204" pitchFamily="34" charset="0"/>
              </a:rPr>
              <a:t>ình huống:</a:t>
            </a:r>
            <a:endParaRPr lang="en-US" altLang="vi-VN" sz="2800">
              <a:solidFill>
                <a:srgbClr val="0E1F32"/>
              </a:solidFill>
              <a:latin typeface="Calibri" panose="020F0502020204030204" pitchFamily="34" charset="0"/>
            </a:endParaRPr>
          </a:p>
          <a:p>
            <a:pPr algn="just" eaLnBrk="1" hangingPunct="1">
              <a:spcBef>
                <a:spcPct val="0"/>
              </a:spcBef>
              <a:buFontTx/>
              <a:buNone/>
            </a:pPr>
            <a:r>
              <a:rPr lang="pt-BR" altLang="vi-VN" sz="2800">
                <a:solidFill>
                  <a:srgbClr val="0E1F32"/>
                </a:solidFill>
                <a:latin typeface="Calibri" panose="020F0502020204030204" pitchFamily="34" charset="0"/>
              </a:rPr>
              <a:t> - Ông A Chủ tịch huyện X VPPL nhận hối lộ, tham ô tài sản NN. </a:t>
            </a:r>
            <a:endParaRPr lang="en-US" altLang="vi-VN" sz="2800">
              <a:solidFill>
                <a:srgbClr val="0E1F32"/>
              </a:solidFill>
              <a:latin typeface="Calibri" panose="020F0502020204030204" pitchFamily="34" charset="0"/>
            </a:endParaRPr>
          </a:p>
          <a:p>
            <a:pPr algn="just" eaLnBrk="1" hangingPunct="1">
              <a:spcBef>
                <a:spcPct val="0"/>
              </a:spcBef>
              <a:buFontTx/>
              <a:buNone/>
            </a:pPr>
            <a:r>
              <a:rPr lang="pt-BR" altLang="vi-VN" sz="2800">
                <a:solidFill>
                  <a:srgbClr val="0E1F32"/>
                </a:solidFill>
                <a:latin typeface="Calibri" panose="020F0502020204030204" pitchFamily="34" charset="0"/>
              </a:rPr>
              <a:t> - Ông B là nông dân, do mâu thuẫn với anh C hàng  xóm nên đã đánh anh bị thương nặng.</a:t>
            </a:r>
          </a:p>
          <a:p>
            <a:pPr algn="just" eaLnBrk="1" hangingPunct="1">
              <a:spcBef>
                <a:spcPct val="0"/>
              </a:spcBef>
              <a:buFontTx/>
              <a:buNone/>
            </a:pPr>
            <a:endParaRPr lang="en-US" altLang="vi-VN" sz="2800">
              <a:solidFill>
                <a:srgbClr val="0E1F32"/>
              </a:solidFill>
              <a:latin typeface="Calibri" panose="020F0502020204030204" pitchFamily="34" charset="0"/>
            </a:endParaRPr>
          </a:p>
          <a:p>
            <a:pPr algn="just" eaLnBrk="1" hangingPunct="1">
              <a:spcBef>
                <a:spcPct val="0"/>
              </a:spcBef>
              <a:buFontTx/>
              <a:buNone/>
            </a:pPr>
            <a:r>
              <a:rPr lang="pt-BR" altLang="vi-VN" sz="2800" b="1" u="sng">
                <a:solidFill>
                  <a:srgbClr val="0E1F32"/>
                </a:solidFill>
                <a:latin typeface="Calibri" panose="020F0502020204030204" pitchFamily="34" charset="0"/>
              </a:rPr>
              <a:t>Hỏi</a:t>
            </a:r>
            <a:r>
              <a:rPr lang="pt-BR" altLang="vi-VN" sz="2800">
                <a:solidFill>
                  <a:srgbClr val="0E1F32"/>
                </a:solidFill>
                <a:latin typeface="Calibri" panose="020F0502020204030204" pitchFamily="34" charset="0"/>
              </a:rPr>
              <a:t>: </a:t>
            </a:r>
          </a:p>
          <a:p>
            <a:pPr algn="just" eaLnBrk="1" hangingPunct="1">
              <a:spcBef>
                <a:spcPct val="0"/>
              </a:spcBef>
              <a:buFontTx/>
              <a:buNone/>
            </a:pPr>
            <a:r>
              <a:rPr lang="pt-BR" altLang="vi-VN" sz="2800">
                <a:solidFill>
                  <a:srgbClr val="0E1F32"/>
                </a:solidFill>
                <a:latin typeface="Calibri" panose="020F0502020204030204" pitchFamily="34" charset="0"/>
              </a:rPr>
              <a:t>- </a:t>
            </a:r>
            <a:r>
              <a:rPr lang="pt-BR" altLang="vi-VN" sz="2800" i="1">
                <a:solidFill>
                  <a:srgbClr val="0E1F32"/>
                </a:solidFill>
                <a:latin typeface="Calibri" panose="020F0502020204030204" pitchFamily="34" charset="0"/>
              </a:rPr>
              <a:t>Em có nhận xét gì về 2 tình huống này?</a:t>
            </a:r>
          </a:p>
          <a:p>
            <a:pPr algn="just" eaLnBrk="1" hangingPunct="1">
              <a:spcBef>
                <a:spcPct val="0"/>
              </a:spcBef>
              <a:buFontTx/>
              <a:buNone/>
            </a:pPr>
            <a:r>
              <a:rPr lang="pt-BR" altLang="vi-VN" sz="2800" b="1" i="1">
                <a:solidFill>
                  <a:srgbClr val="0E1F32"/>
                </a:solidFill>
                <a:latin typeface="Calibri" panose="020F0502020204030204" pitchFamily="34" charset="0"/>
              </a:rPr>
              <a:t>- </a:t>
            </a:r>
            <a:r>
              <a:rPr lang="pt-BR" altLang="vi-VN" sz="2800" i="1">
                <a:solidFill>
                  <a:srgbClr val="0E1F32"/>
                </a:solidFill>
                <a:latin typeface="Calibri" panose="020F0502020204030204" pitchFamily="34" charset="0"/>
              </a:rPr>
              <a:t>Có người nói ông A giữ chức vụ nêu trên thì sẽ được miễn giảm khung hình phạt, theo em đúng hay sai? Vì sao?</a:t>
            </a:r>
          </a:p>
        </p:txBody>
      </p:sp>
      <p:pic>
        <p:nvPicPr>
          <p:cNvPr id="64" name="Picture 7" descr="751fb0104e1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539" y="1030612"/>
            <a:ext cx="4336051" cy="24317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5" name="Picture 9" descr="danh-nhau-bang-g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539" y="3677031"/>
            <a:ext cx="4336051" cy="24317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28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linds(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linds(horizontal)">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9417EACC-3756-8B48-80EA-21409FB0146A}"/>
              </a:ext>
            </a:extLst>
          </p:cNvPr>
          <p:cNvSpPr txBox="1">
            <a:spLocks noChangeArrowheads="1"/>
          </p:cNvSpPr>
          <p:nvPr/>
        </p:nvSpPr>
        <p:spPr bwMode="auto">
          <a:xfrm>
            <a:off x="928048" y="628674"/>
            <a:ext cx="10181230" cy="6055504"/>
          </a:xfrm>
          <a:prstGeom prst="rect">
            <a:avLst/>
          </a:prstGeom>
          <a:solidFill>
            <a:schemeClr val="accent2">
              <a:lumMod val="50000"/>
            </a:schemeClr>
          </a:solidFill>
          <a:ln w="9525">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500" b="1" i="1" dirty="0">
                <a:solidFill>
                  <a:schemeClr val="bg1"/>
                </a:solidFill>
                <a:latin typeface="Times New Roman" panose="02020603050405020304" pitchFamily="18" charset="0"/>
                <a:cs typeface="Times New Roman" panose="02020603050405020304" pitchFamily="18" charset="0"/>
              </a:rPr>
              <a:t>* </a:t>
            </a:r>
            <a:r>
              <a:rPr lang="en-US" altLang="vi-VN" sz="2500" b="1" i="1" dirty="0" err="1">
                <a:solidFill>
                  <a:schemeClr val="bg1"/>
                </a:solidFill>
                <a:latin typeface="Times New Roman" panose="02020603050405020304" pitchFamily="18" charset="0"/>
                <a:cs typeface="Times New Roman" panose="02020603050405020304" pitchFamily="18" charset="0"/>
              </a:rPr>
              <a:t>Kết</a:t>
            </a:r>
            <a:r>
              <a:rPr lang="en-US" altLang="vi-VN" sz="2500" b="1" i="1" dirty="0">
                <a:solidFill>
                  <a:schemeClr val="bg1"/>
                </a:solidFill>
                <a:latin typeface="Times New Roman" panose="02020603050405020304" pitchFamily="18" charset="0"/>
                <a:cs typeface="Times New Roman" panose="02020603050405020304" pitchFamily="18" charset="0"/>
              </a:rPr>
              <a:t> </a:t>
            </a:r>
            <a:r>
              <a:rPr lang="en-US" altLang="vi-VN" sz="2500" b="1" i="1" dirty="0" err="1">
                <a:solidFill>
                  <a:schemeClr val="bg1"/>
                </a:solidFill>
                <a:latin typeface="Times New Roman" panose="02020603050405020304" pitchFamily="18" charset="0"/>
                <a:cs typeface="Times New Roman" panose="02020603050405020304" pitchFamily="18" charset="0"/>
              </a:rPr>
              <a:t>luận</a:t>
            </a:r>
            <a:r>
              <a:rPr lang="en-US" altLang="vi-VN" sz="2500" b="1" i="1" dirty="0">
                <a:solidFill>
                  <a:schemeClr val="bg1"/>
                </a:solidFill>
                <a:latin typeface="Times New Roman" panose="02020603050405020304" pitchFamily="18" charset="0"/>
                <a:cs typeface="Times New Roman" panose="02020603050405020304" pitchFamily="18" charset="0"/>
              </a:rPr>
              <a:t>:  </a:t>
            </a:r>
          </a:p>
          <a:p>
            <a:pPr algn="just">
              <a:spcBef>
                <a:spcPct val="50000"/>
              </a:spcBef>
              <a:buNone/>
            </a:pP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Bình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đẳng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về</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trách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nhiệm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lí</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là</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bất</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kì</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công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dân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nào</a:t>
            </a:r>
            <a:r>
              <a:rPr lang="en-US" altLang="vi-VN" sz="2500" dirty="0">
                <a:solidFill>
                  <a:schemeClr val="bg1"/>
                </a:solidFill>
                <a:latin typeface="Times New Roman" panose="02020603050405020304" pitchFamily="18" charset="0"/>
                <a:cs typeface="Times New Roman" panose="02020603050405020304" pitchFamily="18" charset="0"/>
              </a:rPr>
              <a:t> vi </a:t>
            </a:r>
            <a:r>
              <a:rPr lang="en-US" altLang="vi-VN" sz="2500" dirty="0" err="1">
                <a:solidFill>
                  <a:schemeClr val="bg1"/>
                </a:solidFill>
                <a:latin typeface="Times New Roman" panose="02020603050405020304" pitchFamily="18" charset="0"/>
                <a:cs typeface="Times New Roman" panose="02020603050405020304" pitchFamily="18" charset="0"/>
              </a:rPr>
              <a:t>phạm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luật</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đều</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phải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chịu</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trách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nhiệm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về</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hành</a:t>
            </a:r>
            <a:r>
              <a:rPr lang="en-US" altLang="vi-VN" sz="2500" dirty="0">
                <a:solidFill>
                  <a:schemeClr val="bg1"/>
                </a:solidFill>
                <a:latin typeface="Times New Roman" panose="02020603050405020304" pitchFamily="18" charset="0"/>
                <a:cs typeface="Times New Roman" panose="02020603050405020304" pitchFamily="18" charset="0"/>
              </a:rPr>
              <a:t> vi </a:t>
            </a:r>
            <a:r>
              <a:rPr lang="en-US" altLang="vi-VN" sz="2500" dirty="0" err="1">
                <a:solidFill>
                  <a:schemeClr val="bg1"/>
                </a:solidFill>
                <a:latin typeface="Times New Roman" panose="02020603050405020304" pitchFamily="18" charset="0"/>
                <a:cs typeface="Times New Roman" panose="02020603050405020304" pitchFamily="18" charset="0"/>
              </a:rPr>
              <a:t>vi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phạm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của</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mình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và</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phải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bị</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xử</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lí</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theo</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quy</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định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của</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luật</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không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phân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biệt</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người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có</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chức</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có</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quyền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địa</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vị</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xã</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hội</a:t>
            </a:r>
            <a:r>
              <a:rPr lang="en-US" altLang="vi-VN" sz="2500" dirty="0">
                <a:solidFill>
                  <a:schemeClr val="bg1"/>
                </a:solidFill>
                <a:latin typeface="Times New Roman" panose="02020603050405020304" pitchFamily="18" charset="0"/>
                <a:cs typeface="Times New Roman" panose="02020603050405020304" pitchFamily="18" charset="0"/>
              </a:rPr>
              <a:t> hay </a:t>
            </a:r>
            <a:r>
              <a:rPr lang="en-US" altLang="vi-VN" sz="2500" dirty="0" err="1">
                <a:solidFill>
                  <a:schemeClr val="bg1"/>
                </a:solidFill>
                <a:latin typeface="Times New Roman" panose="02020603050405020304" pitchFamily="18" charset="0"/>
                <a:cs typeface="Times New Roman" panose="02020603050405020304" pitchFamily="18" charset="0"/>
              </a:rPr>
              <a:t>là</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công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dân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bình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thường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không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phân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biệt</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giới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tính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tôn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giáo</a:t>
            </a:r>
            <a:r>
              <a:rPr lang="en-US" altLang="vi-VN" sz="2500" dirty="0">
                <a:solidFill>
                  <a:schemeClr val="bg1"/>
                </a:solidFill>
                <a:latin typeface="Times New Roman" panose="02020603050405020304" pitchFamily="18" charset="0"/>
                <a:cs typeface="Times New Roman" panose="02020603050405020304" pitchFamily="18" charset="0"/>
              </a:rPr>
              <a:t>…</a:t>
            </a:r>
          </a:p>
          <a:p>
            <a:pPr algn="just">
              <a:spcBef>
                <a:spcPct val="50000"/>
              </a:spcBef>
              <a:buNone/>
            </a:pPr>
            <a:endParaRPr lang="en-US" altLang="vi-VN" sz="2500" dirty="0">
              <a:solidFill>
                <a:schemeClr val="bg1"/>
              </a:solidFill>
              <a:latin typeface="Times New Roman" panose="02020603050405020304" pitchFamily="18" charset="0"/>
              <a:cs typeface="Times New Roman" panose="02020603050405020304" pitchFamily="18" charset="0"/>
            </a:endParaRPr>
          </a:p>
          <a:p>
            <a:pPr algn="just">
              <a:spcBef>
                <a:spcPct val="50000"/>
              </a:spcBef>
              <a:buNone/>
            </a:pPr>
            <a:r>
              <a:rPr lang="vi-VN" altLang="vi-VN" sz="2500" dirty="0">
                <a:solidFill>
                  <a:schemeClr val="bg1"/>
                </a:solidFill>
                <a:latin typeface="Times New Roman" panose="02020603050405020304" pitchFamily="18" charset="0"/>
                <a:cs typeface="Times New Roman" panose="02020603050405020304" pitchFamily="18" charset="0"/>
              </a:rPr>
              <a:t>	Khi công dân vi phạm pháp luật với tính chất và mức độ như nhau, trong một hoàn cảnh như nhau thì từ người lãnh đạo cho đến người lao động bình thường đều phải chịu trách nhiệm pháp lý như nhau, không phân biệt đối xử.</a:t>
            </a:r>
          </a:p>
          <a:p>
            <a:pPr>
              <a:spcBef>
                <a:spcPct val="50000"/>
              </a:spcBef>
              <a:buNone/>
            </a:pPr>
            <a:endParaRPr lang="vi-VN" altLang="vi-VN" sz="2500" dirty="0">
              <a:solidFill>
                <a:schemeClr val="bg1"/>
              </a:solidFill>
              <a:latin typeface="Times New Roman" panose="02020603050405020304" pitchFamily="18" charset="0"/>
              <a:cs typeface="Times New Roman" panose="02020603050405020304" pitchFamily="18" charset="0"/>
            </a:endParaRPr>
          </a:p>
          <a:p>
            <a:pPr algn="just">
              <a:spcBef>
                <a:spcPct val="50000"/>
              </a:spcBef>
              <a:buNone/>
            </a:pP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Trách</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nhiệm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lí</a:t>
            </a:r>
            <a:r>
              <a:rPr lang="en-US" altLang="vi-VN" sz="2500" dirty="0">
                <a:solidFill>
                  <a:schemeClr val="bg1"/>
                </a:solidFill>
                <a:latin typeface="Times New Roman" panose="02020603050405020304" pitchFamily="18" charset="0"/>
                <a:cs typeface="Times New Roman" panose="02020603050405020304" pitchFamily="18" charset="0"/>
              </a:rPr>
              <a:t> do </a:t>
            </a:r>
            <a:r>
              <a:rPr lang="en-US" altLang="vi-VN" sz="2500" dirty="0" err="1">
                <a:solidFill>
                  <a:schemeClr val="bg1"/>
                </a:solidFill>
                <a:latin typeface="Times New Roman" panose="02020603050405020304" pitchFamily="18" charset="0"/>
                <a:cs typeface="Times New Roman" panose="02020603050405020304" pitchFamily="18" charset="0"/>
              </a:rPr>
              <a:t>cơ</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quan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nhà</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nước</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có</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thẩm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quyền</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dụng</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với</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các</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chủ</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thể</a:t>
            </a:r>
            <a:r>
              <a:rPr lang="en-US" altLang="vi-VN" sz="2500" dirty="0">
                <a:solidFill>
                  <a:schemeClr val="bg1"/>
                </a:solidFill>
                <a:latin typeface="Times New Roman" panose="02020603050405020304" pitchFamily="18" charset="0"/>
                <a:cs typeface="Times New Roman" panose="02020603050405020304" pitchFamily="18" charset="0"/>
              </a:rPr>
              <a:t> vi </a:t>
            </a:r>
            <a:r>
              <a:rPr lang="en-US" altLang="vi-VN" sz="2500" dirty="0" err="1">
                <a:solidFill>
                  <a:schemeClr val="bg1"/>
                </a:solidFill>
                <a:latin typeface="Times New Roman" panose="02020603050405020304" pitchFamily="18" charset="0"/>
                <a:cs typeface="Times New Roman" panose="02020603050405020304" pitchFamily="18" charset="0"/>
              </a:rPr>
              <a:t>phạm</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pháp</a:t>
            </a:r>
            <a:r>
              <a:rPr lang="en-US" altLang="vi-VN" sz="2500" dirty="0">
                <a:solidFill>
                  <a:schemeClr val="bg1"/>
                </a:solidFill>
                <a:latin typeface="Times New Roman" panose="02020603050405020304" pitchFamily="18" charset="0"/>
                <a:cs typeface="Times New Roman" panose="02020603050405020304" pitchFamily="18" charset="0"/>
              </a:rPr>
              <a:t> </a:t>
            </a:r>
            <a:r>
              <a:rPr lang="en-US" altLang="vi-VN" sz="2500" dirty="0" err="1">
                <a:solidFill>
                  <a:schemeClr val="bg1"/>
                </a:solidFill>
                <a:latin typeface="Times New Roman" panose="02020603050405020304" pitchFamily="18" charset="0"/>
                <a:cs typeface="Times New Roman" panose="02020603050405020304" pitchFamily="18" charset="0"/>
              </a:rPr>
              <a:t>luật</a:t>
            </a:r>
            <a:r>
              <a:rPr lang="en-US" altLang="vi-VN" sz="2500" dirty="0">
                <a:solidFill>
                  <a:schemeClr val="bg1"/>
                </a:solidFill>
                <a:latin typeface="Times New Roman" panose="02020603050405020304" pitchFamily="18" charset="0"/>
                <a:cs typeface="Times New Roman" panose="02020603050405020304" pitchFamily="18" charset="0"/>
              </a:rPr>
              <a:t>.</a:t>
            </a:r>
            <a:endParaRPr lang="vi-VN" altLang="vi-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9189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barn(inVertical)">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28BD82-5977-413D-9DCE-17B3B7CF4291}"/>
              </a:ext>
            </a:extLst>
          </p:cNvPr>
          <p:cNvPicPr>
            <a:picLocks noChangeAspect="1"/>
          </p:cNvPicPr>
          <p:nvPr/>
        </p:nvPicPr>
        <p:blipFill>
          <a:blip r:embed="rId10"/>
          <a:stretch>
            <a:fillRect/>
          </a:stretch>
        </p:blipFill>
        <p:spPr>
          <a:xfrm>
            <a:off x="0" y="0"/>
            <a:ext cx="12192000" cy="6858000"/>
          </a:xfrm>
          <a:prstGeom prst="rect">
            <a:avLst/>
          </a:prstGeom>
        </p:spPr>
      </p:pic>
      <p:sp>
        <p:nvSpPr>
          <p:cNvPr id="7" name="PA_库_文本框 6">
            <a:extLst>
              <a:ext uri="{FF2B5EF4-FFF2-40B4-BE49-F238E27FC236}">
                <a16:creationId xmlns:a16="http://schemas.microsoft.com/office/drawing/2014/main" id="{AEADC0BD-0A14-4917-A009-6041EBA0D3F2}"/>
              </a:ext>
            </a:extLst>
          </p:cNvPr>
          <p:cNvSpPr txBox="1"/>
          <p:nvPr>
            <p:custDataLst>
              <p:tags r:id="rId1"/>
            </p:custDataLst>
          </p:nvPr>
        </p:nvSpPr>
        <p:spPr>
          <a:xfrm>
            <a:off x="4937763" y="1686045"/>
            <a:ext cx="1731683" cy="707886"/>
          </a:xfrm>
          <a:prstGeom prst="rect">
            <a:avLst/>
          </a:prstGeom>
          <a:noFill/>
        </p:spPr>
        <p:txBody>
          <a:bodyPr wrap="square" rtlCol="0">
            <a:spAutoFit/>
          </a:bodyPr>
          <a:lstStyle/>
          <a:p>
            <a:r>
              <a:rPr lang="en-US" altLang="zh-CN" sz="4000" dirty="0">
                <a:solidFill>
                  <a:srgbClr val="F6D88F"/>
                </a:solidFill>
                <a:latin typeface="Algerian" panose="04020705040A02060702" pitchFamily="82" charset="0"/>
                <a:ea typeface="张海山锐线体简" panose="02000000000000000000" pitchFamily="2" charset="-122"/>
              </a:rPr>
              <a:t>3.</a:t>
            </a:r>
            <a:endParaRPr lang="zh-CN" altLang="en-US" sz="4000" dirty="0">
              <a:solidFill>
                <a:srgbClr val="F6D88F"/>
              </a:solidFill>
              <a:latin typeface="Algerian" panose="04020705040A02060702" pitchFamily="82" charset="0"/>
              <a:ea typeface="张海山锐线体简" panose="02000000000000000000" pitchFamily="2" charset="-122"/>
            </a:endParaRPr>
          </a:p>
        </p:txBody>
      </p:sp>
      <p:sp>
        <p:nvSpPr>
          <p:cNvPr id="11" name="PA_库_等腰三角形 10">
            <a:extLst>
              <a:ext uri="{FF2B5EF4-FFF2-40B4-BE49-F238E27FC236}">
                <a16:creationId xmlns:a16="http://schemas.microsoft.com/office/drawing/2014/main" id="{5376D18F-7D90-4C77-864A-DAA7C76F29A2}"/>
              </a:ext>
            </a:extLst>
          </p:cNvPr>
          <p:cNvSpPr/>
          <p:nvPr>
            <p:custDataLst>
              <p:tags r:id="rId2"/>
            </p:custDataLst>
          </p:nvPr>
        </p:nvSpPr>
        <p:spPr>
          <a:xfrm rot="10800000">
            <a:off x="5381572" y="1849874"/>
            <a:ext cx="351809" cy="303283"/>
          </a:xfrm>
          <a:prstGeom prst="triangle">
            <a:avLst/>
          </a:prstGeom>
          <a:solidFill>
            <a:srgbClr val="CA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sp>
        <p:nvSpPr>
          <p:cNvPr id="15" name="文本框 14">
            <a:extLst>
              <a:ext uri="{FF2B5EF4-FFF2-40B4-BE49-F238E27FC236}">
                <a16:creationId xmlns:a16="http://schemas.microsoft.com/office/drawing/2014/main" id="{29C4878C-5D5A-4412-8A6C-D671702352BD}"/>
              </a:ext>
            </a:extLst>
          </p:cNvPr>
          <p:cNvSpPr txBox="1"/>
          <p:nvPr/>
        </p:nvSpPr>
        <p:spPr>
          <a:xfrm>
            <a:off x="144809" y="2703412"/>
            <a:ext cx="11510908" cy="1323439"/>
          </a:xfrm>
          <a:prstGeom prst="rect">
            <a:avLst/>
          </a:prstGeom>
          <a:noFill/>
        </p:spPr>
        <p:txBody>
          <a:bodyPr wrap="none" rtlCol="0">
            <a:spAutoFit/>
          </a:bodyPr>
          <a:lstStyle/>
          <a:p>
            <a:pPr algn="ctr"/>
            <a:r>
              <a:rPr lang="en-US" altLang="zh-CN" sz="4000" dirty="0">
                <a:solidFill>
                  <a:srgbClr val="F6D88F"/>
                </a:solidFill>
                <a:latin typeface="Algerian" panose="04020705040A02060702" pitchFamily="82" charset="0"/>
                <a:ea typeface="张海山锐线体简" panose="02000000000000000000" pitchFamily="2" charset="-122"/>
              </a:rPr>
              <a:t>Ý NGHĨA CỦA QUYỀN BÌNH ĐẲNG CỦA CÔNG DÂN </a:t>
            </a:r>
          </a:p>
          <a:p>
            <a:pPr algn="ctr"/>
            <a:r>
              <a:rPr lang="en-US" altLang="zh-CN" sz="4000" dirty="0">
                <a:solidFill>
                  <a:srgbClr val="F6D88F"/>
                </a:solidFill>
                <a:latin typeface="Algerian" panose="04020705040A02060702" pitchFamily="82" charset="0"/>
                <a:ea typeface="张海山锐线体简" panose="02000000000000000000" pitchFamily="2" charset="-122"/>
              </a:rPr>
              <a:t>ĐỐI VỚI ĐỜI SỐNG CON NGƯỜI VÀ XÃ HỘI</a:t>
            </a:r>
            <a:endParaRPr lang="zh-CN" altLang="en-US" sz="4000" dirty="0">
              <a:solidFill>
                <a:srgbClr val="F6D88F"/>
              </a:solidFill>
              <a:latin typeface="Algerian" panose="04020705040A02060702" pitchFamily="82" charset="0"/>
              <a:ea typeface="张海山锐线体简" panose="02000000000000000000" pitchFamily="2" charset="-122"/>
            </a:endParaRPr>
          </a:p>
        </p:txBody>
      </p:sp>
      <p:cxnSp>
        <p:nvCxnSpPr>
          <p:cNvPr id="3" name="PA_库_直接连接符 2">
            <a:extLst>
              <a:ext uri="{FF2B5EF4-FFF2-40B4-BE49-F238E27FC236}">
                <a16:creationId xmlns:a16="http://schemas.microsoft.com/office/drawing/2014/main" id="{5B5C6821-081C-42E5-9284-C00E71AA52A1}"/>
              </a:ext>
            </a:extLst>
          </p:cNvPr>
          <p:cNvCxnSpPr/>
          <p:nvPr>
            <p:custDataLst>
              <p:tags r:id="rId3"/>
            </p:custDataLst>
          </p:nvPr>
        </p:nvCxnSpPr>
        <p:spPr>
          <a:xfrm flipH="1">
            <a:off x="9355901" y="1328837"/>
            <a:ext cx="1395663" cy="893691"/>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8" name="PA_库_直接连接符 17">
            <a:extLst>
              <a:ext uri="{FF2B5EF4-FFF2-40B4-BE49-F238E27FC236}">
                <a16:creationId xmlns:a16="http://schemas.microsoft.com/office/drawing/2014/main" id="{09E2804C-3179-471C-AD9B-7887DC1E9478}"/>
              </a:ext>
            </a:extLst>
          </p:cNvPr>
          <p:cNvCxnSpPr>
            <a:cxnSpLocks/>
          </p:cNvCxnSpPr>
          <p:nvPr>
            <p:custDataLst>
              <p:tags r:id="rId4"/>
            </p:custDataLst>
          </p:nvPr>
        </p:nvCxnSpPr>
        <p:spPr>
          <a:xfrm flipH="1">
            <a:off x="9006444" y="1694710"/>
            <a:ext cx="606503" cy="388365"/>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PA_库_直接连接符 18">
            <a:extLst>
              <a:ext uri="{FF2B5EF4-FFF2-40B4-BE49-F238E27FC236}">
                <a16:creationId xmlns:a16="http://schemas.microsoft.com/office/drawing/2014/main" id="{BE7CD9FB-AA03-4076-8FE8-DD1DABADA461}"/>
              </a:ext>
            </a:extLst>
          </p:cNvPr>
          <p:cNvCxnSpPr>
            <a:cxnSpLocks/>
          </p:cNvCxnSpPr>
          <p:nvPr>
            <p:custDataLst>
              <p:tags r:id="rId5"/>
            </p:custDataLst>
          </p:nvPr>
        </p:nvCxnSpPr>
        <p:spPr>
          <a:xfrm flipH="1">
            <a:off x="10430966" y="1326263"/>
            <a:ext cx="881569" cy="564500"/>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0" name="PA_库_直接连接符 19">
            <a:extLst>
              <a:ext uri="{FF2B5EF4-FFF2-40B4-BE49-F238E27FC236}">
                <a16:creationId xmlns:a16="http://schemas.microsoft.com/office/drawing/2014/main" id="{9489A3BC-5B77-4FB9-BF64-B75C27638F1C}"/>
              </a:ext>
            </a:extLst>
          </p:cNvPr>
          <p:cNvCxnSpPr>
            <a:cxnSpLocks/>
          </p:cNvCxnSpPr>
          <p:nvPr>
            <p:custDataLst>
              <p:tags r:id="rId6"/>
            </p:custDataLst>
          </p:nvPr>
        </p:nvCxnSpPr>
        <p:spPr>
          <a:xfrm flipH="1">
            <a:off x="10373851" y="756309"/>
            <a:ext cx="576673" cy="369264"/>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PA_库_直接连接符 20">
            <a:extLst>
              <a:ext uri="{FF2B5EF4-FFF2-40B4-BE49-F238E27FC236}">
                <a16:creationId xmlns:a16="http://schemas.microsoft.com/office/drawing/2014/main" id="{AD319E05-9D81-425B-9D24-ADCF1A542B1A}"/>
              </a:ext>
            </a:extLst>
          </p:cNvPr>
          <p:cNvCxnSpPr>
            <a:cxnSpLocks/>
          </p:cNvCxnSpPr>
          <p:nvPr>
            <p:custDataLst>
              <p:tags r:id="rId7"/>
            </p:custDataLst>
          </p:nvPr>
        </p:nvCxnSpPr>
        <p:spPr>
          <a:xfrm flipH="1">
            <a:off x="10199741" y="2091455"/>
            <a:ext cx="462447" cy="296123"/>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1526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set>
                                      <p:cBhvr>
                                        <p:cTn id="9" dur="1" fill="hold">
                                          <p:stCondLst>
                                            <p:cond delay="0"/>
                                          </p:stCondLst>
                                        </p:cTn>
                                        <p:tgtEl>
                                          <p:spTgt spid="7"/>
                                        </p:tgtEl>
                                        <p:attrNameLst>
                                          <p:attrName>style.visibility</p:attrName>
                                        </p:attrNameLst>
                                      </p:cBhvr>
                                      <p:to>
                                        <p:strVal val="visible"/>
                                      </p:to>
                                    </p:set>
                                    <p:anim to="" calcmode="lin" valueType="num">
                                      <p:cBhvr>
                                        <p:cTn id="10" dur="150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
                                        </p:tgtEl>
                                        <p:attrNameLst>
                                          <p:attrName>ppt_h</p:attrName>
                                        </p:attrNameLst>
                                      </p:cBhvr>
                                      <p:tavLst>
                                        <p:tav tm="0">
                                          <p:val>
                                            <p:strVal val="0"/>
                                          </p:val>
                                        </p:tav>
                                        <p:tav tm="100000">
                                          <p:val>
                                            <p:strVal val="#ppt_h"/>
                                          </p:val>
                                        </p:tav>
                                      </p:tavLst>
                                    </p:anim>
                                    <p:animEffect filter="fade">
                                      <p:cBhvr>
                                        <p:cTn id="12" dur="1500">
                                          <p:stCondLst>
                                            <p:cond delay="0"/>
                                          </p:stCondLst>
                                        </p:cTn>
                                        <p:tgtEl>
                                          <p:spTgt spid="7"/>
                                        </p:tgtEl>
                                      </p:cBhvr>
                                    </p:animEffect>
                                  </p:childTnLst>
                                </p:cTn>
                              </p:par>
                              <p:par>
                                <p:cTn id="13" presetID="2" presetClass="entr" presetSubtype="3" decel="100000" fill="hold" grpId="0" nodeType="withEffect" nodePh="1">
                                  <p:stCondLst>
                                    <p:cond delay="250"/>
                                  </p:stCondLst>
                                  <p:endCondLst>
                                    <p:cond evt="begin" delay="0">
                                      <p:tn val="13"/>
                                    </p:cond>
                                  </p:endCondLst>
                                  <p:childTnLst>
                                    <p:set>
                                      <p:cBhvr>
                                        <p:cTn id="14"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5"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6"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1" nodeType="withEffect" nodePh="1">
                                  <p:stCondLst>
                                    <p:cond delay="250"/>
                                  </p:stCondLst>
                                  <p:endCondLst>
                                    <p:cond evt="begin" delay="0">
                                      <p:tn val="17"/>
                                    </p:cond>
                                  </p:endCondLst>
                                  <p:childTnLst>
                                    <p:set>
                                      <p:cBhvr>
                                        <p:cTn id="18"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9"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1+#ppt_w/2"/>
                                          </p:val>
                                        </p:tav>
                                        <p:tav tm="100000">
                                          <p:val>
                                            <p:strVal val="#ppt_x"/>
                                          </p:val>
                                        </p:tav>
                                      </p:tavLst>
                                    </p:anim>
                                    <p:anim calcmode="lin" valueType="num">
                                      <p:cBhvr additive="base">
                                        <p:cTn id="24" dur="1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3" decel="100000"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1+#ppt_w/2"/>
                                          </p:val>
                                        </p:tav>
                                        <p:tav tm="100000">
                                          <p:val>
                                            <p:strVal val="#ppt_x"/>
                                          </p:val>
                                        </p:tav>
                                      </p:tavLst>
                                    </p:anim>
                                    <p:anim calcmode="lin" valueType="num">
                                      <p:cBhvr additive="base">
                                        <p:cTn id="28" dur="15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3" decel="100000" fill="hold" nodeType="with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3" decel="100000" fill="hold" nodeType="withEffect">
                                  <p:stCondLst>
                                    <p:cond delay="2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500" fill="hold"/>
                                        <p:tgtEl>
                                          <p:spTgt spid="20"/>
                                        </p:tgtEl>
                                        <p:attrNameLst>
                                          <p:attrName>ppt_x</p:attrName>
                                        </p:attrNameLst>
                                      </p:cBhvr>
                                      <p:tavLst>
                                        <p:tav tm="0">
                                          <p:val>
                                            <p:strVal val="1+#ppt_w/2"/>
                                          </p:val>
                                        </p:tav>
                                        <p:tav tm="100000">
                                          <p:val>
                                            <p:strVal val="#ppt_x"/>
                                          </p:val>
                                        </p:tav>
                                      </p:tavLst>
                                    </p:anim>
                                    <p:anim calcmode="lin" valueType="num">
                                      <p:cBhvr additive="base">
                                        <p:cTn id="36" dur="1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3" decel="10000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500" fill="hold"/>
                                        <p:tgtEl>
                                          <p:spTgt spid="21"/>
                                        </p:tgtEl>
                                        <p:attrNameLst>
                                          <p:attrName>ppt_x</p:attrName>
                                        </p:attrNameLst>
                                      </p:cBhvr>
                                      <p:tavLst>
                                        <p:tav tm="0">
                                          <p:val>
                                            <p:strVal val="1+#ppt_w/2"/>
                                          </p:val>
                                        </p:tav>
                                        <p:tav tm="100000">
                                          <p:val>
                                            <p:strVal val="#ppt_x"/>
                                          </p:val>
                                        </p:tav>
                                      </p:tavLst>
                                    </p:anim>
                                    <p:anim calcmode="lin" valueType="num">
                                      <p:cBhvr additive="base">
                                        <p:cTn id="40" dur="1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1" grpId="0" autoUpdateAnimBg="0"/>
      <p:bldP spid="11" grpId="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1778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27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0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9157"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662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67310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904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0015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3"/>
          <a:srcRect/>
          <a:stretch>
            <a:fillRect/>
          </a:stretch>
        </p:blipFill>
        <p:spPr>
          <a:xfrm>
            <a:off x="36409" y="916970"/>
            <a:ext cx="336119" cy="342542"/>
          </a:xfrm>
          <a:prstGeom prst="rect">
            <a:avLst/>
          </a:prstGeom>
        </p:spPr>
      </p:pic>
      <p:pic>
        <p:nvPicPr>
          <p:cNvPr id="60" name="Picture 17"/>
          <p:cNvPicPr>
            <a:picLocks noChangeAspect="1"/>
          </p:cNvPicPr>
          <p:nvPr/>
        </p:nvPicPr>
        <p:blipFill>
          <a:blip r:embed="rId3"/>
          <a:srcRect/>
          <a:stretch>
            <a:fillRect/>
          </a:stretch>
        </p:blipFill>
        <p:spPr>
          <a:xfrm>
            <a:off x="53949" y="2322077"/>
            <a:ext cx="336119" cy="342542"/>
          </a:xfrm>
          <a:prstGeom prst="rect">
            <a:avLst/>
          </a:prstGeom>
        </p:spPr>
      </p:pic>
      <p:pic>
        <p:nvPicPr>
          <p:cNvPr id="61" name="Picture 17"/>
          <p:cNvPicPr>
            <a:picLocks noChangeAspect="1"/>
          </p:cNvPicPr>
          <p:nvPr/>
        </p:nvPicPr>
        <p:blipFill>
          <a:blip r:embed="rId3"/>
          <a:srcRect/>
          <a:stretch>
            <a:fillRect/>
          </a:stretch>
        </p:blipFill>
        <p:spPr>
          <a:xfrm>
            <a:off x="53950" y="3968929"/>
            <a:ext cx="336119" cy="342542"/>
          </a:xfrm>
          <a:prstGeom prst="rect">
            <a:avLst/>
          </a:prstGeom>
        </p:spPr>
      </p:pic>
      <p:pic>
        <p:nvPicPr>
          <p:cNvPr id="62" name="Picture 17"/>
          <p:cNvPicPr>
            <a:picLocks noChangeAspect="1"/>
          </p:cNvPicPr>
          <p:nvPr/>
        </p:nvPicPr>
        <p:blipFill>
          <a:blip r:embed="rId3"/>
          <a:srcRect/>
          <a:stretch>
            <a:fillRect/>
          </a:stretch>
        </p:blipFill>
        <p:spPr>
          <a:xfrm>
            <a:off x="36409" y="5442669"/>
            <a:ext cx="336119" cy="342542"/>
          </a:xfrm>
          <a:prstGeom prst="rect">
            <a:avLst/>
          </a:prstGeom>
        </p:spPr>
      </p:pic>
      <p:pic>
        <p:nvPicPr>
          <p:cNvPr id="63" name="Picture 15"/>
          <p:cNvPicPr>
            <a:picLocks noChangeAspect="1"/>
          </p:cNvPicPr>
          <p:nvPr/>
        </p:nvPicPr>
        <p:blipFill>
          <a:blip r:embed="rId4"/>
          <a:srcRect/>
          <a:stretch>
            <a:fillRect/>
          </a:stretch>
        </p:blipFill>
        <p:spPr>
          <a:xfrm rot="-2840458">
            <a:off x="10789054" y="6002792"/>
            <a:ext cx="1002053" cy="1253218"/>
          </a:xfrm>
          <a:prstGeom prst="rect">
            <a:avLst/>
          </a:prstGeom>
        </p:spPr>
      </p:pic>
      <p:pic>
        <p:nvPicPr>
          <p:cNvPr id="64" name="Picture 8"/>
          <p:cNvPicPr>
            <a:picLocks noChangeAspect="1"/>
          </p:cNvPicPr>
          <p:nvPr/>
        </p:nvPicPr>
        <p:blipFill>
          <a:blip r:embed="rId4"/>
          <a:srcRect/>
          <a:stretch>
            <a:fillRect/>
          </a:stretch>
        </p:blipFill>
        <p:spPr>
          <a:xfrm rot="3404556">
            <a:off x="-150079" y="5696319"/>
            <a:ext cx="823573" cy="1030003"/>
          </a:xfrm>
          <a:prstGeom prst="rect">
            <a:avLst/>
          </a:prstGeom>
        </p:spPr>
      </p:pic>
      <p:sp>
        <p:nvSpPr>
          <p:cNvPr id="17" name="Rectangle 16"/>
          <p:cNvSpPr/>
          <p:nvPr/>
        </p:nvSpPr>
        <p:spPr>
          <a:xfrm>
            <a:off x="631109" y="1963277"/>
            <a:ext cx="2029946" cy="68290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pPr>
            <a:r>
              <a:rPr lang="en-US" sz="2133" b="1" dirty="0" err="1">
                <a:solidFill>
                  <a:srgbClr val="002060"/>
                </a:solidFill>
                <a:latin typeface="Arial" pitchFamily="34" charset="0"/>
                <a:cs typeface="Arial" pitchFamily="34" charset="0"/>
              </a:rPr>
              <a:t>Trường</a:t>
            </a:r>
            <a:r>
              <a:rPr lang="en-US" sz="2133" b="1" dirty="0">
                <a:solidFill>
                  <a:srgbClr val="002060"/>
                </a:solidFill>
                <a:latin typeface="Arial" pitchFamily="34" charset="0"/>
                <a:cs typeface="Arial" pitchFamily="34" charset="0"/>
              </a:rPr>
              <a:t> </a:t>
            </a:r>
            <a:r>
              <a:rPr lang="en-US" sz="2133" b="1" dirty="0" err="1">
                <a:solidFill>
                  <a:srgbClr val="002060"/>
                </a:solidFill>
                <a:latin typeface="Arial" pitchFamily="34" charset="0"/>
                <a:cs typeface="Arial" pitchFamily="34" charset="0"/>
              </a:rPr>
              <a:t>hợp</a:t>
            </a:r>
            <a:r>
              <a:rPr lang="en-US" sz="2133" b="1" dirty="0">
                <a:solidFill>
                  <a:srgbClr val="002060"/>
                </a:solidFill>
                <a:latin typeface="Arial" pitchFamily="34" charset="0"/>
                <a:cs typeface="Arial" pitchFamily="34" charset="0"/>
              </a:rPr>
              <a:t> 2</a:t>
            </a:r>
            <a:endParaRPr lang="en-US" sz="2133" dirty="0">
              <a:solidFill>
                <a:prstClr val="white"/>
              </a:solidFill>
              <a:latin typeface="Arial" pitchFamily="34" charset="0"/>
              <a:cs typeface="Arial" pitchFamily="34" charset="0"/>
            </a:endParaRPr>
          </a:p>
        </p:txBody>
      </p:sp>
      <p:sp>
        <p:nvSpPr>
          <p:cNvPr id="19" name="Rectangle 18"/>
          <p:cNvSpPr/>
          <p:nvPr/>
        </p:nvSpPr>
        <p:spPr>
          <a:xfrm>
            <a:off x="693085" y="678703"/>
            <a:ext cx="2029946" cy="64548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133" b="1" dirty="0" err="1">
                <a:solidFill>
                  <a:srgbClr val="002060"/>
                </a:solidFill>
                <a:latin typeface="Arial" pitchFamily="34" charset="0"/>
                <a:cs typeface="Arial" pitchFamily="34" charset="0"/>
              </a:rPr>
              <a:t>Trường</a:t>
            </a:r>
            <a:r>
              <a:rPr lang="en-US" sz="2133" b="1" dirty="0">
                <a:solidFill>
                  <a:srgbClr val="002060"/>
                </a:solidFill>
                <a:latin typeface="Arial" pitchFamily="34" charset="0"/>
                <a:cs typeface="Arial" pitchFamily="34" charset="0"/>
              </a:rPr>
              <a:t> </a:t>
            </a:r>
            <a:r>
              <a:rPr lang="en-US" sz="2133" b="1" dirty="0" err="1">
                <a:solidFill>
                  <a:srgbClr val="002060"/>
                </a:solidFill>
                <a:latin typeface="Arial" pitchFamily="34" charset="0"/>
                <a:cs typeface="Arial" pitchFamily="34" charset="0"/>
              </a:rPr>
              <a:t>hợp</a:t>
            </a:r>
            <a:r>
              <a:rPr lang="en-US" sz="2133" b="1" dirty="0">
                <a:solidFill>
                  <a:srgbClr val="002060"/>
                </a:solidFill>
                <a:latin typeface="Arial" pitchFamily="34" charset="0"/>
                <a:cs typeface="Arial" pitchFamily="34" charset="0"/>
              </a:rPr>
              <a:t> 1  </a:t>
            </a:r>
            <a:endParaRPr lang="en-US" sz="2133" dirty="0">
              <a:solidFill>
                <a:prstClr val="white"/>
              </a:solidFill>
              <a:latin typeface="Arial" pitchFamily="34" charset="0"/>
              <a:cs typeface="Arial" pitchFamily="34" charset="0"/>
            </a:endParaRPr>
          </a:p>
        </p:txBody>
      </p:sp>
      <p:sp>
        <p:nvSpPr>
          <p:cNvPr id="21" name="Rectangle 20"/>
          <p:cNvSpPr/>
          <p:nvPr/>
        </p:nvSpPr>
        <p:spPr>
          <a:xfrm>
            <a:off x="2946400" y="506211"/>
            <a:ext cx="8686800" cy="99047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a:solidFill>
                <a:prstClr val="white"/>
              </a:solidFill>
              <a:latin typeface="Arial" pitchFamily="34" charset="0"/>
              <a:cs typeface="Arial" pitchFamily="34" charset="0"/>
            </a:endParaRPr>
          </a:p>
        </p:txBody>
      </p:sp>
      <p:sp>
        <p:nvSpPr>
          <p:cNvPr id="3" name="Rectangle 2"/>
          <p:cNvSpPr/>
          <p:nvPr/>
        </p:nvSpPr>
        <p:spPr>
          <a:xfrm>
            <a:off x="3048000" y="566393"/>
            <a:ext cx="8483600" cy="901144"/>
          </a:xfrm>
          <a:prstGeom prst="rect">
            <a:avLst/>
          </a:prstGeom>
        </p:spPr>
        <p:txBody>
          <a:bodyPr wrap="square">
            <a:spAutoFit/>
          </a:bodyPr>
          <a:lstStyle/>
          <a:p>
            <a:pPr algn="just" defTabSz="609630">
              <a:lnSpc>
                <a:spcPct val="150000"/>
              </a:lnSpc>
            </a:pPr>
            <a:r>
              <a:rPr lang="vi-VN" sz="1867" dirty="0">
                <a:solidFill>
                  <a:srgbClr val="002060"/>
                </a:solidFill>
                <a:cs typeface="Arial" pitchFamily="34" charset="0"/>
              </a:rPr>
              <a:t>Theo Quy chế tuyển sinh, học sinh người dân tộc</a:t>
            </a:r>
            <a:r>
              <a:rPr lang="en-US" sz="1867" dirty="0">
                <a:solidFill>
                  <a:srgbClr val="002060"/>
                </a:solidFill>
                <a:cs typeface="Arial" pitchFamily="34" charset="0"/>
              </a:rPr>
              <a:t> </a:t>
            </a:r>
            <a:r>
              <a:rPr lang="vi-VN" sz="1867" dirty="0">
                <a:solidFill>
                  <a:srgbClr val="002060"/>
                </a:solidFill>
                <a:cs typeface="Arial" pitchFamily="34" charset="0"/>
              </a:rPr>
              <a:t>thiểu số được cộng điểm ưu tiên khi xét tuyển vào đại học, thực hiện được quyền học</a:t>
            </a:r>
            <a:r>
              <a:rPr lang="en-US" sz="1867" dirty="0">
                <a:solidFill>
                  <a:srgbClr val="002060"/>
                </a:solidFill>
                <a:cs typeface="Arial" pitchFamily="34" charset="0"/>
              </a:rPr>
              <a:t> </a:t>
            </a:r>
            <a:r>
              <a:rPr lang="vi-VN" sz="1867" dirty="0">
                <a:solidFill>
                  <a:srgbClr val="002060"/>
                </a:solidFill>
                <a:cs typeface="Arial" pitchFamily="34" charset="0"/>
              </a:rPr>
              <a:t>tập của mình.</a:t>
            </a:r>
            <a:r>
              <a:rPr lang="fr-FR" sz="1867" dirty="0">
                <a:solidFill>
                  <a:srgbClr val="002060"/>
                </a:solidFill>
                <a:latin typeface="Arial" pitchFamily="34" charset="0"/>
                <a:cs typeface="Arial" pitchFamily="34" charset="0"/>
              </a:rPr>
              <a:t> </a:t>
            </a:r>
            <a:endParaRPr lang="en-US" sz="1867" dirty="0">
              <a:solidFill>
                <a:srgbClr val="002060"/>
              </a:solidFill>
              <a:latin typeface="Arial" pitchFamily="34" charset="0"/>
              <a:cs typeface="Arial" pitchFamily="34" charset="0"/>
            </a:endParaRPr>
          </a:p>
        </p:txBody>
      </p:sp>
      <p:sp>
        <p:nvSpPr>
          <p:cNvPr id="23" name="Rectangle 22"/>
          <p:cNvSpPr/>
          <p:nvPr/>
        </p:nvSpPr>
        <p:spPr>
          <a:xfrm>
            <a:off x="2946400" y="1809493"/>
            <a:ext cx="8686800" cy="248642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endParaRPr lang="en-US" sz="2133" dirty="0">
              <a:solidFill>
                <a:prstClr val="white"/>
              </a:solidFill>
              <a:latin typeface="Arial" pitchFamily="34" charset="0"/>
              <a:cs typeface="Arial" pitchFamily="34" charset="0"/>
            </a:endParaRPr>
          </a:p>
        </p:txBody>
      </p:sp>
      <p:sp>
        <p:nvSpPr>
          <p:cNvPr id="4" name="Rectangle 3"/>
          <p:cNvSpPr/>
          <p:nvPr/>
        </p:nvSpPr>
        <p:spPr>
          <a:xfrm>
            <a:off x="3049578" y="1723495"/>
            <a:ext cx="8483600" cy="2632067"/>
          </a:xfrm>
          <a:prstGeom prst="rect">
            <a:avLst/>
          </a:prstGeom>
        </p:spPr>
        <p:txBody>
          <a:bodyPr wrap="square">
            <a:spAutoFit/>
          </a:bodyPr>
          <a:lstStyle/>
          <a:p>
            <a:pPr algn="just" defTabSz="609630">
              <a:lnSpc>
                <a:spcPct val="150000"/>
              </a:lnSpc>
            </a:pPr>
            <a:r>
              <a:rPr lang="vi-VN" sz="1867" dirty="0">
                <a:solidFill>
                  <a:srgbClr val="002060"/>
                </a:solidFill>
                <a:cs typeface="Arial" pitchFamily="34" charset="0"/>
              </a:rPr>
              <a:t>Anh Thành và anh Tài ở hai tỉnh khác nhau đều muốn thành lập</a:t>
            </a:r>
            <a:r>
              <a:rPr lang="en-US" sz="1867" dirty="0">
                <a:solidFill>
                  <a:srgbClr val="002060"/>
                </a:solidFill>
                <a:cs typeface="Arial" pitchFamily="34" charset="0"/>
              </a:rPr>
              <a:t> </a:t>
            </a:r>
            <a:r>
              <a:rPr lang="vi-VN" sz="1867" dirty="0">
                <a:solidFill>
                  <a:srgbClr val="002060"/>
                </a:solidFill>
                <a:cs typeface="Arial" pitchFamily="34" charset="0"/>
              </a:rPr>
              <a:t>công ty. Anh Thành xin thành lập công ty dịch vụ và kinh doanh sản phẩm máy tính</a:t>
            </a:r>
            <a:r>
              <a:rPr lang="en-US" sz="1867" dirty="0">
                <a:solidFill>
                  <a:srgbClr val="002060"/>
                </a:solidFill>
                <a:cs typeface="Arial" pitchFamily="34" charset="0"/>
              </a:rPr>
              <a:t> </a:t>
            </a:r>
            <a:r>
              <a:rPr lang="vi-VN" sz="1867" dirty="0">
                <a:solidFill>
                  <a:srgbClr val="002060"/>
                </a:solidFill>
                <a:cs typeface="Arial" pitchFamily="34" charset="0"/>
              </a:rPr>
              <a:t>với vốn điều lệ 600 triệu đồng; anh Tài xin thành lập công ty sản xuất và kinh doanh</a:t>
            </a:r>
            <a:r>
              <a:rPr lang="en-US" sz="1867" dirty="0">
                <a:solidFill>
                  <a:srgbClr val="002060"/>
                </a:solidFill>
                <a:cs typeface="Arial" pitchFamily="34" charset="0"/>
              </a:rPr>
              <a:t> </a:t>
            </a:r>
            <a:r>
              <a:rPr lang="vi-VN" sz="1867" dirty="0">
                <a:solidFill>
                  <a:srgbClr val="002060"/>
                </a:solidFill>
                <a:cs typeface="Arial" pitchFamily="34" charset="0"/>
              </a:rPr>
              <a:t>nước giải khát với vốn điều lệ là 300 triệu đồng. Hai anh nộp hồ sơ đăng kí</a:t>
            </a:r>
            <a:r>
              <a:rPr lang="en-US" sz="1867" dirty="0">
                <a:solidFill>
                  <a:srgbClr val="002060"/>
                </a:solidFill>
                <a:cs typeface="Arial" pitchFamily="34" charset="0"/>
              </a:rPr>
              <a:t> </a:t>
            </a:r>
            <a:r>
              <a:rPr lang="vi-VN" sz="1867" dirty="0">
                <a:solidFill>
                  <a:srgbClr val="002060"/>
                </a:solidFill>
                <a:cs typeface="Arial" pitchFamily="34" charset="0"/>
              </a:rPr>
              <a:t>kinh doanhvà đều được cơ quan nhà nước có thẩm quyền cấp giấy chứng nhận đăng kí kinh</a:t>
            </a:r>
            <a:r>
              <a:rPr lang="en-US" sz="1867" dirty="0">
                <a:solidFill>
                  <a:srgbClr val="002060"/>
                </a:solidFill>
                <a:cs typeface="Arial" pitchFamily="34" charset="0"/>
              </a:rPr>
              <a:t> </a:t>
            </a:r>
            <a:r>
              <a:rPr lang="vi-VN" sz="1867" dirty="0">
                <a:solidFill>
                  <a:srgbClr val="002060"/>
                </a:solidFill>
                <a:cs typeface="Arial" pitchFamily="34" charset="0"/>
              </a:rPr>
              <a:t>doanh, không phụ thuộc vào vốn điều lệ của mỗi công ty.</a:t>
            </a:r>
            <a:r>
              <a:rPr lang="fr-FR" sz="1867" dirty="0">
                <a:solidFill>
                  <a:srgbClr val="002060"/>
                </a:solidFill>
                <a:latin typeface="Arial" pitchFamily="34" charset="0"/>
                <a:cs typeface="Arial" pitchFamily="34" charset="0"/>
              </a:rPr>
              <a:t> </a:t>
            </a:r>
            <a:endParaRPr lang="en-US" sz="1867" dirty="0">
              <a:solidFill>
                <a:srgbClr val="002060"/>
              </a:solidFill>
              <a:latin typeface="Arial" pitchFamily="34" charset="0"/>
              <a:cs typeface="Arial" pitchFamily="34" charset="0"/>
            </a:endParaRPr>
          </a:p>
        </p:txBody>
      </p:sp>
      <p:sp>
        <p:nvSpPr>
          <p:cNvPr id="6" name="Down Arrow 5"/>
          <p:cNvSpPr/>
          <p:nvPr/>
        </p:nvSpPr>
        <p:spPr>
          <a:xfrm>
            <a:off x="1498059" y="1436502"/>
            <a:ext cx="457200" cy="4401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Graphic 11">
            <a:extLst>
              <a:ext uri="{FF2B5EF4-FFF2-40B4-BE49-F238E27FC236}">
                <a16:creationId xmlns:a16="http://schemas.microsoft.com/office/drawing/2014/main" id="{F04CFF89-8442-E8E7-28A6-298FB47C57B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7151" y="3834079"/>
            <a:ext cx="2475276" cy="2129670"/>
          </a:xfrm>
          <a:prstGeom prst="rect">
            <a:avLst/>
          </a:prstGeom>
        </p:spPr>
      </p:pic>
      <p:pic>
        <p:nvPicPr>
          <p:cNvPr id="16" name="Picture 15">
            <a:extLst>
              <a:ext uri="{FF2B5EF4-FFF2-40B4-BE49-F238E27FC236}">
                <a16:creationId xmlns:a16="http://schemas.microsoft.com/office/drawing/2014/main" id="{77529987-8BA7-ED56-DB58-C72C0F86BF5C}"/>
              </a:ext>
            </a:extLst>
          </p:cNvPr>
          <p:cNvPicPr>
            <a:picLocks noChangeAspect="1"/>
          </p:cNvPicPr>
          <p:nvPr/>
        </p:nvPicPr>
        <p:blipFill>
          <a:blip r:embed="rId7"/>
          <a:stretch>
            <a:fillRect/>
          </a:stretch>
        </p:blipFill>
        <p:spPr>
          <a:xfrm>
            <a:off x="3340777" y="4289022"/>
            <a:ext cx="8287635" cy="2321864"/>
          </a:xfrm>
          <a:prstGeom prst="rect">
            <a:avLst/>
          </a:prstGeom>
        </p:spPr>
      </p:pic>
      <p:sp>
        <p:nvSpPr>
          <p:cNvPr id="20" name="Flowchart: Process 19">
            <a:extLst>
              <a:ext uri="{FF2B5EF4-FFF2-40B4-BE49-F238E27FC236}">
                <a16:creationId xmlns:a16="http://schemas.microsoft.com/office/drawing/2014/main" id="{C22C3E0B-4033-F09E-DB83-26E137022411}"/>
              </a:ext>
            </a:extLst>
          </p:cNvPr>
          <p:cNvSpPr/>
          <p:nvPr/>
        </p:nvSpPr>
        <p:spPr>
          <a:xfrm>
            <a:off x="190499" y="5978215"/>
            <a:ext cx="3218376" cy="47461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dirty="0">
                <a:latin typeface="Arial" pitchFamily="34" charset="0"/>
                <a:cs typeface="Arial" pitchFamily="34" charset="0"/>
              </a:rPr>
              <a:t>HOẠT ĐỘNG CẶP ĐÔI</a:t>
            </a:r>
          </a:p>
        </p:txBody>
      </p:sp>
    </p:spTree>
    <p:extLst>
      <p:ext uri="{BB962C8B-B14F-4D97-AF65-F5344CB8AC3E}">
        <p14:creationId xmlns:p14="http://schemas.microsoft.com/office/powerpoint/2010/main" val="3671699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3" grpId="0"/>
      <p:bldP spid="23" grpId="0" animBg="1"/>
      <p:bldP spid="4" grpId="0"/>
      <p:bldP spid="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76278" cy="6858001"/>
          </a:xfrm>
          <a:prstGeom prst="rect">
            <a:avLst/>
          </a:prstGeom>
        </p:spPr>
      </p:pic>
      <p:sp>
        <p:nvSpPr>
          <p:cNvPr id="6" name="Pentagon 5"/>
          <p:cNvSpPr/>
          <p:nvPr/>
        </p:nvSpPr>
        <p:spPr>
          <a:xfrm>
            <a:off x="545910" y="2770496"/>
            <a:ext cx="3493827" cy="125559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đẳng trước pháp luật</a:t>
            </a:r>
          </a:p>
        </p:txBody>
      </p:sp>
      <p:sp>
        <p:nvSpPr>
          <p:cNvPr id="7" name="Oval 6"/>
          <p:cNvSpPr/>
          <p:nvPr/>
        </p:nvSpPr>
        <p:spPr>
          <a:xfrm>
            <a:off x="5500047" y="968992"/>
            <a:ext cx="4244454" cy="211540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Công dân bình đẳng về quyền và nghĩa vụ</a:t>
            </a:r>
          </a:p>
        </p:txBody>
      </p:sp>
      <p:sp>
        <p:nvSpPr>
          <p:cNvPr id="8" name="Oval 7"/>
          <p:cNvSpPr/>
          <p:nvPr/>
        </p:nvSpPr>
        <p:spPr>
          <a:xfrm>
            <a:off x="5720686" y="3782706"/>
            <a:ext cx="4244454" cy="211540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Công dân bình đẳng về trách nhiệm pháp lí</a:t>
            </a:r>
          </a:p>
        </p:txBody>
      </p:sp>
    </p:spTree>
    <p:extLst>
      <p:ext uri="{BB962C8B-B14F-4D97-AF65-F5344CB8AC3E}">
        <p14:creationId xmlns:p14="http://schemas.microsoft.com/office/powerpoint/2010/main" val="1381349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ounded Rectangle 1">
            <a:extLst>
              <a:ext uri="{FF2B5EF4-FFF2-40B4-BE49-F238E27FC236}">
                <a16:creationId xmlns:a16="http://schemas.microsoft.com/office/drawing/2014/main" id="{0D61887C-C298-058B-F445-6508DDD43784}"/>
              </a:ext>
            </a:extLst>
          </p:cNvPr>
          <p:cNvSpPr/>
          <p:nvPr/>
        </p:nvSpPr>
        <p:spPr>
          <a:xfrm>
            <a:off x="-50653" y="492850"/>
            <a:ext cx="6776638" cy="6457071"/>
          </a:xfrm>
          <a:prstGeom prst="roundRect">
            <a:avLst/>
          </a:prstGeom>
          <a:solidFill>
            <a:srgbClr val="9BBB59">
              <a:lumMod val="75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 name="Rounded Rectangle 20">
            <a:extLst>
              <a:ext uri="{FF2B5EF4-FFF2-40B4-BE49-F238E27FC236}">
                <a16:creationId xmlns:a16="http://schemas.microsoft.com/office/drawing/2014/main" id="{C861978A-89CD-CBB7-A79F-7DC208727E07}"/>
              </a:ext>
            </a:extLst>
          </p:cNvPr>
          <p:cNvSpPr/>
          <p:nvPr/>
        </p:nvSpPr>
        <p:spPr>
          <a:xfrm>
            <a:off x="8048903" y="1660717"/>
            <a:ext cx="3906795" cy="3429000"/>
          </a:xfrm>
          <a:prstGeom prst="roundRect">
            <a:avLst/>
          </a:prstGeom>
          <a:solidFill>
            <a:srgbClr val="9BBB59">
              <a:lumMod val="75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Thể</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hiện</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quyền</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được</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học</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tập</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của</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học</a:t>
            </a:r>
            <a:r>
              <a:rPr kumimoji="0" lang="fr-FR"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sinh</a:t>
            </a:r>
            <a:endParaRPr kumimoji="0" lang="en-US" sz="28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 name="Right Arrow 2">
            <a:extLst>
              <a:ext uri="{FF2B5EF4-FFF2-40B4-BE49-F238E27FC236}">
                <a16:creationId xmlns:a16="http://schemas.microsoft.com/office/drawing/2014/main" id="{E54B9B80-158A-9CA2-A7FE-9D141D0BCEF3}"/>
              </a:ext>
            </a:extLst>
          </p:cNvPr>
          <p:cNvSpPr/>
          <p:nvPr/>
        </p:nvSpPr>
        <p:spPr>
          <a:xfrm>
            <a:off x="6725985" y="2795048"/>
            <a:ext cx="1322918" cy="1267903"/>
          </a:xfrm>
          <a:prstGeom prst="rightArrow">
            <a:avLst/>
          </a:prstGeom>
          <a:solidFill>
            <a:srgbClr val="00B050"/>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 name="TextBox 3">
            <a:extLst>
              <a:ext uri="{FF2B5EF4-FFF2-40B4-BE49-F238E27FC236}">
                <a16:creationId xmlns:a16="http://schemas.microsoft.com/office/drawing/2014/main" id="{3D41133D-90EF-B50A-61B7-727959627FDE}"/>
              </a:ext>
            </a:extLst>
          </p:cNvPr>
          <p:cNvSpPr txBox="1"/>
          <p:nvPr/>
        </p:nvSpPr>
        <p:spPr>
          <a:xfrm>
            <a:off x="0" y="913716"/>
            <a:ext cx="6395949"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a. </a:t>
            </a: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Quy định ưu tiên tuyển sinh đại học cho</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học sinh người dân tộc thiểu số có thể hiện</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quyền bình đẳng của công dân trước pháp luật </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3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theo</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Khoản 1 và Khoản 7 Điều 7 Thông tư 09/2020/TT-BGDĐT quy định về chính sách ưu tiên trong tuyển sinh</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a:t>
            </a:r>
          </a:p>
        </p:txBody>
      </p:sp>
      <p:sp>
        <p:nvSpPr>
          <p:cNvPr id="17" name="TextBox 23">
            <a:extLst>
              <a:ext uri="{FF2B5EF4-FFF2-40B4-BE49-F238E27FC236}">
                <a16:creationId xmlns:a16="http://schemas.microsoft.com/office/drawing/2014/main" id="{EE3DB637-06F2-2F6E-21D7-5EB865EBF3AA}"/>
              </a:ext>
            </a:extLst>
          </p:cNvPr>
          <p:cNvSpPr txBox="1"/>
          <p:nvPr/>
        </p:nvSpPr>
        <p:spPr>
          <a:xfrm>
            <a:off x="-50653" y="3319924"/>
            <a:ext cx="6702457" cy="1154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300" dirty="0">
                <a:solidFill>
                  <a:sysClr val="window" lastClr="FFFFFF"/>
                </a:solidFill>
                <a:latin typeface="Times New Roman" panose="02020603050405020304" pitchFamily="18" charset="0"/>
                <a:cs typeface="Times New Roman" panose="02020603050405020304" pitchFamily="18" charset="0"/>
              </a:rPr>
              <a:t>M</a:t>
            </a:r>
            <a:r>
              <a:rPr lang="vi-VN" sz="2300" dirty="0">
                <a:solidFill>
                  <a:sysClr val="window" lastClr="FFFFFF"/>
                </a:solidFill>
                <a:latin typeface="Times New Roman" panose="02020603050405020304" pitchFamily="18" charset="0"/>
                <a:cs typeface="Times New Roman" panose="02020603050405020304" pitchFamily="18" charset="0"/>
              </a:rPr>
              <a:t>iền núi, hải đảo thực sự là những nơi còn nhiều khó kh</a:t>
            </a:r>
            <a:r>
              <a:rPr lang="en-US" sz="2300" dirty="0">
                <a:solidFill>
                  <a:sysClr val="window" lastClr="FFFFFF"/>
                </a:solidFill>
                <a:latin typeface="Times New Roman" panose="02020603050405020304" pitchFamily="18" charset="0"/>
                <a:cs typeface="Times New Roman" panose="02020603050405020304" pitchFamily="18" charset="0"/>
              </a:rPr>
              <a:t>ă</a:t>
            </a:r>
            <a:r>
              <a:rPr lang="vi-VN" sz="2300" dirty="0">
                <a:solidFill>
                  <a:sysClr val="window" lastClr="FFFFFF"/>
                </a:solidFill>
                <a:latin typeface="Times New Roman" panose="02020603050405020304" pitchFamily="18" charset="0"/>
                <a:cs typeface="Times New Roman" panose="02020603050405020304" pitchFamily="18" charset="0"/>
              </a:rPr>
              <a:t>n</a:t>
            </a:r>
            <a:r>
              <a:rPr lang="en-US" sz="2300" dirty="0">
                <a:solidFill>
                  <a:sysClr val="window" lastClr="FFFFFF"/>
                </a:solidFill>
                <a:latin typeface="Times New Roman" panose="02020603050405020304" pitchFamily="18" charset="0"/>
                <a:cs typeface="Times New Roman" panose="02020603050405020304" pitchFamily="18" charset="0"/>
              </a:rPr>
              <a:t>, </a:t>
            </a:r>
            <a:r>
              <a:rPr lang="vi-VN" sz="2300" dirty="0">
                <a:solidFill>
                  <a:sysClr val="window" lastClr="FFFFFF"/>
                </a:solidFill>
                <a:latin typeface="Times New Roman" panose="02020603050405020304" pitchFamily="18" charset="0"/>
                <a:cs typeface="Times New Roman" panose="02020603050405020304" pitchFamily="18" charset="0"/>
              </a:rPr>
              <a:t>nâng cao dân trí luôn phải là một trong những mặt trận tiên phong</a:t>
            </a:r>
            <a:r>
              <a:rPr lang="en-US" sz="2300" dirty="0">
                <a:solidFill>
                  <a:sysClr val="window" lastClr="FFFFFF"/>
                </a:solidFill>
                <a:latin typeface="Times New Roman" panose="02020603050405020304" pitchFamily="18" charset="0"/>
                <a:cs typeface="Times New Roman" panose="02020603050405020304" pitchFamily="18" charset="0"/>
              </a:rPr>
              <a:t>.</a:t>
            </a:r>
            <a:endPar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8" name="TextBox 24">
            <a:extLst>
              <a:ext uri="{FF2B5EF4-FFF2-40B4-BE49-F238E27FC236}">
                <a16:creationId xmlns:a16="http://schemas.microsoft.com/office/drawing/2014/main" id="{80A93E3D-C6C1-34B7-E243-432D8439CA8A}"/>
              </a:ext>
            </a:extLst>
          </p:cNvPr>
          <p:cNvSpPr txBox="1"/>
          <p:nvPr/>
        </p:nvSpPr>
        <p:spPr>
          <a:xfrm>
            <a:off x="0" y="4802803"/>
            <a:ext cx="6527409" cy="1154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chính sách hợp lý nhằm tạo điều kiện cho những học sinh dân tộc thiểu số, vùng sâu vùng xa</a:t>
            </a:r>
            <a:r>
              <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có thể tiếp tục lĩnh hội tri thức như mọi công dân khác</a:t>
            </a:r>
            <a:endParaRPr kumimoji="0" lang="en-US" sz="23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334F5A4B-991D-DD43-0466-35F8B005F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228" y="314758"/>
            <a:ext cx="5549849" cy="32004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9FB9A35-ED07-1BF3-A82B-01D5D0F58C4A}"/>
              </a:ext>
            </a:extLst>
          </p:cNvPr>
          <p:cNvSpPr txBox="1"/>
          <p:nvPr/>
        </p:nvSpPr>
        <p:spPr>
          <a:xfrm>
            <a:off x="6446602" y="729693"/>
            <a:ext cx="5540196" cy="1862048"/>
          </a:xfrm>
          <a:prstGeom prst="rect">
            <a:avLst/>
          </a:prstGeom>
          <a:solidFill>
            <a:srgbClr val="FFC000"/>
          </a:solidFill>
        </p:spPr>
        <p:txBody>
          <a:bodyPr wrap="square">
            <a:spAutoFit/>
          </a:bodyPr>
          <a:lstStyle/>
          <a:p>
            <a:pPr algn="just"/>
            <a:r>
              <a:rPr lang="vi-VN" sz="2300" b="0" i="0" dirty="0">
                <a:solidFill>
                  <a:srgbClr val="595959"/>
                </a:solidFill>
                <a:effectLst/>
                <a:latin typeface="Times New Roman" panose="02020603050405020304" pitchFamily="18" charset="0"/>
                <a:cs typeface="Times New Roman" panose="02020603050405020304" pitchFamily="18" charset="0"/>
              </a:rPr>
              <a:t>Các em bé ở vùng cao Trọng Hóa (H.Minh Hóa, Quảng Bình) phải bơi qua suối Rào để đến trường mỗi ngày. Việc cộng điểm cho các em là sự công bằng - Ảnh: Trương Quang Nam </a:t>
            </a:r>
            <a:endParaRPr lang="en-US" sz="2300" dirty="0">
              <a:latin typeface="Times New Roman" panose="02020603050405020304" pitchFamily="18" charset="0"/>
              <a:cs typeface="Times New Roman" panose="02020603050405020304" pitchFamily="18" charset="0"/>
            </a:endParaRPr>
          </a:p>
        </p:txBody>
      </p:sp>
      <p:pic>
        <p:nvPicPr>
          <p:cNvPr id="1028" name="Picture 4" descr="Nâng cao chất lượng giáo dục vùng dân tộc thiểu số và miền núi">
            <a:extLst>
              <a:ext uri="{FF2B5EF4-FFF2-40B4-BE49-F238E27FC236}">
                <a16:creationId xmlns:a16="http://schemas.microsoft.com/office/drawing/2014/main" id="{3DB2AA45-9121-51A2-410C-4242F4BC3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366" y="3778096"/>
            <a:ext cx="5621166"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0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par>
                                <p:cTn id="54" presetID="53" presetClass="entr" presetSubtype="16"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p:cTn id="56" dur="500" fill="hold"/>
                                        <p:tgtEl>
                                          <p:spTgt spid="1026"/>
                                        </p:tgtEl>
                                        <p:attrNameLst>
                                          <p:attrName>ppt_w</p:attrName>
                                        </p:attrNameLst>
                                      </p:cBhvr>
                                      <p:tavLst>
                                        <p:tav tm="0">
                                          <p:val>
                                            <p:fltVal val="0"/>
                                          </p:val>
                                        </p:tav>
                                        <p:tav tm="100000">
                                          <p:val>
                                            <p:strVal val="#ppt_w"/>
                                          </p:val>
                                        </p:tav>
                                      </p:tavLst>
                                    </p:anim>
                                    <p:anim calcmode="lin" valueType="num">
                                      <p:cBhvr>
                                        <p:cTn id="57" dur="500" fill="hold"/>
                                        <p:tgtEl>
                                          <p:spTgt spid="1026"/>
                                        </p:tgtEl>
                                        <p:attrNameLst>
                                          <p:attrName>ppt_h</p:attrName>
                                        </p:attrNameLst>
                                      </p:cBhvr>
                                      <p:tavLst>
                                        <p:tav tm="0">
                                          <p:val>
                                            <p:fltVal val="0"/>
                                          </p:val>
                                        </p:tav>
                                        <p:tav tm="100000">
                                          <p:val>
                                            <p:strVal val="#ppt_h"/>
                                          </p:val>
                                        </p:tav>
                                      </p:tavLst>
                                    </p:anim>
                                    <p:animEffect transition="in" filter="fade">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028"/>
                                        </p:tgtEl>
                                        <p:attrNameLst>
                                          <p:attrName>style.visibility</p:attrName>
                                        </p:attrNameLst>
                                      </p:cBhvr>
                                      <p:to>
                                        <p:strVal val="visible"/>
                                      </p:to>
                                    </p:set>
                                    <p:anim calcmode="lin" valueType="num">
                                      <p:cBhvr>
                                        <p:cTn id="68" dur="500" fill="hold"/>
                                        <p:tgtEl>
                                          <p:spTgt spid="1028"/>
                                        </p:tgtEl>
                                        <p:attrNameLst>
                                          <p:attrName>ppt_w</p:attrName>
                                        </p:attrNameLst>
                                      </p:cBhvr>
                                      <p:tavLst>
                                        <p:tav tm="0">
                                          <p:val>
                                            <p:fltVal val="0"/>
                                          </p:val>
                                        </p:tav>
                                        <p:tav tm="100000">
                                          <p:val>
                                            <p:strVal val="#ppt_w"/>
                                          </p:val>
                                        </p:tav>
                                      </p:tavLst>
                                    </p:anim>
                                    <p:anim calcmode="lin" valueType="num">
                                      <p:cBhvr>
                                        <p:cTn id="69" dur="500" fill="hold"/>
                                        <p:tgtEl>
                                          <p:spTgt spid="1028"/>
                                        </p:tgtEl>
                                        <p:attrNameLst>
                                          <p:attrName>ppt_h</p:attrName>
                                        </p:attrNameLst>
                                      </p:cBhvr>
                                      <p:tavLst>
                                        <p:tav tm="0">
                                          <p:val>
                                            <p:fltVal val="0"/>
                                          </p:val>
                                        </p:tav>
                                        <p:tav tm="100000">
                                          <p:val>
                                            <p:strVal val="#ppt_h"/>
                                          </p:val>
                                        </p:tav>
                                      </p:tavLst>
                                    </p:anim>
                                    <p:animEffect transition="in" filter="fade">
                                      <p:cBhvr>
                                        <p:cTn id="7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5" grpId="0" animBg="1"/>
      <p:bldP spid="16" grpId="0"/>
      <p:bldP spid="16" grpId="1"/>
      <p:bldP spid="17" grpId="0"/>
      <p:bldP spid="17" grpId="1"/>
      <p:bldP spid="18" grpId="0"/>
      <p:bldP spid="18" grpId="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98600" y="1"/>
            <a:ext cx="4902200" cy="3785175"/>
            <a:chOff x="-25400" y="0"/>
            <a:chExt cx="4902200" cy="378517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4683690" cy="3124200"/>
            </a:xfrm>
            <a:prstGeom prst="rect">
              <a:avLst/>
            </a:prstGeom>
          </p:spPr>
        </p:pic>
        <p:grpSp>
          <p:nvGrpSpPr>
            <p:cNvPr id="10" name="Group 9"/>
            <p:cNvGrpSpPr/>
            <p:nvPr/>
          </p:nvGrpSpPr>
          <p:grpSpPr>
            <a:xfrm>
              <a:off x="-25400" y="3124200"/>
              <a:ext cx="4902200" cy="660975"/>
              <a:chOff x="-25400" y="3124200"/>
              <a:chExt cx="4902200" cy="660975"/>
            </a:xfrm>
          </p:grpSpPr>
          <p:sp>
            <p:nvSpPr>
              <p:cNvPr id="3" name="Rectangle 2"/>
              <p:cNvSpPr/>
              <p:nvPr/>
            </p:nvSpPr>
            <p:spPr>
              <a:xfrm>
                <a:off x="0" y="3124200"/>
                <a:ext cx="465829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Trebuchet MS"/>
                </a:endParaRPr>
              </a:p>
            </p:txBody>
          </p:sp>
          <p:sp>
            <p:nvSpPr>
              <p:cNvPr id="4" name="TextBox 3"/>
              <p:cNvSpPr txBox="1"/>
              <p:nvPr/>
            </p:nvSpPr>
            <p:spPr>
              <a:xfrm>
                <a:off x="-25400" y="3200400"/>
                <a:ext cx="4902200" cy="584775"/>
              </a:xfrm>
              <a:prstGeom prst="rect">
                <a:avLst/>
              </a:prstGeom>
              <a:noFill/>
            </p:spPr>
            <p:txBody>
              <a:bodyPr wrap="square" rtlCol="0">
                <a:spAutoFit/>
              </a:bodyPr>
              <a:lstStyle/>
              <a:p>
                <a:pPr algn="ctr" fontAlgn="base">
                  <a:spcBef>
                    <a:spcPct val="0"/>
                  </a:spcBef>
                  <a:spcAft>
                    <a:spcPct val="0"/>
                  </a:spcAft>
                </a:pPr>
                <a:r>
                  <a:rPr lang="en-US" sz="1600" b="1" dirty="0">
                    <a:solidFill>
                      <a:srgbClr val="000000"/>
                    </a:solidFill>
                    <a:latin typeface="Times New Roman" pitchFamily="18" charset="0"/>
                    <a:cs typeface="Times New Roman" pitchFamily="18" charset="0"/>
                  </a:rPr>
                  <a:t>NÔ NỨC NGÀY KHAI GIẢNG CỦA CÁC EM VÙNG CAO </a:t>
                </a:r>
              </a:p>
            </p:txBody>
          </p:sp>
        </p:grpSp>
      </p:grpSp>
      <p:grpSp>
        <p:nvGrpSpPr>
          <p:cNvPr id="16" name="Group 15"/>
          <p:cNvGrpSpPr/>
          <p:nvPr/>
        </p:nvGrpSpPr>
        <p:grpSpPr>
          <a:xfrm>
            <a:off x="6182290" y="2"/>
            <a:ext cx="4485710" cy="3733799"/>
            <a:chOff x="4658290" y="1"/>
            <a:chExt cx="4485710" cy="373379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290" y="1"/>
              <a:ext cx="4485710" cy="3124199"/>
            </a:xfrm>
            <a:prstGeom prst="rect">
              <a:avLst/>
            </a:prstGeom>
          </p:spPr>
        </p:pic>
        <p:sp>
          <p:nvSpPr>
            <p:cNvPr id="6" name="Rectangle 5"/>
            <p:cNvSpPr/>
            <p:nvPr/>
          </p:nvSpPr>
          <p:spPr>
            <a:xfrm>
              <a:off x="4658290" y="3124200"/>
              <a:ext cx="448571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Trebuchet MS"/>
              </a:endParaRPr>
            </a:p>
          </p:txBody>
        </p:sp>
        <p:sp>
          <p:nvSpPr>
            <p:cNvPr id="7" name="TextBox 6"/>
            <p:cNvSpPr txBox="1"/>
            <p:nvPr/>
          </p:nvSpPr>
          <p:spPr>
            <a:xfrm>
              <a:off x="4658290" y="3175000"/>
              <a:ext cx="4485710" cy="36933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latin typeface="Times New Roman" pitchFamily="18" charset="0"/>
                  <a:cs typeface="Times New Roman" pitchFamily="18" charset="0"/>
                </a:rPr>
                <a:t>GIÁO DỤC SONG NGỮ CHO CÁC EM</a:t>
              </a:r>
            </a:p>
          </p:txBody>
        </p:sp>
      </p:grpSp>
      <p:grpSp>
        <p:nvGrpSpPr>
          <p:cNvPr id="17" name="Group 16"/>
          <p:cNvGrpSpPr/>
          <p:nvPr/>
        </p:nvGrpSpPr>
        <p:grpSpPr>
          <a:xfrm>
            <a:off x="1524000" y="3733800"/>
            <a:ext cx="4689134" cy="3143250"/>
            <a:chOff x="0" y="3733800"/>
            <a:chExt cx="4689134" cy="314325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33800"/>
              <a:ext cx="4658290" cy="3143250"/>
            </a:xfrm>
            <a:prstGeom prst="rect">
              <a:avLst/>
            </a:prstGeom>
          </p:spPr>
        </p:pic>
        <p:sp>
          <p:nvSpPr>
            <p:cNvPr id="9" name="Rectangle 8"/>
            <p:cNvSpPr/>
            <p:nvPr/>
          </p:nvSpPr>
          <p:spPr>
            <a:xfrm>
              <a:off x="0" y="6248400"/>
              <a:ext cx="4658291"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Trebuchet MS"/>
              </a:endParaRPr>
            </a:p>
          </p:txBody>
        </p:sp>
        <p:sp>
          <p:nvSpPr>
            <p:cNvPr id="11" name="TextBox 10"/>
            <p:cNvSpPr txBox="1"/>
            <p:nvPr/>
          </p:nvSpPr>
          <p:spPr>
            <a:xfrm>
              <a:off x="30845" y="6378059"/>
              <a:ext cx="4658289" cy="369332"/>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latin typeface="Times New Roman" pitchFamily="18" charset="0"/>
                  <a:cs typeface="Times New Roman" pitchFamily="18" charset="0"/>
                </a:rPr>
                <a:t>NÂNG CAO CƠ SỞ VẬT CHẤT </a:t>
              </a:r>
            </a:p>
          </p:txBody>
        </p:sp>
      </p:grpSp>
      <p:grpSp>
        <p:nvGrpSpPr>
          <p:cNvPr id="18" name="Group 17"/>
          <p:cNvGrpSpPr/>
          <p:nvPr/>
        </p:nvGrpSpPr>
        <p:grpSpPr>
          <a:xfrm>
            <a:off x="6182290" y="3686300"/>
            <a:ext cx="4485710" cy="3190750"/>
            <a:chOff x="4658290" y="3686300"/>
            <a:chExt cx="4485710" cy="319075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290" y="3686300"/>
              <a:ext cx="4485709" cy="2876425"/>
            </a:xfrm>
            <a:prstGeom prst="rect">
              <a:avLst/>
            </a:prstGeom>
          </p:spPr>
        </p:pic>
        <p:sp>
          <p:nvSpPr>
            <p:cNvPr id="13" name="Rectangle 12"/>
            <p:cNvSpPr/>
            <p:nvPr/>
          </p:nvSpPr>
          <p:spPr>
            <a:xfrm>
              <a:off x="4658291" y="6248400"/>
              <a:ext cx="4485709" cy="62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Trebuchet MS"/>
              </a:endParaRPr>
            </a:p>
          </p:txBody>
        </p:sp>
        <p:sp>
          <p:nvSpPr>
            <p:cNvPr id="14" name="TextBox 13"/>
            <p:cNvSpPr txBox="1"/>
            <p:nvPr/>
          </p:nvSpPr>
          <p:spPr>
            <a:xfrm>
              <a:off x="4658290" y="6378059"/>
              <a:ext cx="4485708" cy="369332"/>
            </a:xfrm>
            <a:prstGeom prst="rect">
              <a:avLst/>
            </a:prstGeom>
            <a:noFill/>
          </p:spPr>
          <p:txBody>
            <a:bodyPr wrap="square" rtlCol="0">
              <a:spAutoFit/>
            </a:bodyPr>
            <a:lstStyle/>
            <a:p>
              <a:pPr algn="ctr" fontAlgn="base">
                <a:spcBef>
                  <a:spcPct val="0"/>
                </a:spcBef>
                <a:spcAft>
                  <a:spcPct val="0"/>
                </a:spcAft>
              </a:pPr>
              <a:r>
                <a:rPr lang="en-US" b="1">
                  <a:solidFill>
                    <a:srgbClr val="000000"/>
                  </a:solidFill>
                  <a:latin typeface="Times New Roman" pitchFamily="18" charset="0"/>
                  <a:cs typeface="Times New Roman" pitchFamily="18" charset="0"/>
                </a:rPr>
                <a:t>PHỔ CẬP TIN TỨC CHO VÙNG CAO </a:t>
              </a:r>
            </a:p>
          </p:txBody>
        </p:sp>
      </p:grpSp>
    </p:spTree>
    <p:extLst>
      <p:ext uri="{BB962C8B-B14F-4D97-AF65-F5344CB8AC3E}">
        <p14:creationId xmlns:p14="http://schemas.microsoft.com/office/powerpoint/2010/main" val="2278032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ounded Rectangle 1">
            <a:extLst>
              <a:ext uri="{FF2B5EF4-FFF2-40B4-BE49-F238E27FC236}">
                <a16:creationId xmlns:a16="http://schemas.microsoft.com/office/drawing/2014/main" id="{0D61887C-C298-058B-F445-6508DDD43784}"/>
              </a:ext>
            </a:extLst>
          </p:cNvPr>
          <p:cNvSpPr/>
          <p:nvPr/>
        </p:nvSpPr>
        <p:spPr>
          <a:xfrm>
            <a:off x="-50653" y="492850"/>
            <a:ext cx="6260384" cy="6457071"/>
          </a:xfrm>
          <a:prstGeom prst="roundRect">
            <a:avLst/>
          </a:prstGeom>
          <a:solidFill>
            <a:srgbClr val="9BBB59">
              <a:lumMod val="75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 name="Rounded Rectangle 20">
            <a:extLst>
              <a:ext uri="{FF2B5EF4-FFF2-40B4-BE49-F238E27FC236}">
                <a16:creationId xmlns:a16="http://schemas.microsoft.com/office/drawing/2014/main" id="{C861978A-89CD-CBB7-A79F-7DC208727E07}"/>
              </a:ext>
            </a:extLst>
          </p:cNvPr>
          <p:cNvSpPr/>
          <p:nvPr/>
        </p:nvSpPr>
        <p:spPr>
          <a:xfrm>
            <a:off x="7608809" y="1660717"/>
            <a:ext cx="4583192" cy="3429000"/>
          </a:xfrm>
          <a:prstGeom prst="roundRect">
            <a:avLst/>
          </a:prstGeom>
          <a:solidFill>
            <a:srgbClr val="9BBB59">
              <a:lumMod val="75000"/>
            </a:srgb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Thể</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hiện</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quyền</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tự</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do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kinh</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doanh</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của</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công</a:t>
            </a:r>
            <a:r>
              <a:rPr kumimoji="0" lang="fr-FR"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fr-FR" sz="30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dân</a:t>
            </a:r>
            <a:endParaRPr kumimoji="0" lang="en-US" sz="30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 name="Right Arrow 2">
            <a:extLst>
              <a:ext uri="{FF2B5EF4-FFF2-40B4-BE49-F238E27FC236}">
                <a16:creationId xmlns:a16="http://schemas.microsoft.com/office/drawing/2014/main" id="{E54B9B80-158A-9CA2-A7FE-9D141D0BCEF3}"/>
              </a:ext>
            </a:extLst>
          </p:cNvPr>
          <p:cNvSpPr/>
          <p:nvPr/>
        </p:nvSpPr>
        <p:spPr>
          <a:xfrm>
            <a:off x="6247811" y="2916804"/>
            <a:ext cx="1322918" cy="1267903"/>
          </a:xfrm>
          <a:prstGeom prst="rightArrow">
            <a:avLst/>
          </a:prstGeom>
          <a:solidFill>
            <a:srgbClr val="00B050"/>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 name="TextBox 3">
            <a:extLst>
              <a:ext uri="{FF2B5EF4-FFF2-40B4-BE49-F238E27FC236}">
                <a16:creationId xmlns:a16="http://schemas.microsoft.com/office/drawing/2014/main" id="{3D41133D-90EF-B50A-61B7-727959627FDE}"/>
              </a:ext>
            </a:extLst>
          </p:cNvPr>
          <p:cNvSpPr txBox="1"/>
          <p:nvPr/>
        </p:nvSpPr>
        <p:spPr>
          <a:xfrm>
            <a:off x="104327" y="1473274"/>
            <a:ext cx="595042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ysClr val="window" lastClr="FFFFFF"/>
                </a:solidFill>
                <a:latin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Cả</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2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anh</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đều</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do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đăng</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kí</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kinh</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doanh</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mức</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vốn</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lệ</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nhau</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đều</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cấp</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giấy</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chứng</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nhận</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đăng</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kí</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kinh</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doanh</a:t>
            </a:r>
            <a:endPar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7" name="TextBox 23">
            <a:extLst>
              <a:ext uri="{FF2B5EF4-FFF2-40B4-BE49-F238E27FC236}">
                <a16:creationId xmlns:a16="http://schemas.microsoft.com/office/drawing/2014/main" id="{EE3DB637-06F2-2F6E-21D7-5EB865EBF3AA}"/>
              </a:ext>
            </a:extLst>
          </p:cNvPr>
          <p:cNvSpPr txBox="1"/>
          <p:nvPr/>
        </p:nvSpPr>
        <p:spPr>
          <a:xfrm>
            <a:off x="-50653" y="3319924"/>
            <a:ext cx="670245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2400" dirty="0" err="1">
                <a:solidFill>
                  <a:sysClr val="window" lastClr="FFFFFF"/>
                </a:solidFill>
                <a:latin typeface="Times New Roman" panose="02020603050405020304" pitchFamily="18" charset="0"/>
                <a:cs typeface="Times New Roman" panose="02020603050405020304" pitchFamily="18" charset="0"/>
              </a:rPr>
              <a:t>Thực</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hiện</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các</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quy</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định</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của</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pháp</a:t>
            </a:r>
            <a:r>
              <a:rPr lang="en-US" sz="2400" dirty="0">
                <a:solidFill>
                  <a:sysClr val="window" lastClr="FFFFFF"/>
                </a:solidFill>
                <a:latin typeface="Times New Roman" panose="02020603050405020304" pitchFamily="18" charset="0"/>
                <a:cs typeface="Times New Roman" panose="02020603050405020304" pitchFamily="18" charset="0"/>
              </a:rPr>
              <a:t> </a:t>
            </a:r>
            <a:r>
              <a:rPr lang="en-US" sz="2400" dirty="0" err="1">
                <a:solidFill>
                  <a:sysClr val="window" lastClr="FFFFFF"/>
                </a:solidFill>
                <a:latin typeface="Times New Roman" panose="02020603050405020304" pitchFamily="18" charset="0"/>
                <a:cs typeface="Times New Roman" panose="02020603050405020304" pitchFamily="18" charset="0"/>
              </a:rPr>
              <a:t>luật</a:t>
            </a:r>
            <a:r>
              <a:rPr lang="en-US" sz="2400" dirty="0">
                <a:solidFill>
                  <a:sysClr val="window" lastClr="FFFFFF"/>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8" name="TextBox 24">
            <a:extLst>
              <a:ext uri="{FF2B5EF4-FFF2-40B4-BE49-F238E27FC236}">
                <a16:creationId xmlns:a16="http://schemas.microsoft.com/office/drawing/2014/main" id="{80A93E3D-C6C1-34B7-E243-432D8439CA8A}"/>
              </a:ext>
            </a:extLst>
          </p:cNvPr>
          <p:cNvSpPr txBox="1"/>
          <p:nvPr/>
        </p:nvSpPr>
        <p:spPr>
          <a:xfrm>
            <a:off x="0" y="4802803"/>
            <a:ext cx="65274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vi-VN"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vụ</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khi</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kinh</a:t>
            </a:r>
            <a:r>
              <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ysClr val="window" lastClr="FFFFFF"/>
                </a:solidFill>
                <a:effectLst/>
                <a:uLnTx/>
                <a:uFillTx/>
                <a:latin typeface="Times New Roman" panose="02020603050405020304" pitchFamily="18" charset="0"/>
                <a:cs typeface="Times New Roman" panose="02020603050405020304" pitchFamily="18" charset="0"/>
              </a:rPr>
              <a:t>doanh</a:t>
            </a:r>
            <a:endParaRPr kumimoji="0" lang="en-US" sz="2400" b="0" i="0" u="none" strike="noStrike" kern="1200" cap="none" spc="0" normalizeH="0" baseline="0" noProof="0" dirty="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85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1778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27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0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9157"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662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67310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904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0015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2"/>
          <a:srcRect/>
          <a:stretch>
            <a:fillRect/>
          </a:stretch>
        </p:blipFill>
        <p:spPr>
          <a:xfrm>
            <a:off x="36409" y="916970"/>
            <a:ext cx="336119" cy="342542"/>
          </a:xfrm>
          <a:prstGeom prst="rect">
            <a:avLst/>
          </a:prstGeom>
        </p:spPr>
      </p:pic>
      <p:pic>
        <p:nvPicPr>
          <p:cNvPr id="60" name="Picture 17"/>
          <p:cNvPicPr>
            <a:picLocks noChangeAspect="1"/>
          </p:cNvPicPr>
          <p:nvPr/>
        </p:nvPicPr>
        <p:blipFill>
          <a:blip r:embed="rId2"/>
          <a:srcRect/>
          <a:stretch>
            <a:fillRect/>
          </a:stretch>
        </p:blipFill>
        <p:spPr>
          <a:xfrm>
            <a:off x="53949" y="2322077"/>
            <a:ext cx="336119" cy="342542"/>
          </a:xfrm>
          <a:prstGeom prst="rect">
            <a:avLst/>
          </a:prstGeom>
        </p:spPr>
      </p:pic>
      <p:pic>
        <p:nvPicPr>
          <p:cNvPr id="61" name="Picture 17"/>
          <p:cNvPicPr>
            <a:picLocks noChangeAspect="1"/>
          </p:cNvPicPr>
          <p:nvPr/>
        </p:nvPicPr>
        <p:blipFill>
          <a:blip r:embed="rId2"/>
          <a:srcRect/>
          <a:stretch>
            <a:fillRect/>
          </a:stretch>
        </p:blipFill>
        <p:spPr>
          <a:xfrm>
            <a:off x="53950" y="3968929"/>
            <a:ext cx="336119" cy="342542"/>
          </a:xfrm>
          <a:prstGeom prst="rect">
            <a:avLst/>
          </a:prstGeom>
        </p:spPr>
      </p:pic>
      <p:pic>
        <p:nvPicPr>
          <p:cNvPr id="62" name="Picture 17"/>
          <p:cNvPicPr>
            <a:picLocks noChangeAspect="1"/>
          </p:cNvPicPr>
          <p:nvPr/>
        </p:nvPicPr>
        <p:blipFill>
          <a:blip r:embed="rId2"/>
          <a:srcRect/>
          <a:stretch>
            <a:fillRect/>
          </a:stretch>
        </p:blipFill>
        <p:spPr>
          <a:xfrm>
            <a:off x="36409" y="5442669"/>
            <a:ext cx="336119" cy="342542"/>
          </a:xfrm>
          <a:prstGeom prst="rect">
            <a:avLst/>
          </a:prstGeom>
        </p:spPr>
      </p:pic>
      <p:pic>
        <p:nvPicPr>
          <p:cNvPr id="63" name="Picture 15"/>
          <p:cNvPicPr>
            <a:picLocks noChangeAspect="1"/>
          </p:cNvPicPr>
          <p:nvPr/>
        </p:nvPicPr>
        <p:blipFill>
          <a:blip r:embed="rId3"/>
          <a:srcRect/>
          <a:stretch>
            <a:fillRect/>
          </a:stretch>
        </p:blipFill>
        <p:spPr>
          <a:xfrm rot="-2840458">
            <a:off x="10789054" y="6002792"/>
            <a:ext cx="1002053" cy="1253218"/>
          </a:xfrm>
          <a:prstGeom prst="rect">
            <a:avLst/>
          </a:prstGeom>
        </p:spPr>
      </p:pic>
      <p:pic>
        <p:nvPicPr>
          <p:cNvPr id="64" name="Picture 8"/>
          <p:cNvPicPr>
            <a:picLocks noChangeAspect="1"/>
          </p:cNvPicPr>
          <p:nvPr/>
        </p:nvPicPr>
        <p:blipFill>
          <a:blip r:embed="rId3"/>
          <a:srcRect/>
          <a:stretch>
            <a:fillRect/>
          </a:stretch>
        </p:blipFill>
        <p:spPr>
          <a:xfrm rot="3404556">
            <a:off x="-150079" y="5696319"/>
            <a:ext cx="823573" cy="1030003"/>
          </a:xfrm>
          <a:prstGeom prst="rect">
            <a:avLst/>
          </a:prstGeom>
        </p:spPr>
      </p:pic>
      <p:sp>
        <p:nvSpPr>
          <p:cNvPr id="24" name="TextBox 23"/>
          <p:cNvSpPr txBox="1"/>
          <p:nvPr/>
        </p:nvSpPr>
        <p:spPr>
          <a:xfrm>
            <a:off x="1643129" y="4529274"/>
            <a:ext cx="1817613" cy="420564"/>
          </a:xfrm>
          <a:prstGeom prst="rect">
            <a:avLst/>
          </a:prstGeom>
          <a:noFill/>
        </p:spPr>
        <p:txBody>
          <a:bodyPr wrap="none" rtlCol="0">
            <a:spAutoFit/>
          </a:bodyPr>
          <a:lstStyle/>
          <a:p>
            <a:pPr marL="304815" indent="-304815" defTabSz="609630">
              <a:buFont typeface="Wingdings" pitchFamily="2" charset="2"/>
              <a:buChar char="Ø"/>
            </a:pPr>
            <a:r>
              <a:rPr lang="en-US" sz="2133">
                <a:solidFill>
                  <a:prstClr val="white"/>
                </a:solidFill>
                <a:latin typeface="Arial" pitchFamily="34" charset="0"/>
                <a:cs typeface="Arial" pitchFamily="34" charset="0"/>
              </a:rPr>
              <a:t>Tiền lương</a:t>
            </a:r>
          </a:p>
        </p:txBody>
      </p:sp>
      <p:sp>
        <p:nvSpPr>
          <p:cNvPr id="25" name="TextBox 24"/>
          <p:cNvSpPr txBox="1"/>
          <p:nvPr/>
        </p:nvSpPr>
        <p:spPr>
          <a:xfrm>
            <a:off x="1608332" y="5214283"/>
            <a:ext cx="4669868" cy="420564"/>
          </a:xfrm>
          <a:prstGeom prst="rect">
            <a:avLst/>
          </a:prstGeom>
          <a:noFill/>
        </p:spPr>
        <p:txBody>
          <a:bodyPr wrap="none" rtlCol="0">
            <a:spAutoFit/>
          </a:bodyPr>
          <a:lstStyle/>
          <a:p>
            <a:pPr marL="304815" indent="-304815" defTabSz="609630">
              <a:buFont typeface="Wingdings" pitchFamily="2" charset="2"/>
              <a:buChar char="Ø"/>
            </a:pPr>
            <a:r>
              <a:rPr lang="en-US" sz="2133">
                <a:solidFill>
                  <a:prstClr val="white"/>
                </a:solidFill>
                <a:latin typeface="Arial" pitchFamily="34" charset="0"/>
                <a:cs typeface="Arial" pitchFamily="34" charset="0"/>
              </a:rPr>
              <a:t>Thu nhập tăng thêm khi làm dự án</a:t>
            </a:r>
          </a:p>
        </p:txBody>
      </p:sp>
      <p:sp>
        <p:nvSpPr>
          <p:cNvPr id="19" name="Pentagon 18"/>
          <p:cNvSpPr/>
          <p:nvPr/>
        </p:nvSpPr>
        <p:spPr>
          <a:xfrm>
            <a:off x="461427" y="421282"/>
            <a:ext cx="8822271" cy="551643"/>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2333" b="1" dirty="0">
                <a:solidFill>
                  <a:prstClr val="white"/>
                </a:solidFill>
                <a:latin typeface="Arial" pitchFamily="34" charset="0"/>
                <a:cs typeface="Arial" pitchFamily="34" charset="0"/>
              </a:rPr>
              <a:t>Ý </a:t>
            </a:r>
            <a:r>
              <a:rPr lang="en-US" sz="2333" b="1" dirty="0" err="1">
                <a:solidFill>
                  <a:prstClr val="white"/>
                </a:solidFill>
                <a:latin typeface="Arial" pitchFamily="34" charset="0"/>
                <a:cs typeface="Arial" pitchFamily="34" charset="0"/>
              </a:rPr>
              <a:t>nghĩa</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quyền</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bình</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đẳng</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của</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công</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dân</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trước</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pháp</a:t>
            </a:r>
            <a:r>
              <a:rPr lang="en-US" sz="2333" b="1" dirty="0">
                <a:solidFill>
                  <a:prstClr val="white"/>
                </a:solidFill>
                <a:latin typeface="Arial" pitchFamily="34" charset="0"/>
                <a:cs typeface="Arial" pitchFamily="34" charset="0"/>
              </a:rPr>
              <a:t> </a:t>
            </a:r>
            <a:r>
              <a:rPr lang="en-US" sz="2333" b="1" dirty="0" err="1">
                <a:solidFill>
                  <a:prstClr val="white"/>
                </a:solidFill>
                <a:latin typeface="Arial" pitchFamily="34" charset="0"/>
                <a:cs typeface="Arial" pitchFamily="34" charset="0"/>
              </a:rPr>
              <a:t>luật</a:t>
            </a:r>
            <a:r>
              <a:rPr lang="en-US" sz="2333" b="1" dirty="0">
                <a:solidFill>
                  <a:prstClr val="white"/>
                </a:solidFill>
                <a:latin typeface="Arial" pitchFamily="34" charset="0"/>
                <a:cs typeface="Arial" pitchFamily="34" charset="0"/>
              </a:rPr>
              <a:t> </a:t>
            </a:r>
            <a:endParaRPr lang="en-US" sz="2400" dirty="0">
              <a:solidFill>
                <a:prstClr val="white"/>
              </a:solidFill>
              <a:latin typeface="Calibri"/>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2" y="1095028"/>
            <a:ext cx="9852656" cy="5635972"/>
          </a:xfrm>
          <a:prstGeom prst="rect">
            <a:avLst/>
          </a:prstGeom>
        </p:spPr>
      </p:pic>
      <p:pic>
        <p:nvPicPr>
          <p:cNvPr id="23" name="Picture 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949" y="4570198"/>
            <a:ext cx="2790851" cy="2083477"/>
          </a:xfrm>
          <a:prstGeom prst="rect">
            <a:avLst/>
          </a:prstGeom>
        </p:spPr>
      </p:pic>
      <p:sp>
        <p:nvSpPr>
          <p:cNvPr id="3" name="Rectangle 2"/>
          <p:cNvSpPr/>
          <p:nvPr/>
        </p:nvSpPr>
        <p:spPr>
          <a:xfrm>
            <a:off x="2023819" y="1428581"/>
            <a:ext cx="8706851" cy="4651979"/>
          </a:xfrm>
          <a:prstGeom prst="rect">
            <a:avLst/>
          </a:prstGeom>
        </p:spPr>
        <p:txBody>
          <a:bodyPr wrap="square">
            <a:spAutoFit/>
          </a:bodyPr>
          <a:lstStyle/>
          <a:p>
            <a:pPr marL="304815" indent="-304815" algn="just" defTabSz="609630">
              <a:lnSpc>
                <a:spcPct val="150000"/>
              </a:lnSpc>
              <a:buFont typeface="Wingdings" pitchFamily="2" charset="2"/>
              <a:buChar char="Ø"/>
            </a:pPr>
            <a:r>
              <a:rPr lang="vi-VN" sz="2000" dirty="0">
                <a:solidFill>
                  <a:srgbClr val="FFFF00"/>
                </a:solidFill>
                <a:cs typeface="Arial" pitchFamily="34" charset="0"/>
              </a:rPr>
              <a:t>Quyền bình đẳng của công dân trước pháp luật là </a:t>
            </a:r>
            <a:r>
              <a:rPr lang="vi-VN" sz="2000" dirty="0">
                <a:solidFill>
                  <a:prstClr val="white"/>
                </a:solidFill>
                <a:cs typeface="Arial" pitchFamily="34" charset="0"/>
              </a:rPr>
              <a:t>một trong các</a:t>
            </a:r>
            <a:r>
              <a:rPr lang="en-US" sz="2000" dirty="0">
                <a:solidFill>
                  <a:prstClr val="white"/>
                </a:solidFill>
                <a:cs typeface="Arial" pitchFamily="34" charset="0"/>
              </a:rPr>
              <a:t> </a:t>
            </a:r>
            <a:r>
              <a:rPr lang="vi-VN" sz="2000" dirty="0">
                <a:solidFill>
                  <a:prstClr val="white"/>
                </a:solidFill>
                <a:cs typeface="Arial" pitchFamily="34" charset="0"/>
              </a:rPr>
              <a:t>quyền cơ</a:t>
            </a:r>
            <a:r>
              <a:rPr lang="en-US" sz="2000" dirty="0">
                <a:solidFill>
                  <a:prstClr val="white"/>
                </a:solidFill>
                <a:cs typeface="Arial" pitchFamily="34" charset="0"/>
              </a:rPr>
              <a:t> </a:t>
            </a:r>
            <a:r>
              <a:rPr lang="vi-VN" sz="2000" dirty="0">
                <a:solidFill>
                  <a:prstClr val="white"/>
                </a:solidFill>
                <a:cs typeface="Arial" pitchFamily="34" charset="0"/>
              </a:rPr>
              <a:t>bản của con người, của công dân được quy định trong Hiến pháp và luật, được</a:t>
            </a:r>
            <a:r>
              <a:rPr lang="en-US" sz="2000" dirty="0">
                <a:solidFill>
                  <a:prstClr val="white"/>
                </a:solidFill>
                <a:cs typeface="Arial" pitchFamily="34" charset="0"/>
              </a:rPr>
              <a:t> </a:t>
            </a:r>
            <a:r>
              <a:rPr lang="vi-VN" sz="2000" dirty="0">
                <a:solidFill>
                  <a:prstClr val="white"/>
                </a:solidFill>
                <a:cs typeface="Arial" pitchFamily="34" charset="0"/>
              </a:rPr>
              <a:t>thực hiện trong thực tế.</a:t>
            </a:r>
            <a:r>
              <a:rPr lang="nl-NL" sz="2000" dirty="0">
                <a:solidFill>
                  <a:prstClr val="white"/>
                </a:solidFill>
                <a:latin typeface="Arial" pitchFamily="34" charset="0"/>
                <a:cs typeface="Arial" pitchFamily="34" charset="0"/>
              </a:rPr>
              <a:t> </a:t>
            </a:r>
          </a:p>
          <a:p>
            <a:pPr marL="304815" indent="-304815" algn="just" defTabSz="609630">
              <a:lnSpc>
                <a:spcPct val="150000"/>
              </a:lnSpc>
              <a:buFont typeface="Wingdings" pitchFamily="2" charset="2"/>
              <a:buChar char="Ø"/>
            </a:pPr>
            <a:r>
              <a:rPr lang="en-US" sz="2000" dirty="0">
                <a:solidFill>
                  <a:schemeClr val="bg1"/>
                </a:solidFill>
                <a:cs typeface="Arial" pitchFamily="34" charset="0"/>
              </a:rPr>
              <a:t>T</a:t>
            </a:r>
            <a:r>
              <a:rPr lang="vi-VN" sz="2000" dirty="0">
                <a:solidFill>
                  <a:schemeClr val="bg1"/>
                </a:solidFill>
                <a:cs typeface="Arial" pitchFamily="34" charset="0"/>
              </a:rPr>
              <a:t>ạo điều kiện để công dân được sống</a:t>
            </a:r>
            <a:r>
              <a:rPr lang="en-US" sz="2000" dirty="0">
                <a:solidFill>
                  <a:schemeClr val="bg1"/>
                </a:solidFill>
                <a:cs typeface="Arial" pitchFamily="34" charset="0"/>
              </a:rPr>
              <a:t> </a:t>
            </a:r>
            <a:r>
              <a:rPr lang="vi-VN" sz="2000" dirty="0">
                <a:solidFill>
                  <a:schemeClr val="bg1"/>
                </a:solidFill>
                <a:cs typeface="Arial" pitchFamily="34" charset="0"/>
              </a:rPr>
              <a:t>một cuộc sống an toàn, lành mạnh, được phát triển đầy đủ và toàn diện, trên</a:t>
            </a:r>
            <a:r>
              <a:rPr lang="en-US" sz="2000" dirty="0">
                <a:solidFill>
                  <a:schemeClr val="bg1"/>
                </a:solidFill>
                <a:cs typeface="Arial" pitchFamily="34" charset="0"/>
              </a:rPr>
              <a:t> </a:t>
            </a:r>
            <a:r>
              <a:rPr lang="vi-VN" sz="2000" dirty="0">
                <a:solidFill>
                  <a:schemeClr val="bg1"/>
                </a:solidFill>
                <a:cs typeface="Arial" pitchFamily="34" charset="0"/>
              </a:rPr>
              <a:t>cơ sở đó có điều kiện và khả năng thực hiện được quyền và nghĩa vụ của</a:t>
            </a:r>
            <a:r>
              <a:rPr lang="en-US" sz="2000" dirty="0">
                <a:solidFill>
                  <a:schemeClr val="bg1"/>
                </a:solidFill>
                <a:cs typeface="Arial" pitchFamily="34" charset="0"/>
              </a:rPr>
              <a:t> </a:t>
            </a:r>
            <a:r>
              <a:rPr lang="vi-VN" sz="2000" dirty="0">
                <a:solidFill>
                  <a:schemeClr val="bg1"/>
                </a:solidFill>
                <a:cs typeface="Arial" pitchFamily="34" charset="0"/>
              </a:rPr>
              <a:t>mình, đảm bảo sự tôn nghiêm của pháp luật.</a:t>
            </a:r>
            <a:endParaRPr lang="en-US" sz="2000" dirty="0">
              <a:solidFill>
                <a:schemeClr val="bg1"/>
              </a:solidFill>
              <a:cs typeface="Arial" pitchFamily="34" charset="0"/>
            </a:endParaRPr>
          </a:p>
          <a:p>
            <a:pPr marL="304815" indent="-304815" algn="just" defTabSz="609630">
              <a:lnSpc>
                <a:spcPct val="150000"/>
              </a:lnSpc>
              <a:buFont typeface="Wingdings" pitchFamily="2" charset="2"/>
              <a:buChar char="Ø"/>
            </a:pPr>
            <a:r>
              <a:rPr lang="en-US" sz="2000" dirty="0">
                <a:solidFill>
                  <a:schemeClr val="bg1"/>
                </a:solidFill>
                <a:cs typeface="Arial" pitchFamily="34" charset="0"/>
              </a:rPr>
              <a:t>T</a:t>
            </a:r>
            <a:r>
              <a:rPr lang="vi-VN" sz="2000" dirty="0">
                <a:solidFill>
                  <a:schemeClr val="bg1"/>
                </a:solidFill>
                <a:cs typeface="Arial" pitchFamily="34" charset="0"/>
              </a:rPr>
              <a:t>ạo ra sự công bằng giữa mọi công dân,</a:t>
            </a:r>
            <a:r>
              <a:rPr lang="en-US" sz="2000" dirty="0">
                <a:solidFill>
                  <a:schemeClr val="bg1"/>
                </a:solidFill>
                <a:cs typeface="Arial" pitchFamily="34" charset="0"/>
              </a:rPr>
              <a:t> </a:t>
            </a:r>
            <a:r>
              <a:rPr lang="vi-VN" sz="2000" dirty="0">
                <a:solidFill>
                  <a:schemeClr val="bg1"/>
                </a:solidFill>
                <a:cs typeface="Arial" pitchFamily="34" charset="0"/>
              </a:rPr>
              <a:t>không bị phân biệt đối xử trong các lĩnh vực của đời sống xã hội, là cơ sở đảm</a:t>
            </a:r>
            <a:r>
              <a:rPr lang="en-US" sz="2000" dirty="0">
                <a:solidFill>
                  <a:schemeClr val="bg1"/>
                </a:solidFill>
                <a:cs typeface="Arial" pitchFamily="34" charset="0"/>
              </a:rPr>
              <a:t> </a:t>
            </a:r>
            <a:r>
              <a:rPr lang="vi-VN" sz="2000" dirty="0">
                <a:solidFill>
                  <a:schemeClr val="bg1"/>
                </a:solidFill>
                <a:cs typeface="Arial" pitchFamily="34" charset="0"/>
              </a:rPr>
              <a:t>bảo cho xã hội an toàn, ổn định và phát triển.</a:t>
            </a:r>
            <a:endParaRPr lang="en-US" sz="2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39935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1778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27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0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9157"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662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67310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904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0015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3"/>
          <a:srcRect/>
          <a:stretch>
            <a:fillRect/>
          </a:stretch>
        </p:blipFill>
        <p:spPr>
          <a:xfrm>
            <a:off x="36409" y="916970"/>
            <a:ext cx="336119" cy="342542"/>
          </a:xfrm>
          <a:prstGeom prst="rect">
            <a:avLst/>
          </a:prstGeom>
        </p:spPr>
      </p:pic>
      <p:pic>
        <p:nvPicPr>
          <p:cNvPr id="60" name="Picture 17"/>
          <p:cNvPicPr>
            <a:picLocks noChangeAspect="1"/>
          </p:cNvPicPr>
          <p:nvPr/>
        </p:nvPicPr>
        <p:blipFill>
          <a:blip r:embed="rId3"/>
          <a:srcRect/>
          <a:stretch>
            <a:fillRect/>
          </a:stretch>
        </p:blipFill>
        <p:spPr>
          <a:xfrm>
            <a:off x="53949" y="2322077"/>
            <a:ext cx="336119" cy="342542"/>
          </a:xfrm>
          <a:prstGeom prst="rect">
            <a:avLst/>
          </a:prstGeom>
        </p:spPr>
      </p:pic>
      <p:pic>
        <p:nvPicPr>
          <p:cNvPr id="61" name="Picture 17"/>
          <p:cNvPicPr>
            <a:picLocks noChangeAspect="1"/>
          </p:cNvPicPr>
          <p:nvPr/>
        </p:nvPicPr>
        <p:blipFill>
          <a:blip r:embed="rId3"/>
          <a:srcRect/>
          <a:stretch>
            <a:fillRect/>
          </a:stretch>
        </p:blipFill>
        <p:spPr>
          <a:xfrm>
            <a:off x="53950" y="3968929"/>
            <a:ext cx="336119" cy="342542"/>
          </a:xfrm>
          <a:prstGeom prst="rect">
            <a:avLst/>
          </a:prstGeom>
        </p:spPr>
      </p:pic>
      <p:pic>
        <p:nvPicPr>
          <p:cNvPr id="62" name="Picture 17"/>
          <p:cNvPicPr>
            <a:picLocks noChangeAspect="1"/>
          </p:cNvPicPr>
          <p:nvPr/>
        </p:nvPicPr>
        <p:blipFill>
          <a:blip r:embed="rId3"/>
          <a:srcRect/>
          <a:stretch>
            <a:fillRect/>
          </a:stretch>
        </p:blipFill>
        <p:spPr>
          <a:xfrm>
            <a:off x="36409" y="5442669"/>
            <a:ext cx="336119" cy="342542"/>
          </a:xfrm>
          <a:prstGeom prst="rect">
            <a:avLst/>
          </a:prstGeom>
        </p:spPr>
      </p:pic>
      <p:pic>
        <p:nvPicPr>
          <p:cNvPr id="63" name="Picture 15"/>
          <p:cNvPicPr>
            <a:picLocks noChangeAspect="1"/>
          </p:cNvPicPr>
          <p:nvPr/>
        </p:nvPicPr>
        <p:blipFill>
          <a:blip r:embed="rId4"/>
          <a:srcRect/>
          <a:stretch>
            <a:fillRect/>
          </a:stretch>
        </p:blipFill>
        <p:spPr>
          <a:xfrm rot="-2840458">
            <a:off x="10789054" y="6002792"/>
            <a:ext cx="1002053" cy="1253218"/>
          </a:xfrm>
          <a:prstGeom prst="rect">
            <a:avLst/>
          </a:prstGeom>
        </p:spPr>
      </p:pic>
      <p:pic>
        <p:nvPicPr>
          <p:cNvPr id="64" name="Picture 8"/>
          <p:cNvPicPr>
            <a:picLocks noChangeAspect="1"/>
          </p:cNvPicPr>
          <p:nvPr/>
        </p:nvPicPr>
        <p:blipFill>
          <a:blip r:embed="rId4"/>
          <a:srcRect/>
          <a:stretch>
            <a:fillRect/>
          </a:stretch>
        </p:blipFill>
        <p:spPr>
          <a:xfrm rot="3404556">
            <a:off x="-150079" y="5696319"/>
            <a:ext cx="823573" cy="1030003"/>
          </a:xfrm>
          <a:prstGeom prst="rect">
            <a:avLst/>
          </a:prstGeom>
        </p:spPr>
      </p:pic>
      <p:sp>
        <p:nvSpPr>
          <p:cNvPr id="4" name="TextBox 3"/>
          <p:cNvSpPr txBox="1"/>
          <p:nvPr/>
        </p:nvSpPr>
        <p:spPr>
          <a:xfrm>
            <a:off x="1329524" y="3921621"/>
            <a:ext cx="5119671" cy="420564"/>
          </a:xfrm>
          <a:prstGeom prst="rect">
            <a:avLst/>
          </a:prstGeom>
          <a:noFill/>
        </p:spPr>
        <p:txBody>
          <a:bodyPr wrap="none" rtlCol="0">
            <a:spAutoFit/>
          </a:bodyPr>
          <a:lstStyle/>
          <a:p>
            <a:pPr defTabSz="609630"/>
            <a:r>
              <a:rPr lang="en-US" sz="2133">
                <a:solidFill>
                  <a:prstClr val="white"/>
                </a:solidFill>
                <a:latin typeface="Arial" pitchFamily="34" charset="0"/>
                <a:cs typeface="Arial" pitchFamily="34" charset="0"/>
              </a:rPr>
              <a:t>a. Anh Nam và đồng nghiệp nhận được: </a:t>
            </a:r>
          </a:p>
        </p:txBody>
      </p:sp>
      <p:sp>
        <p:nvSpPr>
          <p:cNvPr id="24" name="TextBox 23"/>
          <p:cNvSpPr txBox="1"/>
          <p:nvPr/>
        </p:nvSpPr>
        <p:spPr>
          <a:xfrm>
            <a:off x="1643129" y="4529274"/>
            <a:ext cx="1817613" cy="420564"/>
          </a:xfrm>
          <a:prstGeom prst="rect">
            <a:avLst/>
          </a:prstGeom>
          <a:noFill/>
        </p:spPr>
        <p:txBody>
          <a:bodyPr wrap="none" rtlCol="0">
            <a:spAutoFit/>
          </a:bodyPr>
          <a:lstStyle/>
          <a:p>
            <a:pPr marL="304815" indent="-304815" defTabSz="609630">
              <a:buFont typeface="Wingdings" pitchFamily="2" charset="2"/>
              <a:buChar char="Ø"/>
            </a:pPr>
            <a:r>
              <a:rPr lang="en-US" sz="2133">
                <a:solidFill>
                  <a:prstClr val="white"/>
                </a:solidFill>
                <a:latin typeface="Arial" pitchFamily="34" charset="0"/>
                <a:cs typeface="Arial" pitchFamily="34" charset="0"/>
              </a:rPr>
              <a:t>Tiền lương</a:t>
            </a:r>
          </a:p>
        </p:txBody>
      </p:sp>
      <p:sp>
        <p:nvSpPr>
          <p:cNvPr id="25" name="TextBox 24"/>
          <p:cNvSpPr txBox="1"/>
          <p:nvPr/>
        </p:nvSpPr>
        <p:spPr>
          <a:xfrm>
            <a:off x="1608332" y="5214283"/>
            <a:ext cx="4669868" cy="420564"/>
          </a:xfrm>
          <a:prstGeom prst="rect">
            <a:avLst/>
          </a:prstGeom>
          <a:noFill/>
        </p:spPr>
        <p:txBody>
          <a:bodyPr wrap="none" rtlCol="0">
            <a:spAutoFit/>
          </a:bodyPr>
          <a:lstStyle/>
          <a:p>
            <a:pPr marL="304815" indent="-304815" defTabSz="609630">
              <a:buFont typeface="Wingdings" pitchFamily="2" charset="2"/>
              <a:buChar char="Ø"/>
            </a:pPr>
            <a:r>
              <a:rPr lang="en-US" sz="2133">
                <a:solidFill>
                  <a:prstClr val="white"/>
                </a:solidFill>
                <a:latin typeface="Arial" pitchFamily="34" charset="0"/>
                <a:cs typeface="Arial" pitchFamily="34" charset="0"/>
              </a:rPr>
              <a:t>Thu nhập tăng thêm khi làm dự án</a:t>
            </a:r>
          </a:p>
        </p:txBody>
      </p:sp>
      <p:sp>
        <p:nvSpPr>
          <p:cNvPr id="19" name="Pentagon 18"/>
          <p:cNvSpPr/>
          <p:nvPr/>
        </p:nvSpPr>
        <p:spPr>
          <a:xfrm>
            <a:off x="372528" y="351005"/>
            <a:ext cx="4411135" cy="551643"/>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r>
              <a:rPr lang="en-US" sz="2333" b="1">
                <a:solidFill>
                  <a:prstClr val="white"/>
                </a:solidFill>
                <a:latin typeface="Arial" pitchFamily="34" charset="0"/>
                <a:cs typeface="Arial" pitchFamily="34" charset="0"/>
              </a:rPr>
              <a:t>  HOẠT ĐỘNG LUYỆN TẬP</a:t>
            </a:r>
            <a:endParaRPr lang="en-US" sz="2400">
              <a:solidFill>
                <a:prstClr val="white"/>
              </a:solidFill>
              <a:latin typeface="Calibri"/>
            </a:endParaRPr>
          </a:p>
        </p:txBody>
      </p:sp>
      <p:sp>
        <p:nvSpPr>
          <p:cNvPr id="2" name="Rectangle 1"/>
          <p:cNvSpPr/>
          <p:nvPr/>
        </p:nvSpPr>
        <p:spPr>
          <a:xfrm>
            <a:off x="521685" y="1028419"/>
            <a:ext cx="11698389" cy="379656"/>
          </a:xfrm>
          <a:prstGeom prst="rect">
            <a:avLst/>
          </a:prstGeom>
        </p:spPr>
        <p:txBody>
          <a:bodyPr wrap="square">
            <a:spAutoFit/>
          </a:bodyPr>
          <a:lstStyle/>
          <a:p>
            <a:pPr defTabSz="609630"/>
            <a:r>
              <a:rPr lang="vi-VN" sz="1867" b="1" dirty="0">
                <a:solidFill>
                  <a:srgbClr val="002060"/>
                </a:solidFill>
                <a:latin typeface="Arial" panose="020B0604020202020204" pitchFamily="34" charset="0"/>
              </a:rPr>
              <a:t>Bài 1</a:t>
            </a:r>
            <a:r>
              <a:rPr lang="vi-VN" sz="1867" dirty="0">
                <a:solidFill>
                  <a:srgbClr val="002060"/>
                </a:solidFill>
                <a:latin typeface="Arial" panose="020B0604020202020204" pitchFamily="34" charset="0"/>
              </a:rPr>
              <a:t>. </a:t>
            </a:r>
            <a:r>
              <a:rPr lang="vi-VN" sz="1867" dirty="0">
                <a:solidFill>
                  <a:srgbClr val="002060"/>
                </a:solidFill>
              </a:rPr>
              <a:t>Nội dung nào dưới đây thể hiện quyền bình đẳng của công dân trước pháp luật?</a:t>
            </a:r>
            <a:r>
              <a:rPr lang="en-US" sz="1867" dirty="0">
                <a:solidFill>
                  <a:srgbClr val="002060"/>
                </a:solidFill>
              </a:rPr>
              <a:t> </a:t>
            </a:r>
            <a:r>
              <a:rPr lang="vi-VN" sz="1867" dirty="0">
                <a:solidFill>
                  <a:srgbClr val="002060"/>
                </a:solidFill>
              </a:rPr>
              <a:t>Vì sao? </a:t>
            </a:r>
            <a:r>
              <a:rPr lang="en-US" sz="1867" dirty="0">
                <a:solidFill>
                  <a:srgbClr val="002060"/>
                </a:solidFill>
                <a:latin typeface="Arial" panose="020B0604020202020204" pitchFamily="34" charset="0"/>
              </a:rPr>
              <a:t> </a:t>
            </a:r>
            <a:endParaRPr lang="en-US" sz="1867" dirty="0">
              <a:solidFill>
                <a:srgbClr val="002060"/>
              </a:solidFill>
              <a:latin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110509479"/>
              </p:ext>
            </p:extLst>
          </p:nvPr>
        </p:nvGraphicFramePr>
        <p:xfrm>
          <a:off x="238058" y="1432296"/>
          <a:ext cx="11780984" cy="5350034"/>
        </p:xfrm>
        <a:graphic>
          <a:graphicData uri="http://schemas.openxmlformats.org/drawingml/2006/table">
            <a:tbl>
              <a:tblPr firstRow="1" firstCol="1" bandRow="1">
                <a:tableStyleId>{5C22544A-7EE6-4342-B048-85BDC9FD1C3A}</a:tableStyleId>
              </a:tblPr>
              <a:tblGrid>
                <a:gridCol w="6550125">
                  <a:extLst>
                    <a:ext uri="{9D8B030D-6E8A-4147-A177-3AD203B41FA5}">
                      <a16:colId xmlns:a16="http://schemas.microsoft.com/office/drawing/2014/main" val="20000"/>
                    </a:ext>
                  </a:extLst>
                </a:gridCol>
                <a:gridCol w="751869">
                  <a:extLst>
                    <a:ext uri="{9D8B030D-6E8A-4147-A177-3AD203B41FA5}">
                      <a16:colId xmlns:a16="http://schemas.microsoft.com/office/drawing/2014/main" val="20001"/>
                    </a:ext>
                  </a:extLst>
                </a:gridCol>
                <a:gridCol w="869430">
                  <a:extLst>
                    <a:ext uri="{9D8B030D-6E8A-4147-A177-3AD203B41FA5}">
                      <a16:colId xmlns:a16="http://schemas.microsoft.com/office/drawing/2014/main" val="20002"/>
                    </a:ext>
                  </a:extLst>
                </a:gridCol>
                <a:gridCol w="3609560">
                  <a:extLst>
                    <a:ext uri="{9D8B030D-6E8A-4147-A177-3AD203B41FA5}">
                      <a16:colId xmlns:a16="http://schemas.microsoft.com/office/drawing/2014/main" val="20003"/>
                    </a:ext>
                  </a:extLst>
                </a:gridCol>
              </a:tblGrid>
              <a:tr h="492447">
                <a:tc>
                  <a:txBody>
                    <a:bodyPr/>
                    <a:lstStyle/>
                    <a:p>
                      <a:pPr algn="ctr">
                        <a:lnSpc>
                          <a:spcPct val="150000"/>
                        </a:lnSpc>
                        <a:spcBef>
                          <a:spcPts val="300"/>
                        </a:spcBef>
                        <a:spcAft>
                          <a:spcPts val="300"/>
                        </a:spcAft>
                      </a:pPr>
                      <a:r>
                        <a:rPr lang="vi-VN" sz="1500">
                          <a:effectLst/>
                        </a:rPr>
                        <a:t>Nhận định</a:t>
                      </a:r>
                      <a:endParaRPr lang="en-US" sz="1500">
                        <a:effectLst/>
                        <a:latin typeface="Calibri"/>
                        <a:ea typeface="Calibri"/>
                        <a:cs typeface="Times New Roman"/>
                      </a:endParaRPr>
                    </a:p>
                  </a:txBody>
                  <a:tcPr marL="40411" marR="40411" marT="0" marB="0"/>
                </a:tc>
                <a:tc>
                  <a:txBody>
                    <a:bodyPr/>
                    <a:lstStyle/>
                    <a:p>
                      <a:pPr algn="ctr">
                        <a:lnSpc>
                          <a:spcPct val="150000"/>
                        </a:lnSpc>
                        <a:spcBef>
                          <a:spcPts val="300"/>
                        </a:spcBef>
                        <a:spcAft>
                          <a:spcPts val="300"/>
                        </a:spcAft>
                      </a:pPr>
                      <a:r>
                        <a:rPr lang="vi-VN" sz="1500">
                          <a:effectLst/>
                        </a:rPr>
                        <a:t>Đúng</a:t>
                      </a:r>
                      <a:endParaRPr lang="en-US" sz="1500">
                        <a:effectLst/>
                        <a:latin typeface="Calibri"/>
                        <a:ea typeface="Calibri"/>
                        <a:cs typeface="Times New Roman"/>
                      </a:endParaRPr>
                    </a:p>
                  </a:txBody>
                  <a:tcPr marL="40411" marR="40411" marT="0" marB="0"/>
                </a:tc>
                <a:tc>
                  <a:txBody>
                    <a:bodyPr/>
                    <a:lstStyle/>
                    <a:p>
                      <a:pPr algn="ctr">
                        <a:lnSpc>
                          <a:spcPct val="150000"/>
                        </a:lnSpc>
                        <a:spcBef>
                          <a:spcPts val="300"/>
                        </a:spcBef>
                        <a:spcAft>
                          <a:spcPts val="300"/>
                        </a:spcAft>
                      </a:pPr>
                      <a:r>
                        <a:rPr lang="vi-VN" sz="1500">
                          <a:effectLst/>
                        </a:rPr>
                        <a:t>Sai</a:t>
                      </a:r>
                      <a:endParaRPr lang="en-US" sz="1500">
                        <a:effectLst/>
                        <a:latin typeface="Calibri"/>
                        <a:ea typeface="Calibri"/>
                        <a:cs typeface="Times New Roman"/>
                      </a:endParaRPr>
                    </a:p>
                  </a:txBody>
                  <a:tcPr marL="40411" marR="40411" marT="0" marB="0"/>
                </a:tc>
                <a:tc>
                  <a:txBody>
                    <a:bodyPr/>
                    <a:lstStyle/>
                    <a:p>
                      <a:pPr algn="ctr">
                        <a:lnSpc>
                          <a:spcPct val="150000"/>
                        </a:lnSpc>
                        <a:spcBef>
                          <a:spcPts val="300"/>
                        </a:spcBef>
                        <a:spcAft>
                          <a:spcPts val="300"/>
                        </a:spcAft>
                      </a:pPr>
                      <a:r>
                        <a:rPr lang="vi-VN" sz="1500">
                          <a:effectLst/>
                        </a:rPr>
                        <a:t>Giải thích</a:t>
                      </a:r>
                      <a:endParaRPr lang="en-US" sz="1500">
                        <a:effectLst/>
                        <a:latin typeface="Calibri"/>
                        <a:ea typeface="Calibri"/>
                        <a:cs typeface="Times New Roman"/>
                      </a:endParaRPr>
                    </a:p>
                  </a:txBody>
                  <a:tcPr marL="40411" marR="40411" marT="0" marB="0"/>
                </a:tc>
                <a:extLst>
                  <a:ext uri="{0D108BD9-81ED-4DB2-BD59-A6C34878D82A}">
                    <a16:rowId xmlns:a16="http://schemas.microsoft.com/office/drawing/2014/main" val="10000"/>
                  </a:ext>
                </a:extLst>
              </a:tr>
              <a:tr h="990386">
                <a:tc>
                  <a:txBody>
                    <a:bodyPr/>
                    <a:lstStyle/>
                    <a:p>
                      <a:pPr algn="just">
                        <a:lnSpc>
                          <a:spcPct val="150000"/>
                        </a:lnSpc>
                        <a:spcBef>
                          <a:spcPts val="300"/>
                        </a:spcBef>
                        <a:spcAft>
                          <a:spcPts val="300"/>
                        </a:spcAft>
                      </a:pPr>
                      <a:r>
                        <a:rPr lang="nl-NL" sz="1500" dirty="0">
                          <a:effectLst/>
                        </a:rPr>
                        <a:t> </a:t>
                      </a:r>
                      <a:r>
                        <a:rPr lang="nl-NL" sz="1500" dirty="0">
                          <a:effectLst/>
                          <a:latin typeface="Arial" pitchFamily="34" charset="0"/>
                          <a:cs typeface="Arial" pitchFamily="34" charset="0"/>
                        </a:rPr>
                        <a:t>A. </a:t>
                      </a:r>
                      <a:r>
                        <a:rPr lang="vi-VN" sz="1500" dirty="0">
                          <a:effectLst/>
                          <a:latin typeface="+mn-lt"/>
                          <a:cs typeface="Arial" pitchFamily="34" charset="0"/>
                        </a:rPr>
                        <a:t>Ông G và ông H có điều kiện, hoàn cảnh khác nhau cùng nộp đơn đăng kí kinh</a:t>
                      </a:r>
                      <a:r>
                        <a:rPr lang="en-US" sz="1500" dirty="0">
                          <a:effectLst/>
                          <a:latin typeface="+mn-lt"/>
                          <a:cs typeface="Arial" pitchFamily="34" charset="0"/>
                        </a:rPr>
                        <a:t> </a:t>
                      </a:r>
                      <a:r>
                        <a:rPr lang="vi-VN" sz="1500" dirty="0">
                          <a:effectLst/>
                          <a:latin typeface="+mn-lt"/>
                          <a:cs typeface="Arial" pitchFamily="34" charset="0"/>
                        </a:rPr>
                        <a:t>doanh, với hồ sơ và điều kiện như nhau, đều được cấp giấy chứng nhận đăng</a:t>
                      </a:r>
                      <a:r>
                        <a:rPr lang="en-US" sz="1500" dirty="0">
                          <a:effectLst/>
                          <a:latin typeface="+mn-lt"/>
                          <a:cs typeface="Arial" pitchFamily="34" charset="0"/>
                        </a:rPr>
                        <a:t> </a:t>
                      </a:r>
                      <a:r>
                        <a:rPr lang="vi-VN" sz="1500" dirty="0">
                          <a:effectLst/>
                          <a:latin typeface="+mn-lt"/>
                          <a:cs typeface="Arial" pitchFamily="34" charset="0"/>
                        </a:rPr>
                        <a:t>kí kinh doanh.</a:t>
                      </a:r>
                      <a:r>
                        <a:rPr lang="nl-NL" sz="1500" dirty="0">
                          <a:effectLst/>
                          <a:latin typeface="Arial" pitchFamily="34" charset="0"/>
                          <a:cs typeface="Arial" pitchFamily="34" charset="0"/>
                        </a:rPr>
                        <a:t>  </a:t>
                      </a:r>
                      <a:endParaRPr lang="en-US" sz="1500" dirty="0">
                        <a:effectLst/>
                        <a:latin typeface="Arial" pitchFamily="34" charset="0"/>
                        <a:ea typeface="Calibri"/>
                        <a:cs typeface="Arial" pitchFamily="34" charset="0"/>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extLst>
                  <a:ext uri="{0D108BD9-81ED-4DB2-BD59-A6C34878D82A}">
                    <a16:rowId xmlns:a16="http://schemas.microsoft.com/office/drawing/2014/main" val="10001"/>
                  </a:ext>
                </a:extLst>
              </a:tr>
              <a:tr h="880913">
                <a:tc>
                  <a:txBody>
                    <a:bodyPr/>
                    <a:lstStyle/>
                    <a:p>
                      <a:pPr algn="just">
                        <a:lnSpc>
                          <a:spcPct val="150000"/>
                        </a:lnSpc>
                        <a:spcBef>
                          <a:spcPts val="300"/>
                        </a:spcBef>
                        <a:spcAft>
                          <a:spcPts val="300"/>
                        </a:spcAft>
                      </a:pPr>
                      <a:r>
                        <a:rPr lang="nl-NL" sz="1500" dirty="0">
                          <a:effectLst/>
                          <a:latin typeface="Arial" pitchFamily="34" charset="0"/>
                          <a:cs typeface="Arial" pitchFamily="34" charset="0"/>
                        </a:rPr>
                        <a:t> B. </a:t>
                      </a:r>
                      <a:r>
                        <a:rPr lang="vi-VN" sz="1500" dirty="0">
                          <a:effectLst/>
                          <a:latin typeface="+mn-lt"/>
                          <a:cs typeface="Arial" pitchFamily="34" charset="0"/>
                        </a:rPr>
                        <a:t>S và P cùng 16 tuổi, cùng đi xe máy vào đường ngược chiều, nhưng Cảnh sát</a:t>
                      </a:r>
                      <a:r>
                        <a:rPr lang="en-US" sz="1500" dirty="0">
                          <a:effectLst/>
                          <a:latin typeface="+mn-lt"/>
                          <a:cs typeface="Arial" pitchFamily="34" charset="0"/>
                        </a:rPr>
                        <a:t> </a:t>
                      </a:r>
                      <a:r>
                        <a:rPr lang="vi-VN" sz="1500" dirty="0">
                          <a:effectLst/>
                          <a:latin typeface="+mn-lt"/>
                          <a:cs typeface="Arial" pitchFamily="34" charset="0"/>
                        </a:rPr>
                        <a:t>giao thông chỉ xử phạt S mà không xử phạt P.</a:t>
                      </a:r>
                      <a:endParaRPr lang="nl-NL" sz="1500" dirty="0">
                        <a:effectLst/>
                        <a:latin typeface="Arial" pitchFamily="34" charset="0"/>
                        <a:cs typeface="Arial" pitchFamily="34" charset="0"/>
                      </a:endParaRPr>
                    </a:p>
                  </a:txBody>
                  <a:tcPr marL="40411" marR="40411" marT="0" marB="0"/>
                </a:tc>
                <a:tc>
                  <a:txBody>
                    <a:bodyPr/>
                    <a:lstStyle/>
                    <a:p>
                      <a:pPr algn="just">
                        <a:lnSpc>
                          <a:spcPct val="150000"/>
                        </a:lnSpc>
                        <a:spcBef>
                          <a:spcPts val="300"/>
                        </a:spcBef>
                        <a:spcAft>
                          <a:spcPts val="300"/>
                        </a:spcAft>
                      </a:pPr>
                      <a:r>
                        <a:rPr lang="nl-NL" sz="1900">
                          <a:effectLst/>
                        </a:rPr>
                        <a:t> </a:t>
                      </a:r>
                      <a:endParaRPr lang="en-US" sz="190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extLst>
                  <a:ext uri="{0D108BD9-81ED-4DB2-BD59-A6C34878D82A}">
                    <a16:rowId xmlns:a16="http://schemas.microsoft.com/office/drawing/2014/main" val="10002"/>
                  </a:ext>
                </a:extLst>
              </a:tr>
              <a:tr h="1293844">
                <a:tc>
                  <a:txBody>
                    <a:bodyPr/>
                    <a:lstStyle/>
                    <a:p>
                      <a:pPr algn="just">
                        <a:lnSpc>
                          <a:spcPct val="150000"/>
                        </a:lnSpc>
                        <a:spcBef>
                          <a:spcPts val="300"/>
                        </a:spcBef>
                        <a:spcAft>
                          <a:spcPts val="300"/>
                        </a:spcAft>
                      </a:pPr>
                      <a:r>
                        <a:rPr lang="nl-NL" sz="1500" dirty="0">
                          <a:effectLst/>
                          <a:latin typeface="Arial" pitchFamily="34" charset="0"/>
                          <a:cs typeface="Arial" pitchFamily="34" charset="0"/>
                        </a:rPr>
                        <a:t> C. </a:t>
                      </a:r>
                      <a:r>
                        <a:rPr lang="vi-VN" sz="1500" dirty="0">
                          <a:effectLst/>
                          <a:latin typeface="+mn-lt"/>
                          <a:cs typeface="Arial" pitchFamily="34" charset="0"/>
                        </a:rPr>
                        <a:t>Bà X và bà Y là hai hộ kinh doanh cùng kinh doanh một mặt hàng và cùng chậm</a:t>
                      </a:r>
                      <a:r>
                        <a:rPr lang="en-US" sz="1500" dirty="0">
                          <a:effectLst/>
                          <a:latin typeface="+mn-lt"/>
                          <a:cs typeface="Arial" pitchFamily="34" charset="0"/>
                        </a:rPr>
                        <a:t> </a:t>
                      </a:r>
                      <a:r>
                        <a:rPr lang="vi-VN" sz="1500" dirty="0">
                          <a:effectLst/>
                          <a:latin typeface="+mn-lt"/>
                          <a:cs typeface="Arial" pitchFamily="34" charset="0"/>
                        </a:rPr>
                        <a:t>nộp thuế thu nhập doanh nghiệp như nhau, nhưng cửa hàng của bà X bị xử phạt,</a:t>
                      </a:r>
                      <a:r>
                        <a:rPr lang="en-US" sz="1500" dirty="0">
                          <a:effectLst/>
                          <a:latin typeface="+mn-lt"/>
                          <a:cs typeface="Arial" pitchFamily="34" charset="0"/>
                        </a:rPr>
                        <a:t> </a:t>
                      </a:r>
                      <a:r>
                        <a:rPr lang="vi-VN" sz="1500" dirty="0">
                          <a:effectLst/>
                          <a:latin typeface="+mn-lt"/>
                          <a:cs typeface="Arial" pitchFamily="34" charset="0"/>
                        </a:rPr>
                        <a:t>còn cửa hàng của bà Y thì không bị xử phạt với lí do cửa hàng này bán hàng</a:t>
                      </a:r>
                      <a:r>
                        <a:rPr lang="en-US" sz="1500" dirty="0">
                          <a:effectLst/>
                          <a:latin typeface="+mn-lt"/>
                          <a:cs typeface="Arial" pitchFamily="34" charset="0"/>
                        </a:rPr>
                        <a:t> k</a:t>
                      </a:r>
                      <a:r>
                        <a:rPr lang="vi-VN" sz="1500" dirty="0">
                          <a:effectLst/>
                          <a:latin typeface="+mn-lt"/>
                          <a:cs typeface="Arial" pitchFamily="34" charset="0"/>
                        </a:rPr>
                        <a:t>ém hơn.</a:t>
                      </a:r>
                      <a:endParaRPr lang="en-US" sz="1500" dirty="0">
                        <a:effectLst/>
                        <a:latin typeface="Arial" pitchFamily="34" charset="0"/>
                        <a:ea typeface="Calibri"/>
                        <a:cs typeface="Arial" pitchFamily="34" charset="0"/>
                      </a:endParaRPr>
                    </a:p>
                  </a:txBody>
                  <a:tcPr marL="40411" marR="40411" marT="0" marB="0"/>
                </a:tc>
                <a:tc>
                  <a:txBody>
                    <a:bodyPr/>
                    <a:lstStyle/>
                    <a:p>
                      <a:pPr algn="just">
                        <a:lnSpc>
                          <a:spcPct val="150000"/>
                        </a:lnSpc>
                        <a:spcBef>
                          <a:spcPts val="300"/>
                        </a:spcBef>
                        <a:spcAft>
                          <a:spcPts val="300"/>
                        </a:spcAft>
                      </a:pPr>
                      <a:r>
                        <a:rPr lang="nl-NL" sz="1900">
                          <a:effectLst/>
                        </a:rPr>
                        <a:t> </a:t>
                      </a:r>
                      <a:endParaRPr lang="en-US" sz="190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endParaRPr lang="en-US" sz="1900" dirty="0">
                        <a:effectLst/>
                        <a:latin typeface="Calibri"/>
                        <a:ea typeface="Calibri"/>
                        <a:cs typeface="Times New Roman"/>
                      </a:endParaRPr>
                    </a:p>
                  </a:txBody>
                  <a:tcPr marL="40411" marR="40411" marT="0" marB="0"/>
                </a:tc>
                <a:extLst>
                  <a:ext uri="{0D108BD9-81ED-4DB2-BD59-A6C34878D82A}">
                    <a16:rowId xmlns:a16="http://schemas.microsoft.com/office/drawing/2014/main" val="10003"/>
                  </a:ext>
                </a:extLst>
              </a:tr>
              <a:tr h="1576374">
                <a:tc>
                  <a:txBody>
                    <a:bodyPr/>
                    <a:lstStyle/>
                    <a:p>
                      <a:pPr algn="just">
                        <a:lnSpc>
                          <a:spcPct val="150000"/>
                        </a:lnSpc>
                        <a:spcBef>
                          <a:spcPts val="300"/>
                        </a:spcBef>
                        <a:spcAft>
                          <a:spcPts val="300"/>
                        </a:spcAft>
                      </a:pPr>
                      <a:r>
                        <a:rPr lang="nl-NL" sz="1500" dirty="0">
                          <a:effectLst/>
                          <a:latin typeface="Arial" pitchFamily="34" charset="0"/>
                          <a:cs typeface="Arial" pitchFamily="34" charset="0"/>
                        </a:rPr>
                        <a:t> D. </a:t>
                      </a:r>
                      <a:r>
                        <a:rPr lang="vi-VN" sz="1500" dirty="0">
                          <a:effectLst/>
                          <a:latin typeface="+mn-lt"/>
                          <a:cs typeface="Arial" pitchFamily="34" charset="0"/>
                        </a:rPr>
                        <a:t>Hai bạn B và C đều mới tốt nghiệp trung học phổ thông, đã khám sức khoẻ và</a:t>
                      </a:r>
                      <a:r>
                        <a:rPr lang="en-US" sz="1500" dirty="0">
                          <a:effectLst/>
                          <a:latin typeface="+mn-lt"/>
                          <a:cs typeface="Arial" pitchFamily="34" charset="0"/>
                        </a:rPr>
                        <a:t> </a:t>
                      </a:r>
                      <a:r>
                        <a:rPr lang="vi-VN" sz="1500" dirty="0">
                          <a:effectLst/>
                          <a:latin typeface="+mn-lt"/>
                          <a:cs typeface="Arial" pitchFamily="34" charset="0"/>
                        </a:rPr>
                        <a:t>đều thuộc diện nhập ngũ theo quy định, nhưng B có giấy gọi nhập ngũ, còn C</a:t>
                      </a:r>
                      <a:r>
                        <a:rPr lang="en-US" sz="1500" dirty="0">
                          <a:effectLst/>
                          <a:latin typeface="+mn-lt"/>
                          <a:cs typeface="Arial" pitchFamily="34" charset="0"/>
                        </a:rPr>
                        <a:t> </a:t>
                      </a:r>
                      <a:r>
                        <a:rPr lang="vi-VN" sz="1500" dirty="0">
                          <a:effectLst/>
                          <a:latin typeface="+mn-lt"/>
                          <a:cs typeface="Arial" pitchFamily="34" charset="0"/>
                        </a:rPr>
                        <a:t>thì được miễn với lí do chờ ôn thi đại học cho sang năm</a:t>
                      </a:r>
                      <a:r>
                        <a:rPr lang="en-US" sz="1500" dirty="0">
                          <a:effectLst/>
                          <a:latin typeface="+mn-lt"/>
                          <a:cs typeface="Arial" pitchFamily="34" charset="0"/>
                        </a:rPr>
                        <a:t>.</a:t>
                      </a:r>
                      <a:endParaRPr lang="vi-VN" sz="1500" dirty="0">
                        <a:effectLst/>
                        <a:latin typeface="+mn-lt"/>
                        <a:cs typeface="Arial" pitchFamily="34" charset="0"/>
                      </a:endParaRPr>
                    </a:p>
                  </a:txBody>
                  <a:tcPr marL="40411" marR="40411" marT="0" marB="0"/>
                </a:tc>
                <a:tc>
                  <a:txBody>
                    <a:bodyPr/>
                    <a:lstStyle/>
                    <a:p>
                      <a:pPr algn="just">
                        <a:lnSpc>
                          <a:spcPct val="150000"/>
                        </a:lnSpc>
                        <a:spcBef>
                          <a:spcPts val="300"/>
                        </a:spcBef>
                        <a:spcAft>
                          <a:spcPts val="300"/>
                        </a:spcAft>
                      </a:pPr>
                      <a:r>
                        <a:rPr lang="nl-NL" sz="1900" dirty="0">
                          <a:effectLst/>
                        </a:rPr>
                        <a:t> </a:t>
                      </a:r>
                    </a:p>
                    <a:p>
                      <a:pPr algn="just">
                        <a:lnSpc>
                          <a:spcPct val="150000"/>
                        </a:lnSpc>
                        <a:spcBef>
                          <a:spcPts val="300"/>
                        </a:spcBef>
                        <a:spcAft>
                          <a:spcPts val="300"/>
                        </a:spcAft>
                      </a:pPr>
                      <a:r>
                        <a:rPr lang="nl-NL" sz="1900" dirty="0">
                          <a:effectLst/>
                        </a:rPr>
                        <a:t> </a:t>
                      </a:r>
                      <a:endParaRPr lang="en-US" sz="1900" dirty="0">
                        <a:effectLst/>
                        <a:latin typeface="Calibri"/>
                        <a:cs typeface="Times New Roman"/>
                      </a:endParaRPr>
                    </a:p>
                  </a:txBody>
                  <a:tcPr marL="40411" marR="40411" marT="0" marB="0"/>
                </a:tc>
                <a:tc>
                  <a:txBody>
                    <a:bodyPr/>
                    <a:lstStyle/>
                    <a:p>
                      <a:pPr algn="just">
                        <a:lnSpc>
                          <a:spcPct val="150000"/>
                        </a:lnSpc>
                        <a:spcBef>
                          <a:spcPts val="300"/>
                        </a:spcBef>
                        <a:spcAft>
                          <a:spcPts val="300"/>
                        </a:spcAft>
                      </a:pPr>
                      <a:r>
                        <a:rPr lang="nl-NL" sz="1900" dirty="0">
                          <a:effectLst/>
                        </a:rPr>
                        <a:t> </a:t>
                      </a:r>
                    </a:p>
                    <a:p>
                      <a:pPr algn="just">
                        <a:lnSpc>
                          <a:spcPct val="150000"/>
                        </a:lnSpc>
                        <a:spcBef>
                          <a:spcPts val="300"/>
                        </a:spcBef>
                        <a:spcAft>
                          <a:spcPts val="300"/>
                        </a:spcAft>
                      </a:pPr>
                      <a:r>
                        <a:rPr lang="nl-NL" sz="1900" dirty="0">
                          <a:effectLst/>
                        </a:rPr>
                        <a:t> </a:t>
                      </a:r>
                      <a:endParaRPr lang="en-US" sz="1900" dirty="0">
                        <a:effectLst/>
                        <a:latin typeface="Calibri"/>
                        <a:cs typeface="Times New Roman"/>
                      </a:endParaRPr>
                    </a:p>
                  </a:txBody>
                  <a:tcPr marL="40411" marR="40411" marT="0" marB="0"/>
                </a:tc>
                <a:tc>
                  <a:txBody>
                    <a:bodyPr/>
                    <a:lstStyle/>
                    <a:p>
                      <a:pPr algn="just">
                        <a:lnSpc>
                          <a:spcPct val="150000"/>
                        </a:lnSpc>
                        <a:spcBef>
                          <a:spcPts val="300"/>
                        </a:spcBef>
                        <a:spcAft>
                          <a:spcPts val="300"/>
                        </a:spcAft>
                      </a:pPr>
                      <a:endParaRPr lang="nl-NL" sz="1900" dirty="0">
                        <a:effectLst/>
                        <a:latin typeface="Calibri" panose="020F0502020204030204" pitchFamily="34" charset="0"/>
                        <a:cs typeface="Calibri" panose="020F0502020204030204" pitchFamily="34" charset="0"/>
                      </a:endParaRPr>
                    </a:p>
                  </a:txBody>
                  <a:tcPr marL="40411" marR="40411" marT="0" marB="0"/>
                </a:tc>
                <a:extLst>
                  <a:ext uri="{0D108BD9-81ED-4DB2-BD59-A6C34878D82A}">
                    <a16:rowId xmlns:a16="http://schemas.microsoft.com/office/drawing/2014/main" val="10004"/>
                  </a:ext>
                </a:extLst>
              </a:tr>
            </a:tbl>
          </a:graphicData>
        </a:graphic>
      </p:graphicFrame>
      <p:pic>
        <p:nvPicPr>
          <p:cNvPr id="1026" name="Picture 2" descr="Dấu gạch chéo Biểu tượng cảm xúc ❌">
            <a:extLst>
              <a:ext uri="{FF2B5EF4-FFF2-40B4-BE49-F238E27FC236}">
                <a16:creationId xmlns:a16="http://schemas.microsoft.com/office/drawing/2014/main" id="{F1BA77A7-1E22-D6C7-2FD0-668CA57B36A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2889" l="7556" r="92000">
                        <a14:foregroundMark x1="7556" y1="16444" x2="7556" y2="16444"/>
                        <a14:foregroundMark x1="17333" y1="6667" x2="17333" y2="6667"/>
                        <a14:foregroundMark x1="91556" y1="19556" x2="91556" y2="19556"/>
                        <a14:foregroundMark x1="83111" y1="91556" x2="83111" y2="91556"/>
                        <a14:foregroundMark x1="92000" y1="79556" x2="92000" y2="79556"/>
                        <a14:foregroundMark x1="18222" y1="92889" x2="18222" y2="92889"/>
                        <a14:foregroundMark x1="7556" y1="80444" x2="7556"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6929004" y="2145584"/>
            <a:ext cx="519035" cy="519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ấu gạch chéo Biểu tượng cảm xúc ❌">
            <a:extLst>
              <a:ext uri="{FF2B5EF4-FFF2-40B4-BE49-F238E27FC236}">
                <a16:creationId xmlns:a16="http://schemas.microsoft.com/office/drawing/2014/main" id="{85155050-EBFB-7235-D57F-BF16412E672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667" b="92889" l="7556" r="92000">
                        <a14:foregroundMark x1="7556" y1="16444" x2="7556" y2="16444"/>
                        <a14:foregroundMark x1="17333" y1="6667" x2="17333" y2="6667"/>
                        <a14:foregroundMark x1="91556" y1="19556" x2="91556" y2="19556"/>
                        <a14:foregroundMark x1="83111" y1="91556" x2="83111" y2="91556"/>
                        <a14:foregroundMark x1="92000" y1="79556" x2="92000" y2="79556"/>
                        <a14:foregroundMark x1="18222" y1="92889" x2="18222" y2="92889"/>
                        <a14:foregroundMark x1="7556" y1="80444" x2="7556"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7752494" y="3065768"/>
            <a:ext cx="512348" cy="512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gạch chéo Biểu tượng cảm xúc ❌">
            <a:extLst>
              <a:ext uri="{FF2B5EF4-FFF2-40B4-BE49-F238E27FC236}">
                <a16:creationId xmlns:a16="http://schemas.microsoft.com/office/drawing/2014/main" id="{CCD2751D-1DBD-9D32-1942-9095EC24C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667" b="92889" l="7556" r="92000">
                        <a14:foregroundMark x1="7556" y1="16444" x2="7556" y2="16444"/>
                        <a14:foregroundMark x1="17333" y1="6667" x2="17333" y2="6667"/>
                        <a14:foregroundMark x1="91556" y1="19556" x2="91556" y2="19556"/>
                        <a14:foregroundMark x1="83111" y1="91556" x2="83111" y2="91556"/>
                        <a14:foregroundMark x1="92000" y1="79556" x2="92000" y2="79556"/>
                        <a14:foregroundMark x1="18222" y1="92889" x2="18222" y2="92889"/>
                        <a14:foregroundMark x1="7556" y1="80444" x2="7556"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7758029" y="4134662"/>
            <a:ext cx="512348" cy="5123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ấu gạch chéo Biểu tượng cảm xúc ❌">
            <a:extLst>
              <a:ext uri="{FF2B5EF4-FFF2-40B4-BE49-F238E27FC236}">
                <a16:creationId xmlns:a16="http://schemas.microsoft.com/office/drawing/2014/main" id="{9B23E40E-8A51-7846-8865-DF2005A90EA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667" b="92889" l="7556" r="92000">
                        <a14:foregroundMark x1="7556" y1="16444" x2="7556" y2="16444"/>
                        <a14:foregroundMark x1="17333" y1="6667" x2="17333" y2="6667"/>
                        <a14:foregroundMark x1="91556" y1="19556" x2="91556" y2="19556"/>
                        <a14:foregroundMark x1="83111" y1="91556" x2="83111" y2="91556"/>
                        <a14:foregroundMark x1="92000" y1="79556" x2="92000" y2="79556"/>
                        <a14:foregroundMark x1="18222" y1="92889" x2="18222" y2="92889"/>
                        <a14:foregroundMark x1="7556" y1="80444" x2="7556"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7758029" y="5654713"/>
            <a:ext cx="512348" cy="4522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733AFC-6198-7213-0C84-79E18356F6B5}"/>
              </a:ext>
            </a:extLst>
          </p:cNvPr>
          <p:cNvSpPr txBox="1"/>
          <p:nvPr/>
        </p:nvSpPr>
        <p:spPr>
          <a:xfrm>
            <a:off x="8484433" y="1993692"/>
            <a:ext cx="3398540" cy="670912"/>
          </a:xfrm>
          <a:prstGeom prst="rect">
            <a:avLst/>
          </a:prstGeom>
          <a:noFill/>
        </p:spPr>
        <p:txBody>
          <a:bodyPr wrap="square" rtlCol="0">
            <a:spAutoFit/>
          </a:bodyPr>
          <a:lstStyle/>
          <a:p>
            <a:pPr algn="just"/>
            <a:r>
              <a:rPr lang="nl-NL" sz="1800" dirty="0">
                <a:effectLst/>
                <a:latin typeface="Times New Roman" panose="02020603050405020304" pitchFamily="18" charset="0"/>
                <a:cs typeface="Times New Roman" panose="02020603050405020304" pitchFamily="18" charset="0"/>
              </a:rPr>
              <a:t>Mọi công dân đều có quyền bình đẳng về đăng kí kinh doanh</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66AB137-460D-3D6D-13F5-069249596146}"/>
              </a:ext>
            </a:extLst>
          </p:cNvPr>
          <p:cNvSpPr txBox="1"/>
          <p:nvPr/>
        </p:nvSpPr>
        <p:spPr>
          <a:xfrm>
            <a:off x="8484433" y="3018430"/>
            <a:ext cx="3511532" cy="646331"/>
          </a:xfrm>
          <a:prstGeom prst="rect">
            <a:avLst/>
          </a:prstGeom>
          <a:noFill/>
        </p:spPr>
        <p:txBody>
          <a:bodyPr wrap="square" rtlCol="0">
            <a:spAutoFit/>
          </a:bodyPr>
          <a:lstStyle/>
          <a:p>
            <a:pPr algn="just"/>
            <a:r>
              <a:rPr lang="nl-NL" sz="1800" dirty="0">
                <a:effectLst/>
                <a:latin typeface="Times New Roman" panose="02020603050405020304" pitchFamily="18" charset="0"/>
                <a:cs typeface="Times New Roman" panose="02020603050405020304" pitchFamily="18" charset="0"/>
              </a:rPr>
              <a:t>Bất kì công dân nào khi vi phạm pháp luật đều bị xử lí theo quy định</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FCEBE1-6364-B1C4-EB0E-349C2B673704}"/>
              </a:ext>
            </a:extLst>
          </p:cNvPr>
          <p:cNvSpPr txBox="1"/>
          <p:nvPr/>
        </p:nvSpPr>
        <p:spPr>
          <a:xfrm>
            <a:off x="8484433" y="3968929"/>
            <a:ext cx="3381000" cy="923330"/>
          </a:xfrm>
          <a:prstGeom prst="rect">
            <a:avLst/>
          </a:prstGeom>
          <a:noFill/>
        </p:spPr>
        <p:txBody>
          <a:bodyPr wrap="square" rtlCol="0">
            <a:spAutoFit/>
          </a:bodyPr>
          <a:lstStyle/>
          <a:p>
            <a:pPr algn="just"/>
            <a:r>
              <a:rPr lang="nl-NL" sz="1800" dirty="0">
                <a:effectLst/>
                <a:latin typeface="Times New Roman" panose="02020603050405020304" pitchFamily="18" charset="0"/>
                <a:cs typeface="Times New Roman" panose="02020603050405020304" pitchFamily="18" charset="0"/>
              </a:rPr>
              <a:t>Mọi công dân khi kinh doanh đều phải thực hiện nộp thuế theo đúng quy định của Luật thuế.</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50B201D-0880-4FC8-A30E-0A80B3A18E30}"/>
              </a:ext>
            </a:extLst>
          </p:cNvPr>
          <p:cNvSpPr txBox="1"/>
          <p:nvPr/>
        </p:nvSpPr>
        <p:spPr>
          <a:xfrm>
            <a:off x="8484433" y="5214283"/>
            <a:ext cx="3469508" cy="1477328"/>
          </a:xfrm>
          <a:prstGeom prst="rect">
            <a:avLst/>
          </a:prstGeom>
          <a:noFill/>
        </p:spPr>
        <p:txBody>
          <a:bodyPr wrap="square" rtlCol="0">
            <a:spAutoFit/>
          </a:bodyPr>
          <a:lstStyle/>
          <a:p>
            <a:pPr algn="just"/>
            <a:r>
              <a:rPr lang="nl-NL" sz="1800" dirty="0">
                <a:effectLst/>
                <a:latin typeface="Times New Roman" panose="02020603050405020304" pitchFamily="18" charset="0"/>
                <a:cs typeface="Times New Roman" panose="02020603050405020304" pitchFamily="18" charset="0"/>
              </a:rPr>
              <a:t>Trường hợp của C </a:t>
            </a:r>
            <a:r>
              <a:rPr lang="vi-VN" sz="1800" dirty="0">
                <a:effectLst/>
                <a:latin typeface="Times New Roman" panose="02020603050405020304" pitchFamily="18" charset="0"/>
                <a:cs typeface="Times New Roman" panose="02020603050405020304" pitchFamily="18" charset="0"/>
              </a:rPr>
              <a:t>không thuộc các trường hợp được tạm hoãn gọi nhập ngũ theo khoản 1, Điều 41 Luật nghĩa vụ quân sự 2015.</a:t>
            </a:r>
            <a:endParaRPr lang="nl-NL" sz="1800" dirty="0">
              <a:effectLst/>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2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1333500"/>
          </a:xfrm>
          <a:prstGeom prst="rect">
            <a:avLst/>
          </a:prstGeom>
          <a:solidFill>
            <a:srgbClr val="B9E1FF"/>
          </a:solidFill>
        </p:spPr>
      </p:sp>
      <p:grpSp>
        <p:nvGrpSpPr>
          <p:cNvPr id="3" name="Group 3"/>
          <p:cNvGrpSpPr/>
          <p:nvPr/>
        </p:nvGrpSpPr>
        <p:grpSpPr>
          <a:xfrm>
            <a:off x="1123740" y="300520"/>
            <a:ext cx="9576772" cy="1149067"/>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lnTo>
                    <a:pt x="13407095" y="956945"/>
                  </a:lnTo>
                  <a:cubicBezTo>
                    <a:pt x="13407095" y="1485392"/>
                    <a:pt x="12978724" y="1913890"/>
                    <a:pt x="12450149" y="1913890"/>
                  </a:cubicBezTo>
                  <a:lnTo>
                    <a:pt x="956945" y="1913890"/>
                  </a:lnTo>
                  <a:cubicBezTo>
                    <a:pt x="428371" y="1913890"/>
                    <a:pt x="0" y="1485392"/>
                    <a:pt x="0" y="956945"/>
                  </a:cubicBezTo>
                  <a:lnTo>
                    <a:pt x="0" y="956945"/>
                  </a:lnTo>
                  <a:cubicBezTo>
                    <a:pt x="0" y="428371"/>
                    <a:pt x="428371" y="0"/>
                    <a:pt x="956945" y="0"/>
                  </a:cubicBezTo>
                  <a:lnTo>
                    <a:pt x="12450149" y="0"/>
                  </a:lnTo>
                  <a:cubicBezTo>
                    <a:pt x="12978597" y="0"/>
                    <a:pt x="13407095" y="428371"/>
                    <a:pt x="13407095" y="956945"/>
                  </a:cubicBezTo>
                  <a:close/>
                </a:path>
              </a:pathLst>
            </a:custGeom>
            <a:solidFill>
              <a:srgbClr val="75C4FF"/>
            </a:solidFill>
          </p:spPr>
        </p:sp>
      </p:grpSp>
      <p:pic>
        <p:nvPicPr>
          <p:cNvPr id="5" name="Picture 5"/>
          <p:cNvPicPr>
            <a:picLocks noChangeAspect="1"/>
          </p:cNvPicPr>
          <p:nvPr/>
        </p:nvPicPr>
        <p:blipFill>
          <a:blip r:embed="rId2"/>
          <a:srcRect/>
          <a:stretch>
            <a:fillRect/>
          </a:stretch>
        </p:blipFill>
        <p:spPr>
          <a:xfrm>
            <a:off x="-1010356" y="3429000"/>
            <a:ext cx="1923551" cy="2487163"/>
          </a:xfrm>
          <a:prstGeom prst="rect">
            <a:avLst/>
          </a:prstGeom>
        </p:spPr>
      </p:pic>
      <p:pic>
        <p:nvPicPr>
          <p:cNvPr id="6" name="Picture 6"/>
          <p:cNvPicPr>
            <a:picLocks noChangeAspect="1"/>
          </p:cNvPicPr>
          <p:nvPr/>
        </p:nvPicPr>
        <p:blipFill>
          <a:blip r:embed="rId3"/>
          <a:srcRect/>
          <a:stretch>
            <a:fillRect/>
          </a:stretch>
        </p:blipFill>
        <p:spPr>
          <a:xfrm rot="10081898">
            <a:off x="37125" y="6205311"/>
            <a:ext cx="1184783" cy="950788"/>
          </a:xfrm>
          <a:prstGeom prst="rect">
            <a:avLst/>
          </a:prstGeom>
        </p:spPr>
      </p:pic>
      <p:pic>
        <p:nvPicPr>
          <p:cNvPr id="7" name="Picture 7"/>
          <p:cNvPicPr>
            <a:picLocks noChangeAspect="1"/>
          </p:cNvPicPr>
          <p:nvPr/>
        </p:nvPicPr>
        <p:blipFill>
          <a:blip r:embed="rId4"/>
          <a:srcRect/>
          <a:stretch>
            <a:fillRect/>
          </a:stretch>
        </p:blipFill>
        <p:spPr>
          <a:xfrm>
            <a:off x="10954429" y="6468888"/>
            <a:ext cx="719573" cy="718674"/>
          </a:xfrm>
          <a:prstGeom prst="rect">
            <a:avLst/>
          </a:prstGeom>
        </p:spPr>
      </p:pic>
      <p:pic>
        <p:nvPicPr>
          <p:cNvPr id="8" name="Picture 8"/>
          <p:cNvPicPr>
            <a:picLocks noChangeAspect="1"/>
          </p:cNvPicPr>
          <p:nvPr/>
        </p:nvPicPr>
        <p:blipFill>
          <a:blip r:embed="rId5"/>
          <a:srcRect/>
          <a:stretch>
            <a:fillRect/>
          </a:stretch>
        </p:blipFill>
        <p:spPr>
          <a:xfrm>
            <a:off x="11720403" y="5992461"/>
            <a:ext cx="626425" cy="588057"/>
          </a:xfrm>
          <a:prstGeom prst="rect">
            <a:avLst/>
          </a:prstGeom>
        </p:spPr>
      </p:pic>
      <p:pic>
        <p:nvPicPr>
          <p:cNvPr id="9" name="Picture 9"/>
          <p:cNvPicPr>
            <a:picLocks noChangeAspect="1"/>
          </p:cNvPicPr>
          <p:nvPr/>
        </p:nvPicPr>
        <p:blipFill>
          <a:blip r:embed="rId6"/>
          <a:srcRect/>
          <a:stretch>
            <a:fillRect/>
          </a:stretch>
        </p:blipFill>
        <p:spPr>
          <a:xfrm>
            <a:off x="11379200" y="4968687"/>
            <a:ext cx="696921" cy="721263"/>
          </a:xfrm>
          <a:prstGeom prst="rect">
            <a:avLst/>
          </a:prstGeom>
        </p:spPr>
      </p:pic>
      <p:sp>
        <p:nvSpPr>
          <p:cNvPr id="10" name="Rectangle 9"/>
          <p:cNvSpPr/>
          <p:nvPr/>
        </p:nvSpPr>
        <p:spPr>
          <a:xfrm>
            <a:off x="2576644" y="527216"/>
            <a:ext cx="6441187" cy="685765"/>
          </a:xfrm>
          <a:prstGeom prst="rect">
            <a:avLst/>
          </a:prstGeom>
        </p:spPr>
        <p:txBody>
          <a:bodyPr wrap="none">
            <a:spAutoFit/>
          </a:bodyPr>
          <a:lstStyle/>
          <a:p>
            <a:pPr algn="ctr">
              <a:lnSpc>
                <a:spcPct val="150000"/>
              </a:lnSpc>
              <a:spcBef>
                <a:spcPts val="200"/>
              </a:spcBef>
              <a:spcAft>
                <a:spcPts val="200"/>
              </a:spcAft>
            </a:pPr>
            <a:r>
              <a:rPr lang="en-US" sz="2933"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en-US" sz="2933" b="1" dirty="0">
                <a:solidFill>
                  <a:srgbClr val="FF0000"/>
                </a:solidFill>
                <a:latin typeface="Arial" panose="020B0604020202020204" pitchFamily="34" charset="0"/>
                <a:ea typeface="Calibri" panose="020F0502020204030204" pitchFamily="34" charset="0"/>
                <a:cs typeface="Arial" panose="020B0604020202020204" pitchFamily="34" charset="0"/>
              </a:rPr>
              <a:t> 2</a:t>
            </a:r>
            <a:r>
              <a:rPr lang="vi-VN" sz="2933" b="1" dirty="0">
                <a:solidFill>
                  <a:srgbClr val="FF0000"/>
                </a:solidFill>
                <a:ea typeface="Calibri" panose="020F0502020204030204" pitchFamily="34" charset="0"/>
                <a:cs typeface="Arial" panose="020B0604020202020204" pitchFamily="34" charset="0"/>
              </a:rPr>
              <a:t>. Em hãy xử lí tình huống sau:</a:t>
            </a:r>
            <a:endParaRPr lang="en-US" sz="2933"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389744" y="1530941"/>
            <a:ext cx="11686377" cy="2343655"/>
          </a:xfrm>
          <a:prstGeom prst="rect">
            <a:avLst/>
          </a:prstGeom>
        </p:spPr>
        <p:txBody>
          <a:bodyPr wrap="square">
            <a:spAutoFit/>
          </a:bodyPr>
          <a:lstStyle/>
          <a:p>
            <a:pPr algn="just">
              <a:lnSpc>
                <a:spcPct val="150000"/>
              </a:lnSpc>
              <a:spcBef>
                <a:spcPts val="200"/>
              </a:spcBef>
              <a:spcAft>
                <a:spcPts val="200"/>
              </a:spcAft>
            </a:pP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vi-VN" sz="2000" dirty="0">
                <a:solidFill>
                  <a:srgbClr val="000000"/>
                </a:solidFill>
                <a:ea typeface="Calibri" panose="020F0502020204030204" pitchFamily="34" charset="0"/>
                <a:cs typeface="Arial" panose="020B0604020202020204" pitchFamily="34" charset="0"/>
              </a:rPr>
              <a:t>Lớp 12B có 35 bạn đăng kí thi vào các trường đại học khác nhau trên cơ sở kì thi</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tốt nghiệp trung học phổ thông. Kết quả có</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10 bạn trúng tuyển vào đại học, 15</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bạn đủ điểm vào các trường cao đẳng, còn 10 bạn khác thì không trúng tuyển, đi</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vào cuộc</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sống lao động. Với kết quả này, một số bạn cho rằng các bạn của lớp</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12B không có quyền bình đẳng với nhau trong học tập.</a:t>
            </a:r>
            <a:r>
              <a:rPr lang="en-US" sz="2000" dirty="0">
                <a:solidFill>
                  <a:srgbClr val="000000"/>
                </a:solidFill>
                <a:ea typeface="Calibri" panose="020F0502020204030204" pitchFamily="34" charset="0"/>
                <a:cs typeface="Arial" panose="020B0604020202020204" pitchFamily="34" charset="0"/>
              </a:rPr>
              <a:t> </a:t>
            </a:r>
            <a:r>
              <a:rPr lang="vi-VN" sz="2000" dirty="0">
                <a:solidFill>
                  <a:srgbClr val="000000"/>
                </a:solidFill>
                <a:ea typeface="Calibri" panose="020F0502020204030204" pitchFamily="34" charset="0"/>
                <a:cs typeface="Arial" panose="020B0604020202020204" pitchFamily="34" charset="0"/>
              </a:rPr>
              <a:t>Em có đồng ý với ý kiến của các bạn trong tình huống này không? Vì sao?</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959596" y="3752997"/>
            <a:ext cx="10594259" cy="3420873"/>
          </a:xfrm>
          <a:prstGeom prst="rect">
            <a:avLst/>
          </a:prstGeom>
        </p:spPr>
        <p:txBody>
          <a:bodyPr wrap="square">
            <a:spAutoFit/>
          </a:bodyPr>
          <a:lstStyle/>
          <a:p>
            <a:pPr algn="ctr">
              <a:lnSpc>
                <a:spcPct val="150000"/>
              </a:lnSpc>
              <a:spcBef>
                <a:spcPts val="200"/>
              </a:spcBef>
              <a:spcAft>
                <a:spcPts val="200"/>
              </a:spcAft>
            </a:pPr>
            <a:r>
              <a:rPr 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200"/>
              </a:spcBef>
              <a:spcAft>
                <a:spcPts val="200"/>
              </a:spcAft>
            </a:pP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Không</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đồng</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ý.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Vì</a:t>
            </a:r>
            <a:endPar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Lớp</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12B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đều</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có</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quyền</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tự</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do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đăng</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kí</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lựa</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chọn</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ngành</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B050"/>
                </a:solidFill>
                <a:latin typeface="Arial" panose="020B0604020202020204" pitchFamily="34" charset="0"/>
                <a:ea typeface="Calibri" panose="020F0502020204030204" pitchFamily="34" charset="0"/>
                <a:cs typeface="Arial" panose="020B0604020202020204" pitchFamily="34" charset="0"/>
              </a:rPr>
              <a:t>học</a:t>
            </a:r>
            <a:r>
              <a:rPr lang="en-US" sz="2000" b="1" dirty="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00B050"/>
                </a:solidFill>
                <a:ea typeface="Calibri" panose="020F0502020204030204" pitchFamily="34" charset="0"/>
                <a:cs typeface="Arial" panose="020B0604020202020204" pitchFamily="34" charset="0"/>
              </a:rPr>
              <a:t>T</a:t>
            </a:r>
            <a:r>
              <a:rPr lang="vi-VN" sz="2000" b="1" dirty="0">
                <a:solidFill>
                  <a:srgbClr val="00B050"/>
                </a:solidFill>
                <a:ea typeface="Calibri" panose="020F0502020204030204" pitchFamily="34" charset="0"/>
                <a:cs typeface="Arial" panose="020B0604020202020204" pitchFamily="34" charset="0"/>
              </a:rPr>
              <a:t>rong cùng một điều kiện như nhau, công dân được hưởng quyền và nghĩa vụ như nhau, nhưng mức độ sử dụng quyền và nghĩa vụ tùy thuộc vào khả năng, điều kiện và hoàn cảnh của mỗi người.</a:t>
            </a:r>
          </a:p>
          <a:p>
            <a:pPr algn="just">
              <a:lnSpc>
                <a:spcPct val="150000"/>
              </a:lnSpc>
              <a:spcBef>
                <a:spcPts val="200"/>
              </a:spcBef>
              <a:spcAft>
                <a:spcPts val="200"/>
              </a:spcAft>
            </a:pPr>
            <a:r>
              <a:rPr lang="en-US" sz="20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55918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xEl>
                                              <p:pRg st="3" end="3"/>
                                            </p:txEl>
                                          </p:spTgt>
                                        </p:tgtEl>
                                        <p:attrNameLst>
                                          <p:attrName>style.visibility</p:attrName>
                                        </p:attrNameLst>
                                      </p:cBhvr>
                                      <p:to>
                                        <p:strVal val="visible"/>
                                      </p:to>
                                    </p:set>
                                    <p:animEffect transition="in" filter="fade">
                                      <p:cBhvr>
                                        <p:cTn id="34"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830250" y="3429000"/>
            <a:ext cx="1923551" cy="2487163"/>
          </a:xfrm>
          <a:prstGeom prst="rect">
            <a:avLst/>
          </a:prstGeom>
        </p:spPr>
      </p:pic>
      <p:pic>
        <p:nvPicPr>
          <p:cNvPr id="6" name="Picture 6"/>
          <p:cNvPicPr>
            <a:picLocks noChangeAspect="1"/>
          </p:cNvPicPr>
          <p:nvPr/>
        </p:nvPicPr>
        <p:blipFill>
          <a:blip r:embed="rId3"/>
          <a:srcRect/>
          <a:stretch>
            <a:fillRect/>
          </a:stretch>
        </p:blipFill>
        <p:spPr>
          <a:xfrm rot="10081898">
            <a:off x="-84259" y="6124263"/>
            <a:ext cx="1184783" cy="950788"/>
          </a:xfrm>
          <a:prstGeom prst="rect">
            <a:avLst/>
          </a:prstGeom>
        </p:spPr>
      </p:pic>
      <p:pic>
        <p:nvPicPr>
          <p:cNvPr id="7" name="Picture 7"/>
          <p:cNvPicPr>
            <a:picLocks noChangeAspect="1"/>
          </p:cNvPicPr>
          <p:nvPr/>
        </p:nvPicPr>
        <p:blipFill>
          <a:blip r:embed="rId4"/>
          <a:srcRect/>
          <a:stretch>
            <a:fillRect/>
          </a:stretch>
        </p:blipFill>
        <p:spPr>
          <a:xfrm>
            <a:off x="10491216" y="6173846"/>
            <a:ext cx="1014985" cy="1013716"/>
          </a:xfrm>
          <a:prstGeom prst="rect">
            <a:avLst/>
          </a:prstGeom>
        </p:spPr>
      </p:pic>
      <p:pic>
        <p:nvPicPr>
          <p:cNvPr id="8" name="Picture 8"/>
          <p:cNvPicPr>
            <a:picLocks noChangeAspect="1"/>
          </p:cNvPicPr>
          <p:nvPr/>
        </p:nvPicPr>
        <p:blipFill>
          <a:blip r:embed="rId5"/>
          <a:srcRect/>
          <a:stretch>
            <a:fillRect/>
          </a:stretch>
        </p:blipFill>
        <p:spPr>
          <a:xfrm>
            <a:off x="11750202" y="5678061"/>
            <a:ext cx="883596" cy="829476"/>
          </a:xfrm>
          <a:prstGeom prst="rect">
            <a:avLst/>
          </a:prstGeom>
        </p:spPr>
      </p:pic>
      <p:pic>
        <p:nvPicPr>
          <p:cNvPr id="9" name="Picture 9"/>
          <p:cNvPicPr>
            <a:picLocks noChangeAspect="1"/>
          </p:cNvPicPr>
          <p:nvPr/>
        </p:nvPicPr>
        <p:blipFill>
          <a:blip r:embed="rId6"/>
          <a:srcRect/>
          <a:stretch>
            <a:fillRect/>
          </a:stretch>
        </p:blipFill>
        <p:spPr>
          <a:xfrm>
            <a:off x="10925286" y="4672582"/>
            <a:ext cx="983033" cy="1017369"/>
          </a:xfrm>
          <a:prstGeom prst="rect">
            <a:avLst/>
          </a:prstGeom>
        </p:spPr>
      </p:pic>
      <p:sp>
        <p:nvSpPr>
          <p:cNvPr id="2" name="Rectangle 1"/>
          <p:cNvSpPr/>
          <p:nvPr/>
        </p:nvSpPr>
        <p:spPr>
          <a:xfrm>
            <a:off x="174885" y="19360"/>
            <a:ext cx="11842229" cy="3649397"/>
          </a:xfrm>
          <a:prstGeom prst="rect">
            <a:avLst/>
          </a:prstGeom>
        </p:spPr>
        <p:txBody>
          <a:bodyPr wrap="square">
            <a:spAutoFit/>
          </a:bodyPr>
          <a:lstStyle/>
          <a:p>
            <a:pPr algn="just">
              <a:lnSpc>
                <a:spcPct val="150000"/>
              </a:lnSpc>
              <a:spcBef>
                <a:spcPts val="200"/>
              </a:spcBef>
              <a:spcAft>
                <a:spcPts val="200"/>
              </a:spcAft>
            </a:pPr>
            <a:r>
              <a:rPr lang="fr-FR" sz="19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1900" dirty="0">
                <a:solidFill>
                  <a:srgbClr val="000000"/>
                </a:solidFill>
                <a:ea typeface="Calibri" panose="020F0502020204030204" pitchFamily="34" charset="0"/>
                <a:cs typeface="Arial" panose="020B0604020202020204" pitchFamily="34" charset="0"/>
              </a:rPr>
              <a:t> Trong đợt kiểm tra một số cửa hàng thuốc tân dược, Thanh tra Y tế tỉnh H phát</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hiện hai quầy thuốc của chị C và chị D có một số sai phạm. Cụ thể: Cửa hàng</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của chị C có một số thuốc trong đó cơ sở sản xuất, nhập khẩu thuốc, nguyên liệu</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làm thuốc có bao bì không đúng hồ sơ đăng kí, còn cửa hàng của chị D thì thay</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đổi, sửa chữa hạn dùng ghi trên nhãn hiệu của một số thuốc tân dược. Theo vi</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phạm này, mức xử phạt vi phạm của mỗi cửa hàng sẽ là từ 10 triệu đến 30 triệu</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đồng. Nhưng</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Thanh tra chỉ ra quyết định xử phạt chị D, còn chị C được bỏ qua</a:t>
            </a:r>
            <a:r>
              <a:rPr lang="en-US" sz="1900" dirty="0">
                <a:solidFill>
                  <a:srgbClr val="000000"/>
                </a:solidFill>
                <a:ea typeface="Calibri" panose="020F0502020204030204" pitchFamily="34" charset="0"/>
                <a:cs typeface="Arial" panose="020B0604020202020204" pitchFamily="34" charset="0"/>
              </a:rPr>
              <a:t> </a:t>
            </a:r>
            <a:r>
              <a:rPr lang="vi-VN" sz="1900" dirty="0">
                <a:solidFill>
                  <a:srgbClr val="000000"/>
                </a:solidFill>
                <a:ea typeface="Calibri" panose="020F0502020204030204" pitchFamily="34" charset="0"/>
                <a:cs typeface="Arial" panose="020B0604020202020204" pitchFamily="34" charset="0"/>
              </a:rPr>
              <a:t>vì trước đó chị đã nhờ người quen giúp đỡ.</a:t>
            </a:r>
          </a:p>
          <a:p>
            <a:pPr algn="just">
              <a:lnSpc>
                <a:spcPct val="150000"/>
              </a:lnSpc>
              <a:spcBef>
                <a:spcPts val="200"/>
              </a:spcBef>
              <a:spcAft>
                <a:spcPts val="200"/>
              </a:spcAft>
            </a:pPr>
            <a:r>
              <a:rPr lang="vi-VN" sz="1900" i="1" dirty="0">
                <a:solidFill>
                  <a:srgbClr val="000000"/>
                </a:solidFill>
                <a:ea typeface="Calibri" panose="020F0502020204030204" pitchFamily="34" charset="0"/>
                <a:cs typeface="Arial" panose="020B0604020202020204" pitchFamily="34" charset="0"/>
              </a:rPr>
              <a:t>a) Em nhận xét thế nào về việc xử phạt của Thanh tra y tế trong tình huống trên?</a:t>
            </a:r>
          </a:p>
          <a:p>
            <a:pPr algn="just">
              <a:lnSpc>
                <a:spcPct val="150000"/>
              </a:lnSpc>
              <a:spcBef>
                <a:spcPts val="200"/>
              </a:spcBef>
              <a:spcAft>
                <a:spcPts val="200"/>
              </a:spcAft>
            </a:pPr>
            <a:r>
              <a:rPr lang="vi-VN" sz="1900" i="1" dirty="0">
                <a:solidFill>
                  <a:srgbClr val="000000"/>
                </a:solidFill>
                <a:ea typeface="Calibri" panose="020F0502020204030204" pitchFamily="34" charset="0"/>
                <a:cs typeface="Arial" panose="020B0604020202020204" pitchFamily="34" charset="0"/>
              </a:rPr>
              <a:t>b) Việc Thanh tra y tế không xử phạt chị C gây ra hậu quả gì cho công dân và xã hội?</a:t>
            </a:r>
            <a:r>
              <a:rPr lang="fr-FR" sz="19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1900" i="1"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45578" y="3586481"/>
            <a:ext cx="9979146" cy="2669642"/>
          </a:xfrm>
          <a:prstGeom prst="rect">
            <a:avLst/>
          </a:prstGeom>
        </p:spPr>
        <p:txBody>
          <a:bodyPr wrap="square">
            <a:spAutoFit/>
          </a:bodyPr>
          <a:lstStyle/>
          <a:p>
            <a:pPr algn="ctr">
              <a:lnSpc>
                <a:spcPct val="150000"/>
              </a:lnSpc>
            </a:pPr>
            <a:r>
              <a:rPr lang="en-US" sz="19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19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9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19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9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19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AutoNum type="alphaLcParenR"/>
            </a:pP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xử</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phạt</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Thanh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tra</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chưa</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phù</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cả</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quầy</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thuốc</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đều</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vi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phạm</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pháp</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luật</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Mọi</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đều</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quyền</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nghĩa</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doanh</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quy</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pháp</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rPr>
              <a:t>luật</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Nếu</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vi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phạm</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đều</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phải</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chịu</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trách</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pháp</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900" dirty="0" err="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lí</a:t>
            </a:r>
            <a:r>
              <a:rPr lang="en-US" sz="19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en-US" sz="19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AutoNum type="alphaLcParenR"/>
            </a:pPr>
            <a:r>
              <a:rPr lang="en-US" sz="1900" dirty="0" err="1">
                <a:solidFill>
                  <a:srgbClr val="000000"/>
                </a:solidFill>
                <a:latin typeface="Arial" panose="020B0604020202020204" pitchFamily="34" charset="0"/>
                <a:cs typeface="Arial" panose="020B0604020202020204" pitchFamily="34" charset="0"/>
              </a:rPr>
              <a:t>Việc</a:t>
            </a:r>
            <a:r>
              <a:rPr lang="en-US" sz="1900" dirty="0">
                <a:solidFill>
                  <a:srgbClr val="000000"/>
                </a:solidFill>
                <a:latin typeface="Arial" panose="020B0604020202020204" pitchFamily="34" charset="0"/>
                <a:cs typeface="Arial" panose="020B0604020202020204" pitchFamily="34" charset="0"/>
              </a:rPr>
              <a:t> Thanh </a:t>
            </a:r>
            <a:r>
              <a:rPr lang="en-US" sz="1900" dirty="0" err="1">
                <a:solidFill>
                  <a:srgbClr val="000000"/>
                </a:solidFill>
                <a:latin typeface="Arial" panose="020B0604020202020204" pitchFamily="34" charset="0"/>
                <a:cs typeface="Arial" panose="020B0604020202020204" pitchFamily="34" charset="0"/>
              </a:rPr>
              <a:t>tra</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không</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xử</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lí</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chị</a:t>
            </a:r>
            <a:r>
              <a:rPr lang="en-US" sz="1900" dirty="0">
                <a:solidFill>
                  <a:srgbClr val="000000"/>
                </a:solidFill>
                <a:latin typeface="Arial" panose="020B0604020202020204" pitchFamily="34" charset="0"/>
                <a:cs typeface="Arial" panose="020B0604020202020204" pitchFamily="34" charset="0"/>
              </a:rPr>
              <a:t> C </a:t>
            </a:r>
            <a:r>
              <a:rPr lang="en-US" sz="1900" dirty="0" err="1">
                <a:solidFill>
                  <a:srgbClr val="000000"/>
                </a:solidFill>
                <a:latin typeface="Arial" panose="020B0604020202020204" pitchFamily="34" charset="0"/>
                <a:cs typeface="Arial" panose="020B0604020202020204" pitchFamily="34" charset="0"/>
              </a:rPr>
              <a:t>gây</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bất</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bình</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đẳng</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về</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trách</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nhiệm</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pháp</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lí</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Chị</a:t>
            </a:r>
            <a:r>
              <a:rPr lang="en-US" sz="1900" dirty="0">
                <a:solidFill>
                  <a:srgbClr val="000000"/>
                </a:solidFill>
                <a:latin typeface="Arial" panose="020B0604020202020204" pitchFamily="34" charset="0"/>
                <a:cs typeface="Arial" panose="020B0604020202020204" pitchFamily="34" charset="0"/>
              </a:rPr>
              <a:t> C </a:t>
            </a:r>
            <a:r>
              <a:rPr lang="en-US" sz="1900" dirty="0" err="1">
                <a:solidFill>
                  <a:srgbClr val="000000"/>
                </a:solidFill>
                <a:latin typeface="Arial" panose="020B0604020202020204" pitchFamily="34" charset="0"/>
                <a:cs typeface="Arial" panose="020B0604020202020204" pitchFamily="34" charset="0"/>
              </a:rPr>
              <a:t>sẽ</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kinh</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doanh</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trái</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pháp</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luật</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gây</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ảnh</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hưởng</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xấu</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đến</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người</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tiêu</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dùng</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và</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xã</a:t>
            </a:r>
            <a:r>
              <a:rPr lang="en-US" sz="1900" dirty="0">
                <a:solidFill>
                  <a:srgbClr val="000000"/>
                </a:solidFill>
                <a:latin typeface="Arial" panose="020B0604020202020204" pitchFamily="34" charset="0"/>
                <a:cs typeface="Arial" panose="020B0604020202020204" pitchFamily="34" charset="0"/>
              </a:rPr>
              <a:t> </a:t>
            </a:r>
            <a:r>
              <a:rPr lang="en-US" sz="1900" dirty="0" err="1">
                <a:solidFill>
                  <a:srgbClr val="000000"/>
                </a:solidFill>
                <a:latin typeface="Arial" panose="020B0604020202020204" pitchFamily="34" charset="0"/>
                <a:cs typeface="Arial" panose="020B0604020202020204" pitchFamily="34" charset="0"/>
              </a:rPr>
              <a:t>hội</a:t>
            </a:r>
            <a:r>
              <a:rPr lang="en-US" sz="1900" dirty="0">
                <a:solidFill>
                  <a:srgbClr val="000000"/>
                </a:solidFill>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31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848" y="4724199"/>
            <a:ext cx="1820226" cy="2317418"/>
          </a:xfrm>
          <a:prstGeom prst="rect">
            <a:avLst/>
          </a:prstGeom>
        </p:spPr>
      </p:pic>
      <p:cxnSp>
        <p:nvCxnSpPr>
          <p:cNvPr id="38" name="Straight Connector 37"/>
          <p:cNvCxnSpPr/>
          <p:nvPr/>
        </p:nvCxnSpPr>
        <p:spPr>
          <a:xfrm>
            <a:off x="0" y="1778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27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0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9157"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662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67310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904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0015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9" name="Picture 17"/>
          <p:cNvPicPr>
            <a:picLocks noChangeAspect="1"/>
          </p:cNvPicPr>
          <p:nvPr/>
        </p:nvPicPr>
        <p:blipFill>
          <a:blip r:embed="rId4"/>
          <a:srcRect/>
          <a:stretch>
            <a:fillRect/>
          </a:stretch>
        </p:blipFill>
        <p:spPr>
          <a:xfrm>
            <a:off x="36409" y="916970"/>
            <a:ext cx="336119" cy="342542"/>
          </a:xfrm>
          <a:prstGeom prst="rect">
            <a:avLst/>
          </a:prstGeom>
        </p:spPr>
      </p:pic>
      <p:pic>
        <p:nvPicPr>
          <p:cNvPr id="60" name="Picture 17"/>
          <p:cNvPicPr>
            <a:picLocks noChangeAspect="1"/>
          </p:cNvPicPr>
          <p:nvPr/>
        </p:nvPicPr>
        <p:blipFill>
          <a:blip r:embed="rId4"/>
          <a:srcRect/>
          <a:stretch>
            <a:fillRect/>
          </a:stretch>
        </p:blipFill>
        <p:spPr>
          <a:xfrm>
            <a:off x="53949" y="2322077"/>
            <a:ext cx="336119" cy="342542"/>
          </a:xfrm>
          <a:prstGeom prst="rect">
            <a:avLst/>
          </a:prstGeom>
        </p:spPr>
      </p:pic>
      <p:pic>
        <p:nvPicPr>
          <p:cNvPr id="61" name="Picture 17"/>
          <p:cNvPicPr>
            <a:picLocks noChangeAspect="1"/>
          </p:cNvPicPr>
          <p:nvPr/>
        </p:nvPicPr>
        <p:blipFill>
          <a:blip r:embed="rId4"/>
          <a:srcRect/>
          <a:stretch>
            <a:fillRect/>
          </a:stretch>
        </p:blipFill>
        <p:spPr>
          <a:xfrm>
            <a:off x="53950" y="3968929"/>
            <a:ext cx="336119" cy="342542"/>
          </a:xfrm>
          <a:prstGeom prst="rect">
            <a:avLst/>
          </a:prstGeom>
        </p:spPr>
      </p:pic>
      <p:pic>
        <p:nvPicPr>
          <p:cNvPr id="62" name="Picture 17"/>
          <p:cNvPicPr>
            <a:picLocks noChangeAspect="1"/>
          </p:cNvPicPr>
          <p:nvPr/>
        </p:nvPicPr>
        <p:blipFill>
          <a:blip r:embed="rId4"/>
          <a:srcRect/>
          <a:stretch>
            <a:fillRect/>
          </a:stretch>
        </p:blipFill>
        <p:spPr>
          <a:xfrm>
            <a:off x="36409" y="5442669"/>
            <a:ext cx="336119" cy="342542"/>
          </a:xfrm>
          <a:prstGeom prst="rect">
            <a:avLst/>
          </a:prstGeom>
        </p:spPr>
      </p:pic>
      <p:pic>
        <p:nvPicPr>
          <p:cNvPr id="63" name="Picture 15"/>
          <p:cNvPicPr>
            <a:picLocks noChangeAspect="1"/>
          </p:cNvPicPr>
          <p:nvPr/>
        </p:nvPicPr>
        <p:blipFill>
          <a:blip r:embed="rId5"/>
          <a:srcRect/>
          <a:stretch>
            <a:fillRect/>
          </a:stretch>
        </p:blipFill>
        <p:spPr>
          <a:xfrm rot="-2840458">
            <a:off x="10789054" y="6002792"/>
            <a:ext cx="1002053" cy="1253218"/>
          </a:xfrm>
          <a:prstGeom prst="rect">
            <a:avLst/>
          </a:prstGeom>
        </p:spPr>
      </p:pic>
      <p:pic>
        <p:nvPicPr>
          <p:cNvPr id="64" name="Picture 8"/>
          <p:cNvPicPr>
            <a:picLocks noChangeAspect="1"/>
          </p:cNvPicPr>
          <p:nvPr/>
        </p:nvPicPr>
        <p:blipFill>
          <a:blip r:embed="rId5"/>
          <a:srcRect/>
          <a:stretch>
            <a:fillRect/>
          </a:stretch>
        </p:blipFill>
        <p:spPr>
          <a:xfrm rot="3404556">
            <a:off x="-150079" y="5696319"/>
            <a:ext cx="823573" cy="1030003"/>
          </a:xfrm>
          <a:prstGeom prst="rect">
            <a:avLst/>
          </a:prstGeom>
        </p:spPr>
      </p:pic>
      <p:sp>
        <p:nvSpPr>
          <p:cNvPr id="24" name="TextBox 23"/>
          <p:cNvSpPr txBox="1"/>
          <p:nvPr/>
        </p:nvSpPr>
        <p:spPr>
          <a:xfrm>
            <a:off x="1643129" y="4529274"/>
            <a:ext cx="1817613" cy="420564"/>
          </a:xfrm>
          <a:prstGeom prst="rect">
            <a:avLst/>
          </a:prstGeom>
          <a:noFill/>
        </p:spPr>
        <p:txBody>
          <a:bodyPr wrap="none" rtlCol="0">
            <a:spAutoFit/>
          </a:bodyPr>
          <a:lstStyle/>
          <a:p>
            <a:pPr marL="304815" indent="-304815">
              <a:buFont typeface="Wingdings" pitchFamily="2" charset="2"/>
              <a:buChar char="Ø"/>
            </a:pPr>
            <a:r>
              <a:rPr lang="en-US" sz="2133">
                <a:solidFill>
                  <a:schemeClr val="bg1"/>
                </a:solidFill>
                <a:latin typeface="Arial" pitchFamily="34" charset="0"/>
                <a:cs typeface="Arial" pitchFamily="34" charset="0"/>
              </a:rPr>
              <a:t>Tiền lương</a:t>
            </a:r>
          </a:p>
        </p:txBody>
      </p:sp>
      <p:sp>
        <p:nvSpPr>
          <p:cNvPr id="20" name="Pentagon 19"/>
          <p:cNvSpPr/>
          <p:nvPr/>
        </p:nvSpPr>
        <p:spPr>
          <a:xfrm>
            <a:off x="3923172" y="1489841"/>
            <a:ext cx="4199471" cy="551643"/>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33" b="1" dirty="0">
                <a:solidFill>
                  <a:schemeClr val="bg1"/>
                </a:solidFill>
                <a:latin typeface="Arial" pitchFamily="34" charset="0"/>
                <a:cs typeface="Arial" pitchFamily="34" charset="0"/>
              </a:rPr>
              <a:t>  HOẠT ĐỘNG VẬN DỤNG</a:t>
            </a:r>
            <a:endParaRPr lang="en-US" sz="2400" dirty="0"/>
          </a:p>
        </p:txBody>
      </p:sp>
      <p:sp>
        <p:nvSpPr>
          <p:cNvPr id="2" name="Rectangle 1"/>
          <p:cNvSpPr/>
          <p:nvPr/>
        </p:nvSpPr>
        <p:spPr>
          <a:xfrm>
            <a:off x="532375" y="2386448"/>
            <a:ext cx="11085046" cy="3056221"/>
          </a:xfrm>
          <a:prstGeom prst="rect">
            <a:avLst/>
          </a:prstGeom>
          <a:solidFill>
            <a:schemeClr val="accent4">
              <a:lumMod val="40000"/>
              <a:lumOff val="60000"/>
            </a:schemeClr>
          </a:solidFill>
        </p:spPr>
        <p:txBody>
          <a:bodyPr wrap="square">
            <a:spAutoFit/>
          </a:bodyPr>
          <a:lstStyle/>
          <a:p>
            <a:pPr>
              <a:lnSpc>
                <a:spcPct val="150000"/>
              </a:lnSpc>
            </a:pPr>
            <a:r>
              <a:rPr lang="vi-VN" sz="1867" dirty="0">
                <a:cs typeface="Arial" pitchFamily="34" charset="0"/>
              </a:rPr>
              <a:t>Em hãy cùng các bạn trong nhóm xây dựng một kế hoạch tuyên truyền về quyền</a:t>
            </a:r>
            <a:r>
              <a:rPr lang="en-US" sz="1867" dirty="0">
                <a:cs typeface="Arial" pitchFamily="34" charset="0"/>
              </a:rPr>
              <a:t> </a:t>
            </a:r>
            <a:r>
              <a:rPr lang="vi-VN" sz="1867" dirty="0">
                <a:cs typeface="Arial" pitchFamily="34" charset="0"/>
              </a:rPr>
              <a:t>bình đẳng của công dân trước pháp luật theo gợi ý:</a:t>
            </a:r>
          </a:p>
          <a:p>
            <a:pPr>
              <a:lnSpc>
                <a:spcPct val="150000"/>
              </a:lnSpc>
            </a:pPr>
            <a:r>
              <a:rPr lang="vi-VN" sz="1867" dirty="0">
                <a:cs typeface="Arial" pitchFamily="34" charset="0"/>
              </a:rPr>
              <a:t>Lập kế hoạch tuyên truyền:</a:t>
            </a:r>
          </a:p>
          <a:p>
            <a:pPr>
              <a:lnSpc>
                <a:spcPct val="150000"/>
              </a:lnSpc>
            </a:pPr>
            <a:r>
              <a:rPr lang="vi-VN" sz="1867" dirty="0">
                <a:cs typeface="Arial" pitchFamily="34" charset="0"/>
              </a:rPr>
              <a:t>– Mục đích, đối tượng tuyên truyền;</a:t>
            </a:r>
          </a:p>
          <a:p>
            <a:pPr>
              <a:lnSpc>
                <a:spcPct val="150000"/>
              </a:lnSpc>
            </a:pPr>
            <a:r>
              <a:rPr lang="vi-VN" sz="1867" dirty="0">
                <a:cs typeface="Arial" pitchFamily="34" charset="0"/>
              </a:rPr>
              <a:t>– Hình thức, nội dung tuyên truyền;</a:t>
            </a:r>
          </a:p>
          <a:p>
            <a:pPr>
              <a:lnSpc>
                <a:spcPct val="150000"/>
              </a:lnSpc>
            </a:pPr>
            <a:r>
              <a:rPr lang="vi-VN" sz="1867" dirty="0">
                <a:cs typeface="Arial" pitchFamily="34" charset="0"/>
              </a:rPr>
              <a:t>– Thời gian, địa điểm thực hiện.</a:t>
            </a:r>
          </a:p>
          <a:p>
            <a:pPr>
              <a:lnSpc>
                <a:spcPct val="150000"/>
              </a:lnSpc>
            </a:pPr>
            <a:r>
              <a:rPr lang="vi-VN" sz="1867" dirty="0">
                <a:cs typeface="Arial" pitchFamily="34" charset="0"/>
              </a:rPr>
              <a:t>Trình bày kế hoạch trước lớp.</a:t>
            </a:r>
            <a:endParaRPr lang="en-US" sz="1867" dirty="0">
              <a:latin typeface="Arial" pitchFamily="34" charset="0"/>
              <a:cs typeface="Arial" pitchFamily="34" charset="0"/>
            </a:endParaRPr>
          </a:p>
        </p:txBody>
      </p:sp>
      <p:sp>
        <p:nvSpPr>
          <p:cNvPr id="3" name="Rectangle 2"/>
          <p:cNvSpPr/>
          <p:nvPr/>
        </p:nvSpPr>
        <p:spPr>
          <a:xfrm>
            <a:off x="568289" y="708583"/>
            <a:ext cx="10937912" cy="476990"/>
          </a:xfrm>
          <a:prstGeom prst="rect">
            <a:avLst/>
          </a:prstGeom>
        </p:spPr>
        <p:txBody>
          <a:bodyPr wrap="square">
            <a:spAutoFit/>
          </a:bodyPr>
          <a:lstStyle/>
          <a:p>
            <a:pPr>
              <a:lnSpc>
                <a:spcPct val="150000"/>
              </a:lnSpc>
            </a:pPr>
            <a:r>
              <a:rPr lang="nl-NL" sz="1867" b="1" dirty="0">
                <a:latin typeface="Arial" pitchFamily="34" charset="0"/>
                <a:cs typeface="Arial" pitchFamily="34" charset="0"/>
              </a:rPr>
              <a:t>Bài 3. </a:t>
            </a:r>
            <a:r>
              <a:rPr lang="vi-VN" sz="1867" dirty="0">
                <a:cs typeface="Arial" pitchFamily="34" charset="0"/>
              </a:rPr>
              <a:t>Tự liên hệ bản thân, em đã thực hiện pháp luật về quyền bình đẳng của công dân</a:t>
            </a:r>
            <a:r>
              <a:rPr lang="en-US" sz="1867" dirty="0">
                <a:cs typeface="Arial" pitchFamily="34" charset="0"/>
              </a:rPr>
              <a:t> </a:t>
            </a:r>
            <a:r>
              <a:rPr lang="vi-VN" sz="1867" dirty="0">
                <a:cs typeface="Arial" pitchFamily="34" charset="0"/>
              </a:rPr>
              <a:t>như thế nào?</a:t>
            </a:r>
            <a:endParaRPr lang="en-US" sz="1867" dirty="0">
              <a:latin typeface="Arial" pitchFamily="34" charset="0"/>
              <a:cs typeface="Arial" pitchFamily="34" charset="0"/>
            </a:endParaRPr>
          </a:p>
        </p:txBody>
      </p:sp>
      <p:pic>
        <p:nvPicPr>
          <p:cNvPr id="27"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90000" y="4140200"/>
            <a:ext cx="3302000" cy="2717801"/>
          </a:xfrm>
          <a:prstGeom prst="rect">
            <a:avLst/>
          </a:prstGeom>
        </p:spPr>
      </p:pic>
    </p:spTree>
    <p:extLst>
      <p:ext uri="{BB962C8B-B14F-4D97-AF65-F5344CB8AC3E}">
        <p14:creationId xmlns:p14="http://schemas.microsoft.com/office/powerpoint/2010/main" val="1731619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t="12165" r="50724" b="51317"/>
          <a:stretch>
            <a:fillRect/>
          </a:stretch>
        </p:blipFill>
        <p:spPr>
          <a:xfrm>
            <a:off x="1521371" y="1167830"/>
            <a:ext cx="9149259" cy="4848018"/>
          </a:xfrm>
          <a:prstGeom prst="rect">
            <a:avLst/>
          </a:prstGeom>
        </p:spPr>
      </p:pic>
      <p:pic>
        <p:nvPicPr>
          <p:cNvPr id="7" name="Picture 7"/>
          <p:cNvPicPr>
            <a:picLocks noChangeAspect="1"/>
          </p:cNvPicPr>
          <p:nvPr/>
        </p:nvPicPr>
        <p:blipFill>
          <a:blip r:embed="rId4"/>
          <a:srcRect/>
          <a:stretch>
            <a:fillRect/>
          </a:stretch>
        </p:blipFill>
        <p:spPr>
          <a:xfrm rot="1642654">
            <a:off x="237074" y="3171420"/>
            <a:ext cx="2814965" cy="3520540"/>
          </a:xfrm>
          <a:prstGeom prst="rect">
            <a:avLst/>
          </a:prstGeom>
        </p:spPr>
      </p:pic>
      <p:pic>
        <p:nvPicPr>
          <p:cNvPr id="8" name="Picture 8"/>
          <p:cNvPicPr>
            <a:picLocks noChangeAspect="1"/>
          </p:cNvPicPr>
          <p:nvPr/>
        </p:nvPicPr>
        <p:blipFill>
          <a:blip r:embed="rId5"/>
          <a:srcRect t="24676" r="347" b="29980"/>
          <a:stretch>
            <a:fillRect/>
          </a:stretch>
        </p:blipFill>
        <p:spPr>
          <a:xfrm>
            <a:off x="679259" y="5399517"/>
            <a:ext cx="2981482" cy="755748"/>
          </a:xfrm>
          <a:prstGeom prst="rect">
            <a:avLst/>
          </a:prstGeom>
        </p:spPr>
      </p:pic>
      <p:pic>
        <p:nvPicPr>
          <p:cNvPr id="9" name="Picture 9"/>
          <p:cNvPicPr>
            <a:picLocks noChangeAspect="1"/>
          </p:cNvPicPr>
          <p:nvPr/>
        </p:nvPicPr>
        <p:blipFill>
          <a:blip r:embed="rId6"/>
          <a:srcRect/>
          <a:stretch>
            <a:fillRect/>
          </a:stretch>
        </p:blipFill>
        <p:spPr>
          <a:xfrm rot="456773">
            <a:off x="10031133" y="1303030"/>
            <a:ext cx="1725743" cy="4793732"/>
          </a:xfrm>
          <a:prstGeom prst="rect">
            <a:avLst/>
          </a:prstGeom>
        </p:spPr>
      </p:pic>
      <p:pic>
        <p:nvPicPr>
          <p:cNvPr id="10" name="Picture 10"/>
          <p:cNvPicPr>
            <a:picLocks noChangeAspect="1"/>
          </p:cNvPicPr>
          <p:nvPr/>
        </p:nvPicPr>
        <p:blipFill>
          <a:blip r:embed="rId7"/>
          <a:srcRect/>
          <a:stretch>
            <a:fillRect/>
          </a:stretch>
        </p:blipFill>
        <p:spPr>
          <a:xfrm>
            <a:off x="5869286" y="936784"/>
            <a:ext cx="453428" cy="462092"/>
          </a:xfrm>
          <a:prstGeom prst="rect">
            <a:avLst/>
          </a:prstGeom>
        </p:spPr>
      </p:pic>
      <p:sp>
        <p:nvSpPr>
          <p:cNvPr id="12" name="TextBox 11"/>
          <p:cNvSpPr txBox="1"/>
          <p:nvPr/>
        </p:nvSpPr>
        <p:spPr>
          <a:xfrm>
            <a:off x="4225937" y="1784113"/>
            <a:ext cx="3740127" cy="502766"/>
          </a:xfrm>
          <a:prstGeom prst="rect">
            <a:avLst/>
          </a:prstGeom>
          <a:noFill/>
        </p:spPr>
        <p:txBody>
          <a:bodyPr wrap="none" rtlCol="0">
            <a:spAutoFit/>
          </a:bodyPr>
          <a:lstStyle/>
          <a:p>
            <a:pPr algn="ctr" defTabSz="609630"/>
            <a:r>
              <a:rPr lang="en-US" sz="2667" b="1" u="sng">
                <a:solidFill>
                  <a:srgbClr val="9BBB59">
                    <a:lumMod val="75000"/>
                  </a:srgbClr>
                </a:solidFill>
                <a:latin typeface="Arial" pitchFamily="34" charset="0"/>
                <a:cs typeface="Arial" pitchFamily="34" charset="0"/>
              </a:rPr>
              <a:t>HƯỚNG DẪN VỀ NHÀ</a:t>
            </a:r>
          </a:p>
        </p:txBody>
      </p:sp>
      <p:grpSp>
        <p:nvGrpSpPr>
          <p:cNvPr id="13" name="Group 5"/>
          <p:cNvGrpSpPr>
            <a:grpSpLocks noChangeAspect="1"/>
          </p:cNvGrpSpPr>
          <p:nvPr/>
        </p:nvGrpSpPr>
        <p:grpSpPr>
          <a:xfrm rot="103097">
            <a:off x="2569441" y="2549031"/>
            <a:ext cx="2563911" cy="2569735"/>
            <a:chOff x="0" y="0"/>
            <a:chExt cx="3429000" cy="2374900"/>
          </a:xfrm>
        </p:grpSpPr>
        <p:sp>
          <p:nvSpPr>
            <p:cNvPr id="14"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15"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16" name="TextBox 15"/>
          <p:cNvSpPr txBox="1"/>
          <p:nvPr/>
        </p:nvSpPr>
        <p:spPr>
          <a:xfrm>
            <a:off x="2856570" y="3022103"/>
            <a:ext cx="1828800" cy="1685846"/>
          </a:xfrm>
          <a:prstGeom prst="rect">
            <a:avLst/>
          </a:prstGeom>
          <a:noFill/>
        </p:spPr>
        <p:txBody>
          <a:bodyPr wrap="square" rtlCol="0">
            <a:spAutoFit/>
          </a:bodyPr>
          <a:lstStyle/>
          <a:p>
            <a:pPr algn="ctr" defTabSz="609630">
              <a:lnSpc>
                <a:spcPct val="150000"/>
              </a:lnSpc>
            </a:pPr>
            <a:r>
              <a:rPr lang="en-US" sz="2400" b="1" dirty="0" err="1">
                <a:solidFill>
                  <a:srgbClr val="9BBB59">
                    <a:lumMod val="75000"/>
                  </a:srgbClr>
                </a:solidFill>
                <a:latin typeface="Arial" pitchFamily="34" charset="0"/>
                <a:cs typeface="Arial" pitchFamily="34" charset="0"/>
              </a:rPr>
              <a:t>Hệ</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thống</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lại</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kiến</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thức</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bài</a:t>
            </a:r>
            <a:r>
              <a:rPr lang="en-US" sz="2400" b="1" dirty="0">
                <a:solidFill>
                  <a:srgbClr val="9BBB59">
                    <a:lumMod val="75000"/>
                  </a:srgbClr>
                </a:solidFill>
                <a:latin typeface="Arial" pitchFamily="34" charset="0"/>
                <a:cs typeface="Arial" pitchFamily="34" charset="0"/>
              </a:rPr>
              <a:t> 10</a:t>
            </a:r>
          </a:p>
        </p:txBody>
      </p:sp>
      <p:grpSp>
        <p:nvGrpSpPr>
          <p:cNvPr id="17" name="Group 5"/>
          <p:cNvGrpSpPr>
            <a:grpSpLocks noChangeAspect="1"/>
          </p:cNvGrpSpPr>
          <p:nvPr/>
        </p:nvGrpSpPr>
        <p:grpSpPr>
          <a:xfrm rot="103097">
            <a:off x="5138162" y="2583754"/>
            <a:ext cx="2393773" cy="2569735"/>
            <a:chOff x="0" y="0"/>
            <a:chExt cx="3429000" cy="2374900"/>
          </a:xfrm>
        </p:grpSpPr>
        <p:sp>
          <p:nvSpPr>
            <p:cNvPr id="18"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19"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20" name="TextBox 19"/>
          <p:cNvSpPr txBox="1"/>
          <p:nvPr/>
        </p:nvSpPr>
        <p:spPr>
          <a:xfrm>
            <a:off x="5425409" y="2903162"/>
            <a:ext cx="1989596" cy="1685846"/>
          </a:xfrm>
          <a:prstGeom prst="rect">
            <a:avLst/>
          </a:prstGeom>
          <a:noFill/>
        </p:spPr>
        <p:txBody>
          <a:bodyPr wrap="square" rtlCol="0">
            <a:spAutoFit/>
          </a:bodyPr>
          <a:lstStyle/>
          <a:p>
            <a:pPr algn="ctr" defTabSz="609630">
              <a:lnSpc>
                <a:spcPct val="150000"/>
              </a:lnSpc>
            </a:pPr>
            <a:r>
              <a:rPr lang="en-US" sz="2400" b="1" dirty="0">
                <a:solidFill>
                  <a:srgbClr val="9BBB59">
                    <a:lumMod val="75000"/>
                  </a:srgbClr>
                </a:solidFill>
                <a:latin typeface="Arial" pitchFamily="34" charset="0"/>
                <a:cs typeface="Arial" pitchFamily="34" charset="0"/>
              </a:rPr>
              <a:t>Hoàn </a:t>
            </a:r>
            <a:r>
              <a:rPr lang="en-US" sz="2400" b="1" dirty="0" err="1">
                <a:solidFill>
                  <a:srgbClr val="9BBB59">
                    <a:lumMod val="75000"/>
                  </a:srgbClr>
                </a:solidFill>
                <a:latin typeface="Arial" pitchFamily="34" charset="0"/>
                <a:cs typeface="Arial" pitchFamily="34" charset="0"/>
              </a:rPr>
              <a:t>thành</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bài</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tập</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được</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giao</a:t>
            </a:r>
            <a:endParaRPr lang="en-US" sz="2400" b="1" dirty="0">
              <a:solidFill>
                <a:srgbClr val="9BBB59">
                  <a:lumMod val="75000"/>
                </a:srgbClr>
              </a:solidFill>
              <a:latin typeface="Arial" pitchFamily="34" charset="0"/>
              <a:cs typeface="Arial" pitchFamily="34" charset="0"/>
            </a:endParaRPr>
          </a:p>
        </p:txBody>
      </p:sp>
      <p:grpSp>
        <p:nvGrpSpPr>
          <p:cNvPr id="21" name="Group 5"/>
          <p:cNvGrpSpPr>
            <a:grpSpLocks noChangeAspect="1"/>
          </p:cNvGrpSpPr>
          <p:nvPr/>
        </p:nvGrpSpPr>
        <p:grpSpPr>
          <a:xfrm rot="103097">
            <a:off x="7578888" y="2544301"/>
            <a:ext cx="2248422" cy="2569735"/>
            <a:chOff x="0" y="0"/>
            <a:chExt cx="3429000" cy="2374900"/>
          </a:xfrm>
        </p:grpSpPr>
        <p:sp>
          <p:nvSpPr>
            <p:cNvPr id="22"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3"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l="-2902" t="-10996" r="-2492" b="-11124"/>
              </a:stretch>
            </a:blipFill>
          </p:spPr>
        </p:sp>
      </p:grpSp>
      <p:sp>
        <p:nvSpPr>
          <p:cNvPr id="24" name="TextBox 23"/>
          <p:cNvSpPr txBox="1"/>
          <p:nvPr/>
        </p:nvSpPr>
        <p:spPr>
          <a:xfrm>
            <a:off x="7794443" y="3025058"/>
            <a:ext cx="1828800" cy="1685846"/>
          </a:xfrm>
          <a:prstGeom prst="rect">
            <a:avLst/>
          </a:prstGeom>
          <a:noFill/>
        </p:spPr>
        <p:txBody>
          <a:bodyPr wrap="square" rtlCol="0">
            <a:spAutoFit/>
          </a:bodyPr>
          <a:lstStyle/>
          <a:p>
            <a:pPr algn="ctr" defTabSz="609630">
              <a:lnSpc>
                <a:spcPct val="150000"/>
              </a:lnSpc>
            </a:pPr>
            <a:r>
              <a:rPr lang="en-US" sz="2400" b="1" dirty="0" err="1">
                <a:solidFill>
                  <a:srgbClr val="9BBB59">
                    <a:lumMod val="75000"/>
                  </a:srgbClr>
                </a:solidFill>
                <a:latin typeface="Arial" pitchFamily="34" charset="0"/>
                <a:cs typeface="Arial" pitchFamily="34" charset="0"/>
              </a:rPr>
              <a:t>Xem</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trước</a:t>
            </a:r>
            <a:r>
              <a:rPr lang="en-US" sz="2400" b="1" dirty="0">
                <a:solidFill>
                  <a:srgbClr val="9BBB59">
                    <a:lumMod val="75000"/>
                  </a:srgbClr>
                </a:solidFill>
                <a:latin typeface="Arial" pitchFamily="34" charset="0"/>
                <a:cs typeface="Arial" pitchFamily="34" charset="0"/>
              </a:rPr>
              <a:t> </a:t>
            </a:r>
            <a:r>
              <a:rPr lang="en-US" sz="2400" b="1" dirty="0" err="1">
                <a:solidFill>
                  <a:srgbClr val="9BBB59">
                    <a:lumMod val="75000"/>
                  </a:srgbClr>
                </a:solidFill>
                <a:latin typeface="Arial" pitchFamily="34" charset="0"/>
                <a:cs typeface="Arial" pitchFamily="34" charset="0"/>
              </a:rPr>
              <a:t>nội</a:t>
            </a:r>
            <a:r>
              <a:rPr lang="en-US" sz="2400" b="1" dirty="0">
                <a:solidFill>
                  <a:srgbClr val="9BBB59">
                    <a:lumMod val="75000"/>
                  </a:srgbClr>
                </a:solidFill>
                <a:latin typeface="Arial" pitchFamily="34" charset="0"/>
                <a:cs typeface="Arial" pitchFamily="34" charset="0"/>
              </a:rPr>
              <a:t> dung </a:t>
            </a:r>
            <a:r>
              <a:rPr lang="en-US" sz="2400" b="1" dirty="0" err="1">
                <a:solidFill>
                  <a:srgbClr val="9BBB59">
                    <a:lumMod val="75000"/>
                  </a:srgbClr>
                </a:solidFill>
                <a:latin typeface="Arial" pitchFamily="34" charset="0"/>
                <a:cs typeface="Arial" pitchFamily="34" charset="0"/>
              </a:rPr>
              <a:t>bài</a:t>
            </a:r>
            <a:r>
              <a:rPr lang="en-US" sz="2400" b="1" dirty="0">
                <a:solidFill>
                  <a:srgbClr val="9BBB59">
                    <a:lumMod val="75000"/>
                  </a:srgbClr>
                </a:solidFill>
                <a:latin typeface="Arial" pitchFamily="34" charset="0"/>
                <a:cs typeface="Arial" pitchFamily="34" charset="0"/>
              </a:rPr>
              <a:t> 11</a:t>
            </a:r>
          </a:p>
        </p:txBody>
      </p:sp>
    </p:spTree>
    <p:extLst>
      <p:ext uri="{BB962C8B-B14F-4D97-AF65-F5344CB8AC3E}">
        <p14:creationId xmlns:p14="http://schemas.microsoft.com/office/powerpoint/2010/main" val="590971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0" y="1778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27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0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49157"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0" y="66294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6731000"/>
            <a:ext cx="121920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904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2001500" y="0"/>
            <a:ext cx="0" cy="68580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a:srcRect b="12059"/>
          <a:stretch>
            <a:fillRect/>
          </a:stretch>
        </p:blipFill>
        <p:spPr>
          <a:xfrm>
            <a:off x="185508" y="190230"/>
            <a:ext cx="12006493" cy="6439170"/>
          </a:xfrm>
          <a:prstGeom prst="rect">
            <a:avLst/>
          </a:prstGeom>
        </p:spPr>
      </p:pic>
      <p:pic>
        <p:nvPicPr>
          <p:cNvPr id="59" name="Picture 17"/>
          <p:cNvPicPr>
            <a:picLocks noChangeAspect="1"/>
          </p:cNvPicPr>
          <p:nvPr/>
        </p:nvPicPr>
        <p:blipFill>
          <a:blip r:embed="rId3"/>
          <a:srcRect/>
          <a:stretch>
            <a:fillRect/>
          </a:stretch>
        </p:blipFill>
        <p:spPr>
          <a:xfrm>
            <a:off x="36409" y="916970"/>
            <a:ext cx="336119" cy="342542"/>
          </a:xfrm>
          <a:prstGeom prst="rect">
            <a:avLst/>
          </a:prstGeom>
        </p:spPr>
      </p:pic>
      <p:pic>
        <p:nvPicPr>
          <p:cNvPr id="60" name="Picture 17"/>
          <p:cNvPicPr>
            <a:picLocks noChangeAspect="1"/>
          </p:cNvPicPr>
          <p:nvPr/>
        </p:nvPicPr>
        <p:blipFill>
          <a:blip r:embed="rId3"/>
          <a:srcRect/>
          <a:stretch>
            <a:fillRect/>
          </a:stretch>
        </p:blipFill>
        <p:spPr>
          <a:xfrm>
            <a:off x="53949" y="2322077"/>
            <a:ext cx="336119" cy="342542"/>
          </a:xfrm>
          <a:prstGeom prst="rect">
            <a:avLst/>
          </a:prstGeom>
        </p:spPr>
      </p:pic>
      <p:pic>
        <p:nvPicPr>
          <p:cNvPr id="61" name="Picture 17"/>
          <p:cNvPicPr>
            <a:picLocks noChangeAspect="1"/>
          </p:cNvPicPr>
          <p:nvPr/>
        </p:nvPicPr>
        <p:blipFill>
          <a:blip r:embed="rId3"/>
          <a:srcRect/>
          <a:stretch>
            <a:fillRect/>
          </a:stretch>
        </p:blipFill>
        <p:spPr>
          <a:xfrm>
            <a:off x="53950" y="3968929"/>
            <a:ext cx="336119" cy="342542"/>
          </a:xfrm>
          <a:prstGeom prst="rect">
            <a:avLst/>
          </a:prstGeom>
        </p:spPr>
      </p:pic>
      <p:pic>
        <p:nvPicPr>
          <p:cNvPr id="62" name="Picture 17"/>
          <p:cNvPicPr>
            <a:picLocks noChangeAspect="1"/>
          </p:cNvPicPr>
          <p:nvPr/>
        </p:nvPicPr>
        <p:blipFill>
          <a:blip r:embed="rId3"/>
          <a:srcRect/>
          <a:stretch>
            <a:fillRect/>
          </a:stretch>
        </p:blipFill>
        <p:spPr>
          <a:xfrm>
            <a:off x="36409" y="5442669"/>
            <a:ext cx="336119" cy="342542"/>
          </a:xfrm>
          <a:prstGeom prst="rect">
            <a:avLst/>
          </a:prstGeom>
        </p:spPr>
      </p:pic>
      <p:pic>
        <p:nvPicPr>
          <p:cNvPr id="63" name="Picture 15"/>
          <p:cNvPicPr>
            <a:picLocks noChangeAspect="1"/>
          </p:cNvPicPr>
          <p:nvPr/>
        </p:nvPicPr>
        <p:blipFill>
          <a:blip r:embed="rId4"/>
          <a:srcRect/>
          <a:stretch>
            <a:fillRect/>
          </a:stretch>
        </p:blipFill>
        <p:spPr>
          <a:xfrm rot="-2840458">
            <a:off x="10789054" y="6002792"/>
            <a:ext cx="1002053" cy="1253218"/>
          </a:xfrm>
          <a:prstGeom prst="rect">
            <a:avLst/>
          </a:prstGeom>
        </p:spPr>
      </p:pic>
      <p:pic>
        <p:nvPicPr>
          <p:cNvPr id="64" name="Picture 8"/>
          <p:cNvPicPr>
            <a:picLocks noChangeAspect="1"/>
          </p:cNvPicPr>
          <p:nvPr/>
        </p:nvPicPr>
        <p:blipFill>
          <a:blip r:embed="rId4"/>
          <a:srcRect/>
          <a:stretch>
            <a:fillRect/>
          </a:stretch>
        </p:blipFill>
        <p:spPr>
          <a:xfrm rot="3404556">
            <a:off x="-150079" y="5696319"/>
            <a:ext cx="823573" cy="1030003"/>
          </a:xfrm>
          <a:prstGeom prst="rect">
            <a:avLst/>
          </a:prstGeom>
        </p:spPr>
      </p:pic>
      <p:sp>
        <p:nvSpPr>
          <p:cNvPr id="17" name="Pentagon 16"/>
          <p:cNvSpPr/>
          <p:nvPr/>
        </p:nvSpPr>
        <p:spPr>
          <a:xfrm>
            <a:off x="372529" y="365328"/>
            <a:ext cx="4047071" cy="722913"/>
          </a:xfrm>
          <a:prstGeom prst="homePlate">
            <a:avLst/>
          </a:prstGeom>
          <a:solidFill>
            <a:schemeClr val="accent6"/>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itchFamily="34" charset="0"/>
                <a:cs typeface="Arial" pitchFamily="34" charset="0"/>
              </a:rPr>
              <a:t>NỘI DUNG BÀI HỌC</a:t>
            </a:r>
          </a:p>
        </p:txBody>
      </p:sp>
      <p:grpSp>
        <p:nvGrpSpPr>
          <p:cNvPr id="18" name="Group 5"/>
          <p:cNvGrpSpPr>
            <a:grpSpLocks noChangeAspect="1"/>
          </p:cNvGrpSpPr>
          <p:nvPr/>
        </p:nvGrpSpPr>
        <p:grpSpPr>
          <a:xfrm rot="103097">
            <a:off x="659449" y="1650943"/>
            <a:ext cx="3361216" cy="4559552"/>
            <a:chOff x="0" y="0"/>
            <a:chExt cx="3429000" cy="2374900"/>
          </a:xfrm>
        </p:grpSpPr>
        <p:sp>
          <p:nvSpPr>
            <p:cNvPr id="19"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0"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grpSp>
        <p:nvGrpSpPr>
          <p:cNvPr id="21" name="Group 5"/>
          <p:cNvGrpSpPr>
            <a:grpSpLocks noChangeAspect="1"/>
          </p:cNvGrpSpPr>
          <p:nvPr/>
        </p:nvGrpSpPr>
        <p:grpSpPr>
          <a:xfrm rot="103097">
            <a:off x="7898254" y="1485248"/>
            <a:ext cx="3364821" cy="4459677"/>
            <a:chOff x="0" y="0"/>
            <a:chExt cx="3429000" cy="2374900"/>
          </a:xfrm>
        </p:grpSpPr>
        <p:sp>
          <p:nvSpPr>
            <p:cNvPr id="22"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3"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grpSp>
        <p:nvGrpSpPr>
          <p:cNvPr id="24" name="Group 5"/>
          <p:cNvGrpSpPr>
            <a:grpSpLocks noChangeAspect="1"/>
          </p:cNvGrpSpPr>
          <p:nvPr/>
        </p:nvGrpSpPr>
        <p:grpSpPr>
          <a:xfrm rot="103097">
            <a:off x="4273102" y="1598192"/>
            <a:ext cx="3352304" cy="4537499"/>
            <a:chOff x="0" y="0"/>
            <a:chExt cx="3429000" cy="2374900"/>
          </a:xfrm>
        </p:grpSpPr>
        <p:sp>
          <p:nvSpPr>
            <p:cNvPr id="25"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p:spPr>
        </p:sp>
        <p:sp>
          <p:nvSpPr>
            <p:cNvPr id="26"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l="-2902" t="-10996" r="-2492" b="-11124"/>
              </a:stretch>
            </a:blipFill>
          </p:spPr>
        </p:sp>
      </p:grpSp>
      <p:sp>
        <p:nvSpPr>
          <p:cNvPr id="2" name="Rectangle 1"/>
          <p:cNvSpPr/>
          <p:nvPr/>
        </p:nvSpPr>
        <p:spPr>
          <a:xfrm>
            <a:off x="837142" y="2900694"/>
            <a:ext cx="2886973" cy="2239844"/>
          </a:xfrm>
          <a:prstGeom prst="rect">
            <a:avLst/>
          </a:prstGeom>
        </p:spPr>
        <p:txBody>
          <a:bodyPr wrap="square">
            <a:spAutoFit/>
          </a:bodyPr>
          <a:lstStyle/>
          <a:p>
            <a:pPr algn="ctr">
              <a:lnSpc>
                <a:spcPct val="150000"/>
              </a:lnSpc>
            </a:pPr>
            <a:r>
              <a:rPr lang="en-US" sz="2400" b="1" dirty="0" err="1">
                <a:solidFill>
                  <a:srgbClr val="7030A0"/>
                </a:solidFill>
                <a:latin typeface="Arial" pitchFamily="34" charset="0"/>
                <a:cs typeface="Arial" pitchFamily="34" charset="0"/>
              </a:rPr>
              <a:t>Công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dân</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bình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đẳng</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về</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quyền</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và</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nghĩa</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vụ</a:t>
            </a:r>
            <a:endParaRPr lang="en-US" sz="2400" dirty="0">
              <a:solidFill>
                <a:srgbClr val="7030A0"/>
              </a:solidFill>
              <a:latin typeface="Arial" pitchFamily="34" charset="0"/>
              <a:cs typeface="Arial" pitchFamily="34" charset="0"/>
            </a:endParaRPr>
          </a:p>
        </p:txBody>
      </p:sp>
      <p:sp>
        <p:nvSpPr>
          <p:cNvPr id="3" name="Oval 2"/>
          <p:cNvSpPr/>
          <p:nvPr/>
        </p:nvSpPr>
        <p:spPr>
          <a:xfrm>
            <a:off x="1923732" y="2024267"/>
            <a:ext cx="812800" cy="711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latin typeface="Arial" pitchFamily="34" charset="0"/>
                <a:cs typeface="Arial" pitchFamily="34" charset="0"/>
              </a:rPr>
              <a:t>1</a:t>
            </a:r>
          </a:p>
        </p:txBody>
      </p:sp>
      <p:sp>
        <p:nvSpPr>
          <p:cNvPr id="29" name="Oval 28"/>
          <p:cNvSpPr/>
          <p:nvPr/>
        </p:nvSpPr>
        <p:spPr>
          <a:xfrm>
            <a:off x="5556465" y="1995870"/>
            <a:ext cx="812800" cy="711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bg1"/>
                </a:solidFill>
                <a:latin typeface="Arial" pitchFamily="34" charset="0"/>
                <a:cs typeface="Arial" pitchFamily="34" charset="0"/>
              </a:rPr>
              <a:t>2</a:t>
            </a:r>
          </a:p>
        </p:txBody>
      </p:sp>
      <p:sp>
        <p:nvSpPr>
          <p:cNvPr id="30" name="Oval 29"/>
          <p:cNvSpPr/>
          <p:nvPr/>
        </p:nvSpPr>
        <p:spPr>
          <a:xfrm>
            <a:off x="9383352" y="2101361"/>
            <a:ext cx="812800" cy="711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latin typeface="Arial" pitchFamily="34" charset="0"/>
                <a:cs typeface="Arial" pitchFamily="34" charset="0"/>
              </a:rPr>
              <a:t>3</a:t>
            </a:r>
          </a:p>
        </p:txBody>
      </p:sp>
      <p:sp>
        <p:nvSpPr>
          <p:cNvPr id="4" name="Rectangle 3"/>
          <p:cNvSpPr/>
          <p:nvPr/>
        </p:nvSpPr>
        <p:spPr>
          <a:xfrm>
            <a:off x="4755197" y="2938362"/>
            <a:ext cx="2441694" cy="2239844"/>
          </a:xfrm>
          <a:prstGeom prst="rect">
            <a:avLst/>
          </a:prstGeom>
        </p:spPr>
        <p:txBody>
          <a:bodyPr wrap="none">
            <a:spAutoFit/>
          </a:bodyPr>
          <a:lstStyle/>
          <a:p>
            <a:pPr algn="ctr">
              <a:lnSpc>
                <a:spcPct val="150000"/>
              </a:lnSpc>
            </a:pPr>
            <a:r>
              <a:rPr lang="en-US" sz="2400" b="1" dirty="0" err="1">
                <a:solidFill>
                  <a:srgbClr val="7030A0"/>
                </a:solidFill>
                <a:latin typeface="Arial" pitchFamily="34" charset="0"/>
                <a:cs typeface="Arial" pitchFamily="34" charset="0"/>
              </a:rPr>
              <a:t>Công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dân</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bình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đẳng</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về</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trách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nhiệm</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pháp</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lí</a:t>
            </a:r>
            <a:endParaRPr lang="en-US" sz="2400" dirty="0">
              <a:solidFill>
                <a:srgbClr val="7030A0"/>
              </a:solidFill>
              <a:latin typeface="Arial" pitchFamily="34" charset="0"/>
              <a:cs typeface="Arial" pitchFamily="34" charset="0"/>
            </a:endParaRPr>
          </a:p>
        </p:txBody>
      </p:sp>
      <p:sp>
        <p:nvSpPr>
          <p:cNvPr id="5" name="Rectangle 4"/>
          <p:cNvSpPr/>
          <p:nvPr/>
        </p:nvSpPr>
        <p:spPr>
          <a:xfrm>
            <a:off x="8038076" y="2661363"/>
            <a:ext cx="3119764" cy="2793842"/>
          </a:xfrm>
          <a:prstGeom prst="rect">
            <a:avLst/>
          </a:prstGeom>
        </p:spPr>
        <p:txBody>
          <a:bodyPr wrap="none">
            <a:spAutoFit/>
          </a:bodyPr>
          <a:lstStyle/>
          <a:p>
            <a:pPr algn="ctr">
              <a:lnSpc>
                <a:spcPct val="150000"/>
              </a:lnSpc>
            </a:pPr>
            <a:r>
              <a:rPr lang="en-US" sz="2400" b="1" dirty="0">
                <a:solidFill>
                  <a:srgbClr val="7030A0"/>
                </a:solidFill>
                <a:latin typeface="Arial" pitchFamily="34" charset="0"/>
                <a:cs typeface="Arial" pitchFamily="34" charset="0"/>
              </a:rPr>
              <a:t>Ý </a:t>
            </a:r>
            <a:r>
              <a:rPr lang="en-US" sz="2400" b="1" dirty="0" err="1">
                <a:solidFill>
                  <a:srgbClr val="7030A0"/>
                </a:solidFill>
                <a:latin typeface="Arial" pitchFamily="34" charset="0"/>
                <a:cs typeface="Arial" pitchFamily="34" charset="0"/>
              </a:rPr>
              <a:t>nghĩa</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của</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quyền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đẳng</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của</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công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dân</a:t>
            </a:r>
            <a:r>
              <a:rPr lang="en-US" sz="2400" b="1" dirty="0">
                <a:solidFill>
                  <a:srgbClr val="7030A0"/>
                </a:solidFill>
                <a:latin typeface="Arial" pitchFamily="34" charset="0"/>
                <a:cs typeface="Arial" pitchFamily="34" charset="0"/>
              </a:rPr>
              <a:t> </a:t>
            </a:r>
          </a:p>
          <a:p>
            <a:pPr algn="ctr">
              <a:lnSpc>
                <a:spcPct val="150000"/>
              </a:lnSpc>
            </a:pPr>
            <a:r>
              <a:rPr lang="en-US" sz="2400" b="1" dirty="0" err="1">
                <a:solidFill>
                  <a:srgbClr val="7030A0"/>
                </a:solidFill>
                <a:latin typeface="Arial" pitchFamily="34" charset="0"/>
                <a:cs typeface="Arial" pitchFamily="34" charset="0"/>
              </a:rPr>
              <a:t>đối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với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đời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sống</a:t>
            </a:r>
            <a:r>
              <a:rPr lang="en-US" sz="2400" b="1" dirty="0">
                <a:solidFill>
                  <a:srgbClr val="7030A0"/>
                </a:solidFill>
                <a:latin typeface="Arial" pitchFamily="34" charset="0"/>
                <a:cs typeface="Arial" pitchFamily="34" charset="0"/>
              </a:rPr>
              <a:t> </a:t>
            </a:r>
          </a:p>
          <a:p>
            <a:pPr algn="ctr">
              <a:lnSpc>
                <a:spcPct val="150000"/>
              </a:lnSpc>
            </a:pPr>
            <a:r>
              <a:rPr lang="en-US" sz="2400" b="1" dirty="0">
                <a:solidFill>
                  <a:srgbClr val="7030A0"/>
                </a:solidFill>
                <a:latin typeface="Arial" pitchFamily="34" charset="0"/>
                <a:cs typeface="Arial" pitchFamily="34" charset="0"/>
              </a:rPr>
              <a:t>con </a:t>
            </a:r>
            <a:r>
              <a:rPr lang="en-US" sz="2400" b="1" dirty="0" err="1">
                <a:solidFill>
                  <a:srgbClr val="7030A0"/>
                </a:solidFill>
                <a:latin typeface="Arial" pitchFamily="34" charset="0"/>
                <a:cs typeface="Arial" pitchFamily="34" charset="0"/>
              </a:rPr>
              <a:t>người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và</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xã</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hội</a:t>
            </a:r>
            <a:endParaRPr lang="en-US" sz="2400"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7534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animBg="1"/>
      <p:bldP spid="29" grpId="0" animBg="1"/>
      <p:bldP spid="30"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28BD82-5977-413D-9DCE-17B3B7CF4291}"/>
              </a:ext>
            </a:extLst>
          </p:cNvPr>
          <p:cNvPicPr>
            <a:picLocks noChangeAspect="1"/>
          </p:cNvPicPr>
          <p:nvPr/>
        </p:nvPicPr>
        <p:blipFill>
          <a:blip r:embed="rId10"/>
          <a:stretch>
            <a:fillRect/>
          </a:stretch>
        </p:blipFill>
        <p:spPr>
          <a:xfrm>
            <a:off x="0" y="0"/>
            <a:ext cx="12192000" cy="6858000"/>
          </a:xfrm>
          <a:prstGeom prst="rect">
            <a:avLst/>
          </a:prstGeom>
        </p:spPr>
      </p:pic>
      <p:sp>
        <p:nvSpPr>
          <p:cNvPr id="7" name="PA_库_文本框 6">
            <a:extLst>
              <a:ext uri="{FF2B5EF4-FFF2-40B4-BE49-F238E27FC236}">
                <a16:creationId xmlns:a16="http://schemas.microsoft.com/office/drawing/2014/main" id="{AEADC0BD-0A14-4917-A009-6041EBA0D3F2}"/>
              </a:ext>
            </a:extLst>
          </p:cNvPr>
          <p:cNvSpPr txBox="1"/>
          <p:nvPr>
            <p:custDataLst>
              <p:tags r:id="rId1"/>
            </p:custDataLst>
          </p:nvPr>
        </p:nvSpPr>
        <p:spPr>
          <a:xfrm>
            <a:off x="5383517" y="945817"/>
            <a:ext cx="713657" cy="1200329"/>
          </a:xfrm>
          <a:prstGeom prst="rect">
            <a:avLst/>
          </a:prstGeom>
          <a:noFill/>
        </p:spPr>
        <p:txBody>
          <a:bodyPr wrap="none" rtlCol="0">
            <a:spAutoFit/>
          </a:bodyPr>
          <a:lstStyle/>
          <a:p>
            <a:r>
              <a:rPr lang="en-US" altLang="zh-CN" sz="7200">
                <a:solidFill>
                  <a:srgbClr val="F6D88F"/>
                </a:solidFill>
                <a:latin typeface="Algerian" panose="04020705040A02060702" pitchFamily="82" charset="0"/>
                <a:ea typeface="张海山锐线体简" panose="02000000000000000000" pitchFamily="2" charset="-122"/>
              </a:rPr>
              <a:t>I.</a:t>
            </a:r>
            <a:endParaRPr lang="zh-CN" altLang="en-US" sz="7200" dirty="0">
              <a:solidFill>
                <a:srgbClr val="F6D88F"/>
              </a:solidFill>
              <a:latin typeface="Algerian" panose="04020705040A02060702" pitchFamily="82" charset="0"/>
              <a:ea typeface="张海山锐线体简" panose="02000000000000000000" pitchFamily="2" charset="-122"/>
            </a:endParaRPr>
          </a:p>
        </p:txBody>
      </p:sp>
      <p:sp>
        <p:nvSpPr>
          <p:cNvPr id="11" name="PA_库_等腰三角形 10">
            <a:extLst>
              <a:ext uri="{FF2B5EF4-FFF2-40B4-BE49-F238E27FC236}">
                <a16:creationId xmlns:a16="http://schemas.microsoft.com/office/drawing/2014/main" id="{5376D18F-7D90-4C77-864A-DAA7C76F29A2}"/>
              </a:ext>
            </a:extLst>
          </p:cNvPr>
          <p:cNvSpPr/>
          <p:nvPr>
            <p:custDataLst>
              <p:tags r:id="rId2"/>
            </p:custDataLst>
          </p:nvPr>
        </p:nvSpPr>
        <p:spPr>
          <a:xfrm rot="10800000">
            <a:off x="5920099" y="1242699"/>
            <a:ext cx="351809" cy="303283"/>
          </a:xfrm>
          <a:prstGeom prst="triangle">
            <a:avLst/>
          </a:prstGeom>
          <a:solidFill>
            <a:srgbClr val="CAB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29C4878C-5D5A-4412-8A6C-D671702352BD}"/>
              </a:ext>
            </a:extLst>
          </p:cNvPr>
          <p:cNvSpPr txBox="1"/>
          <p:nvPr/>
        </p:nvSpPr>
        <p:spPr>
          <a:xfrm>
            <a:off x="687689" y="1953549"/>
            <a:ext cx="11364008" cy="2554545"/>
          </a:xfrm>
          <a:prstGeom prst="rect">
            <a:avLst/>
          </a:prstGeom>
          <a:noFill/>
        </p:spPr>
        <p:txBody>
          <a:bodyPr wrap="none" rtlCol="0">
            <a:spAutoFit/>
          </a:bodyPr>
          <a:lstStyle/>
          <a:p>
            <a:pPr algn="ctr"/>
            <a:r>
              <a:rPr lang="en-US" altLang="zh-CN" sz="8000" dirty="0">
                <a:solidFill>
                  <a:srgbClr val="F6D88F"/>
                </a:solidFill>
                <a:latin typeface="Algerian" panose="04020705040A02060702" pitchFamily="82" charset="0"/>
                <a:ea typeface="张海山锐线体简" panose="02000000000000000000" pitchFamily="2" charset="-122"/>
              </a:rPr>
              <a:t>CÔNG DÂN BÌNH ĐẲNG </a:t>
            </a:r>
          </a:p>
          <a:p>
            <a:pPr algn="ctr"/>
            <a:r>
              <a:rPr lang="en-US" altLang="zh-CN" sz="8000" dirty="0">
                <a:solidFill>
                  <a:srgbClr val="F6D88F"/>
                </a:solidFill>
                <a:latin typeface="Algerian" panose="04020705040A02060702" pitchFamily="82" charset="0"/>
                <a:ea typeface="张海山锐线体简" panose="02000000000000000000" pitchFamily="2" charset="-122"/>
              </a:rPr>
              <a:t>VỀ QUYỀN VÀ NGHĨA VỤ</a:t>
            </a:r>
            <a:endParaRPr lang="zh-CN" altLang="en-US" sz="8000" dirty="0">
              <a:solidFill>
                <a:srgbClr val="F6D88F"/>
              </a:solidFill>
              <a:latin typeface="Algerian" panose="04020705040A02060702" pitchFamily="82" charset="0"/>
              <a:ea typeface="张海山锐线体简" panose="02000000000000000000" pitchFamily="2" charset="-122"/>
            </a:endParaRPr>
          </a:p>
        </p:txBody>
      </p:sp>
      <p:cxnSp>
        <p:nvCxnSpPr>
          <p:cNvPr id="3" name="PA_库_直接连接符 2">
            <a:extLst>
              <a:ext uri="{FF2B5EF4-FFF2-40B4-BE49-F238E27FC236}">
                <a16:creationId xmlns:a16="http://schemas.microsoft.com/office/drawing/2014/main" id="{5B5C6821-081C-42E5-9284-C00E71AA52A1}"/>
              </a:ext>
            </a:extLst>
          </p:cNvPr>
          <p:cNvCxnSpPr/>
          <p:nvPr>
            <p:custDataLst>
              <p:tags r:id="rId3"/>
            </p:custDataLst>
          </p:nvPr>
        </p:nvCxnSpPr>
        <p:spPr>
          <a:xfrm flipH="1">
            <a:off x="9355901" y="1328837"/>
            <a:ext cx="1395663" cy="893691"/>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8" name="PA_库_直接连接符 17">
            <a:extLst>
              <a:ext uri="{FF2B5EF4-FFF2-40B4-BE49-F238E27FC236}">
                <a16:creationId xmlns:a16="http://schemas.microsoft.com/office/drawing/2014/main" id="{09E2804C-3179-471C-AD9B-7887DC1E9478}"/>
              </a:ext>
            </a:extLst>
          </p:cNvPr>
          <p:cNvCxnSpPr>
            <a:cxnSpLocks/>
          </p:cNvCxnSpPr>
          <p:nvPr>
            <p:custDataLst>
              <p:tags r:id="rId4"/>
            </p:custDataLst>
          </p:nvPr>
        </p:nvCxnSpPr>
        <p:spPr>
          <a:xfrm flipH="1">
            <a:off x="9006444" y="1694710"/>
            <a:ext cx="606503" cy="388365"/>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PA_库_直接连接符 18">
            <a:extLst>
              <a:ext uri="{FF2B5EF4-FFF2-40B4-BE49-F238E27FC236}">
                <a16:creationId xmlns:a16="http://schemas.microsoft.com/office/drawing/2014/main" id="{BE7CD9FB-AA03-4076-8FE8-DD1DABADA461}"/>
              </a:ext>
            </a:extLst>
          </p:cNvPr>
          <p:cNvCxnSpPr>
            <a:cxnSpLocks/>
          </p:cNvCxnSpPr>
          <p:nvPr>
            <p:custDataLst>
              <p:tags r:id="rId5"/>
            </p:custDataLst>
          </p:nvPr>
        </p:nvCxnSpPr>
        <p:spPr>
          <a:xfrm flipH="1">
            <a:off x="10430966" y="1326263"/>
            <a:ext cx="881569" cy="564500"/>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0" name="PA_库_直接连接符 19">
            <a:extLst>
              <a:ext uri="{FF2B5EF4-FFF2-40B4-BE49-F238E27FC236}">
                <a16:creationId xmlns:a16="http://schemas.microsoft.com/office/drawing/2014/main" id="{9489A3BC-5B77-4FB9-BF64-B75C27638F1C}"/>
              </a:ext>
            </a:extLst>
          </p:cNvPr>
          <p:cNvCxnSpPr>
            <a:cxnSpLocks/>
          </p:cNvCxnSpPr>
          <p:nvPr>
            <p:custDataLst>
              <p:tags r:id="rId6"/>
            </p:custDataLst>
          </p:nvPr>
        </p:nvCxnSpPr>
        <p:spPr>
          <a:xfrm flipH="1">
            <a:off x="10373851" y="756309"/>
            <a:ext cx="576673" cy="369264"/>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1" name="PA_库_直接连接符 20">
            <a:extLst>
              <a:ext uri="{FF2B5EF4-FFF2-40B4-BE49-F238E27FC236}">
                <a16:creationId xmlns:a16="http://schemas.microsoft.com/office/drawing/2014/main" id="{AD319E05-9D81-425B-9D24-ADCF1A542B1A}"/>
              </a:ext>
            </a:extLst>
          </p:cNvPr>
          <p:cNvCxnSpPr>
            <a:cxnSpLocks/>
          </p:cNvCxnSpPr>
          <p:nvPr>
            <p:custDataLst>
              <p:tags r:id="rId7"/>
            </p:custDataLst>
          </p:nvPr>
        </p:nvCxnSpPr>
        <p:spPr>
          <a:xfrm flipH="1">
            <a:off x="10199741" y="2091455"/>
            <a:ext cx="462447" cy="296123"/>
          </a:xfrm>
          <a:prstGeom prst="line">
            <a:avLst/>
          </a:prstGeom>
          <a:noFill/>
          <a:ln>
            <a:gradFill flip="none" rotWithShape="1">
              <a:gsLst>
                <a:gs pos="0">
                  <a:srgbClr val="AB442C"/>
                </a:gs>
                <a:gs pos="39000">
                  <a:srgbClr val="E5BE8B"/>
                </a:gs>
                <a:gs pos="69000">
                  <a:srgbClr val="90316F"/>
                </a:gs>
                <a:gs pos="100000">
                  <a:srgbClr val="2B8F94"/>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6511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set>
                                      <p:cBhvr>
                                        <p:cTn id="9" dur="1" fill="hold">
                                          <p:stCondLst>
                                            <p:cond delay="0"/>
                                          </p:stCondLst>
                                        </p:cTn>
                                        <p:tgtEl>
                                          <p:spTgt spid="7"/>
                                        </p:tgtEl>
                                        <p:attrNameLst>
                                          <p:attrName>style.visibility</p:attrName>
                                        </p:attrNameLst>
                                      </p:cBhvr>
                                      <p:to>
                                        <p:strVal val="visible"/>
                                      </p:to>
                                    </p:set>
                                    <p:anim to="" calcmode="lin" valueType="num">
                                      <p:cBhvr>
                                        <p:cTn id="10" dur="1500" fill="hold">
                                          <p:stCondLst>
                                            <p:cond delay="0"/>
                                          </p:stCondLst>
                                        </p:cTn>
                                        <p:tgtEl>
                                          <p:spTgt spid="7"/>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
                                        </p:tgtEl>
                                        <p:attrNameLst>
                                          <p:attrName>ppt_h</p:attrName>
                                        </p:attrNameLst>
                                      </p:cBhvr>
                                      <p:tavLst>
                                        <p:tav tm="0">
                                          <p:val>
                                            <p:strVal val="0"/>
                                          </p:val>
                                        </p:tav>
                                        <p:tav tm="100000">
                                          <p:val>
                                            <p:strVal val="#ppt_h"/>
                                          </p:val>
                                        </p:tav>
                                      </p:tavLst>
                                    </p:anim>
                                    <p:animEffect filter="fade">
                                      <p:cBhvr>
                                        <p:cTn id="12" dur="1500">
                                          <p:stCondLst>
                                            <p:cond delay="0"/>
                                          </p:stCondLst>
                                        </p:cTn>
                                        <p:tgtEl>
                                          <p:spTgt spid="7"/>
                                        </p:tgtEl>
                                      </p:cBhvr>
                                    </p:animEffect>
                                  </p:childTnLst>
                                </p:cTn>
                              </p:par>
                              <p:par>
                                <p:cTn id="13" presetID="2" presetClass="entr" presetSubtype="3" decel="100000" fill="hold" grpId="0" nodeType="withEffect" nodePh="1">
                                  <p:stCondLst>
                                    <p:cond delay="250"/>
                                  </p:stCondLst>
                                  <p:endCondLst>
                                    <p:cond evt="begin" delay="0">
                                      <p:tn val="13"/>
                                    </p:cond>
                                  </p:endCondLst>
                                  <p:childTnLst>
                                    <p:set>
                                      <p:cBhvr>
                                        <p:cTn id="14"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5"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6"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1" nodeType="withEffect" nodePh="1">
                                  <p:stCondLst>
                                    <p:cond delay="250"/>
                                  </p:stCondLst>
                                  <p:endCondLst>
                                    <p:cond evt="begin" delay="0">
                                      <p:tn val="17"/>
                                    </p:cond>
                                  </p:endCondLst>
                                  <p:childTnLst>
                                    <p:set>
                                      <p:cBhvr>
                                        <p:cTn id="18"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9" dur="1500" fill="hold"/>
                                        <p:tgtEl>
                                          <p:spTgt spid="11">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11">
                                            <p:txEl>
                                              <p:charRg st="4294967295" end="4294967295"/>
                                            </p:txEl>
                                          </p:spTgt>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1+#ppt_w/2"/>
                                          </p:val>
                                        </p:tav>
                                        <p:tav tm="100000">
                                          <p:val>
                                            <p:strVal val="#ppt_x"/>
                                          </p:val>
                                        </p:tav>
                                      </p:tavLst>
                                    </p:anim>
                                    <p:anim calcmode="lin" valueType="num">
                                      <p:cBhvr additive="base">
                                        <p:cTn id="24" dur="1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3" decel="100000"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1+#ppt_w/2"/>
                                          </p:val>
                                        </p:tav>
                                        <p:tav tm="100000">
                                          <p:val>
                                            <p:strVal val="#ppt_x"/>
                                          </p:val>
                                        </p:tav>
                                      </p:tavLst>
                                    </p:anim>
                                    <p:anim calcmode="lin" valueType="num">
                                      <p:cBhvr additive="base">
                                        <p:cTn id="28" dur="15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3" decel="100000" fill="hold" nodeType="with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1+#ppt_w/2"/>
                                          </p:val>
                                        </p:tav>
                                        <p:tav tm="100000">
                                          <p:val>
                                            <p:strVal val="#ppt_x"/>
                                          </p:val>
                                        </p:tav>
                                      </p:tavLst>
                                    </p:anim>
                                    <p:anim calcmode="lin" valueType="num">
                                      <p:cBhvr additive="base">
                                        <p:cTn id="32" dur="1500" fill="hold"/>
                                        <p:tgtEl>
                                          <p:spTgt spid="19"/>
                                        </p:tgtEl>
                                        <p:attrNameLst>
                                          <p:attrName>ppt_y</p:attrName>
                                        </p:attrNameLst>
                                      </p:cBhvr>
                                      <p:tavLst>
                                        <p:tav tm="0">
                                          <p:val>
                                            <p:strVal val="0-#ppt_h/2"/>
                                          </p:val>
                                        </p:tav>
                                        <p:tav tm="100000">
                                          <p:val>
                                            <p:strVal val="#ppt_y"/>
                                          </p:val>
                                        </p:tav>
                                      </p:tavLst>
                                    </p:anim>
                                  </p:childTnLst>
                                </p:cTn>
                              </p:par>
                              <p:par>
                                <p:cTn id="33" presetID="2" presetClass="entr" presetSubtype="3" decel="100000" fill="hold" nodeType="withEffect">
                                  <p:stCondLst>
                                    <p:cond delay="2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500" fill="hold"/>
                                        <p:tgtEl>
                                          <p:spTgt spid="20"/>
                                        </p:tgtEl>
                                        <p:attrNameLst>
                                          <p:attrName>ppt_x</p:attrName>
                                        </p:attrNameLst>
                                      </p:cBhvr>
                                      <p:tavLst>
                                        <p:tav tm="0">
                                          <p:val>
                                            <p:strVal val="1+#ppt_w/2"/>
                                          </p:val>
                                        </p:tav>
                                        <p:tav tm="100000">
                                          <p:val>
                                            <p:strVal val="#ppt_x"/>
                                          </p:val>
                                        </p:tav>
                                      </p:tavLst>
                                    </p:anim>
                                    <p:anim calcmode="lin" valueType="num">
                                      <p:cBhvr additive="base">
                                        <p:cTn id="36" dur="1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3" decel="10000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500" fill="hold"/>
                                        <p:tgtEl>
                                          <p:spTgt spid="21"/>
                                        </p:tgtEl>
                                        <p:attrNameLst>
                                          <p:attrName>ppt_x</p:attrName>
                                        </p:attrNameLst>
                                      </p:cBhvr>
                                      <p:tavLst>
                                        <p:tav tm="0">
                                          <p:val>
                                            <p:strVal val="1+#ppt_w/2"/>
                                          </p:val>
                                        </p:tav>
                                        <p:tav tm="100000">
                                          <p:val>
                                            <p:strVal val="#ppt_x"/>
                                          </p:val>
                                        </p:tav>
                                      </p:tavLst>
                                    </p:anim>
                                    <p:anim calcmode="lin" valueType="num">
                                      <p:cBhvr additive="base">
                                        <p:cTn id="40" dur="1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1" grpId="0" autoUpdateAnimBg="0"/>
      <p:bldP spid="11" grpId="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8" descr="http://baodanang.vn/dataimages/201409/original/images1063254_hien_ph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1" y="83564"/>
            <a:ext cx="2818654" cy="360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2915995" y="651014"/>
            <a:ext cx="6723140" cy="1569660"/>
          </a:xfrm>
          <a:prstGeom prst="rect">
            <a:avLst/>
          </a:prstGeom>
          <a:solidFill>
            <a:schemeClr val="bg2"/>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sz="2400" b="1" dirty="0">
                <a:latin typeface="Times New Roman" panose="02020603050405020304" pitchFamily="18" charset="0"/>
                <a:cs typeface="Times New Roman" panose="02020603050405020304" pitchFamily="18" charset="0"/>
              </a:rPr>
              <a:t>Điều 16  </a:t>
            </a:r>
            <a:r>
              <a:rPr lang="en-US" altLang="vi-VN" sz="2400" b="1" dirty="0" err="1">
                <a:latin typeface="Times New Roman" panose="02020603050405020304" pitchFamily="18" charset="0"/>
                <a:cs typeface="Times New Roman" panose="02020603050405020304" pitchFamily="18" charset="0"/>
              </a:rPr>
              <a:t>Hiến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pháp</a:t>
            </a:r>
            <a:r>
              <a:rPr lang="en-US" altLang="vi-VN" sz="2400" b="1" dirty="0">
                <a:latin typeface="Times New Roman" panose="02020603050405020304" pitchFamily="18" charset="0"/>
                <a:cs typeface="Times New Roman" panose="02020603050405020304" pitchFamily="18" charset="0"/>
              </a:rPr>
              <a:t> 2013</a:t>
            </a:r>
            <a:endParaRPr lang="vi-VN" altLang="vi-VN" sz="2400" dirty="0">
              <a:latin typeface="Times New Roman" panose="02020603050405020304" pitchFamily="18" charset="0"/>
              <a:cs typeface="Times New Roman" panose="02020603050405020304" pitchFamily="18" charset="0"/>
            </a:endParaRPr>
          </a:p>
          <a:p>
            <a:pPr algn="just">
              <a:spcBef>
                <a:spcPct val="0"/>
              </a:spcBef>
              <a:buFontTx/>
              <a:buNone/>
            </a:pPr>
            <a:r>
              <a:rPr lang="vi-VN" altLang="vi-VN" sz="2400" dirty="0">
                <a:latin typeface="Times New Roman" panose="02020603050405020304" pitchFamily="18" charset="0"/>
                <a:cs typeface="Times New Roman" panose="02020603050405020304" pitchFamily="18" charset="0"/>
              </a:rPr>
              <a:t>1. Mọi người đều bình đẳng trước pháp luật.</a:t>
            </a:r>
          </a:p>
          <a:p>
            <a:pPr algn="just">
              <a:spcBef>
                <a:spcPct val="0"/>
              </a:spcBef>
              <a:buFontTx/>
              <a:buNone/>
            </a:pPr>
            <a:r>
              <a:rPr lang="vi-VN" altLang="vi-VN" sz="2400" dirty="0">
                <a:latin typeface="Times New Roman" panose="02020603050405020304" pitchFamily="18" charset="0"/>
                <a:cs typeface="Times New Roman" panose="02020603050405020304" pitchFamily="18" charset="0"/>
              </a:rPr>
              <a:t>2. Không ai bị phân biệt đối xử trong đời sống chính trị, dân sự, kinh tế, văn hóa, xã hội.</a:t>
            </a:r>
          </a:p>
        </p:txBody>
      </p:sp>
      <p:pic>
        <p:nvPicPr>
          <p:cNvPr id="3074" name="Picture 2" descr="Bộ luật Dân sự năm 2015 và các nghị định hướng dẫn thi hành">
            <a:extLst>
              <a:ext uri="{FF2B5EF4-FFF2-40B4-BE49-F238E27FC236}">
                <a16:creationId xmlns:a16="http://schemas.microsoft.com/office/drawing/2014/main" id="{C913A026-1164-2327-F651-13D0BE486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995" y="2788123"/>
            <a:ext cx="2528202" cy="3986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84E0D6-DEFB-61D2-2369-7E2BFA62DFEA}"/>
              </a:ext>
            </a:extLst>
          </p:cNvPr>
          <p:cNvPicPr>
            <a:picLocks noChangeAspect="1"/>
          </p:cNvPicPr>
          <p:nvPr/>
        </p:nvPicPr>
        <p:blipFill>
          <a:blip r:embed="rId6"/>
          <a:stretch>
            <a:fillRect/>
          </a:stretch>
        </p:blipFill>
        <p:spPr>
          <a:xfrm>
            <a:off x="5444197" y="3807860"/>
            <a:ext cx="6723141" cy="1946838"/>
          </a:xfrm>
          <a:prstGeom prst="rect">
            <a:avLst/>
          </a:prstGeom>
        </p:spPr>
      </p:pic>
    </p:spTree>
    <p:extLst>
      <p:ext uri="{BB962C8B-B14F-4D97-AF65-F5344CB8AC3E}">
        <p14:creationId xmlns:p14="http://schemas.microsoft.com/office/powerpoint/2010/main" val="20527698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1" name="Add-in 20" title="Breaktime">
                <a:extLst>
                  <a:ext uri="{FF2B5EF4-FFF2-40B4-BE49-F238E27FC236}">
                    <a16:creationId xmlns:a16="http://schemas.microsoft.com/office/drawing/2014/main" id="{68487E09-C94A-1210-1D90-E09043C2F389}"/>
                  </a:ext>
                </a:extLst>
              </p:cNvPr>
              <p:cNvGraphicFramePr>
                <a:graphicFrameLocks noGrp="1"/>
              </p:cNvGraphicFramePr>
              <p:nvPr>
                <p:extLst>
                  <p:ext uri="{D42A27DB-BD31-4B8C-83A1-F6EECF244321}">
                    <p14:modId xmlns:p14="http://schemas.microsoft.com/office/powerpoint/2010/main" val="365547526"/>
                  </p:ext>
                </p:extLst>
              </p:nvPr>
            </p:nvGraphicFramePr>
            <p:xfrm>
              <a:off x="3522954" y="4186965"/>
              <a:ext cx="4919272" cy="249864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1" name="Add-in 20" title="Breaktime">
                <a:extLst>
                  <a:ext uri="{FF2B5EF4-FFF2-40B4-BE49-F238E27FC236}">
                    <a16:creationId xmlns:a16="http://schemas.microsoft.com/office/drawing/2014/main" id="{68487E09-C94A-1210-1D90-E09043C2F389}"/>
                  </a:ext>
                </a:extLst>
              </p:cNvPr>
              <p:cNvPicPr>
                <a:picLocks noGrp="1" noRot="1" noChangeAspect="1" noMove="1" noResize="1" noEditPoints="1" noAdjustHandles="1" noChangeArrowheads="1" noChangeShapeType="1"/>
              </p:cNvPicPr>
              <p:nvPr/>
            </p:nvPicPr>
            <p:blipFill>
              <a:blip r:embed="rId3"/>
              <a:stretch>
                <a:fillRect/>
              </a:stretch>
            </p:blipFill>
            <p:spPr>
              <a:xfrm>
                <a:off x="3522954" y="4186965"/>
                <a:ext cx="4919272" cy="2498648"/>
              </a:xfrm>
              <a:prstGeom prst="rect">
                <a:avLst/>
              </a:prstGeom>
            </p:spPr>
          </p:pic>
        </mc:Fallback>
      </mc:AlternateContent>
      <p:pic>
        <p:nvPicPr>
          <p:cNvPr id="3" name="Picture 2">
            <a:extLst>
              <a:ext uri="{FF2B5EF4-FFF2-40B4-BE49-F238E27FC236}">
                <a16:creationId xmlns:a16="http://schemas.microsoft.com/office/drawing/2014/main" id="{75B0C908-FDB1-61D2-5E2B-166F337A0534}"/>
              </a:ext>
            </a:extLst>
          </p:cNvPr>
          <p:cNvPicPr>
            <a:picLocks noChangeAspect="1"/>
          </p:cNvPicPr>
          <p:nvPr/>
        </p:nvPicPr>
        <p:blipFill>
          <a:blip r:embed="rId4"/>
          <a:srcRect/>
          <a:stretch>
            <a:fillRect/>
          </a:stretch>
        </p:blipFill>
        <p:spPr>
          <a:xfrm>
            <a:off x="84944" y="1436737"/>
            <a:ext cx="2948635" cy="2184816"/>
          </a:xfrm>
          <a:prstGeom prst="rect">
            <a:avLst/>
          </a:prstGeom>
        </p:spPr>
      </p:pic>
      <p:sp>
        <p:nvSpPr>
          <p:cNvPr id="4" name="Flowchart: Process 3">
            <a:extLst>
              <a:ext uri="{FF2B5EF4-FFF2-40B4-BE49-F238E27FC236}">
                <a16:creationId xmlns:a16="http://schemas.microsoft.com/office/drawing/2014/main" id="{EF0D852C-5F52-48D4-FA22-4B852751C4E1}"/>
              </a:ext>
            </a:extLst>
          </p:cNvPr>
          <p:cNvSpPr/>
          <p:nvPr/>
        </p:nvSpPr>
        <p:spPr>
          <a:xfrm>
            <a:off x="16957" y="3634782"/>
            <a:ext cx="3161223" cy="66331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atin typeface="Arial" pitchFamily="34" charset="0"/>
                <a:cs typeface="Arial" pitchFamily="34" charset="0"/>
              </a:rPr>
              <a:t>HOẠT ĐỘNG NHÓM</a:t>
            </a:r>
          </a:p>
        </p:txBody>
      </p:sp>
      <p:sp>
        <p:nvSpPr>
          <p:cNvPr id="5" name="Rectangle 4">
            <a:extLst>
              <a:ext uri="{FF2B5EF4-FFF2-40B4-BE49-F238E27FC236}">
                <a16:creationId xmlns:a16="http://schemas.microsoft.com/office/drawing/2014/main" id="{5A81CDEF-2D44-405B-24F6-DE1285DAB773}"/>
              </a:ext>
            </a:extLst>
          </p:cNvPr>
          <p:cNvSpPr/>
          <p:nvPr/>
        </p:nvSpPr>
        <p:spPr>
          <a:xfrm>
            <a:off x="3312826" y="720353"/>
            <a:ext cx="6415790" cy="66339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Trường</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hợp</a:t>
            </a:r>
            <a:r>
              <a:rPr lang="en-US" sz="2500" b="1" dirty="0">
                <a:solidFill>
                  <a:srgbClr val="002060"/>
                </a:solidFill>
                <a:latin typeface="Arial" pitchFamily="34" charset="0"/>
                <a:cs typeface="Arial" pitchFamily="34" charset="0"/>
              </a:rPr>
              <a:t> 1, </a:t>
            </a:r>
            <a:r>
              <a:rPr lang="en-US" sz="2500" b="1" dirty="0" err="1">
                <a:solidFill>
                  <a:srgbClr val="002060"/>
                </a:solidFill>
                <a:latin typeface="Arial" pitchFamily="34" charset="0"/>
                <a:cs typeface="Arial" pitchFamily="34" charset="0"/>
              </a:rPr>
              <a:t>câu</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hỏi</a:t>
            </a:r>
            <a:r>
              <a:rPr lang="en-US" sz="2500" b="1" dirty="0">
                <a:solidFill>
                  <a:srgbClr val="002060"/>
                </a:solidFill>
                <a:latin typeface="Arial" pitchFamily="34" charset="0"/>
                <a:cs typeface="Arial" pitchFamily="34" charset="0"/>
              </a:rPr>
              <a:t> a</a:t>
            </a:r>
            <a:r>
              <a:rPr lang="en-US" sz="2500" dirty="0">
                <a:solidFill>
                  <a:srgbClr val="002060"/>
                </a:solidFill>
                <a:latin typeface="Arial" pitchFamily="34" charset="0"/>
                <a:cs typeface="Arial" pitchFamily="34" charset="0"/>
              </a:rPr>
              <a:t>. SGK/ Trang 68</a:t>
            </a:r>
            <a:endParaRPr lang="en-US" sz="2500" dirty="0">
              <a:latin typeface="Arial" pitchFamily="34" charset="0"/>
              <a:cs typeface="Arial" pitchFamily="34" charset="0"/>
            </a:endParaRPr>
          </a:p>
        </p:txBody>
      </p:sp>
      <p:sp>
        <p:nvSpPr>
          <p:cNvPr id="6" name="Rectangle 5">
            <a:extLst>
              <a:ext uri="{FF2B5EF4-FFF2-40B4-BE49-F238E27FC236}">
                <a16:creationId xmlns:a16="http://schemas.microsoft.com/office/drawing/2014/main" id="{9218B9E0-9B91-A87B-B2D8-3CBD3AA29BC9}"/>
              </a:ext>
            </a:extLst>
          </p:cNvPr>
          <p:cNvSpPr/>
          <p:nvPr/>
        </p:nvSpPr>
        <p:spPr>
          <a:xfrm>
            <a:off x="3312826" y="1795232"/>
            <a:ext cx="6415789" cy="812417"/>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sz="2500" b="1" dirty="0" err="1">
                <a:solidFill>
                  <a:srgbClr val="002060"/>
                </a:solidFill>
                <a:latin typeface="Arial" pitchFamily="34" charset="0"/>
                <a:cs typeface="Arial" pitchFamily="34" charset="0"/>
              </a:rPr>
              <a:t>Trường</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hợp</a:t>
            </a:r>
            <a:r>
              <a:rPr lang="en-US" sz="2500" b="1" dirty="0">
                <a:solidFill>
                  <a:srgbClr val="002060"/>
                </a:solidFill>
                <a:latin typeface="Arial" pitchFamily="34" charset="0"/>
                <a:cs typeface="Arial" pitchFamily="34" charset="0"/>
              </a:rPr>
              <a:t> 2, </a:t>
            </a:r>
            <a:r>
              <a:rPr lang="en-US" sz="2500" b="1" dirty="0" err="1">
                <a:solidFill>
                  <a:srgbClr val="002060"/>
                </a:solidFill>
                <a:latin typeface="Arial" pitchFamily="34" charset="0"/>
                <a:cs typeface="Arial" pitchFamily="34" charset="0"/>
              </a:rPr>
              <a:t>câu</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hỏi</a:t>
            </a:r>
            <a:r>
              <a:rPr lang="en-US" sz="2500" b="1" dirty="0">
                <a:solidFill>
                  <a:srgbClr val="002060"/>
                </a:solidFill>
                <a:latin typeface="Arial" pitchFamily="34" charset="0"/>
                <a:cs typeface="Arial" pitchFamily="34" charset="0"/>
              </a:rPr>
              <a:t> b </a:t>
            </a:r>
            <a:r>
              <a:rPr lang="en-US" sz="2500" dirty="0">
                <a:solidFill>
                  <a:srgbClr val="002060"/>
                </a:solidFill>
                <a:latin typeface="Arial" pitchFamily="34" charset="0"/>
                <a:cs typeface="Arial" pitchFamily="34" charset="0"/>
              </a:rPr>
              <a:t>. SGK/ Trang 68</a:t>
            </a:r>
            <a:endParaRPr lang="en-US" sz="2500" dirty="0">
              <a:latin typeface="Arial" pitchFamily="34" charset="0"/>
              <a:cs typeface="Arial" pitchFamily="34" charset="0"/>
            </a:endParaRPr>
          </a:p>
        </p:txBody>
      </p:sp>
      <p:sp>
        <p:nvSpPr>
          <p:cNvPr id="7" name="Rectangle 6">
            <a:extLst>
              <a:ext uri="{FF2B5EF4-FFF2-40B4-BE49-F238E27FC236}">
                <a16:creationId xmlns:a16="http://schemas.microsoft.com/office/drawing/2014/main" id="{B647E892-48AD-50AD-1B15-04A546CEEF80}"/>
              </a:ext>
            </a:extLst>
          </p:cNvPr>
          <p:cNvSpPr/>
          <p:nvPr/>
        </p:nvSpPr>
        <p:spPr>
          <a:xfrm>
            <a:off x="3312826" y="3111033"/>
            <a:ext cx="6381343" cy="663314"/>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Tình</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huống</a:t>
            </a:r>
            <a:r>
              <a:rPr lang="en-US" sz="2500" b="1" dirty="0">
                <a:solidFill>
                  <a:srgbClr val="002060"/>
                </a:solidFill>
                <a:latin typeface="Arial" pitchFamily="34" charset="0"/>
                <a:cs typeface="Arial" pitchFamily="34" charset="0"/>
              </a:rPr>
              <a:t> 1, </a:t>
            </a:r>
            <a:r>
              <a:rPr lang="en-US" sz="2500" b="1" dirty="0" err="1">
                <a:solidFill>
                  <a:srgbClr val="002060"/>
                </a:solidFill>
                <a:latin typeface="Arial" pitchFamily="34" charset="0"/>
                <a:cs typeface="Arial" pitchFamily="34" charset="0"/>
              </a:rPr>
              <a:t>câu</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hỏi</a:t>
            </a:r>
            <a:r>
              <a:rPr lang="en-US" sz="2500" b="1" dirty="0">
                <a:solidFill>
                  <a:srgbClr val="002060"/>
                </a:solidFill>
                <a:latin typeface="Arial" pitchFamily="34" charset="0"/>
                <a:cs typeface="Arial" pitchFamily="34" charset="0"/>
              </a:rPr>
              <a:t> c</a:t>
            </a:r>
            <a:r>
              <a:rPr lang="en-US" sz="2500" dirty="0">
                <a:solidFill>
                  <a:srgbClr val="002060"/>
                </a:solidFill>
                <a:latin typeface="Arial" pitchFamily="34" charset="0"/>
                <a:cs typeface="Arial" pitchFamily="34" charset="0"/>
              </a:rPr>
              <a:t>. SGK/ Trang 68</a:t>
            </a:r>
            <a:endParaRPr lang="en-US" sz="2500" dirty="0">
              <a:latin typeface="Arial" pitchFamily="34" charset="0"/>
              <a:cs typeface="Arial" pitchFamily="34" charset="0"/>
            </a:endParaRPr>
          </a:p>
        </p:txBody>
      </p:sp>
      <p:sp>
        <p:nvSpPr>
          <p:cNvPr id="8" name="Rectangle 7">
            <a:extLst>
              <a:ext uri="{FF2B5EF4-FFF2-40B4-BE49-F238E27FC236}">
                <a16:creationId xmlns:a16="http://schemas.microsoft.com/office/drawing/2014/main" id="{D23A2894-9374-0BA4-171F-33D08EE0AF91}"/>
              </a:ext>
            </a:extLst>
          </p:cNvPr>
          <p:cNvSpPr/>
          <p:nvPr/>
        </p:nvSpPr>
        <p:spPr>
          <a:xfrm>
            <a:off x="3373694" y="4167775"/>
            <a:ext cx="6415790" cy="883388"/>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Tình</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huống</a:t>
            </a:r>
            <a:r>
              <a:rPr lang="en-US" sz="2500" b="1" dirty="0">
                <a:solidFill>
                  <a:srgbClr val="002060"/>
                </a:solidFill>
                <a:latin typeface="Arial" pitchFamily="34" charset="0"/>
                <a:cs typeface="Arial" pitchFamily="34" charset="0"/>
              </a:rPr>
              <a:t> 2, </a:t>
            </a:r>
            <a:r>
              <a:rPr lang="en-US" sz="2500" b="1" dirty="0" err="1">
                <a:solidFill>
                  <a:srgbClr val="002060"/>
                </a:solidFill>
                <a:latin typeface="Arial" pitchFamily="34" charset="0"/>
                <a:cs typeface="Arial" pitchFamily="34" charset="0"/>
              </a:rPr>
              <a:t>câu</a:t>
            </a:r>
            <a:r>
              <a:rPr lang="en-US" sz="2500" b="1" dirty="0">
                <a:solidFill>
                  <a:srgbClr val="002060"/>
                </a:solidFill>
                <a:latin typeface="Arial" pitchFamily="34" charset="0"/>
                <a:cs typeface="Arial" pitchFamily="34" charset="0"/>
              </a:rPr>
              <a:t> </a:t>
            </a:r>
            <a:r>
              <a:rPr lang="en-US" sz="2500" b="1" dirty="0" err="1">
                <a:solidFill>
                  <a:srgbClr val="002060"/>
                </a:solidFill>
                <a:latin typeface="Arial" pitchFamily="34" charset="0"/>
                <a:cs typeface="Arial" pitchFamily="34" charset="0"/>
              </a:rPr>
              <a:t>hỏi</a:t>
            </a:r>
            <a:r>
              <a:rPr lang="en-US" sz="2500" b="1" dirty="0">
                <a:solidFill>
                  <a:srgbClr val="002060"/>
                </a:solidFill>
                <a:latin typeface="Arial" pitchFamily="34" charset="0"/>
                <a:cs typeface="Arial" pitchFamily="34" charset="0"/>
              </a:rPr>
              <a:t> d</a:t>
            </a:r>
            <a:r>
              <a:rPr lang="en-US" sz="2500" dirty="0">
                <a:solidFill>
                  <a:srgbClr val="002060"/>
                </a:solidFill>
                <a:latin typeface="Arial" pitchFamily="34" charset="0"/>
                <a:cs typeface="Arial" pitchFamily="34" charset="0"/>
              </a:rPr>
              <a:t>. SGK/ Trang 68</a:t>
            </a:r>
            <a:endParaRPr lang="en-US" sz="2500" dirty="0">
              <a:latin typeface="Arial" pitchFamily="34" charset="0"/>
              <a:cs typeface="Arial" pitchFamily="34" charset="0"/>
            </a:endParaRPr>
          </a:p>
        </p:txBody>
      </p:sp>
      <p:sp>
        <p:nvSpPr>
          <p:cNvPr id="12" name="Rectangle 11">
            <a:extLst>
              <a:ext uri="{FF2B5EF4-FFF2-40B4-BE49-F238E27FC236}">
                <a16:creationId xmlns:a16="http://schemas.microsoft.com/office/drawing/2014/main" id="{313B91CB-4389-3AAD-33B1-603A76A4BCAE}"/>
              </a:ext>
            </a:extLst>
          </p:cNvPr>
          <p:cNvSpPr/>
          <p:nvPr/>
        </p:nvSpPr>
        <p:spPr>
          <a:xfrm>
            <a:off x="10333220" y="4318821"/>
            <a:ext cx="1608944" cy="66339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Nhóm</a:t>
            </a:r>
            <a:r>
              <a:rPr lang="en-US" sz="2500" b="1" dirty="0">
                <a:solidFill>
                  <a:srgbClr val="002060"/>
                </a:solidFill>
                <a:latin typeface="Arial" pitchFamily="34" charset="0"/>
                <a:cs typeface="Arial" pitchFamily="34" charset="0"/>
              </a:rPr>
              <a:t> 4</a:t>
            </a:r>
            <a:endParaRPr lang="en-US" sz="2500" dirty="0">
              <a:latin typeface="Arial" pitchFamily="34" charset="0"/>
              <a:cs typeface="Arial" pitchFamily="34" charset="0"/>
            </a:endParaRPr>
          </a:p>
        </p:txBody>
      </p:sp>
      <p:sp>
        <p:nvSpPr>
          <p:cNvPr id="13" name="Rectangle 12">
            <a:extLst>
              <a:ext uri="{FF2B5EF4-FFF2-40B4-BE49-F238E27FC236}">
                <a16:creationId xmlns:a16="http://schemas.microsoft.com/office/drawing/2014/main" id="{683599A2-D406-41F0-FDFC-515C2A9AEEB6}"/>
              </a:ext>
            </a:extLst>
          </p:cNvPr>
          <p:cNvSpPr/>
          <p:nvPr/>
        </p:nvSpPr>
        <p:spPr>
          <a:xfrm>
            <a:off x="10333220" y="3142237"/>
            <a:ext cx="1608944" cy="66339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Nhóm</a:t>
            </a:r>
            <a:r>
              <a:rPr lang="en-US" sz="2500" b="1" dirty="0">
                <a:solidFill>
                  <a:srgbClr val="002060"/>
                </a:solidFill>
                <a:latin typeface="Arial" pitchFamily="34" charset="0"/>
                <a:cs typeface="Arial" pitchFamily="34" charset="0"/>
              </a:rPr>
              <a:t> 3</a:t>
            </a:r>
            <a:endParaRPr lang="en-US" sz="25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79CCD725-CB51-98E7-C3A0-574F77C2F1DE}"/>
              </a:ext>
            </a:extLst>
          </p:cNvPr>
          <p:cNvSpPr/>
          <p:nvPr/>
        </p:nvSpPr>
        <p:spPr>
          <a:xfrm>
            <a:off x="10333220" y="1948785"/>
            <a:ext cx="1608944" cy="66339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Nhóm</a:t>
            </a:r>
            <a:r>
              <a:rPr lang="en-US" sz="2500" b="1" dirty="0">
                <a:solidFill>
                  <a:srgbClr val="002060"/>
                </a:solidFill>
                <a:latin typeface="Arial" pitchFamily="34" charset="0"/>
                <a:cs typeface="Arial" pitchFamily="34" charset="0"/>
              </a:rPr>
              <a:t> 2</a:t>
            </a:r>
            <a:endParaRPr lang="en-US" sz="2500" dirty="0">
              <a:latin typeface="Arial" pitchFamily="34" charset="0"/>
              <a:cs typeface="Arial" pitchFamily="34" charset="0"/>
            </a:endParaRPr>
          </a:p>
        </p:txBody>
      </p:sp>
      <p:sp>
        <p:nvSpPr>
          <p:cNvPr id="15" name="Rectangle 14">
            <a:extLst>
              <a:ext uri="{FF2B5EF4-FFF2-40B4-BE49-F238E27FC236}">
                <a16:creationId xmlns:a16="http://schemas.microsoft.com/office/drawing/2014/main" id="{12FECCE6-0AE4-947D-F927-E71191EFC59A}"/>
              </a:ext>
            </a:extLst>
          </p:cNvPr>
          <p:cNvSpPr/>
          <p:nvPr/>
        </p:nvSpPr>
        <p:spPr>
          <a:xfrm>
            <a:off x="10335718" y="720353"/>
            <a:ext cx="1608944" cy="663396"/>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500" b="1" dirty="0" err="1">
                <a:solidFill>
                  <a:srgbClr val="002060"/>
                </a:solidFill>
                <a:latin typeface="Arial" pitchFamily="34" charset="0"/>
                <a:cs typeface="Arial" pitchFamily="34" charset="0"/>
              </a:rPr>
              <a:t>Nhóm</a:t>
            </a:r>
            <a:r>
              <a:rPr lang="en-US" sz="2500" b="1" dirty="0">
                <a:solidFill>
                  <a:srgbClr val="002060"/>
                </a:solidFill>
                <a:latin typeface="Arial" pitchFamily="34" charset="0"/>
                <a:cs typeface="Arial" pitchFamily="34" charset="0"/>
              </a:rPr>
              <a:t> 1</a:t>
            </a:r>
            <a:endParaRPr lang="en-US" sz="2500" dirty="0">
              <a:latin typeface="Arial" pitchFamily="34" charset="0"/>
              <a:cs typeface="Arial" pitchFamily="34" charset="0"/>
            </a:endParaRPr>
          </a:p>
        </p:txBody>
      </p:sp>
      <p:sp>
        <p:nvSpPr>
          <p:cNvPr id="16" name="Arrow: Right 15">
            <a:extLst>
              <a:ext uri="{FF2B5EF4-FFF2-40B4-BE49-F238E27FC236}">
                <a16:creationId xmlns:a16="http://schemas.microsoft.com/office/drawing/2014/main" id="{6F7094AD-BF19-5F9A-DF3F-AF3F42AA6A50}"/>
              </a:ext>
            </a:extLst>
          </p:cNvPr>
          <p:cNvSpPr/>
          <p:nvPr/>
        </p:nvSpPr>
        <p:spPr>
          <a:xfrm>
            <a:off x="9923489" y="944380"/>
            <a:ext cx="409731" cy="299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02D446F-8652-5CD0-4C8E-A547393B292A}"/>
              </a:ext>
            </a:extLst>
          </p:cNvPr>
          <p:cNvSpPr/>
          <p:nvPr/>
        </p:nvSpPr>
        <p:spPr>
          <a:xfrm>
            <a:off x="9813560" y="2160344"/>
            <a:ext cx="409731" cy="299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B359CAF-8014-00A1-C033-F1EF50E76B14}"/>
              </a:ext>
            </a:extLst>
          </p:cNvPr>
          <p:cNvSpPr/>
          <p:nvPr/>
        </p:nvSpPr>
        <p:spPr>
          <a:xfrm>
            <a:off x="9828815" y="3261984"/>
            <a:ext cx="409731" cy="299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161444E-0BBA-F1A8-1C85-B2F4FBD0F11E}"/>
              </a:ext>
            </a:extLst>
          </p:cNvPr>
          <p:cNvSpPr/>
          <p:nvPr/>
        </p:nvSpPr>
        <p:spPr>
          <a:xfrm>
            <a:off x="9878784" y="4496721"/>
            <a:ext cx="409731" cy="299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Process 19">
            <a:extLst>
              <a:ext uri="{FF2B5EF4-FFF2-40B4-BE49-F238E27FC236}">
                <a16:creationId xmlns:a16="http://schemas.microsoft.com/office/drawing/2014/main" id="{239AC839-3BE1-13F5-5E1D-985B01F4E1E5}"/>
              </a:ext>
            </a:extLst>
          </p:cNvPr>
          <p:cNvSpPr/>
          <p:nvPr/>
        </p:nvSpPr>
        <p:spPr>
          <a:xfrm>
            <a:off x="3335172" y="5337633"/>
            <a:ext cx="5294836" cy="1220739"/>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err="1">
                <a:latin typeface="Arial" pitchFamily="34" charset="0"/>
                <a:cs typeface="Arial" pitchFamily="34" charset="0"/>
              </a:rPr>
              <a:t>Thời</a:t>
            </a:r>
            <a:r>
              <a:rPr lang="en-US" sz="2400" b="1" dirty="0">
                <a:latin typeface="Arial" pitchFamily="34" charset="0"/>
                <a:cs typeface="Arial" pitchFamily="34" charset="0"/>
              </a:rPr>
              <a:t> </a:t>
            </a:r>
            <a:r>
              <a:rPr lang="en-US" sz="2400" b="1" dirty="0" err="1">
                <a:latin typeface="Arial" pitchFamily="34" charset="0"/>
                <a:cs typeface="Arial" pitchFamily="34" charset="0"/>
              </a:rPr>
              <a:t>gian</a:t>
            </a:r>
            <a:r>
              <a:rPr lang="en-US" sz="2400" b="1" dirty="0">
                <a:latin typeface="Arial" pitchFamily="34" charset="0"/>
                <a:cs typeface="Arial" pitchFamily="34" charset="0"/>
              </a:rPr>
              <a:t>: 10 </a:t>
            </a:r>
            <a:r>
              <a:rPr lang="en-US" sz="2400" b="1" dirty="0" err="1">
                <a:latin typeface="Arial" pitchFamily="34" charset="0"/>
                <a:cs typeface="Arial" pitchFamily="34" charset="0"/>
              </a:rPr>
              <a:t>phút</a:t>
            </a:r>
            <a:endParaRPr lang="en-US" sz="2400" b="1" dirty="0">
              <a:latin typeface="Arial" pitchFamily="34" charset="0"/>
              <a:cs typeface="Arial" pitchFamily="34" charset="0"/>
            </a:endParaRPr>
          </a:p>
        </p:txBody>
      </p:sp>
      <p:sp>
        <p:nvSpPr>
          <p:cNvPr id="23" name="TextBox 22">
            <a:extLst>
              <a:ext uri="{FF2B5EF4-FFF2-40B4-BE49-F238E27FC236}">
                <a16:creationId xmlns:a16="http://schemas.microsoft.com/office/drawing/2014/main" id="{B87FA838-6FFB-667E-C82B-52D66BA078B8}"/>
              </a:ext>
            </a:extLst>
          </p:cNvPr>
          <p:cNvSpPr txBox="1"/>
          <p:nvPr/>
        </p:nvSpPr>
        <p:spPr>
          <a:xfrm>
            <a:off x="3035509" y="3016053"/>
            <a:ext cx="6130976" cy="646331"/>
          </a:xfrm>
          <a:prstGeom prst="rect">
            <a:avLst/>
          </a:prstGeom>
          <a:noFill/>
        </p:spPr>
        <p:txBody>
          <a:bodyPr wrap="square">
            <a:spAutoFit/>
          </a:bodyPr>
          <a:lstStyle/>
          <a:p>
            <a:r>
              <a:rPr lang="en-US" dirty="0"/>
              <a:t/>
            </a:r>
            <a:br>
              <a:rPr lang="en-US" dirty="0"/>
            </a:br>
            <a:endParaRPr lang="en-US" dirty="0"/>
          </a:p>
        </p:txBody>
      </p:sp>
    </p:spTree>
    <p:extLst>
      <p:ext uri="{BB962C8B-B14F-4D97-AF65-F5344CB8AC3E}">
        <p14:creationId xmlns:p14="http://schemas.microsoft.com/office/powerpoint/2010/main" val="33452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D89ACB-D0CA-0835-072B-A304EE2A68F3}"/>
              </a:ext>
            </a:extLst>
          </p:cNvPr>
          <p:cNvSpPr txBox="1"/>
          <p:nvPr/>
        </p:nvSpPr>
        <p:spPr>
          <a:xfrm>
            <a:off x="3474722" y="543229"/>
            <a:ext cx="8482818" cy="1569660"/>
          </a:xfrm>
          <a:prstGeom prst="rect">
            <a:avLst/>
          </a:prstGeom>
          <a:noFill/>
        </p:spPr>
        <p:txBody>
          <a:bodyPr wrap="square">
            <a:spAutoFit/>
          </a:bodyPr>
          <a:lstStyle/>
          <a:p>
            <a:pPr algn="just"/>
            <a:r>
              <a:rPr lang="vi-VN" sz="2400" b="1" i="1" dirty="0">
                <a:solidFill>
                  <a:srgbClr val="0070C0"/>
                </a:solidFill>
                <a:effectLst/>
                <a:latin typeface="Times New Roman" panose="02020603050405020304" pitchFamily="18" charset="0"/>
                <a:cs typeface="Times New Roman" panose="02020603050405020304" pitchFamily="18" charset="0"/>
              </a:rPr>
              <a:t>Trường hợp 1. </a:t>
            </a:r>
            <a:r>
              <a:rPr lang="vi-VN" sz="2400" b="0" i="0" dirty="0">
                <a:solidFill>
                  <a:srgbClr val="202124"/>
                </a:solidFill>
                <a:effectLst/>
                <a:latin typeface="Times New Roman" panose="02020603050405020304" pitchFamily="18" charset="0"/>
                <a:cs typeface="Times New Roman" panose="02020603050405020304" pitchFamily="18" charset="0"/>
              </a:rPr>
              <a:t>Mặc dù hoàn cảnh gia đình khác nhau, sau khi có kết quả kì thi tốt</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nghiệp trung học phổ thông, các bạn học sinh lớp 12A Trường Trung học phổ thông X</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đều đăng kí tham gia tuyển sinh đại học theo nguyện vọng của bản thân.</a:t>
            </a:r>
            <a:endParaRPr lang="en-US" sz="2400" dirty="0">
              <a:latin typeface="Times New Roman" panose="02020603050405020304" pitchFamily="18" charset="0"/>
              <a:cs typeface="Times New Roman" panose="02020603050405020304" pitchFamily="18" charset="0"/>
            </a:endParaRPr>
          </a:p>
        </p:txBody>
      </p:sp>
      <p:pic>
        <p:nvPicPr>
          <p:cNvPr id="4100" name="Picture 4" descr="Điểm mới trong kỳ thi tốt nghiệp THPT 2023?">
            <a:extLst>
              <a:ext uri="{FF2B5EF4-FFF2-40B4-BE49-F238E27FC236}">
                <a16:creationId xmlns:a16="http://schemas.microsoft.com/office/drawing/2014/main" id="{D3A4559B-CCDB-E513-99BF-54354589A2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295"/>
            <a:ext cx="3404382" cy="26561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ình Ảnh Dấu Chấm Hỏi Đẹp Độc Đáo Nhất [vẽ, biểu tượng]">
            <a:extLst>
              <a:ext uri="{FF2B5EF4-FFF2-40B4-BE49-F238E27FC236}">
                <a16:creationId xmlns:a16="http://schemas.microsoft.com/office/drawing/2014/main" id="{47DD0BA2-CF1B-D5E5-5AD8-9E3A692E7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93" y="2818191"/>
            <a:ext cx="1221617" cy="1221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45996A-045F-EA6F-E63B-F5DBFE111FC8}"/>
              </a:ext>
            </a:extLst>
          </p:cNvPr>
          <p:cNvSpPr txBox="1"/>
          <p:nvPr/>
        </p:nvSpPr>
        <p:spPr>
          <a:xfrm>
            <a:off x="1702191" y="2929696"/>
            <a:ext cx="9506316" cy="830997"/>
          </a:xfrm>
          <a:prstGeom prst="rect">
            <a:avLst/>
          </a:prstGeom>
          <a:noFill/>
        </p:spPr>
        <p:txBody>
          <a:bodyPr wrap="square">
            <a:spAutoFit/>
          </a:bodyPr>
          <a:lstStyle/>
          <a:p>
            <a:pPr algn="just"/>
            <a:r>
              <a:rPr lang="vi-VN" sz="2400" b="0" i="0" dirty="0">
                <a:solidFill>
                  <a:srgbClr val="202124"/>
                </a:solidFill>
                <a:effectLst/>
                <a:latin typeface="Times New Roman" panose="02020603050405020304" pitchFamily="18" charset="0"/>
                <a:cs typeface="Times New Roman" panose="02020603050405020304" pitchFamily="18" charset="0"/>
              </a:rPr>
              <a:t>Trong trường hợp 1, các bạn học sinh lớp 12A đã được hưởng quyền gì? Các bạn ấy</a:t>
            </a:r>
            <a:r>
              <a:rPr lang="en-US" sz="2400" b="0" i="0" dirty="0">
                <a:solidFill>
                  <a:srgbClr val="202124"/>
                </a:solidFill>
                <a:effectLst/>
                <a:latin typeface="Times New Roman" panose="02020603050405020304" pitchFamily="18" charset="0"/>
                <a:cs typeface="Times New Roman" panose="02020603050405020304" pitchFamily="18" charset="0"/>
              </a:rPr>
              <a:t> </a:t>
            </a:r>
            <a:r>
              <a:rPr lang="vi-VN" sz="2400" b="0" i="0" dirty="0">
                <a:solidFill>
                  <a:srgbClr val="202124"/>
                </a:solidFill>
                <a:effectLst/>
                <a:latin typeface="Times New Roman" panose="02020603050405020304" pitchFamily="18" charset="0"/>
                <a:cs typeface="Times New Roman" panose="02020603050405020304" pitchFamily="18" charset="0"/>
              </a:rPr>
              <a:t>có bị phân biệt đối xử vì hoàn cảnh gia đình không?</a:t>
            </a:r>
            <a:endParaRPr lang="en-US" sz="2400" dirty="0">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B4A037E8-5A0D-82EB-BAAE-4355D45DB041}"/>
              </a:ext>
            </a:extLst>
          </p:cNvPr>
          <p:cNvSpPr/>
          <p:nvPr/>
        </p:nvSpPr>
        <p:spPr>
          <a:xfrm>
            <a:off x="861535" y="3862060"/>
            <a:ext cx="954331" cy="337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7BFE93-7E9B-27DF-9D22-3BCA2BEA6C4E}"/>
              </a:ext>
            </a:extLst>
          </p:cNvPr>
          <p:cNvSpPr txBox="1"/>
          <p:nvPr/>
        </p:nvSpPr>
        <p:spPr>
          <a:xfrm>
            <a:off x="1939619" y="3855996"/>
            <a:ext cx="9031459" cy="461665"/>
          </a:xfrm>
          <a:prstGeom prst="rect">
            <a:avLst/>
          </a:prstGeom>
          <a:solidFill>
            <a:srgbClr val="92D05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12A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8FCC608E-8A81-8380-B507-10FE4090E730}"/>
              </a:ext>
            </a:extLst>
          </p:cNvPr>
          <p:cNvSpPr txBox="1"/>
          <p:nvPr/>
        </p:nvSpPr>
        <p:spPr>
          <a:xfrm>
            <a:off x="635318" y="4412964"/>
            <a:ext cx="6098344"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16 </a:t>
            </a:r>
            <a:r>
              <a:rPr lang="en-US" sz="2400" dirty="0" err="1">
                <a:latin typeface="Times New Roman" panose="02020603050405020304" pitchFamily="18" charset="0"/>
                <a:cs typeface="Times New Roman" panose="02020603050405020304" pitchFamily="18" charset="0"/>
              </a:rPr>
              <a:t>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2013</a:t>
            </a:r>
          </a:p>
        </p:txBody>
      </p:sp>
      <p:sp>
        <p:nvSpPr>
          <p:cNvPr id="12" name="TextBox 11">
            <a:extLst>
              <a:ext uri="{FF2B5EF4-FFF2-40B4-BE49-F238E27FC236}">
                <a16:creationId xmlns:a16="http://schemas.microsoft.com/office/drawing/2014/main" id="{38F6AE70-B470-E9B2-69F2-1D64D59847D4}"/>
              </a:ext>
            </a:extLst>
          </p:cNvPr>
          <p:cNvSpPr txBox="1"/>
          <p:nvPr/>
        </p:nvSpPr>
        <p:spPr>
          <a:xfrm>
            <a:off x="635318" y="4793842"/>
            <a:ext cx="9031458" cy="1569660"/>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2019: “</a:t>
            </a:r>
            <a:r>
              <a:rPr lang="vi-VN" sz="2400" b="0" i="0" dirty="0">
                <a:solidFill>
                  <a:srgbClr val="040C28"/>
                </a:solidFill>
                <a:effectLst/>
                <a:latin typeface="Times New Roman" panose="02020603050405020304" pitchFamily="18" charset="0"/>
                <a:cs typeface="Times New Roman" panose="02020603050405020304" pitchFamily="18" charset="0"/>
              </a:rPr>
              <a:t>Học tập</a:t>
            </a:r>
            <a:r>
              <a:rPr lang="vi-VN" sz="2400" b="0" i="0" dirty="0">
                <a:solidFill>
                  <a:srgbClr val="202124"/>
                </a:solidFill>
                <a:effectLst/>
                <a:latin typeface="Times New Roman" panose="02020603050405020304" pitchFamily="18" charset="0"/>
                <a:cs typeface="Times New Roman" panose="02020603050405020304" pitchFamily="18" charset="0"/>
              </a:rPr>
              <a:t> là </a:t>
            </a:r>
            <a:r>
              <a:rPr lang="vi-VN" sz="2400" b="0" i="0" dirty="0">
                <a:solidFill>
                  <a:srgbClr val="040C28"/>
                </a:solidFill>
                <a:effectLst/>
                <a:latin typeface="Times New Roman" panose="02020603050405020304" pitchFamily="18" charset="0"/>
                <a:cs typeface="Times New Roman" panose="02020603050405020304" pitchFamily="18" charset="0"/>
              </a:rPr>
              <a:t>quyền</a:t>
            </a:r>
            <a:r>
              <a:rPr lang="vi-VN" sz="2400" b="0" i="0" dirty="0">
                <a:solidFill>
                  <a:srgbClr val="202124"/>
                </a:solidFill>
                <a:effectLst/>
                <a:latin typeface="Times New Roman" panose="02020603050405020304" pitchFamily="18" charset="0"/>
                <a:cs typeface="Times New Roman" panose="02020603050405020304" pitchFamily="18" charset="0"/>
              </a:rPr>
              <a:t> và nghĩa vụ </a:t>
            </a:r>
            <a:r>
              <a:rPr lang="vi-VN" sz="2400" b="0" i="0" dirty="0">
                <a:solidFill>
                  <a:srgbClr val="040C28"/>
                </a:solidFill>
                <a:effectLst/>
                <a:latin typeface="Times New Roman" panose="02020603050405020304" pitchFamily="18" charset="0"/>
                <a:cs typeface="Times New Roman" panose="02020603050405020304" pitchFamily="18" charset="0"/>
              </a:rPr>
              <a:t>của công dân</a:t>
            </a:r>
            <a:r>
              <a:rPr lang="vi-VN" sz="2400" b="0" i="0" dirty="0">
                <a:solidFill>
                  <a:srgbClr val="202124"/>
                </a:solidFill>
                <a:effectLst/>
                <a:latin typeface="Times New Roman" panose="02020603050405020304" pitchFamily="18" charset="0"/>
                <a:cs typeface="Times New Roman" panose="02020603050405020304" pitchFamily="18" charset="0"/>
              </a:rPr>
              <a:t>. Mọi </a:t>
            </a:r>
            <a:r>
              <a:rPr lang="vi-VN" sz="2400" b="0" i="0" dirty="0">
                <a:solidFill>
                  <a:srgbClr val="040C28"/>
                </a:solidFill>
                <a:effectLst/>
                <a:latin typeface="Times New Roman" panose="02020603050405020304" pitchFamily="18" charset="0"/>
                <a:cs typeface="Times New Roman" panose="02020603050405020304" pitchFamily="18" charset="0"/>
              </a:rPr>
              <a:t>công dân</a:t>
            </a:r>
            <a:r>
              <a:rPr lang="vi-VN" sz="2400" b="0" i="0" dirty="0">
                <a:solidFill>
                  <a:srgbClr val="202124"/>
                </a:solidFill>
                <a:effectLst/>
                <a:latin typeface="Times New Roman" panose="02020603050405020304" pitchFamily="18" charset="0"/>
                <a:cs typeface="Times New Roman" panose="02020603050405020304" pitchFamily="18" charset="0"/>
              </a:rPr>
              <a:t> không phân biệt </a:t>
            </a:r>
            <a:r>
              <a:rPr lang="vi-VN" sz="2400" b="0" i="0" dirty="0">
                <a:solidFill>
                  <a:srgbClr val="040C28"/>
                </a:solidFill>
                <a:effectLst/>
                <a:latin typeface="Times New Roman" panose="02020603050405020304" pitchFamily="18" charset="0"/>
                <a:cs typeface="Times New Roman" panose="02020603050405020304" pitchFamily="18" charset="0"/>
              </a:rPr>
              <a:t>dân</a:t>
            </a:r>
            <a:r>
              <a:rPr lang="vi-VN" sz="2400" b="0" i="0" dirty="0">
                <a:solidFill>
                  <a:srgbClr val="202124"/>
                </a:solidFill>
                <a:effectLst/>
                <a:latin typeface="Times New Roman" panose="02020603050405020304" pitchFamily="18" charset="0"/>
                <a:cs typeface="Times New Roman" panose="02020603050405020304" pitchFamily="18" charset="0"/>
              </a:rPr>
              <a:t> tộc, tôn giáo, tín ngưỡng, giới tính, đặc điểm cá nhân, nguồn gốc gia đình, địa vị xã hội, hoàn cảnh kinh tế đều bình đẳng về cơ hội </a:t>
            </a:r>
            <a:r>
              <a:rPr lang="vi-VN" sz="2400" b="0" i="0" dirty="0">
                <a:solidFill>
                  <a:srgbClr val="040C28"/>
                </a:solidFill>
                <a:effectLst/>
                <a:latin typeface="Times New Roman" panose="02020603050405020304" pitchFamily="18" charset="0"/>
                <a:cs typeface="Times New Roman" panose="02020603050405020304" pitchFamily="18" charset="0"/>
              </a:rPr>
              <a:t>học tập</a:t>
            </a:r>
            <a:r>
              <a:rPr lang="vi-VN" sz="2400" b="0" i="0" dirty="0">
                <a:solidFill>
                  <a:srgbClr val="202124"/>
                </a:solidFill>
                <a:effectLst/>
                <a:latin typeface="Times New Roman" panose="02020603050405020304" pitchFamily="18" charset="0"/>
                <a:cs typeface="Times New Roman" panose="02020603050405020304" pitchFamily="18" charset="0"/>
              </a:rPr>
              <a:t>.</a:t>
            </a:r>
            <a:r>
              <a:rPr lang="en-US" sz="2400" b="0" i="0" dirty="0">
                <a:solidFill>
                  <a:srgbClr val="202124"/>
                </a:solidFill>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104" name="Picture 8" descr="Quyền và nghĩa vụ học tập của công dân trong luật giáo dục">
            <a:extLst>
              <a:ext uri="{FF2B5EF4-FFF2-40B4-BE49-F238E27FC236}">
                <a16:creationId xmlns:a16="http://schemas.microsoft.com/office/drawing/2014/main" id="{839A8709-C65D-AE76-92E4-7CCBEDE5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6776" y="5109534"/>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wipe(down)">
                                      <p:cBhvr>
                                        <p:cTn id="19" dur="500"/>
                                        <p:tgtEl>
                                          <p:spTgt spid="410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1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商务计划书视频"/>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26">
      <a:dk1>
        <a:srgbClr val="262626"/>
      </a:dk1>
      <a:lt1>
        <a:srgbClr val="FFFFFF"/>
      </a:lt1>
      <a:dk2>
        <a:srgbClr val="262626"/>
      </a:dk2>
      <a:lt2>
        <a:srgbClr val="FFFFFF"/>
      </a:lt2>
      <a:accent1>
        <a:srgbClr val="75CFD9"/>
      </a:accent1>
      <a:accent2>
        <a:srgbClr val="5AB1AF"/>
      </a:accent2>
      <a:accent3>
        <a:srgbClr val="BADBDC"/>
      </a:accent3>
      <a:accent4>
        <a:srgbClr val="97CECD"/>
      </a:accent4>
      <a:accent5>
        <a:srgbClr val="7B9E9F"/>
      </a:accent5>
      <a:accent6>
        <a:srgbClr val="75CFD9"/>
      </a:accent6>
      <a:hlink>
        <a:srgbClr val="FFFFFF"/>
      </a:hlink>
      <a:folHlink>
        <a:srgbClr val="59595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74TGp_sweet_L_ani">
  <a:themeElements>
    <a:clrScheme name="Custom 525">
      <a:dk1>
        <a:srgbClr val="000000"/>
      </a:dk1>
      <a:lt1>
        <a:srgbClr val="FFFFFF"/>
      </a:lt1>
      <a:dk2>
        <a:srgbClr val="458636"/>
      </a:dk2>
      <a:lt2>
        <a:srgbClr val="C0C0C0"/>
      </a:lt2>
      <a:accent1>
        <a:srgbClr val="94C256"/>
      </a:accent1>
      <a:accent2>
        <a:srgbClr val="53BEC1"/>
      </a:accent2>
      <a:accent3>
        <a:srgbClr val="FFAC05"/>
      </a:accent3>
      <a:accent4>
        <a:srgbClr val="B08FE1"/>
      </a:accent4>
      <a:accent5>
        <a:srgbClr val="D88282"/>
      </a:accent5>
      <a:accent6>
        <a:srgbClr val="55ABE5"/>
      </a:accent6>
      <a:hlink>
        <a:srgbClr val="CA975E"/>
      </a:hlink>
      <a:folHlink>
        <a:srgbClr val="C2BC3E"/>
      </a:folHlink>
    </a:clrScheme>
    <a:fontScheme name="Office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C78A8"/>
        </a:dk2>
        <a:lt2>
          <a:srgbClr val="C0C0C0"/>
        </a:lt2>
        <a:accent1>
          <a:srgbClr val="28B3E4"/>
        </a:accent1>
        <a:accent2>
          <a:srgbClr val="50C09D"/>
        </a:accent2>
        <a:accent3>
          <a:srgbClr val="FFFFFF"/>
        </a:accent3>
        <a:accent4>
          <a:srgbClr val="000000"/>
        </a:accent4>
        <a:accent5>
          <a:srgbClr val="ACD6EF"/>
        </a:accent5>
        <a:accent6>
          <a:srgbClr val="48AE8E"/>
        </a:accent6>
        <a:hlink>
          <a:srgbClr val="9CBE46"/>
        </a:hlink>
        <a:folHlink>
          <a:srgbClr val="7B88E5"/>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458636"/>
        </a:dk2>
        <a:lt2>
          <a:srgbClr val="C0C0C0"/>
        </a:lt2>
        <a:accent1>
          <a:srgbClr val="94C256"/>
        </a:accent1>
        <a:accent2>
          <a:srgbClr val="53BEC1"/>
        </a:accent2>
        <a:accent3>
          <a:srgbClr val="FFFFFF"/>
        </a:accent3>
        <a:accent4>
          <a:srgbClr val="000000"/>
        </a:accent4>
        <a:accent5>
          <a:srgbClr val="C8DDB4"/>
        </a:accent5>
        <a:accent6>
          <a:srgbClr val="4AACAF"/>
        </a:accent6>
        <a:hlink>
          <a:srgbClr val="CA975E"/>
        </a:hlink>
        <a:folHlink>
          <a:srgbClr val="C2BC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A80C3C"/>
        </a:dk2>
        <a:lt2>
          <a:srgbClr val="C0C0C0"/>
        </a:lt2>
        <a:accent1>
          <a:srgbClr val="E9518B"/>
        </a:accent1>
        <a:accent2>
          <a:srgbClr val="F2932A"/>
        </a:accent2>
        <a:accent3>
          <a:srgbClr val="FFFFFF"/>
        </a:accent3>
        <a:accent4>
          <a:srgbClr val="000000"/>
        </a:accent4>
        <a:accent5>
          <a:srgbClr val="F2B3C4"/>
        </a:accent5>
        <a:accent6>
          <a:srgbClr val="DB8525"/>
        </a:accent6>
        <a:hlink>
          <a:srgbClr val="CD98DC"/>
        </a:hlink>
        <a:folHlink>
          <a:srgbClr val="C2BF3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17.png"/></Relationships>
</file>

<file path=ppt/webextensions/webextension1.xml><?xml version="1.0" encoding="utf-8"?>
<we:webextension xmlns:we="http://schemas.microsoft.com/office/webextensions/webextension/2010/11" id="{F8CC5DEA-3727-4985-ABAA-541ED7E98E64}">
  <we:reference id="wa200001661" version="2.1.0.2" store="en-US" storeType="OMEX"/>
  <we:alternateReferences>
    <we:reference id="WA200001661" version="2.1.0.2" store="WA200001661" storeType="OMEX"/>
  </we:alternateReferences>
  <we:properties>
    <we:property name="type" value="&quot;Tea break&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2150</TotalTime>
  <Words>4938</Words>
  <Application>Microsoft Office PowerPoint</Application>
  <PresentationFormat>Widescreen</PresentationFormat>
  <Paragraphs>317</Paragraphs>
  <Slides>48</Slides>
  <Notes>15</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48</vt:i4>
      </vt:variant>
    </vt:vector>
  </HeadingPairs>
  <TitlesOfParts>
    <vt:vector size="69" baseType="lpstr">
      <vt:lpstr>Algerian</vt:lpstr>
      <vt:lpstr>Arial</vt:lpstr>
      <vt:lpstr>Calibri</vt:lpstr>
      <vt:lpstr>Calibri Light</vt:lpstr>
      <vt:lpstr>Corbel</vt:lpstr>
      <vt:lpstr>等线</vt:lpstr>
      <vt:lpstr>等线 Light</vt:lpstr>
      <vt:lpstr>Open Sans</vt:lpstr>
      <vt:lpstr>Roboto</vt:lpstr>
      <vt:lpstr>Roboto Medium</vt:lpstr>
      <vt:lpstr>Roboto Thin</vt:lpstr>
      <vt:lpstr>Source Sans Pro</vt:lpstr>
      <vt:lpstr>Times New Roman</vt:lpstr>
      <vt:lpstr>Trebuchet MS</vt:lpstr>
      <vt:lpstr>Wingdings</vt:lpstr>
      <vt:lpstr>张海山锐线体简</vt:lpstr>
      <vt:lpstr>Office 主题​​</vt:lpstr>
      <vt:lpstr>Office Theme</vt:lpstr>
      <vt:lpstr>1_Office Theme</vt:lpstr>
      <vt:lpstr>2_Office Theme</vt:lpstr>
      <vt:lpstr>1174TGp_sweet_L_ani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Admin</cp:lastModifiedBy>
  <cp:revision>190</cp:revision>
  <dcterms:created xsi:type="dcterms:W3CDTF">2018-07-12T01:56:03Z</dcterms:created>
  <dcterms:modified xsi:type="dcterms:W3CDTF">2023-08-17T01:23:46Z</dcterms:modified>
</cp:coreProperties>
</file>