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8D09-EA46-4B49-ADF6-573D376ABA9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4BB0-7FC7-4D35-89F0-3DF6F8851EA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4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8D09-EA46-4B49-ADF6-573D376ABA9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4BB0-7FC7-4D35-89F0-3DF6F8851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8D09-EA46-4B49-ADF6-573D376ABA9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4BB0-7FC7-4D35-89F0-3DF6F8851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8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8D09-EA46-4B49-ADF6-573D376ABA9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4BB0-7FC7-4D35-89F0-3DF6F8851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2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8D09-EA46-4B49-ADF6-573D376ABA9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4BB0-7FC7-4D35-89F0-3DF6F8851EA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55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8D09-EA46-4B49-ADF6-573D376ABA9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4BB0-7FC7-4D35-89F0-3DF6F8851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3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8D09-EA46-4B49-ADF6-573D376ABA9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4BB0-7FC7-4D35-89F0-3DF6F8851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9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8D09-EA46-4B49-ADF6-573D376ABA9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4BB0-7FC7-4D35-89F0-3DF6F8851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4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8D09-EA46-4B49-ADF6-573D376ABA9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4BB0-7FC7-4D35-89F0-3DF6F8851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3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66C8D09-EA46-4B49-ADF6-573D376ABA9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514BB0-7FC7-4D35-89F0-3DF6F8851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6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8D09-EA46-4B49-ADF6-573D376ABA9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4BB0-7FC7-4D35-89F0-3DF6F8851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8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66C8D09-EA46-4B49-ADF6-573D376ABA9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514BB0-7FC7-4D35-89F0-3DF6F8851EA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55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140" y="422032"/>
            <a:ext cx="8596668" cy="179482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r>
              <a:rPr lang="vi-VN" sz="3100" b="1" dirty="0"/>
              <a:t>Bài 12</a:t>
            </a:r>
            <a:r>
              <a:rPr lang="en-US" sz="3100" b="1" dirty="0"/>
              <a:t>: </a:t>
            </a:r>
            <a:r>
              <a:rPr lang="vi-VN" sz="3100" b="1" dirty="0"/>
              <a:t>HỆ THỐNG PHÁP LUẬT 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vi-VN" sz="3100" b="1" dirty="0"/>
              <a:t>VÀ VĂN BẢN PHÁP LUẬT VIỆT NAM  </a:t>
            </a:r>
            <a:r>
              <a:rPr lang="vi-VN" sz="3100" b="1" i="1" dirty="0"/>
              <a:t>(2 tiết)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40" y="2216860"/>
            <a:ext cx="8596668" cy="4022725"/>
          </a:xfrm>
        </p:spPr>
      </p:pic>
    </p:spTree>
    <p:extLst>
      <p:ext uri="{BB962C8B-B14F-4D97-AF65-F5344CB8AC3E}">
        <p14:creationId xmlns:p14="http://schemas.microsoft.com/office/powerpoint/2010/main" val="178371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Trả</a:t>
            </a:r>
            <a:r>
              <a:rPr lang="en-US" u="sng" dirty="0" smtClean="0"/>
              <a:t> </a:t>
            </a:r>
            <a:r>
              <a:rPr lang="en-US" u="sng" dirty="0" err="1" smtClean="0"/>
              <a:t>lời</a:t>
            </a:r>
            <a:r>
              <a:rPr lang="en-US" u="sng" dirty="0" smtClean="0"/>
              <a:t> </a:t>
            </a:r>
            <a:r>
              <a:rPr lang="en-US" u="sng" dirty="0" err="1" smtClean="0"/>
              <a:t>câu</a:t>
            </a:r>
            <a:r>
              <a:rPr lang="en-US" u="sng" dirty="0" smtClean="0"/>
              <a:t> </a:t>
            </a:r>
            <a:r>
              <a:rPr lang="en-US" u="sng" dirty="0" err="1" smtClean="0"/>
              <a:t>hỏi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1/ </a:t>
            </a:r>
            <a:r>
              <a:rPr lang="fr-FR" sz="3200" dirty="0" err="1"/>
              <a:t>Cấu</a:t>
            </a:r>
            <a:r>
              <a:rPr lang="fr-FR" sz="3200" dirty="0"/>
              <a:t> </a:t>
            </a:r>
            <a:r>
              <a:rPr lang="fr-FR" sz="3200" dirty="0" err="1"/>
              <a:t>trúc</a:t>
            </a:r>
            <a:r>
              <a:rPr lang="fr-FR" sz="3200" dirty="0"/>
              <a:t> </a:t>
            </a:r>
            <a:r>
              <a:rPr lang="fr-FR" sz="3200" dirty="0" err="1"/>
              <a:t>bên</a:t>
            </a:r>
            <a:r>
              <a:rPr lang="fr-FR" sz="3200" dirty="0"/>
              <a:t> </a:t>
            </a:r>
            <a:r>
              <a:rPr lang="fr-FR" sz="3200" dirty="0" err="1"/>
              <a:t>trong</a:t>
            </a:r>
            <a:r>
              <a:rPr lang="fr-FR" sz="3200" dirty="0"/>
              <a:t> </a:t>
            </a:r>
            <a:r>
              <a:rPr lang="fr-FR" sz="3200" dirty="0" err="1"/>
              <a:t>của</a:t>
            </a:r>
            <a:r>
              <a:rPr lang="fr-FR" sz="3200" dirty="0"/>
              <a:t> </a:t>
            </a:r>
            <a:r>
              <a:rPr lang="fr-FR" sz="3200" dirty="0" err="1"/>
              <a:t>hệ</a:t>
            </a:r>
            <a:r>
              <a:rPr lang="fr-FR" sz="3200" dirty="0"/>
              <a:t> </a:t>
            </a:r>
            <a:r>
              <a:rPr lang="fr-FR" sz="3200" dirty="0" err="1"/>
              <a:t>thống</a:t>
            </a:r>
            <a:r>
              <a:rPr lang="fr-FR" sz="3200" dirty="0"/>
              <a:t> </a:t>
            </a:r>
            <a:r>
              <a:rPr lang="fr-FR" sz="3200" dirty="0" err="1"/>
              <a:t>pháp</a:t>
            </a:r>
            <a:r>
              <a:rPr lang="fr-FR" sz="3200" dirty="0"/>
              <a:t> </a:t>
            </a:r>
            <a:r>
              <a:rPr lang="fr-FR" sz="3200" dirty="0" err="1"/>
              <a:t>luật</a:t>
            </a:r>
            <a:r>
              <a:rPr lang="fr-FR" sz="3200" dirty="0"/>
              <a:t> </a:t>
            </a:r>
            <a:r>
              <a:rPr lang="fr-FR" sz="3200" dirty="0" err="1"/>
              <a:t>Việt</a:t>
            </a:r>
            <a:r>
              <a:rPr lang="fr-FR" sz="3200" dirty="0"/>
              <a:t> Nam </a:t>
            </a:r>
            <a:r>
              <a:rPr lang="fr-FR" sz="3200" dirty="0" err="1"/>
              <a:t>gồm</a:t>
            </a:r>
            <a:r>
              <a:rPr lang="fr-FR" sz="3200" dirty="0"/>
              <a:t> </a:t>
            </a:r>
            <a:r>
              <a:rPr lang="fr-FR" sz="3200" dirty="0" err="1"/>
              <a:t>những</a:t>
            </a:r>
            <a:r>
              <a:rPr lang="fr-FR" sz="3200" dirty="0"/>
              <a:t> </a:t>
            </a:r>
            <a:r>
              <a:rPr lang="fr-FR" sz="3200" dirty="0" err="1"/>
              <a:t>bộ</a:t>
            </a:r>
            <a:r>
              <a:rPr lang="fr-FR" sz="3200" dirty="0"/>
              <a:t> </a:t>
            </a:r>
            <a:r>
              <a:rPr lang="fr-FR" sz="3200" dirty="0" err="1"/>
              <a:t>phận</a:t>
            </a:r>
            <a:r>
              <a:rPr lang="fr-FR" sz="3200" dirty="0"/>
              <a:t> </a:t>
            </a:r>
            <a:r>
              <a:rPr lang="fr-FR" sz="3200" dirty="0" err="1"/>
              <a:t>nào</a:t>
            </a:r>
            <a:r>
              <a:rPr lang="fr-FR" sz="3200" dirty="0"/>
              <a:t>?</a:t>
            </a:r>
            <a:endParaRPr lang="en-US" sz="3200" dirty="0"/>
          </a:p>
          <a:p>
            <a:r>
              <a:rPr lang="fr-FR" sz="3200" dirty="0"/>
              <a:t>2/ </a:t>
            </a:r>
            <a:r>
              <a:rPr lang="fr-FR" sz="3200" dirty="0" err="1"/>
              <a:t>Hình</a:t>
            </a:r>
            <a:r>
              <a:rPr lang="fr-FR" sz="3200" dirty="0"/>
              <a:t> </a:t>
            </a:r>
            <a:r>
              <a:rPr lang="fr-FR" sz="3200" dirty="0" err="1"/>
              <a:t>thức</a:t>
            </a:r>
            <a:r>
              <a:rPr lang="fr-FR" sz="3200" dirty="0"/>
              <a:t> </a:t>
            </a:r>
            <a:r>
              <a:rPr lang="fr-FR" sz="3200" dirty="0" err="1"/>
              <a:t>thể</a:t>
            </a:r>
            <a:r>
              <a:rPr lang="fr-FR" sz="3200" dirty="0"/>
              <a:t> </a:t>
            </a:r>
            <a:r>
              <a:rPr lang="fr-FR" sz="3200" dirty="0" err="1"/>
              <a:t>hiện</a:t>
            </a:r>
            <a:r>
              <a:rPr lang="fr-FR" sz="3200" dirty="0"/>
              <a:t> </a:t>
            </a:r>
            <a:r>
              <a:rPr lang="fr-FR" sz="3200" dirty="0" err="1"/>
              <a:t>bên</a:t>
            </a:r>
            <a:r>
              <a:rPr lang="fr-FR" sz="3200" dirty="0"/>
              <a:t> </a:t>
            </a:r>
            <a:r>
              <a:rPr lang="fr-FR" sz="3200" dirty="0" err="1"/>
              <a:t>ngoài</a:t>
            </a:r>
            <a:r>
              <a:rPr lang="fr-FR" sz="3200" dirty="0"/>
              <a:t> </a:t>
            </a:r>
            <a:r>
              <a:rPr lang="fr-FR" sz="3200" dirty="0" err="1"/>
              <a:t>của</a:t>
            </a:r>
            <a:r>
              <a:rPr lang="fr-FR" sz="3200" dirty="0"/>
              <a:t> </a:t>
            </a:r>
            <a:r>
              <a:rPr lang="fr-FR" sz="3200" dirty="0" err="1"/>
              <a:t>hệ</a:t>
            </a:r>
            <a:r>
              <a:rPr lang="fr-FR" sz="3200" dirty="0"/>
              <a:t> </a:t>
            </a:r>
            <a:r>
              <a:rPr lang="fr-FR" sz="3200" dirty="0" err="1"/>
              <a:t>thống</a:t>
            </a:r>
            <a:r>
              <a:rPr lang="fr-FR" sz="3200" dirty="0"/>
              <a:t> </a:t>
            </a:r>
            <a:r>
              <a:rPr lang="fr-FR" sz="3200" dirty="0" err="1"/>
              <a:t>pháp</a:t>
            </a:r>
            <a:r>
              <a:rPr lang="fr-FR" sz="3200" dirty="0"/>
              <a:t> </a:t>
            </a:r>
            <a:r>
              <a:rPr lang="fr-FR" sz="3200" dirty="0" err="1"/>
              <a:t>luật</a:t>
            </a:r>
            <a:r>
              <a:rPr lang="fr-FR" sz="3200" dirty="0"/>
              <a:t> </a:t>
            </a:r>
            <a:r>
              <a:rPr lang="fr-FR" sz="3200" dirty="0" err="1"/>
              <a:t>Việt</a:t>
            </a:r>
            <a:r>
              <a:rPr lang="fr-FR" sz="3200" dirty="0"/>
              <a:t> Nam </a:t>
            </a:r>
            <a:r>
              <a:rPr lang="fr-FR" sz="3200" dirty="0" err="1"/>
              <a:t>được</a:t>
            </a:r>
            <a:r>
              <a:rPr lang="fr-FR" sz="3200" dirty="0"/>
              <a:t> </a:t>
            </a:r>
            <a:r>
              <a:rPr lang="fr-FR" sz="3200" dirty="0" err="1"/>
              <a:t>biểu</a:t>
            </a:r>
            <a:r>
              <a:rPr lang="fr-FR" sz="3200" dirty="0"/>
              <a:t> </a:t>
            </a:r>
            <a:r>
              <a:rPr lang="fr-FR" sz="3200" dirty="0" err="1"/>
              <a:t>hiện</a:t>
            </a:r>
            <a:r>
              <a:rPr lang="fr-FR" sz="3200" dirty="0"/>
              <a:t> </a:t>
            </a:r>
            <a:r>
              <a:rPr lang="fr-FR" sz="3200" dirty="0" err="1"/>
              <a:t>như</a:t>
            </a:r>
            <a:r>
              <a:rPr lang="fr-FR" sz="3200" dirty="0"/>
              <a:t> </a:t>
            </a:r>
            <a:r>
              <a:rPr lang="fr-FR" sz="3200" dirty="0" err="1"/>
              <a:t>thế</a:t>
            </a:r>
            <a:r>
              <a:rPr lang="fr-FR" sz="3200" dirty="0"/>
              <a:t> </a:t>
            </a:r>
            <a:r>
              <a:rPr lang="fr-FR" sz="3200" dirty="0" err="1"/>
              <a:t>nào</a:t>
            </a:r>
            <a:r>
              <a:rPr lang="fr-FR" sz="3200" dirty="0"/>
              <a:t>?</a:t>
            </a:r>
            <a:endParaRPr lang="en-US" sz="3200" dirty="0"/>
          </a:p>
          <a:p>
            <a:r>
              <a:rPr lang="fr-FR" sz="3200" dirty="0"/>
              <a:t>3/ </a:t>
            </a:r>
            <a:r>
              <a:rPr lang="fr-FR" sz="3200" dirty="0" err="1"/>
              <a:t>Em</a:t>
            </a:r>
            <a:r>
              <a:rPr lang="fr-FR" sz="3200" dirty="0"/>
              <a:t> </a:t>
            </a:r>
            <a:r>
              <a:rPr lang="fr-FR" sz="3200" dirty="0" err="1"/>
              <a:t>hãy</a:t>
            </a:r>
            <a:r>
              <a:rPr lang="fr-FR" sz="3200" dirty="0"/>
              <a:t> </a:t>
            </a:r>
            <a:r>
              <a:rPr lang="fr-FR" sz="3200" dirty="0" err="1"/>
              <a:t>nêu</a:t>
            </a:r>
            <a:r>
              <a:rPr lang="fr-FR" sz="3200" dirty="0"/>
              <a:t> </a:t>
            </a:r>
            <a:r>
              <a:rPr lang="fr-FR" sz="3200" dirty="0" err="1"/>
              <a:t>ví</a:t>
            </a:r>
            <a:r>
              <a:rPr lang="fr-FR" sz="3200" dirty="0"/>
              <a:t> </a:t>
            </a:r>
            <a:r>
              <a:rPr lang="fr-FR" sz="3200" dirty="0" err="1"/>
              <a:t>dụ</a:t>
            </a:r>
            <a:r>
              <a:rPr lang="fr-FR" sz="3200" dirty="0"/>
              <a:t> </a:t>
            </a:r>
            <a:r>
              <a:rPr lang="fr-FR" sz="3200" dirty="0" err="1"/>
              <a:t>minh</a:t>
            </a:r>
            <a:r>
              <a:rPr lang="fr-FR" sz="3200" dirty="0"/>
              <a:t> </a:t>
            </a:r>
            <a:r>
              <a:rPr lang="fr-FR" sz="3200" dirty="0" err="1"/>
              <a:t>hoạ</a:t>
            </a:r>
            <a:r>
              <a:rPr lang="fr-FR" sz="3200" dirty="0"/>
              <a:t> </a:t>
            </a:r>
            <a:r>
              <a:rPr lang="fr-FR" sz="3200" dirty="0" err="1"/>
              <a:t>cho</a:t>
            </a:r>
            <a:r>
              <a:rPr lang="fr-FR" sz="3200" dirty="0"/>
              <a:t> </a:t>
            </a:r>
            <a:r>
              <a:rPr lang="fr-FR" sz="3200" dirty="0" err="1"/>
              <a:t>cấu</a:t>
            </a:r>
            <a:r>
              <a:rPr lang="fr-FR" sz="3200" dirty="0"/>
              <a:t> </a:t>
            </a:r>
            <a:r>
              <a:rPr lang="fr-FR" sz="3200" dirty="0" err="1"/>
              <a:t>trúc</a:t>
            </a:r>
            <a:r>
              <a:rPr lang="fr-FR" sz="3200" dirty="0"/>
              <a:t> </a:t>
            </a:r>
            <a:r>
              <a:rPr lang="fr-FR" sz="3200" dirty="0" err="1"/>
              <a:t>của</a:t>
            </a:r>
            <a:r>
              <a:rPr lang="fr-FR" sz="3200" dirty="0"/>
              <a:t> </a:t>
            </a:r>
            <a:r>
              <a:rPr lang="fr-FR" sz="3200" dirty="0" err="1"/>
              <a:t>hệ</a:t>
            </a:r>
            <a:r>
              <a:rPr lang="fr-FR" sz="3200" dirty="0"/>
              <a:t> </a:t>
            </a:r>
            <a:r>
              <a:rPr lang="fr-FR" sz="3200" dirty="0" err="1"/>
              <a:t>thống</a:t>
            </a:r>
            <a:r>
              <a:rPr lang="fr-FR" sz="3200" dirty="0"/>
              <a:t> </a:t>
            </a:r>
            <a:r>
              <a:rPr lang="fr-FR" sz="3200" dirty="0" err="1"/>
              <a:t>pháp</a:t>
            </a:r>
            <a:r>
              <a:rPr lang="fr-FR" sz="3200" dirty="0"/>
              <a:t> </a:t>
            </a:r>
            <a:r>
              <a:rPr lang="fr-FR" sz="3200" dirty="0" err="1"/>
              <a:t>luật</a:t>
            </a:r>
            <a:r>
              <a:rPr lang="fr-FR" sz="3200" dirty="0"/>
              <a:t>.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128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1372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sz="2800" dirty="0"/>
              <a:t>1/ </a:t>
            </a:r>
            <a:r>
              <a:rPr lang="fr-FR" sz="2800" dirty="0" err="1"/>
              <a:t>Cấu</a:t>
            </a:r>
            <a:r>
              <a:rPr lang="fr-FR" sz="2800" dirty="0"/>
              <a:t> </a:t>
            </a:r>
            <a:r>
              <a:rPr lang="fr-FR" sz="2800" dirty="0" err="1"/>
              <a:t>trúc</a:t>
            </a:r>
            <a:r>
              <a:rPr lang="fr-FR" sz="2800" dirty="0"/>
              <a:t> </a:t>
            </a:r>
            <a:r>
              <a:rPr lang="fr-FR" sz="2800" dirty="0" err="1"/>
              <a:t>bên</a:t>
            </a:r>
            <a:r>
              <a:rPr lang="fr-FR" sz="2800" dirty="0"/>
              <a:t> </a:t>
            </a:r>
            <a:r>
              <a:rPr lang="fr-FR" sz="2800" dirty="0" err="1"/>
              <a:t>trong</a:t>
            </a:r>
            <a:r>
              <a:rPr lang="fr-FR" sz="2800" dirty="0"/>
              <a:t> </a:t>
            </a:r>
            <a:r>
              <a:rPr lang="fr-FR" sz="2800" dirty="0" err="1"/>
              <a:t>của</a:t>
            </a:r>
            <a:r>
              <a:rPr lang="fr-FR" sz="2800" dirty="0"/>
              <a:t> </a:t>
            </a:r>
            <a:r>
              <a:rPr lang="fr-FR" sz="2800" dirty="0" err="1"/>
              <a:t>hệ</a:t>
            </a:r>
            <a:r>
              <a:rPr lang="fr-FR" sz="2800" dirty="0"/>
              <a:t> </a:t>
            </a:r>
            <a:r>
              <a:rPr lang="fr-FR" sz="2800" dirty="0" err="1"/>
              <a:t>thống</a:t>
            </a:r>
            <a:r>
              <a:rPr lang="fr-FR" sz="2800" dirty="0"/>
              <a:t> </a:t>
            </a:r>
            <a:r>
              <a:rPr lang="fr-FR" sz="2800" dirty="0" err="1"/>
              <a:t>pháp</a:t>
            </a:r>
            <a:r>
              <a:rPr lang="fr-FR" sz="2800" dirty="0"/>
              <a:t> </a:t>
            </a:r>
            <a:r>
              <a:rPr lang="fr-FR" sz="2800" dirty="0" err="1"/>
              <a:t>luật</a:t>
            </a:r>
            <a:r>
              <a:rPr lang="fr-FR" sz="2800" dirty="0"/>
              <a:t> </a:t>
            </a:r>
            <a:r>
              <a:rPr lang="fr-FR" sz="2800" dirty="0" err="1"/>
              <a:t>Việt</a:t>
            </a:r>
            <a:r>
              <a:rPr lang="fr-FR" sz="2800" dirty="0"/>
              <a:t> Nam </a:t>
            </a:r>
            <a:r>
              <a:rPr lang="fr-FR" sz="2800" dirty="0" err="1"/>
              <a:t>gồm</a:t>
            </a:r>
            <a:r>
              <a:rPr lang="fr-FR" sz="2800" dirty="0"/>
              <a:t>:</a:t>
            </a:r>
            <a:endParaRPr lang="en-US" sz="2800" dirty="0"/>
          </a:p>
          <a:p>
            <a:r>
              <a:rPr lang="fr-FR" sz="2800" dirty="0"/>
              <a:t>+ </a:t>
            </a:r>
            <a:r>
              <a:rPr lang="fr-FR" sz="2800" dirty="0" err="1"/>
              <a:t>Ngành</a:t>
            </a:r>
            <a:r>
              <a:rPr lang="fr-FR" sz="2800" dirty="0"/>
              <a:t> </a:t>
            </a:r>
            <a:r>
              <a:rPr lang="fr-FR" sz="2800" dirty="0" err="1"/>
              <a:t>luật</a:t>
            </a:r>
            <a:endParaRPr lang="en-US" sz="2800" dirty="0"/>
          </a:p>
          <a:p>
            <a:r>
              <a:rPr lang="fr-FR" sz="2800" dirty="0"/>
              <a:t>+ </a:t>
            </a:r>
            <a:r>
              <a:rPr lang="fr-FR" sz="2800" dirty="0" err="1"/>
              <a:t>Chế</a:t>
            </a:r>
            <a:r>
              <a:rPr lang="fr-FR" sz="2800" dirty="0"/>
              <a:t> </a:t>
            </a:r>
            <a:r>
              <a:rPr lang="fr-FR" sz="2800" dirty="0" err="1"/>
              <a:t>định</a:t>
            </a:r>
            <a:r>
              <a:rPr lang="fr-FR" sz="2800" dirty="0"/>
              <a:t> </a:t>
            </a:r>
            <a:r>
              <a:rPr lang="fr-FR" sz="2800" dirty="0" err="1"/>
              <a:t>pháp</a:t>
            </a:r>
            <a:r>
              <a:rPr lang="fr-FR" sz="2800" dirty="0"/>
              <a:t> </a:t>
            </a:r>
            <a:r>
              <a:rPr lang="fr-FR" sz="2800" dirty="0" err="1"/>
              <a:t>luật</a:t>
            </a:r>
            <a:endParaRPr lang="en-US" sz="2800" dirty="0"/>
          </a:p>
          <a:p>
            <a:r>
              <a:rPr lang="fr-FR" sz="2800" dirty="0"/>
              <a:t>+ </a:t>
            </a:r>
            <a:r>
              <a:rPr lang="fr-FR" sz="2800" dirty="0" err="1"/>
              <a:t>Quy</a:t>
            </a:r>
            <a:r>
              <a:rPr lang="fr-FR" sz="2800" dirty="0"/>
              <a:t> </a:t>
            </a:r>
            <a:r>
              <a:rPr lang="fr-FR" sz="2800" dirty="0" err="1"/>
              <a:t>phạm</a:t>
            </a:r>
            <a:r>
              <a:rPr lang="fr-FR" sz="2800" dirty="0"/>
              <a:t> </a:t>
            </a:r>
            <a:r>
              <a:rPr lang="fr-FR" sz="2800" dirty="0" err="1"/>
              <a:t>pháp</a:t>
            </a:r>
            <a:r>
              <a:rPr lang="fr-FR" sz="2800" dirty="0"/>
              <a:t> </a:t>
            </a:r>
            <a:r>
              <a:rPr lang="fr-FR" sz="2800" dirty="0" err="1"/>
              <a:t>luật</a:t>
            </a:r>
            <a:r>
              <a:rPr lang="fr-FR" sz="2800" dirty="0"/>
              <a:t>.</a:t>
            </a:r>
            <a:endParaRPr lang="en-US" sz="2800" dirty="0"/>
          </a:p>
          <a:p>
            <a:r>
              <a:rPr lang="fr-FR" sz="2800" dirty="0"/>
              <a:t>2/ </a:t>
            </a:r>
            <a:r>
              <a:rPr lang="fr-FR" sz="2800" dirty="0" err="1"/>
              <a:t>Hình</a:t>
            </a:r>
            <a:r>
              <a:rPr lang="fr-FR" sz="2800" dirty="0"/>
              <a:t> </a:t>
            </a:r>
            <a:r>
              <a:rPr lang="fr-FR" sz="2800" dirty="0" err="1"/>
              <a:t>thức</a:t>
            </a:r>
            <a:r>
              <a:rPr lang="fr-FR" sz="2800" dirty="0"/>
              <a:t> </a:t>
            </a:r>
            <a:r>
              <a:rPr lang="fr-FR" sz="2800" dirty="0" err="1"/>
              <a:t>thể</a:t>
            </a:r>
            <a:r>
              <a:rPr lang="fr-FR" sz="2800" dirty="0"/>
              <a:t> </a:t>
            </a:r>
            <a:r>
              <a:rPr lang="fr-FR" sz="2800" dirty="0" err="1"/>
              <a:t>hiện</a:t>
            </a:r>
            <a:r>
              <a:rPr lang="fr-FR" sz="2800" dirty="0"/>
              <a:t> </a:t>
            </a:r>
            <a:r>
              <a:rPr lang="fr-FR" sz="2800" dirty="0" err="1"/>
              <a:t>bên</a:t>
            </a:r>
            <a:r>
              <a:rPr lang="fr-FR" sz="2800" dirty="0"/>
              <a:t> </a:t>
            </a:r>
            <a:r>
              <a:rPr lang="fr-FR" sz="2800" dirty="0" err="1"/>
              <a:t>ngoài</a:t>
            </a:r>
            <a:r>
              <a:rPr lang="fr-FR" sz="2800" dirty="0"/>
              <a:t> </a:t>
            </a:r>
            <a:r>
              <a:rPr lang="fr-FR" sz="2800" dirty="0" err="1"/>
              <a:t>của</a:t>
            </a:r>
            <a:r>
              <a:rPr lang="fr-FR" sz="2800" dirty="0"/>
              <a:t> </a:t>
            </a:r>
            <a:r>
              <a:rPr lang="fr-FR" sz="2800" dirty="0" err="1"/>
              <a:t>hệ</a:t>
            </a:r>
            <a:r>
              <a:rPr lang="fr-FR" sz="2800" dirty="0"/>
              <a:t> </a:t>
            </a:r>
            <a:r>
              <a:rPr lang="fr-FR" sz="2800" dirty="0" err="1"/>
              <a:t>thống</a:t>
            </a:r>
            <a:r>
              <a:rPr lang="fr-FR" sz="2800" dirty="0"/>
              <a:t> </a:t>
            </a:r>
            <a:r>
              <a:rPr lang="fr-FR" sz="2800" dirty="0" err="1"/>
              <a:t>pháp</a:t>
            </a:r>
            <a:r>
              <a:rPr lang="fr-FR" sz="2800" dirty="0"/>
              <a:t> </a:t>
            </a:r>
            <a:r>
              <a:rPr lang="fr-FR" sz="2800" dirty="0" err="1"/>
              <a:t>luật</a:t>
            </a:r>
            <a:r>
              <a:rPr lang="fr-FR" sz="2800" dirty="0"/>
              <a:t> là </a:t>
            </a:r>
            <a:r>
              <a:rPr lang="fr-FR" sz="2800" dirty="0" err="1"/>
              <a:t>các</a:t>
            </a:r>
            <a:r>
              <a:rPr lang="fr-FR" sz="2800" dirty="0"/>
              <a:t> </a:t>
            </a:r>
            <a:r>
              <a:rPr lang="fr-FR" sz="2800" dirty="0" err="1"/>
              <a:t>văn</a:t>
            </a:r>
            <a:r>
              <a:rPr lang="fr-FR" sz="2800" dirty="0"/>
              <a:t> </a:t>
            </a:r>
            <a:r>
              <a:rPr lang="fr-FR" sz="2800" dirty="0" err="1"/>
              <a:t>bản</a:t>
            </a:r>
            <a:r>
              <a:rPr lang="fr-FR" sz="2800" dirty="0"/>
              <a:t> </a:t>
            </a:r>
            <a:r>
              <a:rPr lang="fr-FR" sz="2800" dirty="0" err="1"/>
              <a:t>pháp</a:t>
            </a:r>
            <a:r>
              <a:rPr lang="fr-FR" sz="2800" dirty="0"/>
              <a:t> </a:t>
            </a:r>
            <a:r>
              <a:rPr lang="fr-FR" sz="2800" dirty="0" err="1"/>
              <a:t>luật</a:t>
            </a:r>
            <a:r>
              <a:rPr lang="fr-FR" sz="2800" dirty="0"/>
              <a:t>, </a:t>
            </a:r>
            <a:r>
              <a:rPr lang="fr-FR" sz="2800" dirty="0" err="1"/>
              <a:t>bao</a:t>
            </a:r>
            <a:r>
              <a:rPr lang="fr-FR" sz="2800" dirty="0"/>
              <a:t> </a:t>
            </a:r>
            <a:r>
              <a:rPr lang="fr-FR" sz="2800" dirty="0" err="1"/>
              <a:t>gốm</a:t>
            </a:r>
            <a:r>
              <a:rPr lang="fr-FR" sz="2800" dirty="0"/>
              <a:t>: </a:t>
            </a:r>
            <a:r>
              <a:rPr lang="fr-FR" sz="2800" dirty="0" err="1"/>
              <a:t>Hiến</a:t>
            </a:r>
            <a:r>
              <a:rPr lang="fr-FR" sz="2800" dirty="0"/>
              <a:t> </a:t>
            </a:r>
            <a:r>
              <a:rPr lang="fr-FR" sz="2800" dirty="0" err="1"/>
              <a:t>pháp</a:t>
            </a:r>
            <a:r>
              <a:rPr lang="fr-FR" sz="2800" dirty="0"/>
              <a:t>, </a:t>
            </a:r>
            <a:r>
              <a:rPr lang="fr-FR" sz="2800" dirty="0" err="1"/>
              <a:t>luật</a:t>
            </a:r>
            <a:r>
              <a:rPr lang="fr-FR" sz="2800" dirty="0"/>
              <a:t>, </a:t>
            </a:r>
            <a:r>
              <a:rPr lang="fr-FR" sz="2800" dirty="0" err="1"/>
              <a:t>bộ</a:t>
            </a:r>
            <a:r>
              <a:rPr lang="fr-FR" sz="2800" dirty="0"/>
              <a:t> </a:t>
            </a:r>
            <a:r>
              <a:rPr lang="fr-FR" sz="2800" dirty="0" err="1"/>
              <a:t>luật</a:t>
            </a:r>
            <a:r>
              <a:rPr lang="fr-FR" sz="2800" dirty="0"/>
              <a:t>, </a:t>
            </a:r>
            <a:r>
              <a:rPr lang="fr-FR" sz="2800" dirty="0" err="1"/>
              <a:t>nghị</a:t>
            </a:r>
            <a:r>
              <a:rPr lang="fr-FR" sz="2800" dirty="0"/>
              <a:t> </a:t>
            </a:r>
            <a:r>
              <a:rPr lang="fr-FR" sz="2800" dirty="0" err="1"/>
              <a:t>quyết</a:t>
            </a:r>
            <a:r>
              <a:rPr lang="fr-FR" sz="2800" dirty="0"/>
              <a:t> </a:t>
            </a:r>
            <a:r>
              <a:rPr lang="fr-FR" sz="2800" dirty="0" err="1"/>
              <a:t>của</a:t>
            </a:r>
            <a:r>
              <a:rPr lang="fr-FR" sz="2800" dirty="0"/>
              <a:t> </a:t>
            </a:r>
            <a:r>
              <a:rPr lang="fr-FR" sz="2800" dirty="0" err="1"/>
              <a:t>Quốc</a:t>
            </a:r>
            <a:r>
              <a:rPr lang="fr-FR" sz="2800" dirty="0"/>
              <a:t> </a:t>
            </a:r>
            <a:r>
              <a:rPr lang="fr-FR" sz="2800" dirty="0" err="1"/>
              <a:t>hội</a:t>
            </a:r>
            <a:r>
              <a:rPr lang="fr-FR" sz="2800" dirty="0"/>
              <a:t>,...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546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45" y="0"/>
            <a:ext cx="10086535" cy="633046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Kiến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thức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cần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ghi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nhớ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633046"/>
            <a:ext cx="11966917" cy="6035039"/>
          </a:xfrm>
        </p:spPr>
        <p:txBody>
          <a:bodyPr>
            <a:normAutofit/>
          </a:bodyPr>
          <a:lstStyle/>
          <a:p>
            <a:r>
              <a:rPr lang="fr-FR" b="1" i="1" dirty="0" smtClean="0"/>
              <a:t> </a:t>
            </a:r>
            <a:r>
              <a:rPr lang="fr-FR" b="1" i="1" dirty="0" err="1"/>
              <a:t>Hệ</a:t>
            </a:r>
            <a:r>
              <a:rPr lang="fr-FR" b="1" i="1" dirty="0"/>
              <a:t> </a:t>
            </a:r>
            <a:r>
              <a:rPr lang="fr-FR" b="1" i="1" dirty="0" err="1"/>
              <a:t>thống</a:t>
            </a:r>
            <a:r>
              <a:rPr lang="fr-FR" b="1" i="1" dirty="0"/>
              <a:t> </a:t>
            </a:r>
            <a:r>
              <a:rPr lang="fr-FR" b="1" i="1" dirty="0" err="1"/>
              <a:t>pháp</a:t>
            </a:r>
            <a:r>
              <a:rPr lang="fr-FR" b="1" i="1" dirty="0"/>
              <a:t> </a:t>
            </a:r>
            <a:r>
              <a:rPr lang="fr-FR" b="1" i="1" dirty="0" err="1"/>
              <a:t>luật</a:t>
            </a:r>
            <a:r>
              <a:rPr lang="fr-FR" b="1" i="1" dirty="0"/>
              <a:t> </a:t>
            </a:r>
            <a:r>
              <a:rPr lang="fr-FR" b="1" i="1" dirty="0" err="1"/>
              <a:t>Việt</a:t>
            </a:r>
            <a:r>
              <a:rPr lang="fr-FR" b="1" i="1" dirty="0"/>
              <a:t> Nam.</a:t>
            </a:r>
            <a:endParaRPr lang="en-US" dirty="0"/>
          </a:p>
          <a:p>
            <a:r>
              <a:rPr lang="fr-FR" sz="2400" i="1" dirty="0"/>
              <a:t>- </a:t>
            </a:r>
            <a:r>
              <a:rPr lang="fr-FR" sz="2400" i="1" dirty="0" err="1"/>
              <a:t>Hệ</a:t>
            </a:r>
            <a:r>
              <a:rPr lang="fr-FR" sz="2400" i="1" dirty="0"/>
              <a:t> </a:t>
            </a:r>
            <a:r>
              <a:rPr lang="fr-FR" sz="2400" i="1" dirty="0" err="1"/>
              <a:t>thống</a:t>
            </a:r>
            <a:r>
              <a:rPr lang="fr-FR" sz="2400" i="1" dirty="0"/>
              <a:t> </a:t>
            </a:r>
            <a:r>
              <a:rPr lang="fr-FR" sz="2400" i="1" dirty="0" err="1"/>
              <a:t>pháp</a:t>
            </a:r>
            <a:r>
              <a:rPr lang="fr-FR" sz="2400" i="1" dirty="0"/>
              <a:t> </a:t>
            </a:r>
            <a:r>
              <a:rPr lang="fr-FR" sz="2400" i="1" dirty="0" err="1"/>
              <a:t>luật</a:t>
            </a:r>
            <a:r>
              <a:rPr lang="fr-FR" sz="2400" i="1" dirty="0"/>
              <a:t> </a:t>
            </a:r>
            <a:r>
              <a:rPr lang="fr-FR" sz="2400" i="1" dirty="0" err="1"/>
              <a:t>Việt</a:t>
            </a:r>
            <a:r>
              <a:rPr lang="fr-FR" sz="2400" i="1" dirty="0"/>
              <a:t> Nam là </a:t>
            </a:r>
            <a:r>
              <a:rPr lang="fr-FR" sz="2400" i="1" dirty="0" err="1"/>
              <a:t>tổng</a:t>
            </a:r>
            <a:r>
              <a:rPr lang="fr-FR" sz="2400" i="1" dirty="0"/>
              <a:t> </a:t>
            </a:r>
            <a:r>
              <a:rPr lang="fr-FR" sz="2400" i="1" dirty="0" err="1"/>
              <a:t>thể</a:t>
            </a:r>
            <a:r>
              <a:rPr lang="fr-FR" sz="2400" i="1" dirty="0"/>
              <a:t> </a:t>
            </a:r>
            <a:r>
              <a:rPr lang="fr-FR" sz="2400" i="1" dirty="0" err="1"/>
              <a:t>các</a:t>
            </a:r>
            <a:r>
              <a:rPr lang="fr-FR" sz="2400" i="1" dirty="0"/>
              <a:t> </a:t>
            </a:r>
            <a:r>
              <a:rPr lang="fr-FR" sz="2400" i="1" dirty="0" err="1"/>
              <a:t>quy</a:t>
            </a:r>
            <a:r>
              <a:rPr lang="fr-FR" sz="2400" i="1" dirty="0"/>
              <a:t> </a:t>
            </a:r>
            <a:r>
              <a:rPr lang="fr-FR" sz="2400" i="1" dirty="0" err="1"/>
              <a:t>phạm</a:t>
            </a:r>
            <a:r>
              <a:rPr lang="fr-FR" sz="2400" i="1" dirty="0"/>
              <a:t> </a:t>
            </a:r>
            <a:r>
              <a:rPr lang="fr-FR" sz="2400" i="1" dirty="0" err="1"/>
              <a:t>pháp</a:t>
            </a:r>
            <a:r>
              <a:rPr lang="fr-FR" sz="2400" i="1" dirty="0"/>
              <a:t> </a:t>
            </a:r>
            <a:r>
              <a:rPr lang="fr-FR" sz="2400" i="1" dirty="0" err="1"/>
              <a:t>luật</a:t>
            </a:r>
            <a:r>
              <a:rPr lang="fr-FR" sz="2400" i="1" dirty="0"/>
              <a:t>, </a:t>
            </a:r>
            <a:r>
              <a:rPr lang="fr-FR" sz="2400" i="1" dirty="0" err="1"/>
              <a:t>các</a:t>
            </a:r>
            <a:r>
              <a:rPr lang="fr-FR" sz="2400" i="1" dirty="0"/>
              <a:t> </a:t>
            </a:r>
            <a:r>
              <a:rPr lang="fr-FR" sz="2400" i="1" dirty="0" err="1"/>
              <a:t>nguyên</a:t>
            </a:r>
            <a:r>
              <a:rPr lang="fr-FR" sz="2400" i="1" dirty="0"/>
              <a:t> </a:t>
            </a:r>
            <a:r>
              <a:rPr lang="fr-FR" sz="2400" i="1" dirty="0" err="1"/>
              <a:t>tắc</a:t>
            </a:r>
            <a:r>
              <a:rPr lang="fr-FR" sz="2400" i="1" dirty="0"/>
              <a:t>, </a:t>
            </a:r>
            <a:r>
              <a:rPr lang="fr-FR" sz="2400" i="1" dirty="0" err="1"/>
              <a:t>định</a:t>
            </a:r>
            <a:r>
              <a:rPr lang="fr-FR" sz="2400" i="1" dirty="0"/>
              <a:t> </a:t>
            </a:r>
            <a:r>
              <a:rPr lang="fr-FR" sz="2400" i="1" dirty="0" err="1"/>
              <a:t>hướng</a:t>
            </a:r>
            <a:r>
              <a:rPr lang="fr-FR" sz="2400" i="1" dirty="0"/>
              <a:t> </a:t>
            </a:r>
            <a:r>
              <a:rPr lang="fr-FR" sz="2400" i="1" dirty="0" err="1"/>
              <a:t>pháp</a:t>
            </a:r>
            <a:r>
              <a:rPr lang="fr-FR" sz="2400" i="1" dirty="0"/>
              <a:t> </a:t>
            </a:r>
            <a:r>
              <a:rPr lang="fr-FR" sz="2400" i="1" dirty="0" err="1"/>
              <a:t>luật</a:t>
            </a:r>
            <a:r>
              <a:rPr lang="fr-FR" sz="2400" i="1" dirty="0"/>
              <a:t> </a:t>
            </a:r>
            <a:r>
              <a:rPr lang="fr-FR" sz="2400" i="1" dirty="0" err="1"/>
              <a:t>có</a:t>
            </a:r>
            <a:r>
              <a:rPr lang="fr-FR" sz="2400" i="1" dirty="0"/>
              <a:t> </a:t>
            </a:r>
            <a:r>
              <a:rPr lang="fr-FR" sz="2400" i="1" dirty="0" err="1"/>
              <a:t>mối</a:t>
            </a:r>
            <a:r>
              <a:rPr lang="fr-FR" sz="2400" i="1" dirty="0"/>
              <a:t> </a:t>
            </a:r>
            <a:r>
              <a:rPr lang="fr-FR" sz="2400" i="1" dirty="0" err="1"/>
              <a:t>liên</a:t>
            </a:r>
            <a:r>
              <a:rPr lang="fr-FR" sz="2400" i="1" dirty="0"/>
              <a:t> </a:t>
            </a:r>
            <a:r>
              <a:rPr lang="fr-FR" sz="2400" i="1" dirty="0" err="1"/>
              <a:t>hệ</a:t>
            </a:r>
            <a:r>
              <a:rPr lang="fr-FR" sz="2400" i="1" dirty="0"/>
              <a:t> </a:t>
            </a:r>
            <a:r>
              <a:rPr lang="fr-FR" sz="2400" i="1" dirty="0" err="1"/>
              <a:t>mật</a:t>
            </a:r>
            <a:r>
              <a:rPr lang="fr-FR" sz="2400" i="1" dirty="0"/>
              <a:t> </a:t>
            </a:r>
            <a:r>
              <a:rPr lang="fr-FR" sz="2400" i="1" dirty="0" err="1"/>
              <a:t>thiết</a:t>
            </a:r>
            <a:r>
              <a:rPr lang="fr-FR" sz="2400" i="1" dirty="0"/>
              <a:t> </a:t>
            </a:r>
            <a:r>
              <a:rPr lang="fr-FR" sz="2400" i="1" dirty="0" err="1"/>
              <a:t>và</a:t>
            </a:r>
            <a:r>
              <a:rPr lang="fr-FR" sz="2400" i="1" dirty="0"/>
              <a:t> </a:t>
            </a:r>
            <a:r>
              <a:rPr lang="fr-FR" sz="2400" i="1" dirty="0" err="1"/>
              <a:t>thống</a:t>
            </a:r>
            <a:r>
              <a:rPr lang="fr-FR" sz="2400" i="1" dirty="0"/>
              <a:t> </a:t>
            </a:r>
            <a:r>
              <a:rPr lang="fr-FR" sz="2400" i="1" dirty="0" err="1"/>
              <a:t>nhất</a:t>
            </a:r>
            <a:r>
              <a:rPr lang="fr-FR" sz="2400" i="1" dirty="0"/>
              <a:t> </a:t>
            </a:r>
            <a:r>
              <a:rPr lang="fr-FR" sz="2400" i="1" dirty="0" err="1"/>
              <a:t>với</a:t>
            </a:r>
            <a:r>
              <a:rPr lang="fr-FR" sz="2400" i="1" dirty="0"/>
              <a:t> </a:t>
            </a:r>
            <a:r>
              <a:rPr lang="fr-FR" sz="2400" i="1" dirty="0" err="1"/>
              <a:t>nhau</a:t>
            </a:r>
            <a:r>
              <a:rPr lang="fr-FR" sz="2400" i="1" dirty="0"/>
              <a:t>, </a:t>
            </a:r>
            <a:r>
              <a:rPr lang="fr-FR" sz="2400" i="1" dirty="0" err="1"/>
              <a:t>được</a:t>
            </a:r>
            <a:r>
              <a:rPr lang="fr-FR" sz="2400" i="1" dirty="0"/>
              <a:t> </a:t>
            </a:r>
            <a:r>
              <a:rPr lang="fr-FR" sz="2400" i="1" dirty="0" err="1"/>
              <a:t>sắp</a:t>
            </a:r>
            <a:r>
              <a:rPr lang="fr-FR" sz="2400" i="1" dirty="0"/>
              <a:t> </a:t>
            </a:r>
            <a:r>
              <a:rPr lang="fr-FR" sz="2400" i="1" dirty="0" err="1"/>
              <a:t>xếp</a:t>
            </a:r>
            <a:r>
              <a:rPr lang="fr-FR" sz="2400" i="1" dirty="0"/>
              <a:t> </a:t>
            </a:r>
            <a:r>
              <a:rPr lang="fr-FR" sz="2400" i="1" dirty="0" err="1"/>
              <a:t>thành</a:t>
            </a:r>
            <a:r>
              <a:rPr lang="fr-FR" sz="2400" i="1" dirty="0"/>
              <a:t> </a:t>
            </a:r>
            <a:r>
              <a:rPr lang="fr-FR" sz="2400" i="1" dirty="0" err="1"/>
              <a:t>các</a:t>
            </a:r>
            <a:r>
              <a:rPr lang="fr-FR" sz="2400" i="1" dirty="0"/>
              <a:t> </a:t>
            </a:r>
            <a:r>
              <a:rPr lang="fr-FR" sz="2400" i="1" dirty="0" err="1"/>
              <a:t>ngành</a:t>
            </a:r>
            <a:r>
              <a:rPr lang="fr-FR" sz="2400" i="1" dirty="0"/>
              <a:t> </a:t>
            </a:r>
            <a:r>
              <a:rPr lang="fr-FR" sz="2400" i="1" dirty="0" err="1"/>
              <a:t>luật</a:t>
            </a:r>
            <a:r>
              <a:rPr lang="fr-FR" sz="2400" i="1" dirty="0"/>
              <a:t>, </a:t>
            </a:r>
            <a:r>
              <a:rPr lang="fr-FR" sz="2400" i="1" dirty="0" err="1"/>
              <a:t>các</a:t>
            </a:r>
            <a:r>
              <a:rPr lang="fr-FR" sz="2400" i="1" dirty="0"/>
              <a:t> </a:t>
            </a:r>
            <a:r>
              <a:rPr lang="fr-FR" sz="2400" i="1" dirty="0" err="1"/>
              <a:t>chế</a:t>
            </a:r>
            <a:r>
              <a:rPr lang="fr-FR" sz="2400" i="1" dirty="0"/>
              <a:t> </a:t>
            </a:r>
            <a:r>
              <a:rPr lang="fr-FR" sz="2400" i="1" dirty="0" err="1"/>
              <a:t>định</a:t>
            </a:r>
            <a:r>
              <a:rPr lang="fr-FR" sz="2400" i="1" dirty="0"/>
              <a:t> </a:t>
            </a:r>
            <a:r>
              <a:rPr lang="fr-FR" sz="2400" i="1" dirty="0" err="1"/>
              <a:t>pháp</a:t>
            </a:r>
            <a:r>
              <a:rPr lang="fr-FR" sz="2400" i="1" dirty="0"/>
              <a:t> </a:t>
            </a:r>
            <a:r>
              <a:rPr lang="fr-FR" sz="2400" i="1" dirty="0" err="1"/>
              <a:t>luật</a:t>
            </a:r>
            <a:r>
              <a:rPr lang="fr-FR" sz="2400" i="1" dirty="0"/>
              <a:t> </a:t>
            </a:r>
            <a:r>
              <a:rPr lang="fr-FR" sz="2400" i="1" dirty="0" err="1"/>
              <a:t>và</a:t>
            </a:r>
            <a:r>
              <a:rPr lang="fr-FR" sz="2400" i="1" dirty="0"/>
              <a:t> </a:t>
            </a:r>
            <a:r>
              <a:rPr lang="fr-FR" sz="2400" i="1" dirty="0" err="1"/>
              <a:t>được</a:t>
            </a:r>
            <a:r>
              <a:rPr lang="fr-FR" sz="2400" i="1" dirty="0"/>
              <a:t> </a:t>
            </a:r>
            <a:r>
              <a:rPr lang="fr-FR" sz="2400" i="1" dirty="0" err="1"/>
              <a:t>thể</a:t>
            </a:r>
            <a:r>
              <a:rPr lang="fr-FR" sz="2400" i="1" dirty="0"/>
              <a:t> </a:t>
            </a:r>
            <a:r>
              <a:rPr lang="fr-FR" sz="2400" i="1" dirty="0" err="1"/>
              <a:t>hiện</a:t>
            </a:r>
            <a:r>
              <a:rPr lang="fr-FR" sz="2400" i="1" dirty="0"/>
              <a:t> </a:t>
            </a:r>
            <a:r>
              <a:rPr lang="fr-FR" sz="2400" i="1" dirty="0" err="1"/>
              <a:t>trong</a:t>
            </a:r>
            <a:r>
              <a:rPr lang="fr-FR" sz="2400" i="1" dirty="0"/>
              <a:t> </a:t>
            </a:r>
            <a:r>
              <a:rPr lang="fr-FR" sz="2400" i="1" dirty="0" err="1"/>
              <a:t>các</a:t>
            </a:r>
            <a:r>
              <a:rPr lang="fr-FR" sz="2400" i="1" dirty="0"/>
              <a:t> </a:t>
            </a:r>
            <a:r>
              <a:rPr lang="fr-FR" sz="2400" i="1" dirty="0" err="1"/>
              <a:t>văn</a:t>
            </a:r>
            <a:r>
              <a:rPr lang="fr-FR" sz="2400" i="1" dirty="0"/>
              <a:t> </a:t>
            </a:r>
            <a:r>
              <a:rPr lang="fr-FR" sz="2400" i="1" dirty="0" err="1"/>
              <a:t>bản</a:t>
            </a:r>
            <a:r>
              <a:rPr lang="fr-FR" sz="2400" i="1" dirty="0"/>
              <a:t> do </a:t>
            </a:r>
            <a:r>
              <a:rPr lang="fr-FR" sz="2400" i="1" dirty="0" err="1"/>
              <a:t>cơ</a:t>
            </a:r>
            <a:r>
              <a:rPr lang="fr-FR" sz="2400" i="1" dirty="0"/>
              <a:t> </a:t>
            </a:r>
            <a:r>
              <a:rPr lang="fr-FR" sz="2400" i="1" dirty="0" err="1"/>
              <a:t>quan</a:t>
            </a:r>
            <a:r>
              <a:rPr lang="fr-FR" sz="2400" i="1" dirty="0"/>
              <a:t> </a:t>
            </a:r>
            <a:r>
              <a:rPr lang="fr-FR" sz="2400" i="1" dirty="0" err="1"/>
              <a:t>nhà</a:t>
            </a:r>
            <a:r>
              <a:rPr lang="fr-FR" sz="2400" i="1" dirty="0"/>
              <a:t> </a:t>
            </a:r>
            <a:r>
              <a:rPr lang="fr-FR" sz="2400" i="1" dirty="0" err="1"/>
              <a:t>nước</a:t>
            </a:r>
            <a:r>
              <a:rPr lang="fr-FR" sz="2400" i="1" dirty="0"/>
              <a:t> </a:t>
            </a:r>
            <a:r>
              <a:rPr lang="fr-FR" sz="2400" i="1" dirty="0" err="1"/>
              <a:t>có</a:t>
            </a:r>
            <a:r>
              <a:rPr lang="fr-FR" sz="2400" i="1" dirty="0"/>
              <a:t> </a:t>
            </a:r>
            <a:r>
              <a:rPr lang="fr-FR" sz="2400" i="1" dirty="0" err="1"/>
              <a:t>thẩm</a:t>
            </a:r>
            <a:r>
              <a:rPr lang="fr-FR" sz="2400" i="1" dirty="0"/>
              <a:t> </a:t>
            </a:r>
            <a:r>
              <a:rPr lang="fr-FR" sz="2400" i="1" dirty="0" err="1"/>
              <a:t>quyển</a:t>
            </a:r>
            <a:r>
              <a:rPr lang="fr-FR" sz="2400" i="1" dirty="0"/>
              <a:t> ban </a:t>
            </a:r>
            <a:r>
              <a:rPr lang="fr-FR" sz="2400" i="1" dirty="0" err="1"/>
              <a:t>hành</a:t>
            </a:r>
            <a:r>
              <a:rPr lang="fr-FR" sz="2400" i="1" dirty="0"/>
              <a:t> </a:t>
            </a:r>
            <a:r>
              <a:rPr lang="fr-FR" sz="2400" i="1" dirty="0" err="1"/>
              <a:t>theo</a:t>
            </a:r>
            <a:r>
              <a:rPr lang="fr-FR" sz="2400" i="1" dirty="0"/>
              <a:t> </a:t>
            </a:r>
            <a:r>
              <a:rPr lang="fr-FR" sz="2400" i="1" dirty="0" err="1"/>
              <a:t>những</a:t>
            </a:r>
            <a:r>
              <a:rPr lang="fr-FR" sz="2400" i="1" dirty="0"/>
              <a:t> </a:t>
            </a:r>
            <a:r>
              <a:rPr lang="fr-FR" sz="2400" i="1" dirty="0" err="1"/>
              <a:t>hình</a:t>
            </a:r>
            <a:r>
              <a:rPr lang="fr-FR" sz="2400" i="1" dirty="0"/>
              <a:t> </a:t>
            </a:r>
            <a:r>
              <a:rPr lang="fr-FR" sz="2400" i="1" dirty="0" err="1"/>
              <a:t>thức</a:t>
            </a:r>
            <a:r>
              <a:rPr lang="fr-FR" sz="2400" i="1" dirty="0"/>
              <a:t>, </a:t>
            </a:r>
            <a:r>
              <a:rPr lang="fr-FR" sz="2400" i="1" dirty="0" err="1"/>
              <a:t>thủ</a:t>
            </a:r>
            <a:r>
              <a:rPr lang="fr-FR" sz="2400" i="1" dirty="0"/>
              <a:t> </a:t>
            </a:r>
            <a:r>
              <a:rPr lang="fr-FR" sz="2400" i="1" dirty="0" err="1"/>
              <a:t>tục</a:t>
            </a:r>
            <a:r>
              <a:rPr lang="fr-FR" sz="2400" i="1" dirty="0"/>
              <a:t> </a:t>
            </a:r>
            <a:r>
              <a:rPr lang="fr-FR" sz="2400" i="1" dirty="0" err="1"/>
              <a:t>nhất</a:t>
            </a:r>
            <a:r>
              <a:rPr lang="fr-FR" sz="2400" i="1" dirty="0"/>
              <a:t> </a:t>
            </a:r>
            <a:r>
              <a:rPr lang="fr-FR" sz="2400" i="1" dirty="0" err="1"/>
              <a:t>định</a:t>
            </a:r>
            <a:r>
              <a:rPr lang="fr-FR" sz="2400" i="1" dirty="0"/>
              <a:t> </a:t>
            </a:r>
            <a:r>
              <a:rPr lang="fr-FR" sz="2400" i="1" dirty="0" err="1"/>
              <a:t>để</a:t>
            </a:r>
            <a:r>
              <a:rPr lang="fr-FR" sz="2400" i="1" dirty="0"/>
              <a:t> </a:t>
            </a:r>
            <a:r>
              <a:rPr lang="fr-FR" sz="2400" i="1" dirty="0" err="1"/>
              <a:t>điếu</a:t>
            </a:r>
            <a:r>
              <a:rPr lang="fr-FR" sz="2400" i="1" dirty="0"/>
              <a:t> </a:t>
            </a:r>
            <a:r>
              <a:rPr lang="fr-FR" sz="2400" i="1" dirty="0" err="1"/>
              <a:t>chỉnh</a:t>
            </a:r>
            <a:r>
              <a:rPr lang="fr-FR" sz="2400" i="1" dirty="0"/>
              <a:t> </a:t>
            </a:r>
            <a:r>
              <a:rPr lang="fr-FR" sz="2400" i="1" dirty="0" err="1"/>
              <a:t>các</a:t>
            </a:r>
            <a:r>
              <a:rPr lang="fr-FR" sz="2400" i="1" dirty="0"/>
              <a:t> </a:t>
            </a:r>
            <a:r>
              <a:rPr lang="fr-FR" sz="2400" i="1" dirty="0" err="1"/>
              <a:t>quan</a:t>
            </a:r>
            <a:r>
              <a:rPr lang="fr-FR" sz="2400" i="1" dirty="0"/>
              <a:t> </a:t>
            </a:r>
            <a:r>
              <a:rPr lang="fr-FR" sz="2400" i="1" dirty="0" err="1"/>
              <a:t>hệ</a:t>
            </a:r>
            <a:r>
              <a:rPr lang="fr-FR" sz="2400" i="1" dirty="0"/>
              <a:t> </a:t>
            </a:r>
            <a:r>
              <a:rPr lang="fr-FR" sz="2400" i="1" dirty="0" err="1"/>
              <a:t>xã</a:t>
            </a:r>
            <a:r>
              <a:rPr lang="fr-FR" sz="2400" i="1" dirty="0"/>
              <a:t> </a:t>
            </a:r>
            <a:r>
              <a:rPr lang="fr-FR" sz="2400" i="1" dirty="0" err="1"/>
              <a:t>hội</a:t>
            </a:r>
            <a:r>
              <a:rPr lang="fr-FR" sz="2400" i="1" dirty="0"/>
              <a:t> </a:t>
            </a:r>
            <a:r>
              <a:rPr lang="fr-FR" sz="2400" i="1" dirty="0" err="1"/>
              <a:t>phát</a:t>
            </a:r>
            <a:r>
              <a:rPr lang="fr-FR" sz="2400" i="1" dirty="0"/>
              <a:t> </a:t>
            </a:r>
            <a:r>
              <a:rPr lang="fr-FR" sz="2400" i="1" dirty="0" err="1"/>
              <a:t>sinh</a:t>
            </a:r>
            <a:r>
              <a:rPr lang="fr-FR" sz="2400" i="1" dirty="0"/>
              <a:t> </a:t>
            </a:r>
            <a:r>
              <a:rPr lang="fr-FR" sz="2400" i="1" dirty="0" err="1"/>
              <a:t>trên</a:t>
            </a:r>
            <a:r>
              <a:rPr lang="fr-FR" sz="2400" i="1" dirty="0"/>
              <a:t> </a:t>
            </a:r>
            <a:r>
              <a:rPr lang="fr-FR" sz="2400" i="1" dirty="0" err="1"/>
              <a:t>lãnh</a:t>
            </a:r>
            <a:r>
              <a:rPr lang="fr-FR" sz="2400" i="1" dirty="0"/>
              <a:t> </a:t>
            </a:r>
            <a:r>
              <a:rPr lang="fr-FR" sz="2400" i="1" dirty="0" err="1"/>
              <a:t>thổ</a:t>
            </a:r>
            <a:r>
              <a:rPr lang="fr-FR" sz="2400" i="1" dirty="0"/>
              <a:t> </a:t>
            </a:r>
            <a:r>
              <a:rPr lang="fr-FR" sz="2400" i="1" dirty="0" err="1"/>
              <a:t>Việt</a:t>
            </a:r>
            <a:r>
              <a:rPr lang="fr-FR" sz="2400" i="1" dirty="0"/>
              <a:t> Nam.</a:t>
            </a:r>
            <a:endParaRPr lang="en-US" sz="2400" dirty="0"/>
          </a:p>
          <a:p>
            <a:r>
              <a:rPr lang="fr-FR" sz="2400" i="1" dirty="0"/>
              <a:t>- </a:t>
            </a:r>
            <a:r>
              <a:rPr lang="fr-FR" sz="2400" i="1" dirty="0" err="1"/>
              <a:t>Cấu</a:t>
            </a:r>
            <a:r>
              <a:rPr lang="fr-FR" sz="2400" i="1" dirty="0"/>
              <a:t> </a:t>
            </a:r>
            <a:r>
              <a:rPr lang="fr-FR" sz="2400" i="1" dirty="0" err="1"/>
              <a:t>trúc</a:t>
            </a:r>
            <a:r>
              <a:rPr lang="fr-FR" sz="2400" i="1" dirty="0"/>
              <a:t>: </a:t>
            </a:r>
            <a:r>
              <a:rPr lang="fr-FR" sz="2400" i="1" dirty="0" err="1"/>
              <a:t>hệ</a:t>
            </a:r>
            <a:r>
              <a:rPr lang="fr-FR" sz="2400" i="1" dirty="0"/>
              <a:t> </a:t>
            </a:r>
            <a:r>
              <a:rPr lang="fr-FR" sz="2400" i="1" dirty="0" err="1"/>
              <a:t>thống</a:t>
            </a:r>
            <a:r>
              <a:rPr lang="fr-FR" sz="2400" i="1" dirty="0"/>
              <a:t> </a:t>
            </a:r>
            <a:r>
              <a:rPr lang="fr-FR" sz="2400" i="1" dirty="0" err="1"/>
              <a:t>pháp</a:t>
            </a:r>
            <a:r>
              <a:rPr lang="fr-FR" sz="2400" i="1" dirty="0"/>
              <a:t> </a:t>
            </a:r>
            <a:r>
              <a:rPr lang="fr-FR" sz="2400" i="1" dirty="0" err="1"/>
              <a:t>luật</a:t>
            </a:r>
            <a:r>
              <a:rPr lang="fr-FR" sz="2400" i="1" dirty="0"/>
              <a:t> </a:t>
            </a:r>
            <a:r>
              <a:rPr lang="fr-FR" sz="2400" i="1" dirty="0" err="1"/>
              <a:t>Việt</a:t>
            </a:r>
            <a:r>
              <a:rPr lang="fr-FR" sz="2400" i="1" dirty="0"/>
              <a:t> Nam </a:t>
            </a:r>
            <a:r>
              <a:rPr lang="fr-FR" sz="2400" i="1" dirty="0" err="1"/>
              <a:t>gồm</a:t>
            </a:r>
            <a:r>
              <a:rPr lang="fr-FR" sz="2400" i="1" dirty="0"/>
              <a:t>: </a:t>
            </a:r>
            <a:r>
              <a:rPr lang="fr-FR" sz="2400" i="1" dirty="0" err="1"/>
              <a:t>ngành</a:t>
            </a:r>
            <a:r>
              <a:rPr lang="fr-FR" sz="2400" i="1" dirty="0"/>
              <a:t> </a:t>
            </a:r>
            <a:r>
              <a:rPr lang="fr-FR" sz="2400" i="1" dirty="0" err="1"/>
              <a:t>luật</a:t>
            </a:r>
            <a:r>
              <a:rPr lang="fr-FR" sz="2400" i="1" dirty="0"/>
              <a:t>; </a:t>
            </a:r>
            <a:r>
              <a:rPr lang="fr-FR" sz="2400" i="1" dirty="0" err="1"/>
              <a:t>chế</a:t>
            </a:r>
            <a:r>
              <a:rPr lang="fr-FR" sz="2400" i="1" dirty="0"/>
              <a:t> </a:t>
            </a:r>
            <a:r>
              <a:rPr lang="fr-FR" sz="2400" i="1" dirty="0" err="1"/>
              <a:t>định</a:t>
            </a:r>
            <a:r>
              <a:rPr lang="fr-FR" sz="2400" i="1" dirty="0"/>
              <a:t> </a:t>
            </a:r>
            <a:r>
              <a:rPr lang="fr-FR" sz="2400" i="1" dirty="0" err="1"/>
              <a:t>pháp</a:t>
            </a:r>
            <a:r>
              <a:rPr lang="fr-FR" sz="2400" i="1" dirty="0"/>
              <a:t> </a:t>
            </a:r>
            <a:r>
              <a:rPr lang="fr-FR" sz="2400" i="1" dirty="0" err="1"/>
              <a:t>luật</a:t>
            </a:r>
            <a:r>
              <a:rPr lang="fr-FR" sz="2400" i="1" dirty="0"/>
              <a:t>; </a:t>
            </a:r>
            <a:r>
              <a:rPr lang="fr-FR" sz="2400" i="1" dirty="0" err="1"/>
              <a:t>quy</a:t>
            </a:r>
            <a:r>
              <a:rPr lang="fr-FR" sz="2400" i="1" dirty="0"/>
              <a:t> </a:t>
            </a:r>
            <a:r>
              <a:rPr lang="fr-FR" sz="2400" i="1" dirty="0" err="1"/>
              <a:t>phạm</a:t>
            </a:r>
            <a:r>
              <a:rPr lang="fr-FR" sz="2400" i="1" dirty="0"/>
              <a:t> </a:t>
            </a:r>
            <a:r>
              <a:rPr lang="fr-FR" sz="2400" i="1" dirty="0" err="1"/>
              <a:t>pháp</a:t>
            </a:r>
            <a:r>
              <a:rPr lang="fr-FR" sz="2400" i="1" dirty="0"/>
              <a:t> </a:t>
            </a:r>
            <a:r>
              <a:rPr lang="fr-FR" sz="2400" i="1" dirty="0" err="1"/>
              <a:t>luật</a:t>
            </a:r>
            <a:r>
              <a:rPr lang="fr-FR" sz="2400" i="1" dirty="0"/>
              <a:t>.</a:t>
            </a:r>
            <a:endParaRPr lang="en-US" sz="2400" dirty="0"/>
          </a:p>
          <a:p>
            <a:r>
              <a:rPr lang="fr-FR" sz="2400" i="1" dirty="0"/>
              <a:t>+  </a:t>
            </a:r>
            <a:r>
              <a:rPr lang="fr-FR" sz="2400" i="1" dirty="0" err="1"/>
              <a:t>Quy</a:t>
            </a:r>
            <a:r>
              <a:rPr lang="fr-FR" sz="2400" i="1" dirty="0"/>
              <a:t> </a:t>
            </a:r>
            <a:r>
              <a:rPr lang="fr-FR" sz="2400" i="1" dirty="0" err="1"/>
              <a:t>phạm</a:t>
            </a:r>
            <a:r>
              <a:rPr lang="fr-FR" sz="2400" i="1" dirty="0"/>
              <a:t> </a:t>
            </a:r>
            <a:r>
              <a:rPr lang="fr-FR" sz="2400" i="1" dirty="0" err="1"/>
              <a:t>pháp</a:t>
            </a:r>
            <a:r>
              <a:rPr lang="fr-FR" sz="2400" i="1" dirty="0"/>
              <a:t> </a:t>
            </a:r>
            <a:r>
              <a:rPr lang="fr-FR" sz="2400" i="1" dirty="0" err="1"/>
              <a:t>luật</a:t>
            </a:r>
            <a:r>
              <a:rPr lang="fr-FR" sz="2400" i="1" dirty="0"/>
              <a:t>:  là </a:t>
            </a:r>
            <a:r>
              <a:rPr lang="fr-FR" sz="2400" i="1" dirty="0" err="1"/>
              <a:t>quy</a:t>
            </a:r>
            <a:r>
              <a:rPr lang="fr-FR" sz="2400" i="1" dirty="0"/>
              <a:t> </a:t>
            </a:r>
            <a:r>
              <a:rPr lang="fr-FR" sz="2400" i="1" dirty="0" err="1"/>
              <a:t>tắc</a:t>
            </a:r>
            <a:r>
              <a:rPr lang="fr-FR" sz="2400" i="1" dirty="0"/>
              <a:t> </a:t>
            </a:r>
            <a:r>
              <a:rPr lang="fr-FR" sz="2400" i="1" dirty="0" err="1"/>
              <a:t>xử</a:t>
            </a:r>
            <a:r>
              <a:rPr lang="fr-FR" sz="2400" i="1" dirty="0"/>
              <a:t> </a:t>
            </a:r>
            <a:r>
              <a:rPr lang="fr-FR" sz="2400" i="1" dirty="0" err="1"/>
              <a:t>sự</a:t>
            </a:r>
            <a:r>
              <a:rPr lang="fr-FR" sz="2400" i="1" dirty="0"/>
              <a:t> </a:t>
            </a:r>
            <a:r>
              <a:rPr lang="fr-FR" sz="2400" i="1" dirty="0" err="1"/>
              <a:t>chung</a:t>
            </a:r>
            <a:r>
              <a:rPr lang="fr-FR" sz="2400" i="1" dirty="0"/>
              <a:t> do </a:t>
            </a:r>
            <a:r>
              <a:rPr lang="fr-FR" sz="2400" i="1" dirty="0" err="1"/>
              <a:t>Nhà</a:t>
            </a:r>
            <a:r>
              <a:rPr lang="fr-FR" sz="2400" i="1" dirty="0"/>
              <a:t> </a:t>
            </a:r>
            <a:r>
              <a:rPr lang="fr-FR" sz="2400" i="1" dirty="0" err="1"/>
              <a:t>nước</a:t>
            </a:r>
            <a:r>
              <a:rPr lang="fr-FR" sz="2400" i="1" dirty="0"/>
              <a:t> ban </a:t>
            </a:r>
            <a:r>
              <a:rPr lang="fr-FR" sz="2400" i="1" dirty="0" err="1"/>
              <a:t>hành</a:t>
            </a:r>
            <a:r>
              <a:rPr lang="fr-FR" sz="2400" i="1" dirty="0"/>
              <a:t> </a:t>
            </a:r>
            <a:r>
              <a:rPr lang="fr-FR" sz="2400" i="1" dirty="0" err="1"/>
              <a:t>và</a:t>
            </a:r>
            <a:r>
              <a:rPr lang="fr-FR" sz="2400" i="1" dirty="0"/>
              <a:t> </a:t>
            </a:r>
            <a:r>
              <a:rPr lang="fr-FR" sz="2400" i="1" dirty="0" err="1"/>
              <a:t>bảo</a:t>
            </a:r>
            <a:r>
              <a:rPr lang="fr-FR" sz="2400" i="1" dirty="0"/>
              <a:t> </a:t>
            </a:r>
            <a:r>
              <a:rPr lang="fr-FR" sz="2400" i="1" dirty="0" err="1"/>
              <a:t>đảm</a:t>
            </a:r>
            <a:r>
              <a:rPr lang="fr-FR" sz="2400" i="1" dirty="0"/>
              <a:t> </a:t>
            </a:r>
            <a:r>
              <a:rPr lang="fr-FR" sz="2400" i="1" dirty="0" err="1"/>
              <a:t>thực</a:t>
            </a:r>
            <a:r>
              <a:rPr lang="fr-FR" sz="2400" i="1" dirty="0"/>
              <a:t> </a:t>
            </a:r>
            <a:r>
              <a:rPr lang="fr-FR" sz="2400" i="1" dirty="0" err="1"/>
              <a:t>hiện</a:t>
            </a:r>
            <a:r>
              <a:rPr lang="fr-FR" sz="2400" i="1" dirty="0"/>
              <a:t>.</a:t>
            </a:r>
            <a:endParaRPr lang="en-US" sz="2400" dirty="0"/>
          </a:p>
          <a:p>
            <a:r>
              <a:rPr lang="fr-FR" sz="2400" i="1" dirty="0"/>
              <a:t>+ </a:t>
            </a:r>
            <a:r>
              <a:rPr lang="fr-FR" sz="2400" i="1" dirty="0" err="1"/>
              <a:t>Chế</a:t>
            </a:r>
            <a:r>
              <a:rPr lang="fr-FR" sz="2400" i="1" dirty="0"/>
              <a:t> </a:t>
            </a:r>
            <a:r>
              <a:rPr lang="fr-FR" sz="2400" i="1" dirty="0" err="1"/>
              <a:t>định</a:t>
            </a:r>
            <a:r>
              <a:rPr lang="fr-FR" sz="2400" i="1" dirty="0"/>
              <a:t> </a:t>
            </a:r>
            <a:r>
              <a:rPr lang="fr-FR" sz="2400" i="1" dirty="0" err="1"/>
              <a:t>pháp</a:t>
            </a:r>
            <a:r>
              <a:rPr lang="fr-FR" sz="2400" i="1" dirty="0"/>
              <a:t> </a:t>
            </a:r>
            <a:r>
              <a:rPr lang="fr-FR" sz="2400" i="1" dirty="0" err="1"/>
              <a:t>luật</a:t>
            </a:r>
            <a:r>
              <a:rPr lang="fr-FR" sz="2400" i="1" dirty="0"/>
              <a:t> là </a:t>
            </a:r>
            <a:r>
              <a:rPr lang="fr-FR" sz="2400" i="1" dirty="0" err="1"/>
              <a:t>nhóm</a:t>
            </a:r>
            <a:r>
              <a:rPr lang="fr-FR" sz="2400" i="1" dirty="0"/>
              <a:t> </a:t>
            </a:r>
            <a:r>
              <a:rPr lang="fr-FR" sz="2400" i="1" dirty="0" err="1"/>
              <a:t>các</a:t>
            </a:r>
            <a:r>
              <a:rPr lang="fr-FR" sz="2400" i="1" dirty="0"/>
              <a:t> </a:t>
            </a:r>
            <a:r>
              <a:rPr lang="fr-FR" sz="2400" i="1" dirty="0" err="1"/>
              <a:t>quy</a:t>
            </a:r>
            <a:r>
              <a:rPr lang="fr-FR" sz="2400" i="1" dirty="0"/>
              <a:t> </a:t>
            </a:r>
            <a:r>
              <a:rPr lang="fr-FR" sz="2400" i="1" dirty="0" err="1"/>
              <a:t>phạm</a:t>
            </a:r>
            <a:r>
              <a:rPr lang="fr-FR" sz="2400" i="1" dirty="0"/>
              <a:t> </a:t>
            </a:r>
            <a:r>
              <a:rPr lang="fr-FR" sz="2400" i="1" dirty="0" err="1"/>
              <a:t>pháp</a:t>
            </a:r>
            <a:r>
              <a:rPr lang="fr-FR" sz="2400" i="1" dirty="0"/>
              <a:t> </a:t>
            </a:r>
            <a:r>
              <a:rPr lang="fr-FR" sz="2400" i="1" dirty="0" err="1"/>
              <a:t>luật</a:t>
            </a:r>
            <a:r>
              <a:rPr lang="fr-FR" sz="2400" i="1" dirty="0"/>
              <a:t> </a:t>
            </a:r>
            <a:r>
              <a:rPr lang="fr-FR" sz="2400" i="1" dirty="0" err="1"/>
              <a:t>điều</a:t>
            </a:r>
            <a:r>
              <a:rPr lang="fr-FR" sz="2400" i="1" dirty="0"/>
              <a:t> </a:t>
            </a:r>
            <a:r>
              <a:rPr lang="fr-FR" sz="2400" i="1" dirty="0" err="1"/>
              <a:t>chỉnh</a:t>
            </a:r>
            <a:r>
              <a:rPr lang="fr-FR" sz="2400" i="1" dirty="0"/>
              <a:t> </a:t>
            </a:r>
            <a:r>
              <a:rPr lang="fr-FR" sz="2400" i="1" dirty="0" err="1"/>
              <a:t>một</a:t>
            </a:r>
            <a:r>
              <a:rPr lang="fr-FR" sz="2400" i="1" dirty="0"/>
              <a:t> </a:t>
            </a:r>
            <a:r>
              <a:rPr lang="fr-FR" sz="2400" i="1" dirty="0" err="1"/>
              <a:t>nhóm</a:t>
            </a:r>
            <a:r>
              <a:rPr lang="fr-FR" sz="2400" i="1" dirty="0"/>
              <a:t> </a:t>
            </a:r>
            <a:r>
              <a:rPr lang="fr-FR" sz="2400" i="1" dirty="0" err="1"/>
              <a:t>các</a:t>
            </a:r>
            <a:r>
              <a:rPr lang="fr-FR" sz="2400" i="1" dirty="0"/>
              <a:t> </a:t>
            </a:r>
            <a:r>
              <a:rPr lang="fr-FR" sz="2400" i="1" dirty="0" err="1"/>
              <a:t>quan</a:t>
            </a:r>
            <a:r>
              <a:rPr lang="fr-FR" sz="2400" i="1" dirty="0"/>
              <a:t> </a:t>
            </a:r>
            <a:r>
              <a:rPr lang="fr-FR" sz="2400" i="1" dirty="0" err="1"/>
              <a:t>hệ</a:t>
            </a:r>
            <a:r>
              <a:rPr lang="fr-FR" sz="2400" i="1" dirty="0"/>
              <a:t> </a:t>
            </a:r>
            <a:r>
              <a:rPr lang="fr-FR" sz="2400" i="1" dirty="0" err="1"/>
              <a:t>xã</a:t>
            </a:r>
            <a:r>
              <a:rPr lang="fr-FR" sz="2400" i="1" dirty="0"/>
              <a:t> </a:t>
            </a:r>
            <a:r>
              <a:rPr lang="fr-FR" sz="2400" i="1" dirty="0" err="1"/>
              <a:t>hội</a:t>
            </a:r>
            <a:r>
              <a:rPr lang="fr-FR" sz="2400" i="1" dirty="0"/>
              <a:t> </a:t>
            </a:r>
            <a:r>
              <a:rPr lang="fr-FR" sz="2400" i="1" dirty="0" err="1"/>
              <a:t>có</a:t>
            </a:r>
            <a:r>
              <a:rPr lang="fr-FR" sz="2400" i="1" dirty="0"/>
              <a:t> </a:t>
            </a:r>
            <a:r>
              <a:rPr lang="fr-FR" sz="2400" i="1" dirty="0" err="1"/>
              <a:t>đặc</a:t>
            </a:r>
            <a:r>
              <a:rPr lang="fr-FR" sz="2400" i="1" dirty="0"/>
              <a:t> </a:t>
            </a:r>
            <a:r>
              <a:rPr lang="fr-FR" sz="2400" i="1" dirty="0" err="1"/>
              <a:t>điểm</a:t>
            </a:r>
            <a:r>
              <a:rPr lang="fr-FR" sz="2400" i="1" dirty="0"/>
              <a:t> </a:t>
            </a:r>
            <a:r>
              <a:rPr lang="fr-FR" sz="2400" i="1" dirty="0" err="1"/>
              <a:t>chung</a:t>
            </a:r>
            <a:r>
              <a:rPr lang="fr-FR" sz="2400" i="1" dirty="0"/>
              <a:t> </a:t>
            </a:r>
            <a:r>
              <a:rPr lang="fr-FR" sz="2400" i="1" dirty="0" err="1"/>
              <a:t>và</a:t>
            </a:r>
            <a:r>
              <a:rPr lang="fr-FR" sz="2400" i="1" dirty="0"/>
              <a:t> </a:t>
            </a:r>
            <a:r>
              <a:rPr lang="fr-FR" sz="2400" i="1" dirty="0" err="1"/>
              <a:t>có</a:t>
            </a:r>
            <a:r>
              <a:rPr lang="fr-FR" sz="2400" i="1" dirty="0"/>
              <a:t> </a:t>
            </a:r>
            <a:r>
              <a:rPr lang="fr-FR" sz="2400" i="1" dirty="0" err="1"/>
              <a:t>mối</a:t>
            </a:r>
            <a:r>
              <a:rPr lang="fr-FR" sz="2400" i="1" dirty="0"/>
              <a:t> </a:t>
            </a:r>
            <a:r>
              <a:rPr lang="fr-FR" sz="2400" i="1" dirty="0" err="1"/>
              <a:t>liên</a:t>
            </a:r>
            <a:r>
              <a:rPr lang="fr-FR" sz="2400" i="1" dirty="0"/>
              <a:t> </a:t>
            </a:r>
            <a:r>
              <a:rPr lang="fr-FR" sz="2400" i="1" dirty="0" err="1"/>
              <a:t>hệ</a:t>
            </a:r>
            <a:r>
              <a:rPr lang="fr-FR" sz="2400" i="1" dirty="0"/>
              <a:t> </a:t>
            </a:r>
            <a:r>
              <a:rPr lang="fr-FR" sz="2400" i="1" dirty="0" err="1"/>
              <a:t>mật</a:t>
            </a:r>
            <a:r>
              <a:rPr lang="fr-FR" sz="2400" i="1" dirty="0"/>
              <a:t> </a:t>
            </a:r>
            <a:r>
              <a:rPr lang="fr-FR" sz="2400" i="1" dirty="0" err="1"/>
              <a:t>thiết</a:t>
            </a:r>
            <a:r>
              <a:rPr lang="fr-FR" sz="2400" i="1" dirty="0"/>
              <a:t> </a:t>
            </a:r>
            <a:r>
              <a:rPr lang="fr-FR" sz="2400" i="1" dirty="0" err="1"/>
              <a:t>với</a:t>
            </a:r>
            <a:r>
              <a:rPr lang="fr-FR" sz="2400" i="1" dirty="0"/>
              <a:t> </a:t>
            </a:r>
            <a:r>
              <a:rPr lang="fr-FR" sz="2400" i="1" dirty="0" err="1"/>
              <a:t>nhau</a:t>
            </a:r>
            <a:r>
              <a:rPr lang="fr-FR" sz="2400" i="1" dirty="0"/>
              <a:t>.</a:t>
            </a:r>
            <a:endParaRPr lang="en-US" sz="2400" dirty="0"/>
          </a:p>
          <a:p>
            <a:r>
              <a:rPr lang="fr-FR" sz="2400" i="1" dirty="0"/>
              <a:t>+ </a:t>
            </a:r>
            <a:r>
              <a:rPr lang="fr-FR" sz="2400" i="1" dirty="0" err="1"/>
              <a:t>Ngành</a:t>
            </a:r>
            <a:r>
              <a:rPr lang="fr-FR" sz="2400" i="1" dirty="0"/>
              <a:t> </a:t>
            </a:r>
            <a:r>
              <a:rPr lang="fr-FR" sz="2400" i="1" dirty="0" err="1"/>
              <a:t>luật</a:t>
            </a:r>
            <a:r>
              <a:rPr lang="fr-FR" sz="2400" i="1" dirty="0"/>
              <a:t> là </a:t>
            </a:r>
            <a:r>
              <a:rPr lang="fr-FR" sz="2400" i="1" dirty="0" err="1"/>
              <a:t>tổng</a:t>
            </a:r>
            <a:r>
              <a:rPr lang="fr-FR" sz="2400" i="1" dirty="0"/>
              <a:t> </a:t>
            </a:r>
            <a:r>
              <a:rPr lang="fr-FR" sz="2400" i="1" dirty="0" err="1"/>
              <a:t>hợp</a:t>
            </a:r>
            <a:r>
              <a:rPr lang="fr-FR" sz="2400" i="1" dirty="0"/>
              <a:t> </a:t>
            </a:r>
            <a:r>
              <a:rPr lang="fr-FR" sz="2400" i="1" dirty="0" err="1"/>
              <a:t>các</a:t>
            </a:r>
            <a:r>
              <a:rPr lang="fr-FR" sz="2400" i="1" dirty="0"/>
              <a:t> </a:t>
            </a:r>
            <a:r>
              <a:rPr lang="fr-FR" sz="2400" i="1" dirty="0" err="1"/>
              <a:t>quy</a:t>
            </a:r>
            <a:r>
              <a:rPr lang="fr-FR" sz="2400" i="1" dirty="0"/>
              <a:t> </a:t>
            </a:r>
            <a:r>
              <a:rPr lang="fr-FR" sz="2400" i="1" dirty="0" err="1"/>
              <a:t>phạm</a:t>
            </a:r>
            <a:r>
              <a:rPr lang="fr-FR" sz="2400" i="1" dirty="0"/>
              <a:t> </a:t>
            </a:r>
            <a:r>
              <a:rPr lang="fr-FR" sz="2400" i="1" dirty="0" err="1"/>
              <a:t>pháp</a:t>
            </a:r>
            <a:r>
              <a:rPr lang="fr-FR" sz="2400" i="1" dirty="0"/>
              <a:t> </a:t>
            </a:r>
            <a:r>
              <a:rPr lang="fr-FR" sz="2400" i="1" dirty="0" err="1"/>
              <a:t>luật</a:t>
            </a:r>
            <a:r>
              <a:rPr lang="fr-FR" sz="2400" i="1" dirty="0"/>
              <a:t> </a:t>
            </a:r>
            <a:r>
              <a:rPr lang="fr-FR" sz="2400" i="1" dirty="0" err="1"/>
              <a:t>điếu</a:t>
            </a:r>
            <a:r>
              <a:rPr lang="fr-FR" sz="2400" i="1" dirty="0"/>
              <a:t> </a:t>
            </a:r>
            <a:r>
              <a:rPr lang="fr-FR" sz="2400" i="1" dirty="0" err="1"/>
              <a:t>chinh</a:t>
            </a:r>
            <a:r>
              <a:rPr lang="fr-FR" sz="2400" i="1" dirty="0"/>
              <a:t> </a:t>
            </a:r>
            <a:r>
              <a:rPr lang="fr-FR" sz="2400" i="1" dirty="0" err="1"/>
              <a:t>một</a:t>
            </a:r>
            <a:r>
              <a:rPr lang="fr-FR" sz="2400" i="1" dirty="0"/>
              <a:t> </a:t>
            </a:r>
            <a:r>
              <a:rPr lang="fr-FR" sz="2400" i="1" dirty="0" err="1"/>
              <a:t>loạt</a:t>
            </a:r>
            <a:r>
              <a:rPr lang="fr-FR" sz="2400" i="1" dirty="0"/>
              <a:t> </a:t>
            </a:r>
            <a:r>
              <a:rPr lang="fr-FR" sz="2400" i="1" dirty="0" err="1"/>
              <a:t>các</a:t>
            </a:r>
            <a:r>
              <a:rPr lang="fr-FR" sz="2400" i="1" dirty="0"/>
              <a:t> </a:t>
            </a:r>
            <a:r>
              <a:rPr lang="fr-FR" sz="2400" i="1" dirty="0" err="1"/>
              <a:t>quan</a:t>
            </a:r>
            <a:r>
              <a:rPr lang="fr-FR" sz="2400" i="1" dirty="0"/>
              <a:t> </a:t>
            </a:r>
            <a:r>
              <a:rPr lang="fr-FR" sz="2400" i="1" dirty="0" err="1"/>
              <a:t>hệ</a:t>
            </a:r>
            <a:r>
              <a:rPr lang="fr-FR" sz="2400" i="1" dirty="0"/>
              <a:t> </a:t>
            </a:r>
            <a:r>
              <a:rPr lang="fr-FR" sz="2400" i="1" dirty="0" err="1"/>
              <a:t>xã</a:t>
            </a:r>
            <a:r>
              <a:rPr lang="fr-FR" sz="2400" i="1" dirty="0"/>
              <a:t> </a:t>
            </a:r>
            <a:r>
              <a:rPr lang="fr-FR" sz="2400" i="1" dirty="0" err="1"/>
              <a:t>hội</a:t>
            </a:r>
            <a:r>
              <a:rPr lang="fr-FR" sz="2400" i="1" dirty="0"/>
              <a:t> </a:t>
            </a:r>
            <a:r>
              <a:rPr lang="fr-FR" sz="2400" i="1" dirty="0" err="1"/>
              <a:t>có</a:t>
            </a:r>
            <a:r>
              <a:rPr lang="fr-FR" sz="2400" i="1" dirty="0"/>
              <a:t> </a:t>
            </a:r>
            <a:r>
              <a:rPr lang="fr-FR" sz="2400" i="1" dirty="0" err="1"/>
              <a:t>cùng</a:t>
            </a:r>
            <a:r>
              <a:rPr lang="fr-FR" sz="2400" i="1" dirty="0"/>
              <a:t> </a:t>
            </a:r>
            <a:r>
              <a:rPr lang="fr-FR" sz="2400" i="1" dirty="0" err="1"/>
              <a:t>tính</a:t>
            </a:r>
            <a:r>
              <a:rPr lang="fr-FR" sz="2400" i="1" dirty="0"/>
              <a:t> </a:t>
            </a:r>
            <a:r>
              <a:rPr lang="fr-FR" sz="2400" i="1" dirty="0" err="1"/>
              <a:t>chất</a:t>
            </a:r>
            <a:r>
              <a:rPr lang="fr-FR" sz="2400" i="1" dirty="0"/>
              <a:t>, </a:t>
            </a:r>
            <a:r>
              <a:rPr lang="fr-FR" sz="2400" i="1" dirty="0" err="1"/>
              <a:t>nội</a:t>
            </a:r>
            <a:r>
              <a:rPr lang="fr-FR" sz="2400" i="1" dirty="0"/>
              <a:t> </a:t>
            </a:r>
            <a:r>
              <a:rPr lang="fr-FR" sz="2400" i="1" dirty="0" err="1"/>
              <a:t>dung</a:t>
            </a:r>
            <a:r>
              <a:rPr lang="fr-FR" sz="2400" i="1" dirty="0"/>
              <a:t> </a:t>
            </a:r>
            <a:r>
              <a:rPr lang="fr-FR" sz="2400" i="1" dirty="0" err="1"/>
              <a:t>thuộc</a:t>
            </a:r>
            <a:r>
              <a:rPr lang="fr-FR" sz="2400" i="1" dirty="0"/>
              <a:t> </a:t>
            </a:r>
            <a:r>
              <a:rPr lang="fr-FR" sz="2400" i="1" dirty="0" err="1"/>
              <a:t>một</a:t>
            </a:r>
            <a:r>
              <a:rPr lang="fr-FR" sz="2400" i="1" dirty="0"/>
              <a:t> </a:t>
            </a:r>
            <a:r>
              <a:rPr lang="fr-FR" sz="2400" i="1" dirty="0" err="1"/>
              <a:t>lĩnh</a:t>
            </a:r>
            <a:r>
              <a:rPr lang="fr-FR" sz="2400" i="1" dirty="0"/>
              <a:t> </a:t>
            </a:r>
            <a:r>
              <a:rPr lang="fr-FR" sz="2400" i="1" dirty="0" err="1"/>
              <a:t>vực</a:t>
            </a:r>
            <a:r>
              <a:rPr lang="fr-FR" sz="2400" i="1" dirty="0"/>
              <a:t> </a:t>
            </a:r>
            <a:r>
              <a:rPr lang="fr-FR" sz="2400" i="1" dirty="0" err="1"/>
              <a:t>nhất</a:t>
            </a:r>
            <a:r>
              <a:rPr lang="fr-FR" sz="2400" i="1" dirty="0"/>
              <a:t> </a:t>
            </a:r>
            <a:r>
              <a:rPr lang="fr-FR" sz="2400" i="1" dirty="0" err="1"/>
              <a:t>định</a:t>
            </a:r>
            <a:r>
              <a:rPr lang="fr-FR" sz="2400" i="1" dirty="0"/>
              <a:t> </a:t>
            </a:r>
            <a:r>
              <a:rPr lang="fr-FR" sz="2400" i="1" dirty="0" err="1"/>
              <a:t>của</a:t>
            </a:r>
            <a:r>
              <a:rPr lang="fr-FR" sz="2400" i="1" dirty="0"/>
              <a:t> </a:t>
            </a:r>
            <a:r>
              <a:rPr lang="fr-FR" sz="2400" i="1" dirty="0" err="1"/>
              <a:t>đời</a:t>
            </a:r>
            <a:r>
              <a:rPr lang="fr-FR" sz="2400" i="1" dirty="0"/>
              <a:t> </a:t>
            </a:r>
            <a:r>
              <a:rPr lang="fr-FR" sz="2400" i="1" dirty="0" err="1"/>
              <a:t>sống</a:t>
            </a:r>
            <a:r>
              <a:rPr lang="fr-FR" sz="2400" i="1" dirty="0"/>
              <a:t> </a:t>
            </a:r>
            <a:r>
              <a:rPr lang="fr-FR" sz="2400" i="1" dirty="0" err="1"/>
              <a:t>xã</a:t>
            </a:r>
            <a:r>
              <a:rPr lang="fr-FR" sz="2400" i="1" dirty="0"/>
              <a:t> </a:t>
            </a:r>
            <a:r>
              <a:rPr lang="fr-FR" sz="2400" i="1" dirty="0" err="1"/>
              <a:t>hội</a:t>
            </a:r>
            <a:r>
              <a:rPr lang="fr-FR" sz="2400" i="1" dirty="0"/>
              <a:t>.</a:t>
            </a:r>
            <a:endParaRPr lang="en-US" sz="2400" dirty="0"/>
          </a:p>
          <a:p>
            <a:r>
              <a:rPr lang="fr-FR" sz="2400" i="1" dirty="0"/>
              <a:t>-  </a:t>
            </a:r>
            <a:r>
              <a:rPr lang="fr-FR" sz="2400" i="1" dirty="0" err="1"/>
              <a:t>Về</a:t>
            </a:r>
            <a:r>
              <a:rPr lang="fr-FR" sz="2400" i="1" dirty="0"/>
              <a:t> </a:t>
            </a:r>
            <a:r>
              <a:rPr lang="fr-FR" sz="2400" i="1" dirty="0" err="1"/>
              <a:t>hình</a:t>
            </a:r>
            <a:r>
              <a:rPr lang="fr-FR" sz="2400" i="1" dirty="0"/>
              <a:t> </a:t>
            </a:r>
            <a:r>
              <a:rPr lang="fr-FR" sz="2400" i="1" dirty="0" err="1"/>
              <a:t>thức</a:t>
            </a:r>
            <a:r>
              <a:rPr lang="fr-FR" sz="2400" i="1" dirty="0"/>
              <a:t>: </a:t>
            </a:r>
            <a:r>
              <a:rPr lang="fr-FR" sz="2400" i="1" dirty="0" err="1"/>
              <a:t>hệ</a:t>
            </a:r>
            <a:r>
              <a:rPr lang="fr-FR" sz="2400" i="1" dirty="0"/>
              <a:t> </a:t>
            </a:r>
            <a:r>
              <a:rPr lang="fr-FR" sz="2400" i="1" dirty="0" err="1"/>
              <a:t>thống</a:t>
            </a:r>
            <a:r>
              <a:rPr lang="fr-FR" sz="2400" i="1" dirty="0"/>
              <a:t> </a:t>
            </a:r>
            <a:r>
              <a:rPr lang="fr-FR" sz="2400" i="1" dirty="0" err="1"/>
              <a:t>pháp</a:t>
            </a:r>
            <a:r>
              <a:rPr lang="fr-FR" sz="2400" i="1" dirty="0"/>
              <a:t> </a:t>
            </a:r>
            <a:r>
              <a:rPr lang="fr-FR" sz="2400" i="1" dirty="0" err="1"/>
              <a:t>luật</a:t>
            </a:r>
            <a:r>
              <a:rPr lang="fr-FR" sz="2400" i="1" dirty="0"/>
              <a:t> </a:t>
            </a:r>
            <a:r>
              <a:rPr lang="fr-FR" sz="2400" i="1" dirty="0" err="1"/>
              <a:t>được</a:t>
            </a:r>
            <a:r>
              <a:rPr lang="fr-FR" sz="2400" i="1" dirty="0"/>
              <a:t> </a:t>
            </a:r>
            <a:r>
              <a:rPr lang="fr-FR" sz="2400" i="1" dirty="0" err="1"/>
              <a:t>thể</a:t>
            </a:r>
            <a:r>
              <a:rPr lang="fr-FR" sz="2400" i="1" dirty="0"/>
              <a:t> </a:t>
            </a:r>
            <a:r>
              <a:rPr lang="fr-FR" sz="2400" i="1" dirty="0" err="1"/>
              <a:t>hiện</a:t>
            </a:r>
            <a:r>
              <a:rPr lang="fr-FR" sz="2400" i="1" dirty="0"/>
              <a:t> qua </a:t>
            </a:r>
            <a:r>
              <a:rPr lang="fr-FR" sz="2400" i="1" dirty="0" err="1"/>
              <a:t>các</a:t>
            </a:r>
            <a:r>
              <a:rPr lang="fr-FR" sz="2400" i="1" dirty="0"/>
              <a:t> </a:t>
            </a:r>
            <a:r>
              <a:rPr lang="fr-FR" sz="2400" i="1" dirty="0" err="1"/>
              <a:t>văn</a:t>
            </a:r>
            <a:r>
              <a:rPr lang="fr-FR" sz="2400" i="1" dirty="0"/>
              <a:t> </a:t>
            </a:r>
            <a:r>
              <a:rPr lang="fr-FR" sz="2400" i="1" dirty="0" err="1"/>
              <a:t>bản</a:t>
            </a:r>
            <a:r>
              <a:rPr lang="fr-FR" sz="2400" i="1" dirty="0"/>
              <a:t> </a:t>
            </a:r>
            <a:r>
              <a:rPr lang="fr-FR" sz="2400" i="1" dirty="0" err="1"/>
              <a:t>quy</a:t>
            </a:r>
            <a:r>
              <a:rPr lang="fr-FR" sz="2400" i="1" dirty="0"/>
              <a:t> </a:t>
            </a:r>
            <a:r>
              <a:rPr lang="fr-FR" sz="2400" i="1" dirty="0" err="1"/>
              <a:t>phạm</a:t>
            </a:r>
            <a:r>
              <a:rPr lang="fr-FR" sz="2400" i="1" dirty="0"/>
              <a:t> </a:t>
            </a:r>
            <a:r>
              <a:rPr lang="fr-FR" sz="2400" i="1" dirty="0" err="1"/>
              <a:t>pháp</a:t>
            </a:r>
            <a:r>
              <a:rPr lang="fr-FR" sz="2400" i="1" dirty="0"/>
              <a:t> </a:t>
            </a:r>
            <a:r>
              <a:rPr lang="fr-FR" sz="2400" i="1" dirty="0" err="1"/>
              <a:t>luật</a:t>
            </a:r>
            <a:r>
              <a:rPr lang="fr-FR" sz="2400" i="1" dirty="0"/>
              <a:t>.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4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03" y="0"/>
            <a:ext cx="10044332" cy="1139483"/>
          </a:xfrm>
        </p:spPr>
        <p:txBody>
          <a:bodyPr>
            <a:normAutofit/>
          </a:bodyPr>
          <a:lstStyle/>
          <a:p>
            <a:r>
              <a:rPr lang="fr-FR" sz="3600" b="1" dirty="0" err="1"/>
              <a:t>Hoạt</a:t>
            </a:r>
            <a:r>
              <a:rPr lang="fr-FR" sz="3600" b="1" dirty="0"/>
              <a:t> </a:t>
            </a:r>
            <a:r>
              <a:rPr lang="fr-FR" sz="3600" b="1" dirty="0" err="1"/>
              <a:t>động</a:t>
            </a:r>
            <a:r>
              <a:rPr lang="fr-FR" sz="3600" b="1" dirty="0"/>
              <a:t> 2: TÌM HIỂU VĂN BẢN PHÁP LUẬT VIỆT NAM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723" y="970671"/>
            <a:ext cx="11418278" cy="5359791"/>
          </a:xfrm>
        </p:spPr>
        <p:txBody>
          <a:bodyPr>
            <a:normAutofit fontScale="92500"/>
          </a:bodyPr>
          <a:lstStyle/>
          <a:p>
            <a:r>
              <a:rPr lang="en-US" sz="3200" b="1" dirty="0" err="1" smtClean="0"/>
              <a:t>A.Văn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bản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phạm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pháp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luật</a:t>
            </a:r>
            <a:endParaRPr lang="en-US" sz="3200" b="1" dirty="0" smtClean="0"/>
          </a:p>
          <a:p>
            <a:r>
              <a:rPr lang="en-US" sz="3200" b="1" dirty="0" err="1" smtClean="0"/>
              <a:t>Thảo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luận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nhóm</a:t>
            </a:r>
            <a:r>
              <a:rPr lang="en-US" dirty="0" smtClean="0"/>
              <a:t>: + </a:t>
            </a:r>
            <a:r>
              <a:rPr lang="en-US" sz="2400" b="1" i="1" dirty="0" err="1" smtClean="0"/>
              <a:t>lớp</a:t>
            </a:r>
            <a:r>
              <a:rPr lang="en-US" sz="2400" b="1" i="1" dirty="0" smtClean="0"/>
              <a:t> chia </a:t>
            </a:r>
            <a:r>
              <a:rPr lang="en-US" sz="2400" b="1" i="1" dirty="0" err="1" smtClean="0"/>
              <a:t>thành</a:t>
            </a:r>
            <a:r>
              <a:rPr lang="en-US" sz="2400" b="1" i="1" dirty="0" smtClean="0"/>
              <a:t> 3 </a:t>
            </a:r>
            <a:r>
              <a:rPr lang="en-US" sz="2400" b="1" i="1" dirty="0" err="1" smtClean="0"/>
              <a:t>nhóm</a:t>
            </a:r>
            <a:endParaRPr lang="en-US" sz="2400" b="1" i="1" dirty="0"/>
          </a:p>
          <a:p>
            <a:r>
              <a:rPr lang="en-US" sz="2400" b="1" i="1" dirty="0" smtClean="0"/>
              <a:t>+ </a:t>
            </a:r>
            <a:r>
              <a:rPr lang="en-US" sz="2400" b="1" i="1" dirty="0" err="1" smtClean="0"/>
              <a:t>Các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nhóm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quan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sát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sơ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đồ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Hệ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thống</a:t>
            </a:r>
            <a:r>
              <a:rPr lang="en-US" sz="2400" b="1" i="1" dirty="0" smtClean="0"/>
              <a:t> PL </a:t>
            </a:r>
            <a:r>
              <a:rPr lang="en-US" sz="2400" b="1" i="1" dirty="0" err="1" smtClean="0"/>
              <a:t>Việt</a:t>
            </a:r>
            <a:r>
              <a:rPr lang="en-US" sz="2400" b="1" i="1" dirty="0" smtClean="0"/>
              <a:t> Nam </a:t>
            </a:r>
            <a:r>
              <a:rPr lang="en-US" sz="2400" b="1" i="1" dirty="0" err="1" smtClean="0"/>
              <a:t>và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đọc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thông</a:t>
            </a:r>
            <a:r>
              <a:rPr lang="en-US" sz="2400" b="1" i="1" dirty="0" smtClean="0"/>
              <a:t> tin </a:t>
            </a:r>
            <a:r>
              <a:rPr lang="en-US" sz="2400" b="1" i="1" dirty="0" err="1" smtClean="0"/>
              <a:t>tr</a:t>
            </a:r>
            <a:r>
              <a:rPr lang="en-US" sz="2400" b="1" i="1" dirty="0" smtClean="0"/>
              <a:t> 78, </a:t>
            </a:r>
            <a:r>
              <a:rPr lang="en-US" sz="2400" b="1" i="1" dirty="0" err="1" smtClean="0"/>
              <a:t>trả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lời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câu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hỏi</a:t>
            </a:r>
            <a:endParaRPr lang="en-US" sz="2400" b="1" i="1" dirty="0" smtClean="0"/>
          </a:p>
          <a:p>
            <a:endParaRPr lang="fr-FR" dirty="0" smtClean="0"/>
          </a:p>
          <a:p>
            <a:r>
              <a:rPr lang="fr-FR" sz="2600" dirty="0" smtClean="0"/>
              <a:t>1</a:t>
            </a:r>
            <a:r>
              <a:rPr lang="fr-FR" sz="2600" dirty="0"/>
              <a:t>/ </a:t>
            </a:r>
            <a:r>
              <a:rPr lang="fr-FR" sz="2600" dirty="0" err="1"/>
              <a:t>Kể</a:t>
            </a:r>
            <a:r>
              <a:rPr lang="fr-FR" sz="2600" dirty="0"/>
              <a:t> </a:t>
            </a:r>
            <a:r>
              <a:rPr lang="fr-FR" sz="2600" dirty="0" err="1"/>
              <a:t>tên</a:t>
            </a:r>
            <a:r>
              <a:rPr lang="fr-FR" sz="2600" dirty="0"/>
              <a:t> </a:t>
            </a:r>
            <a:r>
              <a:rPr lang="fr-FR" sz="2600" dirty="0" err="1"/>
              <a:t>các</a:t>
            </a:r>
            <a:r>
              <a:rPr lang="fr-FR" sz="2600" dirty="0"/>
              <a:t> </a:t>
            </a:r>
            <a:r>
              <a:rPr lang="fr-FR" sz="2600" dirty="0" err="1"/>
              <a:t>văn</a:t>
            </a:r>
            <a:r>
              <a:rPr lang="fr-FR" sz="2600" dirty="0"/>
              <a:t> </a:t>
            </a:r>
            <a:r>
              <a:rPr lang="fr-FR" sz="2600" dirty="0" err="1"/>
              <a:t>bản</a:t>
            </a:r>
            <a:r>
              <a:rPr lang="fr-FR" sz="2600" dirty="0"/>
              <a:t> </a:t>
            </a:r>
            <a:r>
              <a:rPr lang="fr-FR" sz="2600" dirty="0" err="1"/>
              <a:t>quy</a:t>
            </a:r>
            <a:r>
              <a:rPr lang="fr-FR" sz="2600" dirty="0"/>
              <a:t> </a:t>
            </a:r>
            <a:r>
              <a:rPr lang="fr-FR" sz="2600" dirty="0" err="1"/>
              <a:t>phạm</a:t>
            </a:r>
            <a:r>
              <a:rPr lang="fr-FR" sz="2600" dirty="0"/>
              <a:t> </a:t>
            </a:r>
            <a:r>
              <a:rPr lang="fr-FR" sz="2600" dirty="0" err="1"/>
              <a:t>pháp</a:t>
            </a:r>
            <a:r>
              <a:rPr lang="fr-FR" sz="2600" dirty="0"/>
              <a:t> </a:t>
            </a:r>
            <a:r>
              <a:rPr lang="fr-FR" sz="2600" dirty="0" err="1"/>
              <a:t>luật</a:t>
            </a:r>
            <a:r>
              <a:rPr lang="fr-FR" sz="2600" dirty="0"/>
              <a:t> </a:t>
            </a:r>
            <a:r>
              <a:rPr lang="fr-FR" sz="2600" dirty="0" err="1"/>
              <a:t>và</a:t>
            </a:r>
            <a:r>
              <a:rPr lang="fr-FR" sz="2600" dirty="0"/>
              <a:t> </a:t>
            </a:r>
            <a:r>
              <a:rPr lang="fr-FR" sz="2600" dirty="0" err="1"/>
              <a:t>cơ</a:t>
            </a:r>
            <a:r>
              <a:rPr lang="fr-FR" sz="2600" dirty="0"/>
              <a:t> </a:t>
            </a:r>
            <a:r>
              <a:rPr lang="fr-FR" sz="2600" dirty="0" err="1"/>
              <a:t>quan</a:t>
            </a:r>
            <a:r>
              <a:rPr lang="fr-FR" sz="2600" dirty="0"/>
              <a:t> </a:t>
            </a:r>
            <a:r>
              <a:rPr lang="fr-FR" sz="2600" dirty="0" err="1"/>
              <a:t>có</a:t>
            </a:r>
            <a:r>
              <a:rPr lang="fr-FR" sz="2600" dirty="0"/>
              <a:t> </a:t>
            </a:r>
            <a:r>
              <a:rPr lang="fr-FR" sz="2600" dirty="0" err="1"/>
              <a:t>thẩm</a:t>
            </a:r>
            <a:r>
              <a:rPr lang="fr-FR" sz="2600" dirty="0"/>
              <a:t> </a:t>
            </a:r>
            <a:r>
              <a:rPr lang="fr-FR" sz="2600" dirty="0" err="1"/>
              <a:t>quyển</a:t>
            </a:r>
            <a:r>
              <a:rPr lang="fr-FR" sz="2600" dirty="0"/>
              <a:t> ban </a:t>
            </a:r>
            <a:r>
              <a:rPr lang="fr-FR" sz="2600" dirty="0" err="1"/>
              <a:t>hành</a:t>
            </a:r>
            <a:r>
              <a:rPr lang="fr-FR" sz="2600" dirty="0"/>
              <a:t> </a:t>
            </a:r>
            <a:r>
              <a:rPr lang="fr-FR" sz="2600" dirty="0" err="1"/>
              <a:t>văn</a:t>
            </a:r>
            <a:r>
              <a:rPr lang="fr-FR" sz="2600" dirty="0"/>
              <a:t> </a:t>
            </a:r>
            <a:r>
              <a:rPr lang="fr-FR" sz="2600" dirty="0" err="1"/>
              <a:t>bản</a:t>
            </a:r>
            <a:r>
              <a:rPr lang="fr-FR" sz="2600" dirty="0"/>
              <a:t> </a:t>
            </a:r>
            <a:r>
              <a:rPr lang="fr-FR" sz="2600" dirty="0" err="1"/>
              <a:t>đó</a:t>
            </a:r>
            <a:r>
              <a:rPr lang="fr-FR" sz="2600" dirty="0" smtClean="0"/>
              <a:t>.?</a:t>
            </a:r>
            <a:endParaRPr lang="en-US" sz="2600" dirty="0"/>
          </a:p>
          <a:p>
            <a:r>
              <a:rPr lang="fr-FR" sz="2600" dirty="0"/>
              <a:t>2/ </a:t>
            </a:r>
            <a:r>
              <a:rPr lang="fr-FR" sz="2600" dirty="0" err="1"/>
              <a:t>Nêu</a:t>
            </a:r>
            <a:r>
              <a:rPr lang="fr-FR" sz="2600" dirty="0"/>
              <a:t> </a:t>
            </a:r>
            <a:r>
              <a:rPr lang="fr-FR" sz="2600" dirty="0" err="1"/>
              <a:t>các</a:t>
            </a:r>
            <a:r>
              <a:rPr lang="fr-FR" sz="2600" dirty="0"/>
              <a:t> </a:t>
            </a:r>
            <a:r>
              <a:rPr lang="fr-FR" sz="2600" dirty="0" err="1"/>
              <a:t>đặc</a:t>
            </a:r>
            <a:r>
              <a:rPr lang="fr-FR" sz="2600" dirty="0"/>
              <a:t> </a:t>
            </a:r>
            <a:r>
              <a:rPr lang="fr-FR" sz="2600" dirty="0" err="1"/>
              <a:t>điểm</a:t>
            </a:r>
            <a:r>
              <a:rPr lang="fr-FR" sz="2600" dirty="0"/>
              <a:t> </a:t>
            </a:r>
            <a:r>
              <a:rPr lang="fr-FR" sz="2600" dirty="0" err="1"/>
              <a:t>của</a:t>
            </a:r>
            <a:r>
              <a:rPr lang="fr-FR" sz="2600" dirty="0"/>
              <a:t> </a:t>
            </a:r>
            <a:r>
              <a:rPr lang="fr-FR" sz="2600" dirty="0" err="1"/>
              <a:t>văn</a:t>
            </a:r>
            <a:r>
              <a:rPr lang="fr-FR" sz="2600" dirty="0"/>
              <a:t> </a:t>
            </a:r>
            <a:r>
              <a:rPr lang="fr-FR" sz="2600" dirty="0" err="1"/>
              <a:t>bản</a:t>
            </a:r>
            <a:r>
              <a:rPr lang="fr-FR" sz="2600" dirty="0"/>
              <a:t> </a:t>
            </a:r>
            <a:r>
              <a:rPr lang="fr-FR" sz="2600" dirty="0" err="1"/>
              <a:t>quy</a:t>
            </a:r>
            <a:r>
              <a:rPr lang="fr-FR" sz="2600" dirty="0"/>
              <a:t> </a:t>
            </a:r>
            <a:r>
              <a:rPr lang="fr-FR" sz="2600" dirty="0" err="1"/>
              <a:t>phạm</a:t>
            </a:r>
            <a:r>
              <a:rPr lang="fr-FR" sz="2600" dirty="0"/>
              <a:t> </a:t>
            </a:r>
            <a:r>
              <a:rPr lang="fr-FR" sz="2600" dirty="0" err="1"/>
              <a:t>pháp</a:t>
            </a:r>
            <a:r>
              <a:rPr lang="fr-FR" sz="2600" dirty="0"/>
              <a:t> </a:t>
            </a:r>
            <a:r>
              <a:rPr lang="fr-FR" sz="2600" dirty="0" err="1"/>
              <a:t>luật</a:t>
            </a:r>
            <a:r>
              <a:rPr lang="fr-FR" sz="2600" dirty="0"/>
              <a:t> </a:t>
            </a:r>
            <a:r>
              <a:rPr lang="fr-FR" sz="2600" dirty="0" err="1"/>
              <a:t>vế</a:t>
            </a:r>
            <a:r>
              <a:rPr lang="fr-FR" sz="2600" dirty="0"/>
              <a:t> </a:t>
            </a:r>
            <a:r>
              <a:rPr lang="fr-FR" sz="2600" dirty="0" err="1"/>
              <a:t>thẩm</a:t>
            </a:r>
            <a:r>
              <a:rPr lang="fr-FR" sz="2600" dirty="0"/>
              <a:t> </a:t>
            </a:r>
            <a:r>
              <a:rPr lang="fr-FR" sz="2600" dirty="0" err="1"/>
              <a:t>quyến</a:t>
            </a:r>
            <a:r>
              <a:rPr lang="fr-FR" sz="2600" dirty="0"/>
              <a:t> ban </a:t>
            </a:r>
            <a:r>
              <a:rPr lang="fr-FR" sz="2600" dirty="0" err="1"/>
              <a:t>hành</a:t>
            </a:r>
            <a:r>
              <a:rPr lang="fr-FR" sz="2600" dirty="0"/>
              <a:t>, </a:t>
            </a:r>
            <a:r>
              <a:rPr lang="fr-FR" sz="2600" dirty="0" err="1"/>
              <a:t>nội</a:t>
            </a:r>
            <a:r>
              <a:rPr lang="fr-FR" sz="2600" dirty="0"/>
              <a:t> </a:t>
            </a:r>
            <a:r>
              <a:rPr lang="fr-FR" sz="2600" dirty="0" err="1"/>
              <a:t>dung</a:t>
            </a:r>
            <a:r>
              <a:rPr lang="fr-FR" sz="2600" dirty="0"/>
              <a:t>, </a:t>
            </a:r>
            <a:r>
              <a:rPr lang="fr-FR" sz="2600" dirty="0" err="1"/>
              <a:t>hình</a:t>
            </a:r>
            <a:r>
              <a:rPr lang="fr-FR" sz="2600" dirty="0"/>
              <a:t> </a:t>
            </a:r>
            <a:r>
              <a:rPr lang="fr-FR" sz="2600" dirty="0" err="1"/>
              <a:t>thức</a:t>
            </a:r>
            <a:r>
              <a:rPr lang="fr-FR" sz="2600" dirty="0"/>
              <a:t> </a:t>
            </a:r>
            <a:r>
              <a:rPr lang="fr-FR" sz="2600" dirty="0" err="1"/>
              <a:t>của</a:t>
            </a:r>
            <a:r>
              <a:rPr lang="fr-FR" sz="2600" dirty="0"/>
              <a:t> </a:t>
            </a:r>
            <a:r>
              <a:rPr lang="fr-FR" sz="2600" dirty="0" err="1"/>
              <a:t>văn</a:t>
            </a:r>
            <a:r>
              <a:rPr lang="fr-FR" sz="2600" dirty="0"/>
              <a:t> </a:t>
            </a:r>
            <a:r>
              <a:rPr lang="fr-FR" sz="2600" dirty="0" err="1"/>
              <a:t>bản</a:t>
            </a:r>
            <a:r>
              <a:rPr lang="fr-FR" sz="2600" dirty="0" smtClean="0"/>
              <a:t>.?</a:t>
            </a:r>
            <a:endParaRPr lang="en-US" sz="2600" dirty="0"/>
          </a:p>
          <a:p>
            <a:r>
              <a:rPr lang="fr-FR" sz="2600" dirty="0"/>
              <a:t>3/ </a:t>
            </a:r>
            <a:r>
              <a:rPr lang="fr-FR" sz="2600" dirty="0" err="1"/>
              <a:t>Nêu</a:t>
            </a:r>
            <a:r>
              <a:rPr lang="fr-FR" sz="2600" dirty="0"/>
              <a:t> </a:t>
            </a:r>
            <a:r>
              <a:rPr lang="fr-FR" sz="2600" dirty="0" err="1"/>
              <a:t>những</a:t>
            </a:r>
            <a:r>
              <a:rPr lang="fr-FR" sz="2600" dirty="0"/>
              <a:t> </a:t>
            </a:r>
            <a:r>
              <a:rPr lang="fr-FR" sz="2600" dirty="0" err="1"/>
              <a:t>điểm</a:t>
            </a:r>
            <a:r>
              <a:rPr lang="fr-FR" sz="2600" dirty="0"/>
              <a:t> </a:t>
            </a:r>
            <a:r>
              <a:rPr lang="fr-FR" sz="2600" dirty="0" err="1"/>
              <a:t>giống</a:t>
            </a:r>
            <a:r>
              <a:rPr lang="fr-FR" sz="2600" dirty="0"/>
              <a:t> </a:t>
            </a:r>
            <a:r>
              <a:rPr lang="fr-FR" sz="2600" dirty="0" err="1"/>
              <a:t>và</a:t>
            </a:r>
            <a:r>
              <a:rPr lang="fr-FR" sz="2600" dirty="0"/>
              <a:t> </a:t>
            </a:r>
            <a:r>
              <a:rPr lang="fr-FR" sz="2600" dirty="0" err="1"/>
              <a:t>khác</a:t>
            </a:r>
            <a:r>
              <a:rPr lang="fr-FR" sz="2600" dirty="0"/>
              <a:t> </a:t>
            </a:r>
            <a:r>
              <a:rPr lang="fr-FR" sz="2600" dirty="0" err="1"/>
              <a:t>nhau</a:t>
            </a:r>
            <a:r>
              <a:rPr lang="fr-FR" sz="2600" dirty="0"/>
              <a:t> </a:t>
            </a:r>
            <a:r>
              <a:rPr lang="fr-FR" sz="2600" dirty="0" err="1"/>
              <a:t>của</a:t>
            </a:r>
            <a:r>
              <a:rPr lang="fr-FR" sz="2600" dirty="0"/>
              <a:t> </a:t>
            </a:r>
            <a:r>
              <a:rPr lang="fr-FR" sz="2600" dirty="0" err="1"/>
              <a:t>các</a:t>
            </a:r>
            <a:r>
              <a:rPr lang="fr-FR" sz="2600" dirty="0"/>
              <a:t> </a:t>
            </a:r>
            <a:r>
              <a:rPr lang="fr-FR" sz="2600" dirty="0" err="1"/>
              <a:t>văn</a:t>
            </a:r>
            <a:r>
              <a:rPr lang="fr-FR" sz="2600" dirty="0"/>
              <a:t> </a:t>
            </a:r>
            <a:r>
              <a:rPr lang="fr-FR" sz="2600" dirty="0" err="1"/>
              <a:t>bản</a:t>
            </a:r>
            <a:r>
              <a:rPr lang="fr-FR" sz="2600" dirty="0"/>
              <a:t> </a:t>
            </a:r>
            <a:r>
              <a:rPr lang="fr-FR" sz="2600" dirty="0" err="1"/>
              <a:t>trên</a:t>
            </a:r>
            <a:r>
              <a:rPr lang="fr-FR" sz="2600" dirty="0"/>
              <a:t> </a:t>
            </a:r>
            <a:r>
              <a:rPr lang="fr-FR" sz="2600" dirty="0" err="1"/>
              <a:t>vế</a:t>
            </a:r>
            <a:r>
              <a:rPr lang="fr-FR" sz="2600" dirty="0"/>
              <a:t> </a:t>
            </a:r>
            <a:r>
              <a:rPr lang="fr-FR" sz="2600" dirty="0" err="1"/>
              <a:t>thẩm</a:t>
            </a:r>
            <a:r>
              <a:rPr lang="fr-FR" sz="2600" dirty="0"/>
              <a:t> </a:t>
            </a:r>
            <a:r>
              <a:rPr lang="fr-FR" sz="2600" dirty="0" err="1" smtClean="0"/>
              <a:t>quyền</a:t>
            </a:r>
            <a:r>
              <a:rPr lang="fr-FR" sz="2600" dirty="0" smtClean="0"/>
              <a:t> </a:t>
            </a:r>
            <a:r>
              <a:rPr lang="fr-FR" sz="2600" dirty="0"/>
              <a:t>ban </a:t>
            </a:r>
            <a:r>
              <a:rPr lang="fr-FR" sz="2600" dirty="0" err="1" smtClean="0"/>
              <a:t>hành</a:t>
            </a:r>
            <a:r>
              <a:rPr lang="fr-FR" sz="2600" dirty="0" smtClean="0"/>
              <a:t>,</a:t>
            </a:r>
            <a:endParaRPr lang="en-US" sz="2600" dirty="0"/>
          </a:p>
          <a:p>
            <a:r>
              <a:rPr lang="fr-FR" sz="2600" dirty="0" err="1"/>
              <a:t>mục</a:t>
            </a:r>
            <a:r>
              <a:rPr lang="fr-FR" sz="2600" dirty="0"/>
              <a:t> </a:t>
            </a:r>
            <a:r>
              <a:rPr lang="fr-FR" sz="2600" dirty="0" err="1"/>
              <a:t>đích</a:t>
            </a:r>
            <a:r>
              <a:rPr lang="fr-FR" sz="2600" dirty="0"/>
              <a:t> ban </a:t>
            </a:r>
            <a:r>
              <a:rPr lang="fr-FR" sz="2600" dirty="0" err="1"/>
              <a:t>hành</a:t>
            </a:r>
            <a:r>
              <a:rPr lang="fr-FR" sz="2600" dirty="0"/>
              <a:t>, </a:t>
            </a:r>
            <a:r>
              <a:rPr lang="fr-FR" sz="2600" dirty="0" err="1"/>
              <a:t>đối</a:t>
            </a:r>
            <a:r>
              <a:rPr lang="fr-FR" sz="2600" dirty="0"/>
              <a:t> </a:t>
            </a:r>
            <a:r>
              <a:rPr lang="fr-FR" sz="2600" dirty="0" err="1"/>
              <a:t>tượng</a:t>
            </a:r>
            <a:r>
              <a:rPr lang="fr-FR" sz="2600" dirty="0"/>
              <a:t> </a:t>
            </a:r>
            <a:r>
              <a:rPr lang="fr-FR" sz="2600" dirty="0" err="1"/>
              <a:t>thực</a:t>
            </a:r>
            <a:r>
              <a:rPr lang="fr-FR" sz="2600" dirty="0"/>
              <a:t> </a:t>
            </a:r>
            <a:r>
              <a:rPr lang="fr-FR" sz="2600" dirty="0" err="1"/>
              <a:t>hiện</a:t>
            </a:r>
            <a:r>
              <a:rPr lang="fr-FR" sz="2600" dirty="0"/>
              <a:t> </a:t>
            </a:r>
            <a:r>
              <a:rPr lang="fr-FR" sz="2600" dirty="0" err="1"/>
              <a:t>và</a:t>
            </a:r>
            <a:r>
              <a:rPr lang="fr-FR" sz="2600" dirty="0"/>
              <a:t> </a:t>
            </a:r>
            <a:r>
              <a:rPr lang="fr-FR" sz="2600" dirty="0" err="1"/>
              <a:t>phạm</a:t>
            </a:r>
            <a:r>
              <a:rPr lang="fr-FR" sz="2600" dirty="0"/>
              <a:t> vi </a:t>
            </a:r>
            <a:r>
              <a:rPr lang="fr-FR" sz="2600" dirty="0" err="1"/>
              <a:t>áp</a:t>
            </a:r>
            <a:r>
              <a:rPr lang="fr-FR" sz="2600" dirty="0"/>
              <a:t> </a:t>
            </a:r>
            <a:r>
              <a:rPr lang="fr-FR" sz="2600" dirty="0" err="1"/>
              <a:t>dụng</a:t>
            </a:r>
            <a:r>
              <a:rPr lang="fr-FR" sz="2600" dirty="0"/>
              <a:t> </a:t>
            </a:r>
            <a:r>
              <a:rPr lang="fr-FR" sz="2600" dirty="0" err="1"/>
              <a:t>văn</a:t>
            </a:r>
            <a:r>
              <a:rPr lang="fr-FR" sz="2600" dirty="0"/>
              <a:t> </a:t>
            </a:r>
            <a:r>
              <a:rPr lang="fr-FR" sz="2600" dirty="0" err="1"/>
              <a:t>bản</a:t>
            </a:r>
            <a:r>
              <a:rPr lang="fr-FR" sz="2600" dirty="0" smtClean="0"/>
              <a:t>.?</a:t>
            </a:r>
            <a:endParaRPr lang="en-US" sz="2600" dirty="0"/>
          </a:p>
          <a:p>
            <a:r>
              <a:rPr lang="fr-FR" sz="2600" dirty="0"/>
              <a:t>4/ </a:t>
            </a:r>
            <a:r>
              <a:rPr lang="fr-FR" sz="2600" dirty="0" err="1"/>
              <a:t>Hãy</a:t>
            </a:r>
            <a:r>
              <a:rPr lang="fr-FR" sz="2600" dirty="0"/>
              <a:t> </a:t>
            </a:r>
            <a:r>
              <a:rPr lang="fr-FR" sz="2600" dirty="0" err="1"/>
              <a:t>cho</a:t>
            </a:r>
            <a:r>
              <a:rPr lang="fr-FR" sz="2600" dirty="0"/>
              <a:t> </a:t>
            </a:r>
            <a:r>
              <a:rPr lang="fr-FR" sz="2600" dirty="0" err="1"/>
              <a:t>biết</a:t>
            </a:r>
            <a:r>
              <a:rPr lang="fr-FR" sz="2600" dirty="0"/>
              <a:t> </a:t>
            </a:r>
            <a:r>
              <a:rPr lang="fr-FR" sz="2600" dirty="0" err="1"/>
              <a:t>mối</a:t>
            </a:r>
            <a:r>
              <a:rPr lang="fr-FR" sz="2600" dirty="0"/>
              <a:t> </a:t>
            </a:r>
            <a:r>
              <a:rPr lang="fr-FR" sz="2600" dirty="0" err="1"/>
              <a:t>liên</a:t>
            </a:r>
            <a:r>
              <a:rPr lang="fr-FR" sz="2600" dirty="0"/>
              <a:t> </a:t>
            </a:r>
            <a:r>
              <a:rPr lang="fr-FR" sz="2600" dirty="0" err="1"/>
              <a:t>hệ</a:t>
            </a:r>
            <a:r>
              <a:rPr lang="fr-FR" sz="2600" dirty="0"/>
              <a:t> </a:t>
            </a:r>
            <a:r>
              <a:rPr lang="fr-FR" sz="2600" dirty="0" err="1"/>
              <a:t>giữa</a:t>
            </a:r>
            <a:r>
              <a:rPr lang="fr-FR" sz="2600" dirty="0"/>
              <a:t> </a:t>
            </a:r>
            <a:r>
              <a:rPr lang="fr-FR" sz="2600" dirty="0" err="1"/>
              <a:t>hai</a:t>
            </a:r>
            <a:r>
              <a:rPr lang="fr-FR" sz="2600" dirty="0"/>
              <a:t> </a:t>
            </a:r>
            <a:r>
              <a:rPr lang="fr-FR" sz="2600" dirty="0" err="1"/>
              <a:t>văn</a:t>
            </a:r>
            <a:r>
              <a:rPr lang="fr-FR" sz="2600" dirty="0"/>
              <a:t> </a:t>
            </a:r>
            <a:r>
              <a:rPr lang="fr-FR" sz="2600" dirty="0" err="1"/>
              <a:t>bản</a:t>
            </a:r>
            <a:r>
              <a:rPr lang="fr-FR" sz="2600" dirty="0"/>
              <a:t> </a:t>
            </a:r>
            <a:r>
              <a:rPr lang="fr-FR" sz="2600" dirty="0" err="1"/>
              <a:t>trên</a:t>
            </a:r>
            <a:r>
              <a:rPr lang="fr-FR" sz="2600" dirty="0" smtClean="0"/>
              <a:t>.?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82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15" y="19318"/>
            <a:ext cx="10058400" cy="754406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ghi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nhớ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055077"/>
            <a:ext cx="10114671" cy="5205045"/>
          </a:xfrm>
        </p:spPr>
        <p:txBody>
          <a:bodyPr/>
          <a:lstStyle/>
          <a:p>
            <a:r>
              <a:rPr lang="fr-FR" sz="2400" b="1" dirty="0"/>
              <a:t>1/ </a:t>
            </a:r>
            <a:r>
              <a:rPr lang="fr-FR" sz="2400" b="1" dirty="0" err="1"/>
              <a:t>Văn</a:t>
            </a:r>
            <a:r>
              <a:rPr lang="fr-FR" sz="2400" b="1" dirty="0"/>
              <a:t> </a:t>
            </a:r>
            <a:r>
              <a:rPr lang="fr-FR" sz="2400" b="1" dirty="0" err="1"/>
              <a:t>bản</a:t>
            </a:r>
            <a:r>
              <a:rPr lang="fr-FR" sz="2400" b="1" dirty="0"/>
              <a:t> </a:t>
            </a:r>
            <a:r>
              <a:rPr lang="fr-FR" sz="2400" b="1" dirty="0" err="1"/>
              <a:t>quy</a:t>
            </a:r>
            <a:r>
              <a:rPr lang="fr-FR" sz="2400" b="1" dirty="0"/>
              <a:t> </a:t>
            </a:r>
            <a:r>
              <a:rPr lang="fr-FR" sz="2400" b="1" dirty="0" err="1"/>
              <a:t>phạm</a:t>
            </a:r>
            <a:r>
              <a:rPr lang="fr-FR" sz="2400" b="1" dirty="0"/>
              <a:t> </a:t>
            </a:r>
            <a:r>
              <a:rPr lang="fr-FR" sz="2400" b="1" dirty="0" err="1"/>
              <a:t>pháp</a:t>
            </a:r>
            <a:r>
              <a:rPr lang="fr-FR" sz="2400" b="1" dirty="0"/>
              <a:t> </a:t>
            </a:r>
            <a:r>
              <a:rPr lang="fr-FR" sz="2400" b="1" dirty="0" err="1"/>
              <a:t>luật</a:t>
            </a:r>
            <a:r>
              <a:rPr lang="fr-FR" sz="2400" b="1" dirty="0"/>
              <a:t> là</a:t>
            </a:r>
            <a:r>
              <a:rPr lang="fr-FR" sz="2400" dirty="0"/>
              <a:t> </a:t>
            </a:r>
            <a:r>
              <a:rPr lang="fr-FR" sz="2400" dirty="0" err="1"/>
              <a:t>các</a:t>
            </a:r>
            <a:r>
              <a:rPr lang="fr-FR" sz="2400" dirty="0"/>
              <a:t> </a:t>
            </a:r>
            <a:r>
              <a:rPr lang="fr-FR" sz="2400" dirty="0" err="1"/>
              <a:t>văn</a:t>
            </a:r>
            <a:r>
              <a:rPr lang="fr-FR" sz="2400" dirty="0"/>
              <a:t> </a:t>
            </a:r>
            <a:r>
              <a:rPr lang="fr-FR" sz="2400" dirty="0" err="1"/>
              <a:t>bản</a:t>
            </a:r>
            <a:r>
              <a:rPr lang="fr-FR" sz="2400" dirty="0"/>
              <a:t> </a:t>
            </a:r>
            <a:r>
              <a:rPr lang="fr-FR" sz="2400" dirty="0" err="1"/>
              <a:t>chứa</a:t>
            </a:r>
            <a:r>
              <a:rPr lang="fr-FR" sz="2400" dirty="0"/>
              <a:t> </a:t>
            </a:r>
            <a:r>
              <a:rPr lang="fr-FR" sz="2400" dirty="0" err="1"/>
              <a:t>đựng</a:t>
            </a:r>
            <a:r>
              <a:rPr lang="fr-FR" sz="2400" dirty="0"/>
              <a:t> </a:t>
            </a:r>
            <a:r>
              <a:rPr lang="fr-FR" sz="2400" dirty="0" err="1"/>
              <a:t>các</a:t>
            </a:r>
            <a:r>
              <a:rPr lang="fr-FR" sz="2400" dirty="0"/>
              <a:t> </a:t>
            </a:r>
            <a:r>
              <a:rPr lang="fr-FR" sz="2400" dirty="0" err="1"/>
              <a:t>quy</a:t>
            </a:r>
            <a:r>
              <a:rPr lang="fr-FR" sz="2400" dirty="0"/>
              <a:t> </a:t>
            </a:r>
            <a:r>
              <a:rPr lang="fr-FR" sz="2400" dirty="0" err="1"/>
              <a:t>phạm</a:t>
            </a:r>
            <a:r>
              <a:rPr lang="fr-FR" sz="2400" dirty="0"/>
              <a:t> </a:t>
            </a:r>
            <a:r>
              <a:rPr lang="fr-FR" sz="2400" dirty="0" err="1"/>
              <a:t>pháp</a:t>
            </a:r>
            <a:r>
              <a:rPr lang="fr-FR" sz="2400" dirty="0"/>
              <a:t> </a:t>
            </a:r>
            <a:r>
              <a:rPr lang="fr-FR" sz="2400" dirty="0" err="1"/>
              <a:t>luật</a:t>
            </a:r>
            <a:r>
              <a:rPr lang="fr-FR" sz="2400" dirty="0"/>
              <a:t>, </a:t>
            </a:r>
            <a:r>
              <a:rPr lang="fr-FR" sz="2400" dirty="0" err="1"/>
              <a:t>được</a:t>
            </a:r>
            <a:r>
              <a:rPr lang="fr-FR" sz="2400" dirty="0"/>
              <a:t> ban </a:t>
            </a:r>
            <a:r>
              <a:rPr lang="fr-FR" sz="2400" dirty="0" err="1"/>
              <a:t>hành</a:t>
            </a:r>
            <a:r>
              <a:rPr lang="fr-FR" sz="2400" dirty="0"/>
              <a:t> </a:t>
            </a:r>
            <a:r>
              <a:rPr lang="fr-FR" sz="2400" dirty="0" err="1"/>
              <a:t>theo</a:t>
            </a:r>
            <a:r>
              <a:rPr lang="fr-FR" sz="2400" dirty="0"/>
              <a:t> </a:t>
            </a:r>
            <a:r>
              <a:rPr lang="fr-FR" sz="2400" dirty="0" err="1"/>
              <a:t>đúng</a:t>
            </a:r>
            <a:r>
              <a:rPr lang="fr-FR" sz="2400" dirty="0"/>
              <a:t> </a:t>
            </a:r>
            <a:r>
              <a:rPr lang="fr-FR" sz="2400" dirty="0" err="1"/>
              <a:t>thẩm</a:t>
            </a:r>
            <a:r>
              <a:rPr lang="fr-FR" sz="2400" dirty="0"/>
              <a:t> </a:t>
            </a:r>
            <a:r>
              <a:rPr lang="fr-FR" sz="2400" dirty="0" err="1"/>
              <a:t>quyển</a:t>
            </a:r>
            <a:r>
              <a:rPr lang="fr-FR" sz="2400" dirty="0"/>
              <a:t>, </a:t>
            </a:r>
            <a:r>
              <a:rPr lang="fr-FR" sz="2400" dirty="0" err="1"/>
              <a:t>hình</a:t>
            </a:r>
            <a:r>
              <a:rPr lang="fr-FR" sz="2400" dirty="0"/>
              <a:t> </a:t>
            </a:r>
            <a:r>
              <a:rPr lang="fr-FR" sz="2400" dirty="0" err="1"/>
              <a:t>thức</a:t>
            </a:r>
            <a:r>
              <a:rPr lang="fr-FR" sz="2400" dirty="0"/>
              <a:t>, </a:t>
            </a:r>
            <a:r>
              <a:rPr lang="fr-FR" sz="2400" dirty="0" err="1"/>
              <a:t>trình</a:t>
            </a:r>
            <a:r>
              <a:rPr lang="fr-FR" sz="2400" dirty="0"/>
              <a:t> </a:t>
            </a:r>
            <a:r>
              <a:rPr lang="fr-FR" sz="2400" dirty="0" err="1"/>
              <a:t>tự</a:t>
            </a:r>
            <a:r>
              <a:rPr lang="fr-FR" sz="2400" dirty="0"/>
              <a:t>, </a:t>
            </a:r>
            <a:r>
              <a:rPr lang="fr-FR" sz="2400" dirty="0" err="1"/>
              <a:t>thù</a:t>
            </a:r>
            <a:r>
              <a:rPr lang="fr-FR" sz="2400" dirty="0"/>
              <a:t> </a:t>
            </a:r>
            <a:r>
              <a:rPr lang="fr-FR" sz="2400" dirty="0" err="1"/>
              <a:t>tục</a:t>
            </a:r>
            <a:r>
              <a:rPr lang="fr-FR" sz="2400" dirty="0"/>
              <a:t> </a:t>
            </a:r>
            <a:r>
              <a:rPr lang="fr-FR" sz="2400" dirty="0" err="1"/>
              <a:t>pháp</a:t>
            </a:r>
            <a:r>
              <a:rPr lang="fr-FR" sz="2400" dirty="0"/>
              <a:t> </a:t>
            </a:r>
            <a:r>
              <a:rPr lang="fr-FR" sz="2400" dirty="0" err="1"/>
              <a:t>luật</a:t>
            </a:r>
            <a:r>
              <a:rPr lang="fr-FR" sz="2400" dirty="0"/>
              <a:t> </a:t>
            </a:r>
            <a:r>
              <a:rPr lang="fr-FR" sz="2400" dirty="0" err="1"/>
              <a:t>quy</a:t>
            </a:r>
            <a:r>
              <a:rPr lang="fr-FR" sz="2400" dirty="0"/>
              <a:t> </a:t>
            </a:r>
            <a:r>
              <a:rPr lang="fr-FR" sz="2400" dirty="0" err="1"/>
              <a:t>định</a:t>
            </a:r>
            <a:r>
              <a:rPr lang="fr-FR" sz="2400" dirty="0"/>
              <a:t>. </a:t>
            </a:r>
            <a:r>
              <a:rPr lang="fr-FR" sz="2400" dirty="0" err="1"/>
              <a:t>Dựa</a:t>
            </a:r>
            <a:r>
              <a:rPr lang="fr-FR" sz="2400" dirty="0"/>
              <a:t> </a:t>
            </a:r>
            <a:r>
              <a:rPr lang="fr-FR" sz="2400" dirty="0" err="1"/>
              <a:t>vào</a:t>
            </a:r>
            <a:r>
              <a:rPr lang="fr-FR" sz="2400" dirty="0"/>
              <a:t> </a:t>
            </a:r>
            <a:r>
              <a:rPr lang="fr-FR" sz="2400" dirty="0" err="1"/>
              <a:t>sơ</a:t>
            </a:r>
            <a:r>
              <a:rPr lang="fr-FR" sz="2400" dirty="0"/>
              <a:t> </a:t>
            </a:r>
            <a:r>
              <a:rPr lang="fr-FR" sz="2400" dirty="0" err="1"/>
              <a:t>đổ</a:t>
            </a:r>
            <a:r>
              <a:rPr lang="fr-FR" sz="2400" dirty="0"/>
              <a:t> </a:t>
            </a:r>
            <a:r>
              <a:rPr lang="fr-FR" sz="2400" dirty="0" err="1"/>
              <a:t>Hệ</a:t>
            </a:r>
            <a:r>
              <a:rPr lang="fr-FR" sz="2400" dirty="0"/>
              <a:t> </a:t>
            </a:r>
            <a:r>
              <a:rPr lang="fr-FR" sz="2400" dirty="0" err="1"/>
              <a:t>thống</a:t>
            </a:r>
            <a:r>
              <a:rPr lang="fr-FR" sz="2400" dirty="0"/>
              <a:t> </a:t>
            </a:r>
            <a:r>
              <a:rPr lang="fr-FR" sz="2400" dirty="0" err="1"/>
              <a:t>pháp</a:t>
            </a:r>
            <a:r>
              <a:rPr lang="fr-FR" sz="2400" dirty="0"/>
              <a:t> </a:t>
            </a:r>
            <a:r>
              <a:rPr lang="fr-FR" sz="2400" dirty="0" err="1"/>
              <a:t>luật</a:t>
            </a:r>
            <a:r>
              <a:rPr lang="fr-FR" sz="2400" dirty="0"/>
              <a:t> </a:t>
            </a:r>
            <a:r>
              <a:rPr lang="fr-FR" sz="2400" dirty="0" err="1"/>
              <a:t>Việt</a:t>
            </a:r>
            <a:r>
              <a:rPr lang="fr-FR" sz="2400" dirty="0"/>
              <a:t> Nam </a:t>
            </a:r>
            <a:r>
              <a:rPr lang="fr-FR" sz="2400" dirty="0" err="1"/>
              <a:t>để</a:t>
            </a:r>
            <a:r>
              <a:rPr lang="fr-FR" sz="2400" dirty="0"/>
              <a:t> </a:t>
            </a:r>
            <a:r>
              <a:rPr lang="fr-FR" sz="2400" dirty="0" err="1"/>
              <a:t>kể</a:t>
            </a:r>
            <a:r>
              <a:rPr lang="fr-FR" sz="2400" dirty="0"/>
              <a:t> </a:t>
            </a:r>
            <a:r>
              <a:rPr lang="fr-FR" sz="2400" dirty="0" err="1"/>
              <a:t>tên</a:t>
            </a:r>
            <a:r>
              <a:rPr lang="fr-FR" sz="2400" dirty="0"/>
              <a:t> </a:t>
            </a:r>
            <a:r>
              <a:rPr lang="fr-FR" sz="2400" dirty="0" err="1"/>
              <a:t>văn</a:t>
            </a:r>
            <a:r>
              <a:rPr lang="fr-FR" sz="2400" dirty="0"/>
              <a:t> </a:t>
            </a:r>
            <a:r>
              <a:rPr lang="fr-FR" sz="2400" dirty="0" err="1"/>
              <a:t>bản</a:t>
            </a:r>
            <a:r>
              <a:rPr lang="fr-FR" sz="2400" dirty="0"/>
              <a:t> </a:t>
            </a:r>
            <a:r>
              <a:rPr lang="fr-FR" sz="2400" dirty="0" err="1"/>
              <a:t>và</a:t>
            </a:r>
            <a:r>
              <a:rPr lang="fr-FR" sz="2400" dirty="0"/>
              <a:t> </a:t>
            </a:r>
            <a:r>
              <a:rPr lang="fr-FR" sz="2400" dirty="0" err="1"/>
              <a:t>cơ</a:t>
            </a:r>
            <a:r>
              <a:rPr lang="fr-FR" sz="2400" dirty="0"/>
              <a:t> </a:t>
            </a:r>
            <a:r>
              <a:rPr lang="fr-FR" sz="2400" dirty="0" err="1"/>
              <a:t>quan</a:t>
            </a:r>
            <a:r>
              <a:rPr lang="fr-FR" sz="2400" dirty="0"/>
              <a:t> ban </a:t>
            </a:r>
            <a:r>
              <a:rPr lang="fr-FR" sz="2400" dirty="0" err="1"/>
              <a:t>hành</a:t>
            </a:r>
            <a:r>
              <a:rPr lang="fr-FR" sz="2400" dirty="0"/>
              <a:t> </a:t>
            </a:r>
            <a:r>
              <a:rPr lang="fr-FR" sz="2400" dirty="0" err="1"/>
              <a:t>các</a:t>
            </a:r>
            <a:r>
              <a:rPr lang="fr-FR" sz="2400" dirty="0"/>
              <a:t> </a:t>
            </a:r>
            <a:r>
              <a:rPr lang="fr-FR" sz="2400" dirty="0" err="1"/>
              <a:t>văn</a:t>
            </a:r>
            <a:r>
              <a:rPr lang="fr-FR" sz="2400" dirty="0"/>
              <a:t> </a:t>
            </a:r>
            <a:r>
              <a:rPr lang="fr-FR" sz="2400" dirty="0" err="1"/>
              <a:t>bản</a:t>
            </a:r>
            <a:r>
              <a:rPr lang="fr-FR" sz="2400" dirty="0"/>
              <a:t> </a:t>
            </a:r>
            <a:r>
              <a:rPr lang="fr-FR" sz="2400" dirty="0" err="1"/>
              <a:t>đó</a:t>
            </a:r>
            <a:r>
              <a:rPr lang="fr-FR" sz="2400" dirty="0"/>
              <a:t>.</a:t>
            </a:r>
            <a:endParaRPr lang="en-US" sz="2400" dirty="0"/>
          </a:p>
          <a:p>
            <a:r>
              <a:rPr lang="fr-FR" sz="2400" b="1" dirty="0"/>
              <a:t>2/ </a:t>
            </a:r>
            <a:r>
              <a:rPr lang="fr-FR" sz="2400" b="1" dirty="0" err="1"/>
              <a:t>Đặc</a:t>
            </a:r>
            <a:r>
              <a:rPr lang="fr-FR" sz="2400" b="1" dirty="0"/>
              <a:t> </a:t>
            </a:r>
            <a:r>
              <a:rPr lang="fr-FR" sz="2400" b="1" dirty="0" err="1"/>
              <a:t>điểm</a:t>
            </a:r>
            <a:r>
              <a:rPr lang="fr-FR" sz="2400" b="1" dirty="0"/>
              <a:t> </a:t>
            </a:r>
            <a:r>
              <a:rPr lang="fr-FR" sz="2400" b="1" dirty="0" err="1"/>
              <a:t>của</a:t>
            </a:r>
            <a:r>
              <a:rPr lang="fr-FR" sz="2400" b="1" dirty="0"/>
              <a:t> </a:t>
            </a:r>
            <a:r>
              <a:rPr lang="fr-FR" sz="2400" b="1" dirty="0" err="1"/>
              <a:t>văn</a:t>
            </a:r>
            <a:r>
              <a:rPr lang="fr-FR" sz="2400" b="1" dirty="0"/>
              <a:t> </a:t>
            </a:r>
            <a:r>
              <a:rPr lang="fr-FR" sz="2400" b="1" dirty="0" err="1"/>
              <a:t>bản</a:t>
            </a:r>
            <a:r>
              <a:rPr lang="fr-FR" sz="2400" b="1" dirty="0"/>
              <a:t> </a:t>
            </a:r>
            <a:r>
              <a:rPr lang="fr-FR" sz="2400" b="1" dirty="0" err="1"/>
              <a:t>quy</a:t>
            </a:r>
            <a:r>
              <a:rPr lang="fr-FR" sz="2400" b="1" dirty="0"/>
              <a:t> </a:t>
            </a:r>
            <a:r>
              <a:rPr lang="fr-FR" sz="2400" b="1" dirty="0" err="1"/>
              <a:t>phạm</a:t>
            </a:r>
            <a:r>
              <a:rPr lang="fr-FR" sz="2400" b="1" dirty="0"/>
              <a:t> </a:t>
            </a:r>
            <a:r>
              <a:rPr lang="fr-FR" sz="2400" b="1" dirty="0" err="1"/>
              <a:t>pháp</a:t>
            </a:r>
            <a:r>
              <a:rPr lang="fr-FR" sz="2400" b="1" dirty="0"/>
              <a:t> </a:t>
            </a:r>
            <a:r>
              <a:rPr lang="fr-FR" sz="2400" b="1" dirty="0" err="1"/>
              <a:t>luật</a:t>
            </a:r>
            <a:r>
              <a:rPr lang="fr-FR" sz="2400" b="1" dirty="0"/>
              <a:t>:</a:t>
            </a:r>
            <a:endParaRPr lang="en-US" sz="2400" dirty="0"/>
          </a:p>
          <a:p>
            <a:r>
              <a:rPr lang="fr-FR" sz="2400" dirty="0"/>
              <a:t>•	</a:t>
            </a:r>
            <a:r>
              <a:rPr lang="fr-FR" sz="2400" dirty="0" err="1"/>
              <a:t>Có</a:t>
            </a:r>
            <a:r>
              <a:rPr lang="fr-FR" sz="2400" dirty="0"/>
              <a:t> </a:t>
            </a:r>
            <a:r>
              <a:rPr lang="fr-FR" sz="2400" dirty="0" err="1"/>
              <a:t>chứa</a:t>
            </a:r>
            <a:r>
              <a:rPr lang="fr-FR" sz="2400" dirty="0"/>
              <a:t> </a:t>
            </a:r>
            <a:r>
              <a:rPr lang="fr-FR" sz="2400" dirty="0" err="1"/>
              <a:t>các</a:t>
            </a:r>
            <a:r>
              <a:rPr lang="fr-FR" sz="2400" dirty="0"/>
              <a:t> </a:t>
            </a:r>
            <a:r>
              <a:rPr lang="fr-FR" sz="2400" dirty="0" err="1"/>
              <a:t>quy</a:t>
            </a:r>
            <a:r>
              <a:rPr lang="fr-FR" sz="2400" dirty="0"/>
              <a:t> </a:t>
            </a:r>
            <a:r>
              <a:rPr lang="fr-FR" sz="2400" dirty="0" err="1"/>
              <a:t>phạm</a:t>
            </a:r>
            <a:r>
              <a:rPr lang="fr-FR" sz="2400" dirty="0"/>
              <a:t> </a:t>
            </a:r>
            <a:r>
              <a:rPr lang="fr-FR" sz="2400" dirty="0" err="1"/>
              <a:t>pháp</a:t>
            </a:r>
            <a:r>
              <a:rPr lang="fr-FR" sz="2400" dirty="0"/>
              <a:t> </a:t>
            </a:r>
            <a:r>
              <a:rPr lang="fr-FR" sz="2400" dirty="0" err="1"/>
              <a:t>luật</a:t>
            </a:r>
            <a:r>
              <a:rPr lang="fr-FR" sz="2400" dirty="0"/>
              <a:t>. </a:t>
            </a:r>
            <a:r>
              <a:rPr lang="fr-FR" sz="2400" dirty="0" err="1"/>
              <a:t>Được</a:t>
            </a:r>
            <a:r>
              <a:rPr lang="fr-FR" sz="2400" dirty="0"/>
              <a:t> </a:t>
            </a:r>
            <a:r>
              <a:rPr lang="fr-FR" sz="2400" dirty="0" err="1"/>
              <a:t>áp</a:t>
            </a:r>
            <a:r>
              <a:rPr lang="fr-FR" sz="2400" dirty="0"/>
              <a:t> </a:t>
            </a:r>
            <a:r>
              <a:rPr lang="fr-FR" sz="2400" dirty="0" err="1"/>
              <a:t>dụng</a:t>
            </a:r>
            <a:r>
              <a:rPr lang="fr-FR" sz="2400" dirty="0"/>
              <a:t> </a:t>
            </a:r>
            <a:r>
              <a:rPr lang="fr-FR" sz="2400" dirty="0" err="1"/>
              <a:t>nhiều</a:t>
            </a:r>
            <a:r>
              <a:rPr lang="fr-FR" sz="2400" dirty="0"/>
              <a:t> </a:t>
            </a:r>
            <a:r>
              <a:rPr lang="fr-FR" sz="2400" dirty="0" err="1"/>
              <a:t>lần</a:t>
            </a:r>
            <a:r>
              <a:rPr lang="fr-FR" sz="2400" dirty="0"/>
              <a:t> </a:t>
            </a:r>
            <a:r>
              <a:rPr lang="fr-FR" sz="2400" dirty="0" err="1"/>
              <a:t>và</a:t>
            </a:r>
            <a:r>
              <a:rPr lang="fr-FR" sz="2400" dirty="0"/>
              <a:t> </a:t>
            </a:r>
            <a:r>
              <a:rPr lang="fr-FR" sz="2400" dirty="0" err="1"/>
              <a:t>trong</a:t>
            </a:r>
            <a:r>
              <a:rPr lang="fr-FR" sz="2400" dirty="0"/>
              <a:t> </a:t>
            </a:r>
            <a:r>
              <a:rPr lang="fr-FR" sz="2400" dirty="0" err="1"/>
              <a:t>phạm</a:t>
            </a:r>
            <a:r>
              <a:rPr lang="fr-FR" sz="2400" dirty="0"/>
              <a:t> vi </a:t>
            </a:r>
            <a:r>
              <a:rPr lang="fr-FR" sz="2400" dirty="0" err="1"/>
              <a:t>cả</a:t>
            </a:r>
            <a:r>
              <a:rPr lang="fr-FR" sz="2400" dirty="0"/>
              <a:t> </a:t>
            </a:r>
            <a:r>
              <a:rPr lang="fr-FR" sz="2400" dirty="0" err="1"/>
              <a:t>nước</a:t>
            </a:r>
            <a:r>
              <a:rPr lang="fr-FR" sz="2400" dirty="0"/>
              <a:t>.</a:t>
            </a:r>
            <a:endParaRPr lang="en-US" sz="2400" dirty="0"/>
          </a:p>
          <a:p>
            <a:r>
              <a:rPr lang="fr-FR" sz="2400" dirty="0"/>
              <a:t>•	Do </a:t>
            </a:r>
            <a:r>
              <a:rPr lang="fr-FR" sz="2400" dirty="0" err="1"/>
              <a:t>cơ</a:t>
            </a:r>
            <a:r>
              <a:rPr lang="fr-FR" sz="2400" dirty="0"/>
              <a:t> </a:t>
            </a:r>
            <a:r>
              <a:rPr lang="fr-FR" sz="2400" dirty="0" err="1"/>
              <a:t>quan</a:t>
            </a:r>
            <a:r>
              <a:rPr lang="fr-FR" sz="2400" dirty="0"/>
              <a:t> </a:t>
            </a:r>
            <a:r>
              <a:rPr lang="fr-FR" sz="2400" dirty="0" err="1"/>
              <a:t>nhà</a:t>
            </a:r>
            <a:r>
              <a:rPr lang="fr-FR" sz="2400" dirty="0"/>
              <a:t> </a:t>
            </a:r>
            <a:r>
              <a:rPr lang="fr-FR" sz="2400" dirty="0" err="1"/>
              <a:t>nước</a:t>
            </a:r>
            <a:r>
              <a:rPr lang="fr-FR" sz="2400" dirty="0"/>
              <a:t> </a:t>
            </a:r>
            <a:r>
              <a:rPr lang="fr-FR" sz="2400" dirty="0" err="1"/>
              <a:t>có</a:t>
            </a:r>
            <a:r>
              <a:rPr lang="fr-FR" sz="2400" dirty="0"/>
              <a:t> </a:t>
            </a:r>
            <a:r>
              <a:rPr lang="fr-FR" sz="2400" dirty="0" err="1"/>
              <a:t>thẩm</a:t>
            </a:r>
            <a:r>
              <a:rPr lang="fr-FR" sz="2400" dirty="0"/>
              <a:t> </a:t>
            </a:r>
            <a:r>
              <a:rPr lang="fr-FR" sz="2400" dirty="0" err="1"/>
              <a:t>quyến</a:t>
            </a:r>
            <a:r>
              <a:rPr lang="fr-FR" sz="2400" dirty="0"/>
              <a:t> ban </a:t>
            </a:r>
            <a:r>
              <a:rPr lang="fr-FR" sz="2400" dirty="0" err="1"/>
              <a:t>hành</a:t>
            </a:r>
            <a:r>
              <a:rPr lang="fr-FR" sz="2400" dirty="0"/>
              <a:t>.</a:t>
            </a:r>
            <a:endParaRPr lang="en-US" sz="2400" dirty="0"/>
          </a:p>
          <a:p>
            <a:r>
              <a:rPr lang="fr-FR" sz="2400" dirty="0"/>
              <a:t>•	</a:t>
            </a:r>
            <a:r>
              <a:rPr lang="fr-FR" sz="2400" dirty="0" err="1"/>
              <a:t>Hình</a:t>
            </a:r>
            <a:r>
              <a:rPr lang="fr-FR" sz="2400" dirty="0"/>
              <a:t> </a:t>
            </a:r>
            <a:r>
              <a:rPr lang="fr-FR" sz="2400" dirty="0" err="1"/>
              <a:t>thức</a:t>
            </a:r>
            <a:r>
              <a:rPr lang="fr-FR" sz="2400" dirty="0"/>
              <a:t>, </a:t>
            </a:r>
            <a:r>
              <a:rPr lang="fr-FR" sz="2400" dirty="0" err="1"/>
              <a:t>trình</a:t>
            </a:r>
            <a:r>
              <a:rPr lang="fr-FR" sz="2400" dirty="0"/>
              <a:t> </a:t>
            </a:r>
            <a:r>
              <a:rPr lang="fr-FR" sz="2400" dirty="0" err="1"/>
              <a:t>tự</a:t>
            </a:r>
            <a:r>
              <a:rPr lang="fr-FR" sz="2400" dirty="0"/>
              <a:t>, </a:t>
            </a:r>
            <a:r>
              <a:rPr lang="fr-FR" sz="2400" dirty="0" err="1"/>
              <a:t>thủ</a:t>
            </a:r>
            <a:r>
              <a:rPr lang="fr-FR" sz="2400" dirty="0"/>
              <a:t> </a:t>
            </a:r>
            <a:r>
              <a:rPr lang="fr-FR" sz="2400" dirty="0" err="1"/>
              <a:t>tục</a:t>
            </a:r>
            <a:r>
              <a:rPr lang="fr-FR" sz="2400" dirty="0"/>
              <a:t> ban </a:t>
            </a:r>
            <a:r>
              <a:rPr lang="fr-FR" sz="2400" dirty="0" err="1"/>
              <a:t>hành</a:t>
            </a:r>
            <a:r>
              <a:rPr lang="fr-FR" sz="2400" dirty="0"/>
              <a:t> do </a:t>
            </a:r>
            <a:r>
              <a:rPr lang="fr-FR" sz="2400" dirty="0" err="1"/>
              <a:t>luật</a:t>
            </a:r>
            <a:r>
              <a:rPr lang="fr-FR" sz="2400" dirty="0"/>
              <a:t> </a:t>
            </a:r>
            <a:r>
              <a:rPr lang="fr-FR" sz="2400" dirty="0" err="1"/>
              <a:t>quy</a:t>
            </a:r>
            <a:r>
              <a:rPr lang="fr-FR" sz="2400" dirty="0"/>
              <a:t> </a:t>
            </a:r>
            <a:r>
              <a:rPr lang="fr-FR" sz="2400" dirty="0" err="1"/>
              <a:t>định</a:t>
            </a:r>
            <a:r>
              <a:rPr lang="fr-FR" sz="2400" dirty="0"/>
              <a:t>.</a:t>
            </a:r>
            <a:endParaRPr lang="en-US" sz="2400" dirty="0"/>
          </a:p>
          <a:p>
            <a:r>
              <a:rPr lang="fr-FR" sz="2400" dirty="0"/>
              <a:t>+ </a:t>
            </a:r>
            <a:r>
              <a:rPr lang="fr-FR" sz="2400" dirty="0" err="1"/>
              <a:t>Văn</a:t>
            </a:r>
            <a:r>
              <a:rPr lang="fr-FR" sz="2400" dirty="0"/>
              <a:t> </a:t>
            </a:r>
            <a:r>
              <a:rPr lang="fr-FR" sz="2400" dirty="0" err="1"/>
              <a:t>bản</a:t>
            </a:r>
            <a:r>
              <a:rPr lang="fr-FR" sz="2400" dirty="0"/>
              <a:t> </a:t>
            </a:r>
            <a:r>
              <a:rPr lang="fr-FR" sz="2400" dirty="0" err="1"/>
              <a:t>quy</a:t>
            </a:r>
            <a:r>
              <a:rPr lang="fr-FR" sz="2400" dirty="0"/>
              <a:t> </a:t>
            </a:r>
            <a:r>
              <a:rPr lang="fr-FR" sz="2400" dirty="0" err="1"/>
              <a:t>phạm</a:t>
            </a:r>
            <a:r>
              <a:rPr lang="fr-FR" sz="2400" dirty="0"/>
              <a:t> </a:t>
            </a:r>
            <a:r>
              <a:rPr lang="fr-FR" sz="2400" dirty="0" err="1"/>
              <a:t>pháp</a:t>
            </a:r>
            <a:r>
              <a:rPr lang="fr-FR" sz="2400" dirty="0"/>
              <a:t> </a:t>
            </a:r>
            <a:r>
              <a:rPr lang="fr-FR" sz="2400" dirty="0" err="1"/>
              <a:t>luật</a:t>
            </a:r>
            <a:r>
              <a:rPr lang="fr-FR" sz="2400" dirty="0"/>
              <a:t> </a:t>
            </a:r>
            <a:r>
              <a:rPr lang="fr-FR" sz="2400" dirty="0" err="1"/>
              <a:t>gốm</a:t>
            </a:r>
            <a:r>
              <a:rPr lang="fr-FR" sz="2400" dirty="0"/>
              <a:t> </a:t>
            </a:r>
            <a:r>
              <a:rPr lang="fr-FR" sz="2400" dirty="0" err="1"/>
              <a:t>văn</a:t>
            </a:r>
            <a:r>
              <a:rPr lang="fr-FR" sz="2400" dirty="0"/>
              <a:t> </a:t>
            </a:r>
            <a:r>
              <a:rPr lang="fr-FR" sz="2400" dirty="0" err="1"/>
              <a:t>bản</a:t>
            </a:r>
            <a:r>
              <a:rPr lang="fr-FR" sz="2400" dirty="0"/>
              <a:t> </a:t>
            </a:r>
            <a:r>
              <a:rPr lang="fr-FR" sz="2400" dirty="0" err="1"/>
              <a:t>luật</a:t>
            </a:r>
            <a:r>
              <a:rPr lang="fr-FR" sz="2400" dirty="0"/>
              <a:t> </a:t>
            </a:r>
            <a:r>
              <a:rPr lang="fr-FR" sz="2400" dirty="0" err="1"/>
              <a:t>và</a:t>
            </a:r>
            <a:r>
              <a:rPr lang="fr-FR" sz="2400" dirty="0"/>
              <a:t> </a:t>
            </a:r>
            <a:r>
              <a:rPr lang="fr-FR" sz="2400" dirty="0" err="1"/>
              <a:t>văn</a:t>
            </a:r>
            <a:r>
              <a:rPr lang="fr-FR" sz="2400" dirty="0"/>
              <a:t> </a:t>
            </a:r>
            <a:r>
              <a:rPr lang="fr-FR" sz="2400" dirty="0" err="1"/>
              <a:t>bản</a:t>
            </a:r>
            <a:r>
              <a:rPr lang="fr-FR" sz="2400" dirty="0"/>
              <a:t> </a:t>
            </a:r>
            <a:r>
              <a:rPr lang="fr-FR" sz="2400" dirty="0" err="1"/>
              <a:t>dưới</a:t>
            </a:r>
            <a:r>
              <a:rPr lang="fr-FR" sz="2400" dirty="0"/>
              <a:t> </a:t>
            </a:r>
            <a:r>
              <a:rPr lang="fr-FR" sz="2400" dirty="0" err="1"/>
              <a:t>luật</a:t>
            </a:r>
            <a:r>
              <a:rPr lang="fr-FR" sz="2400" dirty="0"/>
              <a:t>. </a:t>
            </a:r>
            <a:r>
              <a:rPr lang="fr-FR" sz="2400" dirty="0" err="1"/>
              <a:t>Mỗi</a:t>
            </a:r>
            <a:r>
              <a:rPr lang="fr-FR" sz="2400" dirty="0"/>
              <a:t> </a:t>
            </a:r>
            <a:r>
              <a:rPr lang="fr-FR" sz="2400" dirty="0" err="1"/>
              <a:t>văn</a:t>
            </a:r>
            <a:r>
              <a:rPr lang="fr-FR" sz="2400" dirty="0"/>
              <a:t> </a:t>
            </a:r>
            <a:r>
              <a:rPr lang="fr-FR" sz="2400" dirty="0" err="1"/>
              <a:t>bản</a:t>
            </a:r>
            <a:r>
              <a:rPr lang="fr-FR" sz="2400" dirty="0"/>
              <a:t> </a:t>
            </a:r>
            <a:r>
              <a:rPr lang="fr-FR" sz="2400" dirty="0" err="1"/>
              <a:t>quy</a:t>
            </a:r>
            <a:r>
              <a:rPr lang="fr-FR" sz="2400" dirty="0"/>
              <a:t> </a:t>
            </a:r>
            <a:r>
              <a:rPr lang="fr-FR" sz="2400" dirty="0" err="1"/>
              <a:t>phạm</a:t>
            </a:r>
            <a:r>
              <a:rPr lang="fr-FR" sz="2400" dirty="0"/>
              <a:t> </a:t>
            </a:r>
            <a:r>
              <a:rPr lang="fr-FR" sz="2400" dirty="0" err="1"/>
              <a:t>pháp</a:t>
            </a:r>
            <a:r>
              <a:rPr lang="fr-FR" sz="2400" dirty="0"/>
              <a:t> </a:t>
            </a:r>
            <a:r>
              <a:rPr lang="fr-FR" sz="2400" dirty="0" err="1"/>
              <a:t>luật</a:t>
            </a:r>
            <a:r>
              <a:rPr lang="fr-FR" sz="2400" dirty="0"/>
              <a:t> </a:t>
            </a:r>
            <a:r>
              <a:rPr lang="fr-FR" sz="2400" dirty="0" err="1"/>
              <a:t>có</a:t>
            </a:r>
            <a:r>
              <a:rPr lang="fr-FR" sz="2400" dirty="0"/>
              <a:t> </a:t>
            </a:r>
            <a:r>
              <a:rPr lang="fr-FR" sz="2400" dirty="0" err="1"/>
              <a:t>giá</a:t>
            </a:r>
            <a:r>
              <a:rPr lang="fr-FR" sz="2400" dirty="0"/>
              <a:t> </a:t>
            </a:r>
            <a:r>
              <a:rPr lang="fr-FR" sz="2400" dirty="0" err="1"/>
              <a:t>trị</a:t>
            </a:r>
            <a:r>
              <a:rPr lang="fr-FR" sz="2400" dirty="0"/>
              <a:t> </a:t>
            </a:r>
            <a:r>
              <a:rPr lang="fr-FR" sz="2400" dirty="0" err="1"/>
              <a:t>pháp</a:t>
            </a:r>
            <a:r>
              <a:rPr lang="fr-FR" sz="2400" dirty="0"/>
              <a:t> </a:t>
            </a:r>
            <a:r>
              <a:rPr lang="fr-FR" sz="2400" dirty="0" err="1"/>
              <a:t>lí</a:t>
            </a:r>
            <a:r>
              <a:rPr lang="fr-FR" sz="2400" dirty="0"/>
              <a:t> </a:t>
            </a:r>
            <a:r>
              <a:rPr lang="fr-FR" sz="2400" dirty="0" err="1"/>
              <a:t>khác</a:t>
            </a:r>
            <a:r>
              <a:rPr lang="fr-FR" sz="2400" dirty="0"/>
              <a:t> </a:t>
            </a:r>
            <a:r>
              <a:rPr lang="fr-FR" sz="2400" dirty="0" err="1"/>
              <a:t>nhau</a:t>
            </a:r>
            <a:r>
              <a:rPr lang="fr-FR" sz="2400" dirty="0"/>
              <a:t>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95083"/>
          </a:xfrm>
        </p:spPr>
        <p:txBody>
          <a:bodyPr/>
          <a:lstStyle/>
          <a:p>
            <a:r>
              <a:rPr lang="en-US" b="1" dirty="0" smtClean="0"/>
              <a:t>b.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luật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80160"/>
            <a:ext cx="10058400" cy="4588934"/>
          </a:xfrm>
        </p:spPr>
        <p:txBody>
          <a:bodyPr>
            <a:normAutofit/>
          </a:bodyPr>
          <a:lstStyle/>
          <a:p>
            <a:r>
              <a:rPr lang="fr-FR" sz="2800" dirty="0"/>
              <a:t>- Là </a:t>
            </a:r>
            <a:r>
              <a:rPr lang="fr-FR" sz="2800" dirty="0" err="1"/>
              <a:t>văn</a:t>
            </a:r>
            <a:r>
              <a:rPr lang="fr-FR" sz="2800" dirty="0"/>
              <a:t> </a:t>
            </a:r>
            <a:r>
              <a:rPr lang="fr-FR" sz="2800" dirty="0" err="1"/>
              <a:t>bản</a:t>
            </a:r>
            <a:r>
              <a:rPr lang="fr-FR" sz="2800" dirty="0"/>
              <a:t> </a:t>
            </a:r>
            <a:r>
              <a:rPr lang="fr-FR" sz="2800" dirty="0" err="1"/>
              <a:t>chứa</a:t>
            </a:r>
            <a:r>
              <a:rPr lang="fr-FR" sz="2800" dirty="0"/>
              <a:t> </a:t>
            </a:r>
            <a:r>
              <a:rPr lang="fr-FR" sz="2800" dirty="0" err="1"/>
              <a:t>đựng</a:t>
            </a:r>
            <a:r>
              <a:rPr lang="fr-FR" sz="2800" dirty="0"/>
              <a:t> </a:t>
            </a:r>
            <a:r>
              <a:rPr lang="fr-FR" sz="2800" dirty="0" err="1"/>
              <a:t>các</a:t>
            </a:r>
            <a:r>
              <a:rPr lang="fr-FR" sz="2800" dirty="0"/>
              <a:t> </a:t>
            </a:r>
            <a:r>
              <a:rPr lang="fr-FR" sz="2800" dirty="0" err="1"/>
              <a:t>quy</a:t>
            </a:r>
            <a:r>
              <a:rPr lang="fr-FR" sz="2800" dirty="0"/>
              <a:t> </a:t>
            </a:r>
            <a:r>
              <a:rPr lang="fr-FR" sz="2800" dirty="0" err="1"/>
              <a:t>tắc</a:t>
            </a:r>
            <a:r>
              <a:rPr lang="fr-FR" sz="2800" dirty="0"/>
              <a:t> </a:t>
            </a:r>
            <a:r>
              <a:rPr lang="fr-FR" sz="2800" dirty="0" err="1"/>
              <a:t>xử</a:t>
            </a:r>
            <a:r>
              <a:rPr lang="fr-FR" sz="2800" dirty="0"/>
              <a:t> </a:t>
            </a:r>
            <a:r>
              <a:rPr lang="fr-FR" sz="2800" dirty="0" err="1"/>
              <a:t>sự</a:t>
            </a:r>
            <a:r>
              <a:rPr lang="fr-FR" sz="2800" dirty="0"/>
              <a:t> </a:t>
            </a:r>
            <a:r>
              <a:rPr lang="fr-FR" sz="2800" dirty="0" err="1"/>
              <a:t>cá</a:t>
            </a:r>
            <a:r>
              <a:rPr lang="fr-FR" sz="2800" dirty="0"/>
              <a:t> </a:t>
            </a:r>
            <a:r>
              <a:rPr lang="fr-FR" sz="2800" dirty="0" err="1"/>
              <a:t>biệt</a:t>
            </a:r>
            <a:r>
              <a:rPr lang="fr-FR" sz="2800" dirty="0"/>
              <a:t>, </a:t>
            </a:r>
            <a:r>
              <a:rPr lang="fr-FR" sz="2800" dirty="0" err="1"/>
              <a:t>mang</a:t>
            </a:r>
            <a:r>
              <a:rPr lang="fr-FR" sz="2800" dirty="0"/>
              <a:t> </a:t>
            </a:r>
            <a:r>
              <a:rPr lang="fr-FR" sz="2800" dirty="0" err="1"/>
              <a:t>tính</a:t>
            </a:r>
            <a:r>
              <a:rPr lang="fr-FR" sz="2800" dirty="0"/>
              <a:t> </a:t>
            </a:r>
            <a:r>
              <a:rPr lang="fr-FR" sz="2800" dirty="0" err="1"/>
              <a:t>quyền</a:t>
            </a:r>
            <a:r>
              <a:rPr lang="fr-FR" sz="2800" dirty="0"/>
              <a:t> </a:t>
            </a:r>
            <a:r>
              <a:rPr lang="fr-FR" sz="2800" dirty="0" err="1"/>
              <a:t>lực</a:t>
            </a:r>
            <a:r>
              <a:rPr lang="fr-FR" sz="2800" dirty="0"/>
              <a:t> </a:t>
            </a:r>
            <a:r>
              <a:rPr lang="fr-FR" sz="2800" dirty="0" err="1"/>
              <a:t>nhà</a:t>
            </a:r>
            <a:r>
              <a:rPr lang="fr-FR" sz="2800" dirty="0"/>
              <a:t> </a:t>
            </a:r>
            <a:r>
              <a:rPr lang="fr-FR" sz="2800" dirty="0" err="1"/>
              <a:t>nước</a:t>
            </a:r>
            <a:r>
              <a:rPr lang="fr-FR" sz="2800" dirty="0"/>
              <a:t> do </a:t>
            </a:r>
            <a:r>
              <a:rPr lang="fr-FR" sz="2800" dirty="0" err="1"/>
              <a:t>cơ</a:t>
            </a:r>
            <a:r>
              <a:rPr lang="fr-FR" sz="2800" dirty="0"/>
              <a:t> </a:t>
            </a:r>
            <a:r>
              <a:rPr lang="fr-FR" sz="2800" dirty="0" err="1"/>
              <a:t>quan</a:t>
            </a:r>
            <a:r>
              <a:rPr lang="fr-FR" sz="2800" dirty="0"/>
              <a:t>, </a:t>
            </a:r>
            <a:r>
              <a:rPr lang="fr-FR" sz="2800" dirty="0" err="1"/>
              <a:t>công</a:t>
            </a:r>
            <a:r>
              <a:rPr lang="fr-FR" sz="2800" dirty="0"/>
              <a:t> </a:t>
            </a:r>
            <a:r>
              <a:rPr lang="fr-FR" sz="2800" dirty="0" err="1"/>
              <a:t>chức</a:t>
            </a:r>
            <a:r>
              <a:rPr lang="fr-FR" sz="2800" dirty="0"/>
              <a:t> </a:t>
            </a:r>
            <a:r>
              <a:rPr lang="fr-FR" sz="2800" dirty="0" err="1"/>
              <a:t>nhà</a:t>
            </a:r>
            <a:r>
              <a:rPr lang="fr-FR" sz="2800" dirty="0"/>
              <a:t> </a:t>
            </a:r>
            <a:r>
              <a:rPr lang="fr-FR" sz="2800" dirty="0" err="1"/>
              <a:t>nước</a:t>
            </a:r>
            <a:r>
              <a:rPr lang="fr-FR" sz="2800" dirty="0"/>
              <a:t> </a:t>
            </a:r>
            <a:r>
              <a:rPr lang="fr-FR" sz="2800" dirty="0" err="1"/>
              <a:t>có</a:t>
            </a:r>
            <a:r>
              <a:rPr lang="fr-FR" sz="2800" dirty="0"/>
              <a:t> </a:t>
            </a:r>
            <a:r>
              <a:rPr lang="fr-FR" sz="2800" dirty="0" err="1"/>
              <a:t>thẩm</a:t>
            </a:r>
            <a:r>
              <a:rPr lang="fr-FR" sz="2800" dirty="0"/>
              <a:t> </a:t>
            </a:r>
            <a:r>
              <a:rPr lang="fr-FR" sz="2800" dirty="0" err="1"/>
              <a:t>quyền</a:t>
            </a:r>
            <a:r>
              <a:rPr lang="fr-FR" sz="2800" dirty="0"/>
              <a:t> </a:t>
            </a:r>
            <a:r>
              <a:rPr lang="fr-FR" sz="2800" dirty="0" err="1"/>
              <a:t>hoặc</a:t>
            </a:r>
            <a:r>
              <a:rPr lang="fr-FR" sz="2800" dirty="0"/>
              <a:t> </a:t>
            </a:r>
            <a:r>
              <a:rPr lang="fr-FR" sz="2800" dirty="0" err="1"/>
              <a:t>cá</a:t>
            </a:r>
            <a:r>
              <a:rPr lang="fr-FR" sz="2800" dirty="0"/>
              <a:t> </a:t>
            </a:r>
            <a:r>
              <a:rPr lang="fr-FR" sz="2800" dirty="0" err="1"/>
              <a:t>nhân</a:t>
            </a:r>
            <a:r>
              <a:rPr lang="fr-FR" sz="2800" dirty="0"/>
              <a:t>, </a:t>
            </a:r>
            <a:r>
              <a:rPr lang="fr-FR" sz="2800" dirty="0" err="1"/>
              <a:t>tổ</a:t>
            </a:r>
            <a:r>
              <a:rPr lang="fr-FR" sz="2800" dirty="0"/>
              <a:t> </a:t>
            </a:r>
            <a:r>
              <a:rPr lang="fr-FR" sz="2800" dirty="0" err="1"/>
              <a:t>chức</a:t>
            </a:r>
            <a:r>
              <a:rPr lang="fr-FR" sz="2800" dirty="0"/>
              <a:t> </a:t>
            </a:r>
            <a:r>
              <a:rPr lang="fr-FR" sz="2800" dirty="0" err="1"/>
              <a:t>xã</a:t>
            </a:r>
            <a:r>
              <a:rPr lang="fr-FR" sz="2800" dirty="0"/>
              <a:t> </a:t>
            </a:r>
            <a:r>
              <a:rPr lang="fr-FR" sz="2800" dirty="0" err="1"/>
              <a:t>hội</a:t>
            </a:r>
            <a:r>
              <a:rPr lang="fr-FR" sz="2800" dirty="0"/>
              <a:t> </a:t>
            </a:r>
            <a:r>
              <a:rPr lang="fr-FR" sz="2800" dirty="0" err="1"/>
              <a:t>được</a:t>
            </a:r>
            <a:r>
              <a:rPr lang="fr-FR" sz="2800" dirty="0"/>
              <a:t> </a:t>
            </a:r>
            <a:r>
              <a:rPr lang="fr-FR" sz="2800" dirty="0" err="1"/>
              <a:t>nhà</a:t>
            </a:r>
            <a:r>
              <a:rPr lang="fr-FR" sz="2800" dirty="0"/>
              <a:t> </a:t>
            </a:r>
            <a:r>
              <a:rPr lang="fr-FR" sz="2800" dirty="0" err="1"/>
              <a:t>nước</a:t>
            </a:r>
            <a:r>
              <a:rPr lang="fr-FR" sz="2800" dirty="0"/>
              <a:t> </a:t>
            </a:r>
            <a:r>
              <a:rPr lang="fr-FR" sz="2800" dirty="0" err="1"/>
              <a:t>trao</a:t>
            </a:r>
            <a:r>
              <a:rPr lang="fr-FR" sz="2800" dirty="0"/>
              <a:t> </a:t>
            </a:r>
            <a:r>
              <a:rPr lang="fr-FR" sz="2800" dirty="0" err="1"/>
              <a:t>quyền</a:t>
            </a:r>
            <a:r>
              <a:rPr lang="fr-FR" sz="2800" dirty="0"/>
              <a:t> ban </a:t>
            </a:r>
            <a:r>
              <a:rPr lang="fr-FR" sz="2800" dirty="0" err="1"/>
              <a:t>hành</a:t>
            </a:r>
            <a:r>
              <a:rPr lang="fr-FR" sz="2800" dirty="0"/>
              <a:t> </a:t>
            </a:r>
            <a:r>
              <a:rPr lang="fr-FR" sz="2800" dirty="0" err="1"/>
              <a:t>theo</a:t>
            </a:r>
            <a:r>
              <a:rPr lang="fr-FR" sz="2800" dirty="0"/>
              <a:t> </a:t>
            </a:r>
            <a:r>
              <a:rPr lang="fr-FR" sz="2800" dirty="0" err="1"/>
              <a:t>trình</a:t>
            </a:r>
            <a:r>
              <a:rPr lang="fr-FR" sz="2800" dirty="0"/>
              <a:t> </a:t>
            </a:r>
            <a:r>
              <a:rPr lang="fr-FR" sz="2800" dirty="0" err="1"/>
              <a:t>tự</a:t>
            </a:r>
            <a:r>
              <a:rPr lang="fr-FR" sz="2800" dirty="0"/>
              <a:t>, </a:t>
            </a:r>
            <a:r>
              <a:rPr lang="fr-FR" sz="2800" dirty="0" err="1"/>
              <a:t>thủ</a:t>
            </a:r>
            <a:r>
              <a:rPr lang="fr-FR" sz="2800" dirty="0"/>
              <a:t> </a:t>
            </a:r>
            <a:r>
              <a:rPr lang="fr-FR" sz="2800" dirty="0" err="1"/>
              <a:t>tục</a:t>
            </a:r>
            <a:r>
              <a:rPr lang="fr-FR" sz="2800" dirty="0"/>
              <a:t> </a:t>
            </a:r>
            <a:r>
              <a:rPr lang="fr-FR" sz="2800" dirty="0" err="1"/>
              <a:t>luật</a:t>
            </a:r>
            <a:r>
              <a:rPr lang="fr-FR" sz="2800" dirty="0"/>
              <a:t> </a:t>
            </a:r>
            <a:r>
              <a:rPr lang="fr-FR" sz="2800" dirty="0" err="1"/>
              <a:t>định</a:t>
            </a:r>
            <a:r>
              <a:rPr lang="fr-FR" sz="2800" dirty="0"/>
              <a:t> </a:t>
            </a:r>
            <a:r>
              <a:rPr lang="fr-FR" sz="2800" dirty="0" err="1"/>
              <a:t>trên</a:t>
            </a:r>
            <a:r>
              <a:rPr lang="fr-FR" sz="2800" dirty="0"/>
              <a:t> </a:t>
            </a:r>
            <a:r>
              <a:rPr lang="fr-FR" sz="2800" dirty="0" err="1"/>
              <a:t>cơ</a:t>
            </a:r>
            <a:r>
              <a:rPr lang="fr-FR" sz="2800" dirty="0"/>
              <a:t> </a:t>
            </a:r>
            <a:r>
              <a:rPr lang="fr-FR" sz="2800" dirty="0" err="1"/>
              <a:t>sở</a:t>
            </a:r>
            <a:r>
              <a:rPr lang="fr-FR" sz="2800" dirty="0"/>
              <a:t> </a:t>
            </a:r>
            <a:r>
              <a:rPr lang="fr-FR" sz="2800" dirty="0" err="1"/>
              <a:t>áp</a:t>
            </a:r>
            <a:r>
              <a:rPr lang="fr-FR" sz="2800" dirty="0"/>
              <a:t> </a:t>
            </a:r>
            <a:r>
              <a:rPr lang="fr-FR" sz="2800" dirty="0" err="1"/>
              <a:t>dụng</a:t>
            </a:r>
            <a:r>
              <a:rPr lang="fr-FR" sz="2800" dirty="0"/>
              <a:t> </a:t>
            </a:r>
            <a:r>
              <a:rPr lang="fr-FR" sz="2800" dirty="0" err="1"/>
              <a:t>các</a:t>
            </a:r>
            <a:r>
              <a:rPr lang="fr-FR" sz="2800" dirty="0"/>
              <a:t> </a:t>
            </a:r>
            <a:r>
              <a:rPr lang="fr-FR" sz="2800" dirty="0" err="1"/>
              <a:t>quy</a:t>
            </a:r>
            <a:r>
              <a:rPr lang="fr-FR" sz="2800" dirty="0"/>
              <a:t> </a:t>
            </a:r>
            <a:r>
              <a:rPr lang="fr-FR" sz="2800" dirty="0" err="1"/>
              <a:t>phạm</a:t>
            </a:r>
            <a:r>
              <a:rPr lang="fr-FR" sz="2800" dirty="0"/>
              <a:t> </a:t>
            </a:r>
            <a:r>
              <a:rPr lang="fr-FR" sz="2800" dirty="0" err="1"/>
              <a:t>pháp</a:t>
            </a:r>
            <a:r>
              <a:rPr lang="fr-FR" sz="2800" dirty="0"/>
              <a:t> </a:t>
            </a:r>
            <a:r>
              <a:rPr lang="fr-FR" sz="2800" dirty="0" err="1"/>
              <a:t>luật</a:t>
            </a:r>
            <a:r>
              <a:rPr lang="fr-FR" sz="2800" dirty="0"/>
              <a:t> </a:t>
            </a:r>
            <a:r>
              <a:rPr lang="fr-FR" sz="2800" dirty="0" err="1"/>
              <a:t>đối</a:t>
            </a:r>
            <a:r>
              <a:rPr lang="fr-FR" sz="2800" dirty="0"/>
              <a:t> </a:t>
            </a:r>
            <a:r>
              <a:rPr lang="fr-FR" sz="2800" dirty="0" err="1"/>
              <a:t>với</a:t>
            </a:r>
            <a:r>
              <a:rPr lang="fr-FR" sz="2800" dirty="0"/>
              <a:t> </a:t>
            </a:r>
            <a:r>
              <a:rPr lang="fr-FR" sz="2800" dirty="0" err="1"/>
              <a:t>quan</a:t>
            </a:r>
            <a:r>
              <a:rPr lang="fr-FR" sz="2800" dirty="0"/>
              <a:t> </a:t>
            </a:r>
            <a:r>
              <a:rPr lang="fr-FR" sz="2800" dirty="0" err="1"/>
              <a:t>hệ</a:t>
            </a:r>
            <a:r>
              <a:rPr lang="fr-FR" sz="2800" dirty="0"/>
              <a:t> </a:t>
            </a:r>
            <a:r>
              <a:rPr lang="fr-FR" sz="2800" dirty="0" err="1"/>
              <a:t>cụ</a:t>
            </a:r>
            <a:r>
              <a:rPr lang="fr-FR" sz="2800" dirty="0"/>
              <a:t> </a:t>
            </a:r>
            <a:r>
              <a:rPr lang="fr-FR" sz="2800" dirty="0" err="1"/>
              <a:t>thể</a:t>
            </a:r>
            <a:r>
              <a:rPr lang="fr-FR" sz="2800" dirty="0"/>
              <a:t>, </a:t>
            </a:r>
            <a:r>
              <a:rPr lang="fr-FR" sz="2800" dirty="0" err="1"/>
              <a:t>cá</a:t>
            </a:r>
            <a:r>
              <a:rPr lang="fr-FR" sz="2800" dirty="0"/>
              <a:t> </a:t>
            </a:r>
            <a:r>
              <a:rPr lang="fr-FR" sz="2800" dirty="0" err="1"/>
              <a:t>biệt</a:t>
            </a:r>
            <a:r>
              <a:rPr lang="fr-FR" sz="2800" dirty="0"/>
              <a:t> </a:t>
            </a:r>
            <a:r>
              <a:rPr lang="fr-FR" sz="2800" dirty="0" err="1"/>
              <a:t>nhằm</a:t>
            </a:r>
            <a:r>
              <a:rPr lang="fr-FR" sz="2800" dirty="0"/>
              <a:t> </a:t>
            </a:r>
            <a:r>
              <a:rPr lang="fr-FR" sz="2800" dirty="0" err="1"/>
              <a:t>xác</a:t>
            </a:r>
            <a:r>
              <a:rPr lang="fr-FR" sz="2800" dirty="0"/>
              <a:t> </a:t>
            </a:r>
            <a:r>
              <a:rPr lang="fr-FR" sz="2800" dirty="0" err="1"/>
              <a:t>lập</a:t>
            </a:r>
            <a:r>
              <a:rPr lang="fr-FR" sz="2800" dirty="0"/>
              <a:t> </a:t>
            </a:r>
            <a:r>
              <a:rPr lang="fr-FR" sz="2800" dirty="0" err="1"/>
              <a:t>quyền</a:t>
            </a:r>
            <a:r>
              <a:rPr lang="fr-FR" sz="2800" dirty="0"/>
              <a:t> </a:t>
            </a:r>
            <a:r>
              <a:rPr lang="fr-FR" sz="2800" dirty="0" err="1"/>
              <a:t>và</a:t>
            </a:r>
            <a:r>
              <a:rPr lang="fr-FR" sz="2800" dirty="0"/>
              <a:t> </a:t>
            </a:r>
            <a:r>
              <a:rPr lang="fr-FR" sz="2800" dirty="0" err="1"/>
              <a:t>nghĩa</a:t>
            </a:r>
            <a:r>
              <a:rPr lang="fr-FR" sz="2800" dirty="0"/>
              <a:t> </a:t>
            </a:r>
            <a:r>
              <a:rPr lang="fr-FR" sz="2800" dirty="0" err="1"/>
              <a:t>vụ</a:t>
            </a:r>
            <a:r>
              <a:rPr lang="fr-FR" sz="2800" dirty="0"/>
              <a:t> </a:t>
            </a:r>
            <a:r>
              <a:rPr lang="fr-FR" sz="2800" dirty="0" err="1"/>
              <a:t>cụ</a:t>
            </a:r>
            <a:r>
              <a:rPr lang="fr-FR" sz="2800" dirty="0"/>
              <a:t> </a:t>
            </a:r>
            <a:r>
              <a:rPr lang="fr-FR" sz="2800" dirty="0" err="1"/>
              <a:t>thể</a:t>
            </a:r>
            <a:r>
              <a:rPr lang="fr-FR" sz="2800" dirty="0"/>
              <a:t> </a:t>
            </a:r>
            <a:r>
              <a:rPr lang="fr-FR" sz="2800" dirty="0" err="1"/>
              <a:t>của</a:t>
            </a:r>
            <a:r>
              <a:rPr lang="fr-FR" sz="2800" dirty="0"/>
              <a:t> </a:t>
            </a:r>
            <a:r>
              <a:rPr lang="fr-FR" sz="2800" dirty="0" err="1"/>
              <a:t>cá</a:t>
            </a:r>
            <a:r>
              <a:rPr lang="fr-FR" sz="2800" dirty="0"/>
              <a:t> </a:t>
            </a:r>
            <a:r>
              <a:rPr lang="fr-FR" sz="2800" dirty="0" err="1"/>
              <a:t>nhân</a:t>
            </a:r>
            <a:r>
              <a:rPr lang="fr-FR" sz="2800" dirty="0"/>
              <a:t>, </a:t>
            </a:r>
            <a:r>
              <a:rPr lang="fr-FR" sz="2800" dirty="0" err="1"/>
              <a:t>tổ</a:t>
            </a:r>
            <a:r>
              <a:rPr lang="fr-FR" sz="2800" dirty="0"/>
              <a:t> </a:t>
            </a:r>
            <a:r>
              <a:rPr lang="fr-FR" sz="2800" dirty="0" err="1"/>
              <a:t>chức</a:t>
            </a:r>
            <a:r>
              <a:rPr lang="fr-FR" sz="2800" dirty="0"/>
              <a:t> </a:t>
            </a:r>
            <a:r>
              <a:rPr lang="fr-FR" sz="2800" dirty="0" err="1"/>
              <a:t>nhất</a:t>
            </a:r>
            <a:r>
              <a:rPr lang="fr-FR" sz="2800" dirty="0"/>
              <a:t> </a:t>
            </a:r>
            <a:r>
              <a:rPr lang="fr-FR" sz="2800" dirty="0" err="1"/>
              <a:t>định</a:t>
            </a:r>
            <a:r>
              <a:rPr lang="fr-FR" sz="2800" dirty="0"/>
              <a:t> </a:t>
            </a:r>
            <a:r>
              <a:rPr lang="fr-FR" sz="2800" dirty="0" err="1"/>
              <a:t>hoặc</a:t>
            </a:r>
            <a:r>
              <a:rPr lang="fr-FR" sz="2800" dirty="0"/>
              <a:t> </a:t>
            </a:r>
            <a:r>
              <a:rPr lang="fr-FR" sz="2800" dirty="0" err="1"/>
              <a:t>xác</a:t>
            </a:r>
            <a:r>
              <a:rPr lang="fr-FR" sz="2800" dirty="0"/>
              <a:t> </a:t>
            </a:r>
            <a:r>
              <a:rPr lang="fr-FR" sz="2800" dirty="0" err="1"/>
              <a:t>định</a:t>
            </a:r>
            <a:r>
              <a:rPr lang="fr-FR" sz="2800" dirty="0"/>
              <a:t> </a:t>
            </a:r>
            <a:r>
              <a:rPr lang="fr-FR" sz="2800" dirty="0" err="1"/>
              <a:t>trách</a:t>
            </a:r>
            <a:r>
              <a:rPr lang="fr-FR" sz="2800" dirty="0"/>
              <a:t> </a:t>
            </a:r>
            <a:r>
              <a:rPr lang="fr-FR" sz="2800" dirty="0" err="1"/>
              <a:t>nhiệm</a:t>
            </a:r>
            <a:r>
              <a:rPr lang="fr-FR" sz="2800" dirty="0"/>
              <a:t> </a:t>
            </a:r>
            <a:r>
              <a:rPr lang="fr-FR" sz="2800" dirty="0" err="1"/>
              <a:t>pháp</a:t>
            </a:r>
            <a:r>
              <a:rPr lang="fr-FR" sz="2800" dirty="0"/>
              <a:t> </a:t>
            </a:r>
            <a:r>
              <a:rPr lang="fr-FR" sz="2800" dirty="0" err="1"/>
              <a:t>lí</a:t>
            </a:r>
            <a:r>
              <a:rPr lang="fr-FR" sz="2800" dirty="0"/>
              <a:t> </a:t>
            </a:r>
            <a:r>
              <a:rPr lang="fr-FR" sz="2800" dirty="0" err="1"/>
              <a:t>đối</a:t>
            </a:r>
            <a:r>
              <a:rPr lang="fr-FR" sz="2800" dirty="0"/>
              <a:t> </a:t>
            </a:r>
            <a:r>
              <a:rPr lang="fr-FR" sz="2800" dirty="0" err="1"/>
              <a:t>với</a:t>
            </a:r>
            <a:r>
              <a:rPr lang="fr-FR" sz="2800" dirty="0"/>
              <a:t> </a:t>
            </a:r>
            <a:r>
              <a:rPr lang="fr-FR" sz="2800" dirty="0" err="1"/>
              <a:t>chủ</a:t>
            </a:r>
            <a:r>
              <a:rPr lang="fr-FR" sz="2800" dirty="0"/>
              <a:t> </a:t>
            </a:r>
            <a:r>
              <a:rPr lang="fr-FR" sz="2800" dirty="0" err="1"/>
              <a:t>thể</a:t>
            </a:r>
            <a:r>
              <a:rPr lang="fr-FR" sz="2800" dirty="0"/>
              <a:t> vi </a:t>
            </a:r>
            <a:r>
              <a:rPr lang="fr-FR" sz="2800" dirty="0" err="1"/>
              <a:t>phạm</a:t>
            </a:r>
            <a:r>
              <a:rPr lang="fr-FR" sz="2800" dirty="0"/>
              <a:t> </a:t>
            </a:r>
            <a:r>
              <a:rPr lang="fr-FR" sz="2800" dirty="0" err="1"/>
              <a:t>pháp</a:t>
            </a:r>
            <a:r>
              <a:rPr lang="fr-FR" sz="2800" dirty="0"/>
              <a:t> </a:t>
            </a:r>
            <a:r>
              <a:rPr lang="fr-FR" sz="2800" dirty="0" err="1"/>
              <a:t>luật</a:t>
            </a:r>
            <a:r>
              <a:rPr lang="fr-FR" sz="2800" dirty="0"/>
              <a:t>.</a:t>
            </a:r>
            <a:endParaRPr lang="en-US" sz="2800" dirty="0"/>
          </a:p>
          <a:p>
            <a:r>
              <a:rPr lang="fr-FR" sz="2800" dirty="0"/>
              <a:t>- Là </a:t>
            </a:r>
            <a:r>
              <a:rPr lang="fr-FR" sz="2800" dirty="0" err="1"/>
              <a:t>văn</a:t>
            </a:r>
            <a:r>
              <a:rPr lang="fr-FR" sz="2800" dirty="0"/>
              <a:t> </a:t>
            </a:r>
            <a:r>
              <a:rPr lang="fr-FR" sz="2800" dirty="0" err="1"/>
              <a:t>bản</a:t>
            </a:r>
            <a:r>
              <a:rPr lang="fr-FR" sz="2800" dirty="0"/>
              <a:t> </a:t>
            </a:r>
            <a:r>
              <a:rPr lang="fr-FR" sz="2800" dirty="0" err="1"/>
              <a:t>có</a:t>
            </a:r>
            <a:r>
              <a:rPr lang="fr-FR" sz="2800" dirty="0"/>
              <a:t> </a:t>
            </a:r>
            <a:r>
              <a:rPr lang="fr-FR" sz="2800" dirty="0" err="1"/>
              <a:t>nội</a:t>
            </a:r>
            <a:r>
              <a:rPr lang="fr-FR" sz="2800" dirty="0"/>
              <a:t> </a:t>
            </a:r>
            <a:r>
              <a:rPr lang="fr-FR" sz="2800" dirty="0" err="1"/>
              <a:t>dung</a:t>
            </a:r>
            <a:r>
              <a:rPr lang="fr-FR" sz="2800" dirty="0"/>
              <a:t> </a:t>
            </a:r>
            <a:r>
              <a:rPr lang="fr-FR" sz="2800" dirty="0" err="1"/>
              <a:t>cụ</a:t>
            </a:r>
            <a:r>
              <a:rPr lang="fr-FR" sz="2800" dirty="0"/>
              <a:t> </a:t>
            </a:r>
            <a:r>
              <a:rPr lang="fr-FR" sz="2800" dirty="0" err="1"/>
              <a:t>thể</a:t>
            </a:r>
            <a:r>
              <a:rPr lang="fr-FR" sz="2800" dirty="0"/>
              <a:t> </a:t>
            </a:r>
            <a:r>
              <a:rPr lang="fr-FR" sz="2800" dirty="0" err="1"/>
              <a:t>đối</a:t>
            </a:r>
            <a:r>
              <a:rPr lang="fr-FR" sz="2800" dirty="0"/>
              <a:t> </a:t>
            </a:r>
            <a:r>
              <a:rPr lang="fr-FR" sz="2800" dirty="0" err="1"/>
              <a:t>với</a:t>
            </a:r>
            <a:r>
              <a:rPr lang="fr-FR" sz="2800" dirty="0"/>
              <a:t> </a:t>
            </a:r>
            <a:r>
              <a:rPr lang="fr-FR" sz="2800" dirty="0" err="1"/>
              <a:t>cá</a:t>
            </a:r>
            <a:r>
              <a:rPr lang="fr-FR" sz="2800" dirty="0"/>
              <a:t> </a:t>
            </a:r>
            <a:r>
              <a:rPr lang="fr-FR" sz="2800" dirty="0" err="1"/>
              <a:t>nhân</a:t>
            </a:r>
            <a:r>
              <a:rPr lang="fr-FR" sz="2800" dirty="0"/>
              <a:t>, </a:t>
            </a:r>
            <a:r>
              <a:rPr lang="fr-FR" sz="2800" dirty="0" err="1"/>
              <a:t>tổ</a:t>
            </a:r>
            <a:r>
              <a:rPr lang="fr-FR" sz="2800" dirty="0"/>
              <a:t> </a:t>
            </a:r>
            <a:r>
              <a:rPr lang="fr-FR" sz="2800" dirty="0" err="1"/>
              <a:t>chức</a:t>
            </a:r>
            <a:r>
              <a:rPr lang="fr-FR" sz="2800" dirty="0"/>
              <a:t> </a:t>
            </a:r>
            <a:r>
              <a:rPr lang="fr-FR" sz="2800" dirty="0" err="1"/>
              <a:t>xác</a:t>
            </a:r>
            <a:r>
              <a:rPr lang="fr-FR" sz="2800" dirty="0"/>
              <a:t> </a:t>
            </a:r>
            <a:r>
              <a:rPr lang="fr-FR" sz="2800" dirty="0" err="1"/>
              <a:t>định</a:t>
            </a:r>
            <a:r>
              <a:rPr lang="fr-FR" sz="2800" dirty="0"/>
              <a:t>, </a:t>
            </a:r>
            <a:r>
              <a:rPr lang="fr-FR" sz="2800" dirty="0" err="1"/>
              <a:t>được</a:t>
            </a:r>
            <a:r>
              <a:rPr lang="fr-FR" sz="2800" dirty="0"/>
              <a:t> </a:t>
            </a:r>
            <a:r>
              <a:rPr lang="fr-FR" sz="2800" dirty="0" err="1"/>
              <a:t>thực</a:t>
            </a:r>
            <a:r>
              <a:rPr lang="fr-FR" sz="2800" dirty="0"/>
              <a:t> </a:t>
            </a:r>
            <a:r>
              <a:rPr lang="fr-FR" sz="2800" dirty="0" err="1"/>
              <a:t>hiện</a:t>
            </a:r>
            <a:r>
              <a:rPr lang="fr-FR" sz="2800" dirty="0"/>
              <a:t> </a:t>
            </a:r>
            <a:r>
              <a:rPr lang="fr-FR" sz="2800" dirty="0" err="1"/>
              <a:t>một</a:t>
            </a:r>
            <a:r>
              <a:rPr lang="fr-FR" sz="2800" dirty="0"/>
              <a:t> </a:t>
            </a:r>
            <a:r>
              <a:rPr lang="fr-FR" sz="2800" dirty="0" err="1"/>
              <a:t>lần</a:t>
            </a:r>
            <a:r>
              <a:rPr lang="fr-FR" sz="2800" dirty="0"/>
              <a:t> </a:t>
            </a:r>
            <a:r>
              <a:rPr lang="fr-FR" sz="2800" dirty="0" err="1"/>
              <a:t>trong</a:t>
            </a:r>
            <a:r>
              <a:rPr lang="fr-FR" sz="2800" dirty="0"/>
              <a:t> </a:t>
            </a:r>
            <a:r>
              <a:rPr lang="fr-FR" sz="2800" dirty="0" err="1"/>
              <a:t>thực</a:t>
            </a:r>
            <a:r>
              <a:rPr lang="fr-FR" sz="2800" dirty="0"/>
              <a:t> </a:t>
            </a:r>
            <a:r>
              <a:rPr lang="fr-FR" sz="2800" dirty="0" err="1"/>
              <a:t>tiễn</a:t>
            </a:r>
            <a:r>
              <a:rPr lang="fr-FR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507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. LUYỆN TẬP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rmAutofit/>
          </a:bodyPr>
          <a:lstStyle/>
          <a:p>
            <a:r>
              <a:rPr lang="fr-FR" sz="3200" b="1" dirty="0" err="1"/>
              <a:t>Câu</a:t>
            </a:r>
            <a:r>
              <a:rPr lang="fr-FR" sz="3200" b="1" dirty="0"/>
              <a:t> 1 : </a:t>
            </a:r>
            <a:r>
              <a:rPr lang="fr-FR" sz="3200" dirty="0" err="1"/>
              <a:t>Đâu</a:t>
            </a:r>
            <a:r>
              <a:rPr lang="fr-FR" sz="3200" dirty="0"/>
              <a:t> </a:t>
            </a:r>
            <a:r>
              <a:rPr lang="fr-FR" sz="3200" b="1" dirty="0" err="1"/>
              <a:t>không</a:t>
            </a:r>
            <a:r>
              <a:rPr lang="fr-FR" sz="3200" dirty="0"/>
              <a:t> </a:t>
            </a:r>
            <a:r>
              <a:rPr lang="fr-FR" sz="3200" dirty="0" err="1"/>
              <a:t>phải</a:t>
            </a:r>
            <a:r>
              <a:rPr lang="fr-FR" sz="3200" dirty="0"/>
              <a:t> là </a:t>
            </a:r>
            <a:r>
              <a:rPr lang="fr-FR" sz="3200" dirty="0" err="1"/>
              <a:t>văn</a:t>
            </a:r>
            <a:r>
              <a:rPr lang="fr-FR" sz="3200" dirty="0"/>
              <a:t> </a:t>
            </a:r>
            <a:r>
              <a:rPr lang="fr-FR" sz="3200" dirty="0" err="1"/>
              <a:t>bản</a:t>
            </a:r>
            <a:r>
              <a:rPr lang="fr-FR" sz="3200" dirty="0"/>
              <a:t> </a:t>
            </a:r>
            <a:r>
              <a:rPr lang="fr-FR" sz="3200" dirty="0" err="1"/>
              <a:t>quy</a:t>
            </a:r>
            <a:r>
              <a:rPr lang="fr-FR" sz="3200" dirty="0"/>
              <a:t> </a:t>
            </a:r>
            <a:r>
              <a:rPr lang="fr-FR" sz="3200" dirty="0" err="1"/>
              <a:t>phạm</a:t>
            </a:r>
            <a:r>
              <a:rPr lang="fr-FR" sz="3200" dirty="0"/>
              <a:t> </a:t>
            </a:r>
            <a:r>
              <a:rPr lang="fr-FR" sz="3200" dirty="0" err="1"/>
              <a:t>pháp</a:t>
            </a:r>
            <a:r>
              <a:rPr lang="fr-FR" sz="3200" dirty="0"/>
              <a:t> </a:t>
            </a:r>
            <a:r>
              <a:rPr lang="fr-FR" sz="3200" dirty="0" err="1"/>
              <a:t>luật</a:t>
            </a:r>
            <a:endParaRPr lang="en-US" sz="3200" dirty="0"/>
          </a:p>
          <a:p>
            <a:r>
              <a:rPr lang="fr-FR" sz="3200" dirty="0"/>
              <a:t>A. </a:t>
            </a:r>
            <a:r>
              <a:rPr lang="fr-FR" sz="3200" dirty="0" err="1"/>
              <a:t>Nội</a:t>
            </a:r>
            <a:r>
              <a:rPr lang="fr-FR" sz="3200" dirty="0"/>
              <a:t> </a:t>
            </a:r>
            <a:r>
              <a:rPr lang="fr-FR" sz="3200" dirty="0" err="1"/>
              <a:t>quy</a:t>
            </a:r>
            <a:r>
              <a:rPr lang="fr-FR" sz="3200" dirty="0"/>
              <a:t> </a:t>
            </a:r>
            <a:r>
              <a:rPr lang="fr-FR" sz="3200" dirty="0" err="1"/>
              <a:t>của</a:t>
            </a:r>
            <a:r>
              <a:rPr lang="fr-FR" sz="3200" dirty="0"/>
              <a:t> </a:t>
            </a:r>
            <a:r>
              <a:rPr lang="fr-FR" sz="3200" dirty="0" err="1"/>
              <a:t>nhà</a:t>
            </a:r>
            <a:r>
              <a:rPr lang="fr-FR" sz="3200" dirty="0"/>
              <a:t> </a:t>
            </a:r>
            <a:r>
              <a:rPr lang="fr-FR" sz="3200" dirty="0" err="1"/>
              <a:t>trường</a:t>
            </a:r>
            <a:r>
              <a:rPr lang="fr-FR" sz="3200" dirty="0"/>
              <a:t>.</a:t>
            </a:r>
            <a:endParaRPr lang="en-US" sz="3200" dirty="0"/>
          </a:p>
          <a:p>
            <a:r>
              <a:rPr lang="fr-FR" sz="3200" dirty="0"/>
              <a:t>B. </a:t>
            </a:r>
            <a:r>
              <a:rPr lang="fr-FR" sz="3200" dirty="0" err="1"/>
              <a:t>Luật</a:t>
            </a:r>
            <a:r>
              <a:rPr lang="fr-FR" sz="3200" dirty="0"/>
              <a:t> </a:t>
            </a:r>
            <a:r>
              <a:rPr lang="fr-FR" sz="3200" dirty="0" err="1"/>
              <a:t>dân</a:t>
            </a:r>
            <a:r>
              <a:rPr lang="fr-FR" sz="3200" dirty="0"/>
              <a:t> </a:t>
            </a:r>
            <a:r>
              <a:rPr lang="fr-FR" sz="3200" dirty="0" err="1"/>
              <a:t>sự</a:t>
            </a:r>
            <a:r>
              <a:rPr lang="fr-FR" sz="3200" dirty="0"/>
              <a:t>.</a:t>
            </a:r>
            <a:endParaRPr lang="en-US" sz="3200" dirty="0"/>
          </a:p>
          <a:p>
            <a:r>
              <a:rPr lang="fr-FR" sz="3200" dirty="0"/>
              <a:t>C. </a:t>
            </a:r>
            <a:r>
              <a:rPr lang="fr-FR" sz="3200" dirty="0" err="1"/>
              <a:t>Hiến</a:t>
            </a:r>
            <a:r>
              <a:rPr lang="fr-FR" sz="3200" dirty="0"/>
              <a:t> </a:t>
            </a:r>
            <a:r>
              <a:rPr lang="fr-FR" sz="3200" dirty="0" err="1"/>
              <a:t>Pháp</a:t>
            </a:r>
            <a:r>
              <a:rPr lang="fr-FR" sz="3200" dirty="0"/>
              <a:t>.</a:t>
            </a:r>
            <a:endParaRPr lang="en-US" sz="3200" dirty="0"/>
          </a:p>
          <a:p>
            <a:r>
              <a:rPr lang="fr-FR" sz="3200" dirty="0"/>
              <a:t>D. </a:t>
            </a:r>
            <a:r>
              <a:rPr lang="fr-FR" sz="3200" dirty="0" err="1"/>
              <a:t>Pháp</a:t>
            </a:r>
            <a:r>
              <a:rPr lang="fr-FR" sz="3200" dirty="0"/>
              <a:t> </a:t>
            </a:r>
            <a:r>
              <a:rPr lang="fr-FR" sz="3200" dirty="0" err="1"/>
              <a:t>lệnh</a:t>
            </a:r>
            <a:r>
              <a:rPr lang="fr-FR" sz="3200" dirty="0"/>
              <a:t>.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6903076" y="4468969"/>
            <a:ext cx="978794" cy="6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472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 err="1"/>
              <a:t>Câu</a:t>
            </a:r>
            <a:r>
              <a:rPr lang="fr-FR" sz="2800" b="1" dirty="0"/>
              <a:t> 2 : </a:t>
            </a:r>
            <a:r>
              <a:rPr lang="fr-FR" sz="2800" dirty="0" err="1"/>
              <a:t>Đâu</a:t>
            </a:r>
            <a:r>
              <a:rPr lang="fr-FR" sz="2800" dirty="0"/>
              <a:t> </a:t>
            </a:r>
            <a:r>
              <a:rPr lang="fr-FR" sz="2800" b="1" dirty="0" err="1"/>
              <a:t>khôn</a:t>
            </a:r>
            <a:r>
              <a:rPr lang="fr-FR" sz="2800" dirty="0" err="1"/>
              <a:t>g</a:t>
            </a:r>
            <a:r>
              <a:rPr lang="fr-FR" sz="2800" dirty="0"/>
              <a:t> </a:t>
            </a:r>
            <a:r>
              <a:rPr lang="fr-FR" sz="2800" dirty="0" err="1"/>
              <a:t>phải</a:t>
            </a:r>
            <a:r>
              <a:rPr lang="fr-FR" sz="2800" dirty="0"/>
              <a:t> là </a:t>
            </a:r>
            <a:r>
              <a:rPr lang="fr-FR" sz="2800" dirty="0" err="1"/>
              <a:t>văn</a:t>
            </a:r>
            <a:r>
              <a:rPr lang="fr-FR" sz="2800" dirty="0"/>
              <a:t> </a:t>
            </a:r>
            <a:r>
              <a:rPr lang="fr-FR" sz="2800" dirty="0" err="1"/>
              <a:t>bản</a:t>
            </a:r>
            <a:r>
              <a:rPr lang="fr-FR" sz="2800" dirty="0"/>
              <a:t> </a:t>
            </a:r>
            <a:r>
              <a:rPr lang="fr-FR" sz="2800" dirty="0" err="1"/>
              <a:t>dưới</a:t>
            </a:r>
            <a:r>
              <a:rPr lang="fr-FR" sz="2800" dirty="0"/>
              <a:t> </a:t>
            </a:r>
            <a:r>
              <a:rPr lang="fr-FR" sz="2800" dirty="0" err="1"/>
              <a:t>luật</a:t>
            </a:r>
            <a:r>
              <a:rPr lang="fr-FR" sz="2800" dirty="0"/>
              <a:t> ?</a:t>
            </a:r>
            <a:endParaRPr lang="en-US" sz="2800" dirty="0"/>
          </a:p>
          <a:p>
            <a:r>
              <a:rPr lang="fr-FR" sz="2800" dirty="0"/>
              <a:t>A. </a:t>
            </a:r>
            <a:r>
              <a:rPr lang="fr-FR" sz="2800" dirty="0" err="1"/>
              <a:t>Nghị</a:t>
            </a:r>
            <a:r>
              <a:rPr lang="fr-FR" sz="2800" dirty="0"/>
              <a:t> </a:t>
            </a:r>
            <a:r>
              <a:rPr lang="fr-FR" sz="2800" dirty="0" err="1"/>
              <a:t>quyết</a:t>
            </a:r>
            <a:r>
              <a:rPr lang="fr-FR" sz="2800" dirty="0"/>
              <a:t> </a:t>
            </a:r>
            <a:r>
              <a:rPr lang="fr-FR" sz="2800" dirty="0" err="1"/>
              <a:t>của</a:t>
            </a:r>
            <a:r>
              <a:rPr lang="fr-FR" sz="2800" dirty="0"/>
              <a:t> </a:t>
            </a:r>
            <a:r>
              <a:rPr lang="fr-FR" sz="2800" dirty="0" err="1"/>
              <a:t>Quốc</a:t>
            </a:r>
            <a:r>
              <a:rPr lang="fr-FR" sz="2800" dirty="0"/>
              <a:t> </a:t>
            </a:r>
            <a:r>
              <a:rPr lang="fr-FR" sz="2800" dirty="0" err="1"/>
              <a:t>Hội</a:t>
            </a:r>
            <a:r>
              <a:rPr lang="fr-FR" sz="2800" dirty="0"/>
              <a:t>.</a:t>
            </a:r>
            <a:endParaRPr lang="en-US" sz="2800" dirty="0"/>
          </a:p>
          <a:p>
            <a:r>
              <a:rPr lang="fr-FR" sz="2800" dirty="0"/>
              <a:t>B. </a:t>
            </a:r>
            <a:r>
              <a:rPr lang="fr-FR" sz="2800" dirty="0" err="1"/>
              <a:t>Nghị</a:t>
            </a:r>
            <a:r>
              <a:rPr lang="fr-FR" sz="2800" dirty="0"/>
              <a:t> </a:t>
            </a:r>
            <a:r>
              <a:rPr lang="fr-FR" sz="2800" dirty="0" err="1"/>
              <a:t>quyết</a:t>
            </a:r>
            <a:r>
              <a:rPr lang="fr-FR" sz="2800" dirty="0"/>
              <a:t>.</a:t>
            </a:r>
            <a:endParaRPr lang="en-US" sz="2800" dirty="0"/>
          </a:p>
          <a:p>
            <a:r>
              <a:rPr lang="fr-FR" sz="2800" dirty="0"/>
              <a:t>C. </a:t>
            </a:r>
            <a:r>
              <a:rPr lang="fr-FR" sz="2800" dirty="0" err="1"/>
              <a:t>Pháp</a:t>
            </a:r>
            <a:r>
              <a:rPr lang="fr-FR" sz="2800" dirty="0"/>
              <a:t> </a:t>
            </a:r>
            <a:r>
              <a:rPr lang="fr-FR" sz="2800" dirty="0" err="1"/>
              <a:t>lệnh</a:t>
            </a:r>
            <a:endParaRPr lang="en-US" sz="2800" dirty="0"/>
          </a:p>
          <a:p>
            <a:r>
              <a:rPr lang="fr-FR" sz="2800" dirty="0"/>
              <a:t>D. </a:t>
            </a:r>
            <a:r>
              <a:rPr lang="fr-FR" sz="2800" dirty="0" err="1"/>
              <a:t>Lệnh</a:t>
            </a:r>
            <a:r>
              <a:rPr lang="fr-FR" sz="2800" dirty="0"/>
              <a:t>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477296" y="4842457"/>
            <a:ext cx="991673" cy="721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 err="1"/>
              <a:t>Câu</a:t>
            </a:r>
            <a:r>
              <a:rPr lang="fr-FR" sz="2800" b="1" dirty="0"/>
              <a:t> 3. </a:t>
            </a:r>
            <a:r>
              <a:rPr lang="fr-FR" sz="2800" dirty="0" err="1"/>
              <a:t>Đâu</a:t>
            </a:r>
            <a:r>
              <a:rPr lang="fr-FR" sz="2800" dirty="0"/>
              <a:t> là </a:t>
            </a:r>
            <a:r>
              <a:rPr lang="fr-FR" sz="2800" dirty="0" err="1"/>
              <a:t>văn</a:t>
            </a:r>
            <a:r>
              <a:rPr lang="fr-FR" sz="2800" dirty="0"/>
              <a:t> </a:t>
            </a:r>
            <a:r>
              <a:rPr lang="fr-FR" sz="2800" dirty="0" err="1"/>
              <a:t>bản</a:t>
            </a:r>
            <a:r>
              <a:rPr lang="fr-FR" sz="2800" dirty="0"/>
              <a:t> </a:t>
            </a:r>
            <a:r>
              <a:rPr lang="fr-FR" sz="2800" dirty="0" err="1"/>
              <a:t>luật</a:t>
            </a:r>
            <a:r>
              <a:rPr lang="fr-FR" sz="2800" dirty="0"/>
              <a:t> ?</a:t>
            </a:r>
            <a:endParaRPr lang="en-US" sz="2800" dirty="0"/>
          </a:p>
          <a:p>
            <a:r>
              <a:rPr lang="fr-FR" sz="2800" dirty="0"/>
              <a:t>A. </a:t>
            </a:r>
            <a:r>
              <a:rPr lang="fr-FR" sz="2800" dirty="0" err="1"/>
              <a:t>Nghị</a:t>
            </a:r>
            <a:r>
              <a:rPr lang="fr-FR" sz="2800" dirty="0"/>
              <a:t> </a:t>
            </a:r>
            <a:r>
              <a:rPr lang="fr-FR" sz="2800" dirty="0" err="1"/>
              <a:t>quyết</a:t>
            </a:r>
            <a:r>
              <a:rPr lang="fr-FR" sz="2800" dirty="0"/>
              <a:t> </a:t>
            </a:r>
            <a:r>
              <a:rPr lang="fr-FR" sz="2800" dirty="0" err="1"/>
              <a:t>của</a:t>
            </a:r>
            <a:r>
              <a:rPr lang="fr-FR" sz="2800" dirty="0"/>
              <a:t> </a:t>
            </a:r>
            <a:r>
              <a:rPr lang="fr-FR" sz="2800" dirty="0" err="1"/>
              <a:t>Đoàn</a:t>
            </a:r>
            <a:r>
              <a:rPr lang="fr-FR" sz="2800" dirty="0"/>
              <a:t> </a:t>
            </a:r>
            <a:r>
              <a:rPr lang="fr-FR" sz="2800" dirty="0" err="1"/>
              <a:t>thanh</a:t>
            </a:r>
            <a:r>
              <a:rPr lang="fr-FR" sz="2800" dirty="0"/>
              <a:t> </a:t>
            </a:r>
            <a:r>
              <a:rPr lang="fr-FR" sz="2800" dirty="0" err="1"/>
              <a:t>niên</a:t>
            </a:r>
            <a:r>
              <a:rPr lang="fr-FR" sz="2800" dirty="0"/>
              <a:t>.</a:t>
            </a:r>
            <a:endParaRPr lang="en-US" sz="2800" dirty="0"/>
          </a:p>
          <a:p>
            <a:r>
              <a:rPr lang="fr-FR" sz="2800" dirty="0"/>
              <a:t>B. </a:t>
            </a:r>
            <a:r>
              <a:rPr lang="fr-FR" sz="2800" dirty="0" err="1"/>
              <a:t>Nghị</a:t>
            </a:r>
            <a:r>
              <a:rPr lang="fr-FR" sz="2800" dirty="0"/>
              <a:t> </a:t>
            </a:r>
            <a:r>
              <a:rPr lang="fr-FR" sz="2800" dirty="0" err="1"/>
              <a:t>quyết</a:t>
            </a:r>
            <a:r>
              <a:rPr lang="fr-FR" sz="2800" dirty="0"/>
              <a:t> </a:t>
            </a:r>
            <a:r>
              <a:rPr lang="fr-FR" sz="2800" dirty="0" err="1"/>
              <a:t>của</a:t>
            </a:r>
            <a:r>
              <a:rPr lang="fr-FR" sz="2800" dirty="0"/>
              <a:t> </a:t>
            </a:r>
            <a:r>
              <a:rPr lang="fr-FR" sz="2800" dirty="0" err="1"/>
              <a:t>Quốc</a:t>
            </a:r>
            <a:r>
              <a:rPr lang="fr-FR" sz="2800" dirty="0"/>
              <a:t> </a:t>
            </a:r>
            <a:r>
              <a:rPr lang="fr-FR" sz="2800" dirty="0" err="1"/>
              <a:t>hội</a:t>
            </a:r>
            <a:r>
              <a:rPr lang="fr-FR" sz="2800" dirty="0"/>
              <a:t>.</a:t>
            </a:r>
            <a:endParaRPr lang="en-US" sz="2800" dirty="0"/>
          </a:p>
          <a:p>
            <a:r>
              <a:rPr lang="fr-FR" sz="2800" dirty="0"/>
              <a:t>C. </a:t>
            </a:r>
            <a:r>
              <a:rPr lang="fr-FR" sz="2800" dirty="0" err="1"/>
              <a:t>Nghị</a:t>
            </a:r>
            <a:r>
              <a:rPr lang="fr-FR" sz="2800" dirty="0"/>
              <a:t> </a:t>
            </a:r>
            <a:r>
              <a:rPr lang="fr-FR" sz="2800" dirty="0" err="1"/>
              <a:t>quyết</a:t>
            </a:r>
            <a:r>
              <a:rPr lang="fr-FR" sz="2800" dirty="0"/>
              <a:t> </a:t>
            </a:r>
            <a:r>
              <a:rPr lang="fr-FR" sz="2800" dirty="0" err="1"/>
              <a:t>của</a:t>
            </a:r>
            <a:r>
              <a:rPr lang="fr-FR" sz="2800" dirty="0"/>
              <a:t> HỘI </a:t>
            </a:r>
            <a:r>
              <a:rPr lang="fr-FR" sz="2800" dirty="0" err="1"/>
              <a:t>đồng</a:t>
            </a:r>
            <a:r>
              <a:rPr lang="fr-FR" sz="2800" dirty="0"/>
              <a:t> </a:t>
            </a:r>
            <a:r>
              <a:rPr lang="fr-FR" sz="2800" dirty="0" err="1"/>
              <a:t>nhân</a:t>
            </a:r>
            <a:r>
              <a:rPr lang="fr-FR" sz="2800" dirty="0"/>
              <a:t> </a:t>
            </a:r>
            <a:r>
              <a:rPr lang="fr-FR" sz="2800" dirty="0" err="1"/>
              <a:t>dân</a:t>
            </a:r>
            <a:r>
              <a:rPr lang="fr-FR" sz="2800" dirty="0"/>
              <a:t> </a:t>
            </a:r>
            <a:r>
              <a:rPr lang="fr-FR" sz="2800" dirty="0" err="1"/>
              <a:t>tỉnh</a:t>
            </a:r>
            <a:r>
              <a:rPr lang="fr-FR" sz="2800" dirty="0"/>
              <a:t>.</a:t>
            </a:r>
            <a:endParaRPr lang="en-US" sz="2800" dirty="0"/>
          </a:p>
          <a:p>
            <a:r>
              <a:rPr lang="fr-FR" sz="2800" dirty="0"/>
              <a:t>D. </a:t>
            </a:r>
            <a:r>
              <a:rPr lang="fr-FR" sz="2800" dirty="0" err="1"/>
              <a:t>Pháp</a:t>
            </a:r>
            <a:r>
              <a:rPr lang="fr-FR" sz="2800" dirty="0"/>
              <a:t> </a:t>
            </a:r>
            <a:r>
              <a:rPr lang="fr-FR" sz="2800" dirty="0" err="1"/>
              <a:t>lệnh</a:t>
            </a:r>
            <a:r>
              <a:rPr lang="fr-FR" sz="2800" dirty="0"/>
              <a:t> </a:t>
            </a:r>
            <a:r>
              <a:rPr lang="fr-FR" sz="2800" dirty="0" err="1"/>
              <a:t>phòng</a:t>
            </a:r>
            <a:r>
              <a:rPr lang="fr-FR" sz="2800" dirty="0"/>
              <a:t> </a:t>
            </a:r>
            <a:r>
              <a:rPr lang="fr-FR" sz="2800" dirty="0" err="1"/>
              <a:t>chống</a:t>
            </a:r>
            <a:r>
              <a:rPr lang="fr-FR" sz="2800" dirty="0"/>
              <a:t> ma </a:t>
            </a:r>
            <a:r>
              <a:rPr lang="fr-FR" sz="2800" dirty="0" err="1"/>
              <a:t>túy</a:t>
            </a:r>
            <a:r>
              <a:rPr lang="fr-FR" sz="2800" dirty="0"/>
              <a:t>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159876" y="5019088"/>
            <a:ext cx="1300766" cy="850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651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Bài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tập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về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nhà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1</a:t>
            </a:r>
            <a:r>
              <a:rPr lang="fr-FR" sz="3200" dirty="0"/>
              <a:t>. </a:t>
            </a:r>
            <a:r>
              <a:rPr lang="fr-FR" sz="3200" dirty="0" err="1"/>
              <a:t>Em</a:t>
            </a:r>
            <a:r>
              <a:rPr lang="fr-FR" sz="3200" dirty="0"/>
              <a:t> </a:t>
            </a:r>
            <a:r>
              <a:rPr lang="fr-FR" sz="3200" dirty="0" err="1"/>
              <a:t>hãy</a:t>
            </a:r>
            <a:r>
              <a:rPr lang="fr-FR" sz="3200" dirty="0"/>
              <a:t> SƯU </a:t>
            </a:r>
            <a:r>
              <a:rPr lang="fr-FR" sz="3200" dirty="0" err="1"/>
              <a:t>tẩm</a:t>
            </a:r>
            <a:r>
              <a:rPr lang="fr-FR" sz="3200" dirty="0"/>
              <a:t> </a:t>
            </a:r>
            <a:r>
              <a:rPr lang="fr-FR" sz="3200" dirty="0" err="1"/>
              <a:t>hai</a:t>
            </a:r>
            <a:r>
              <a:rPr lang="fr-FR" sz="3200" dirty="0"/>
              <a:t> </a:t>
            </a:r>
            <a:r>
              <a:rPr lang="fr-FR" sz="3200" dirty="0" err="1"/>
              <a:t>văn</a:t>
            </a:r>
            <a:r>
              <a:rPr lang="fr-FR" sz="3200" dirty="0"/>
              <a:t> </a:t>
            </a:r>
            <a:r>
              <a:rPr lang="fr-FR" sz="3200" dirty="0" err="1"/>
              <a:t>bản</a:t>
            </a:r>
            <a:r>
              <a:rPr lang="fr-FR" sz="3200" dirty="0"/>
              <a:t> </a:t>
            </a:r>
            <a:r>
              <a:rPr lang="fr-FR" sz="3200" dirty="0" err="1"/>
              <a:t>quy</a:t>
            </a:r>
            <a:r>
              <a:rPr lang="fr-FR" sz="3200" dirty="0"/>
              <a:t> </a:t>
            </a:r>
            <a:r>
              <a:rPr lang="fr-FR" sz="3200" dirty="0" err="1"/>
              <a:t>phạm</a:t>
            </a:r>
            <a:r>
              <a:rPr lang="fr-FR" sz="3200" dirty="0"/>
              <a:t> </a:t>
            </a:r>
            <a:r>
              <a:rPr lang="fr-FR" sz="3200" dirty="0" err="1"/>
              <a:t>pháp</a:t>
            </a:r>
            <a:r>
              <a:rPr lang="fr-FR" sz="3200" dirty="0"/>
              <a:t> </a:t>
            </a:r>
            <a:r>
              <a:rPr lang="fr-FR" sz="3200" dirty="0" err="1"/>
              <a:t>luật</a:t>
            </a:r>
            <a:r>
              <a:rPr lang="fr-FR" sz="3200" dirty="0"/>
              <a:t> </a:t>
            </a:r>
            <a:r>
              <a:rPr lang="fr-FR" sz="3200" dirty="0" err="1"/>
              <a:t>và</a:t>
            </a:r>
            <a:r>
              <a:rPr lang="fr-FR" sz="3200" dirty="0"/>
              <a:t> </a:t>
            </a:r>
            <a:r>
              <a:rPr lang="fr-FR" sz="3200" dirty="0" err="1"/>
              <a:t>cho</a:t>
            </a:r>
            <a:r>
              <a:rPr lang="fr-FR" sz="3200" dirty="0"/>
              <a:t> </a:t>
            </a:r>
            <a:r>
              <a:rPr lang="fr-FR" sz="3200" dirty="0" err="1"/>
              <a:t>biết</a:t>
            </a:r>
            <a:r>
              <a:rPr lang="fr-FR" sz="3200" dirty="0"/>
              <a:t> </a:t>
            </a:r>
            <a:r>
              <a:rPr lang="fr-FR" sz="3200" dirty="0" err="1"/>
              <a:t>cơ</a:t>
            </a:r>
            <a:r>
              <a:rPr lang="fr-FR" sz="3200" dirty="0"/>
              <a:t> </a:t>
            </a:r>
            <a:r>
              <a:rPr lang="fr-FR" sz="3200" dirty="0" err="1"/>
              <a:t>quan</a:t>
            </a:r>
            <a:r>
              <a:rPr lang="fr-FR" sz="3200" dirty="0"/>
              <a:t> ban </a:t>
            </a:r>
            <a:r>
              <a:rPr lang="fr-FR" sz="3200" dirty="0" err="1"/>
              <a:t>hành</a:t>
            </a:r>
            <a:r>
              <a:rPr lang="fr-FR" sz="3200" dirty="0"/>
              <a:t>, </a:t>
            </a:r>
            <a:r>
              <a:rPr lang="fr-FR" sz="3200" dirty="0" err="1"/>
              <a:t>mục</a:t>
            </a:r>
            <a:r>
              <a:rPr lang="fr-FR" sz="3200" dirty="0"/>
              <a:t> </a:t>
            </a:r>
            <a:r>
              <a:rPr lang="fr-FR" sz="3200" dirty="0" err="1"/>
              <a:t>đích</a:t>
            </a:r>
            <a:r>
              <a:rPr lang="fr-FR" sz="3200" dirty="0"/>
              <a:t> ban </a:t>
            </a:r>
            <a:r>
              <a:rPr lang="fr-FR" sz="3200" dirty="0" err="1"/>
              <a:t>hành</a:t>
            </a:r>
            <a:r>
              <a:rPr lang="fr-FR" sz="3200" dirty="0"/>
              <a:t>, </a:t>
            </a:r>
            <a:r>
              <a:rPr lang="fr-FR" sz="3200" dirty="0" err="1"/>
              <a:t>đối</a:t>
            </a:r>
            <a:r>
              <a:rPr lang="fr-FR" sz="3200" dirty="0"/>
              <a:t> </a:t>
            </a:r>
            <a:r>
              <a:rPr lang="fr-FR" sz="3200" dirty="0" err="1"/>
              <a:t>tượng</a:t>
            </a:r>
            <a:r>
              <a:rPr lang="fr-FR" sz="3200" dirty="0"/>
              <a:t> </a:t>
            </a:r>
            <a:r>
              <a:rPr lang="fr-FR" sz="3200" dirty="0" err="1"/>
              <a:t>và</a:t>
            </a:r>
            <a:r>
              <a:rPr lang="fr-FR" sz="3200" dirty="0"/>
              <a:t> </a:t>
            </a:r>
            <a:r>
              <a:rPr lang="fr-FR" sz="3200" dirty="0" err="1"/>
              <a:t>phạm</a:t>
            </a:r>
            <a:r>
              <a:rPr lang="fr-FR" sz="3200" dirty="0"/>
              <a:t> vi </a:t>
            </a:r>
            <a:r>
              <a:rPr lang="fr-FR" sz="3200" dirty="0" err="1"/>
              <a:t>áp</a:t>
            </a:r>
            <a:r>
              <a:rPr lang="fr-FR" sz="3200" dirty="0"/>
              <a:t> </a:t>
            </a:r>
            <a:r>
              <a:rPr lang="fr-FR" sz="3200" dirty="0" err="1"/>
              <a:t>dụng</a:t>
            </a:r>
            <a:r>
              <a:rPr lang="fr-FR" sz="3200" dirty="0"/>
              <a:t> </a:t>
            </a:r>
            <a:r>
              <a:rPr lang="fr-FR" sz="3200" dirty="0" err="1"/>
              <a:t>của</a:t>
            </a:r>
            <a:r>
              <a:rPr lang="fr-FR" sz="3200" dirty="0"/>
              <a:t> </a:t>
            </a:r>
            <a:r>
              <a:rPr lang="fr-FR" sz="3200" dirty="0" err="1"/>
              <a:t>văn</a:t>
            </a:r>
            <a:r>
              <a:rPr lang="fr-FR" sz="3200" dirty="0"/>
              <a:t> </a:t>
            </a:r>
            <a:r>
              <a:rPr lang="fr-FR" sz="3200" dirty="0" err="1" smtClean="0"/>
              <a:t>bản</a:t>
            </a:r>
            <a:r>
              <a:rPr lang="fr-FR" sz="3200" dirty="0"/>
              <a:t>?</a:t>
            </a:r>
            <a:endParaRPr lang="en-US" sz="3200" dirty="0"/>
          </a:p>
          <a:p>
            <a:r>
              <a:rPr lang="fr-FR" sz="3200" dirty="0"/>
              <a:t>2. </a:t>
            </a:r>
            <a:r>
              <a:rPr lang="fr-FR" sz="3200" dirty="0" err="1"/>
              <a:t>Em</a:t>
            </a:r>
            <a:r>
              <a:rPr lang="fr-FR" sz="3200" dirty="0"/>
              <a:t> </a:t>
            </a:r>
            <a:r>
              <a:rPr lang="fr-FR" sz="3200" dirty="0" err="1"/>
              <a:t>hãy</a:t>
            </a:r>
            <a:r>
              <a:rPr lang="fr-FR" sz="3200" dirty="0"/>
              <a:t> </a:t>
            </a:r>
            <a:r>
              <a:rPr lang="fr-FR" sz="3200" dirty="0" err="1"/>
              <a:t>sưu</a:t>
            </a:r>
            <a:r>
              <a:rPr lang="fr-FR" sz="3200" dirty="0"/>
              <a:t> </a:t>
            </a:r>
            <a:r>
              <a:rPr lang="fr-FR" sz="3200" dirty="0" err="1"/>
              <a:t>tầm</a:t>
            </a:r>
            <a:r>
              <a:rPr lang="fr-FR" sz="3200" dirty="0"/>
              <a:t> </a:t>
            </a:r>
            <a:r>
              <a:rPr lang="fr-FR" sz="3200" dirty="0" err="1"/>
              <a:t>một</a:t>
            </a:r>
            <a:r>
              <a:rPr lang="fr-FR" sz="3200" dirty="0"/>
              <a:t> </a:t>
            </a:r>
            <a:r>
              <a:rPr lang="fr-FR" sz="3200" dirty="0" err="1"/>
              <a:t>văn</a:t>
            </a:r>
            <a:r>
              <a:rPr lang="fr-FR" sz="3200" dirty="0"/>
              <a:t> </a:t>
            </a:r>
            <a:r>
              <a:rPr lang="fr-FR" sz="3200" dirty="0" err="1"/>
              <a:t>bản</a:t>
            </a:r>
            <a:r>
              <a:rPr lang="fr-FR" sz="3200" dirty="0"/>
              <a:t> </a:t>
            </a:r>
            <a:r>
              <a:rPr lang="fr-FR" sz="3200" dirty="0" err="1"/>
              <a:t>hướng</a:t>
            </a:r>
            <a:r>
              <a:rPr lang="fr-FR" sz="3200" dirty="0"/>
              <a:t> </a:t>
            </a:r>
            <a:r>
              <a:rPr lang="fr-FR" sz="3200" dirty="0" err="1"/>
              <a:t>dẫn</a:t>
            </a:r>
            <a:r>
              <a:rPr lang="fr-FR" sz="3200" dirty="0"/>
              <a:t> </a:t>
            </a:r>
            <a:r>
              <a:rPr lang="fr-FR" sz="3200" dirty="0" err="1"/>
              <a:t>thực</a:t>
            </a:r>
            <a:r>
              <a:rPr lang="fr-FR" sz="3200" dirty="0"/>
              <a:t> </a:t>
            </a:r>
            <a:r>
              <a:rPr lang="fr-FR" sz="3200" dirty="0" err="1"/>
              <a:t>hiện</a:t>
            </a:r>
            <a:r>
              <a:rPr lang="fr-FR" sz="3200" dirty="0"/>
              <a:t> </a:t>
            </a:r>
            <a:r>
              <a:rPr lang="fr-FR" sz="3200" dirty="0" err="1"/>
              <a:t>Luật</a:t>
            </a:r>
            <a:r>
              <a:rPr lang="fr-FR" sz="3200" dirty="0"/>
              <a:t> </a:t>
            </a:r>
            <a:r>
              <a:rPr lang="fr-FR" sz="3200" dirty="0" err="1"/>
              <a:t>Giáo</a:t>
            </a:r>
            <a:r>
              <a:rPr lang="fr-FR" sz="3200" dirty="0"/>
              <a:t> </a:t>
            </a:r>
            <a:r>
              <a:rPr lang="fr-FR" sz="3200" dirty="0" err="1"/>
              <a:t>dục</a:t>
            </a:r>
            <a:r>
              <a:rPr lang="fr-FR" sz="3200" dirty="0"/>
              <a:t> </a:t>
            </a:r>
            <a:r>
              <a:rPr lang="fr-FR" sz="3200" dirty="0" err="1"/>
              <a:t>và</a:t>
            </a:r>
            <a:r>
              <a:rPr lang="fr-FR" sz="3200" dirty="0"/>
              <a:t> chia </a:t>
            </a:r>
            <a:r>
              <a:rPr lang="fr-FR" sz="3200" dirty="0" err="1"/>
              <a:t>sẻ</a:t>
            </a:r>
            <a:r>
              <a:rPr lang="fr-FR" sz="3200" dirty="0"/>
              <a:t> </a:t>
            </a:r>
            <a:r>
              <a:rPr lang="fr-FR" sz="3200" dirty="0" err="1"/>
              <a:t>những</a:t>
            </a:r>
            <a:r>
              <a:rPr lang="fr-FR" sz="3200" dirty="0"/>
              <a:t> </a:t>
            </a:r>
            <a:r>
              <a:rPr lang="fr-FR" sz="3200" dirty="0" err="1"/>
              <a:t>điểu</a:t>
            </a:r>
            <a:r>
              <a:rPr lang="fr-FR" sz="3200" dirty="0"/>
              <a:t> </a:t>
            </a:r>
            <a:r>
              <a:rPr lang="fr-FR" sz="3200" dirty="0" err="1"/>
              <a:t>em</a:t>
            </a:r>
            <a:r>
              <a:rPr lang="fr-FR" sz="3200" dirty="0"/>
              <a:t> </a:t>
            </a:r>
            <a:r>
              <a:rPr lang="fr-FR" sz="3200" dirty="0" err="1"/>
              <a:t>biết</a:t>
            </a:r>
            <a:r>
              <a:rPr lang="fr-FR" sz="3200" dirty="0"/>
              <a:t> </a:t>
            </a:r>
            <a:r>
              <a:rPr lang="fr-FR" sz="3200" dirty="0" err="1"/>
              <a:t>vế</a:t>
            </a:r>
            <a:r>
              <a:rPr lang="fr-FR" sz="3200" dirty="0"/>
              <a:t> </a:t>
            </a:r>
            <a:r>
              <a:rPr lang="fr-FR" sz="3200" dirty="0" err="1"/>
              <a:t>văn</a:t>
            </a:r>
            <a:r>
              <a:rPr lang="fr-FR" sz="3200" dirty="0"/>
              <a:t> </a:t>
            </a:r>
            <a:r>
              <a:rPr lang="fr-FR" sz="3200" dirty="0" err="1"/>
              <a:t>bản</a:t>
            </a:r>
            <a:r>
              <a:rPr lang="fr-FR" sz="3200" dirty="0"/>
              <a:t> </a:t>
            </a:r>
            <a:r>
              <a:rPr lang="fr-FR" sz="3200" dirty="0" err="1" smtClean="0"/>
              <a:t>đó</a:t>
            </a:r>
            <a:r>
              <a:rPr lang="fr-FR" sz="3200" dirty="0"/>
              <a:t>?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7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122910"/>
            <a:ext cx="10933367" cy="498366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0069" y="5237081"/>
            <a:ext cx="8612821" cy="1518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Việt</a:t>
            </a:r>
            <a:r>
              <a:rPr lang="en-US" sz="2800" dirty="0" smtClean="0">
                <a:solidFill>
                  <a:schemeClr val="tx1"/>
                </a:solidFill>
              </a:rPr>
              <a:t> Nam </a:t>
            </a:r>
            <a:r>
              <a:rPr lang="en-US" sz="2800" dirty="0" err="1" smtClean="0">
                <a:solidFill>
                  <a:schemeClr val="tx1"/>
                </a:solidFill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</a:rPr>
              <a:t> nay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khoảng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hơn</a:t>
            </a:r>
            <a:r>
              <a:rPr lang="en-US" sz="2800" dirty="0" smtClean="0">
                <a:solidFill>
                  <a:schemeClr val="tx1"/>
                </a:solidFill>
              </a:rPr>
              <a:t> 200 </a:t>
            </a:r>
            <a:r>
              <a:rPr lang="en-US" sz="2800" dirty="0" err="1" smtClean="0">
                <a:solidFill>
                  <a:schemeClr val="tx1"/>
                </a:solidFill>
              </a:rPr>
              <a:t>luật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luật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đang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hiệu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lực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867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347" y="356075"/>
            <a:ext cx="10058400" cy="1450757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832"/>
            <a:ext cx="4771196" cy="4195689"/>
          </a:xfrm>
        </p:spPr>
      </p:pic>
      <p:sp>
        <p:nvSpPr>
          <p:cNvPr id="5" name="Wave 4"/>
          <p:cNvSpPr/>
          <p:nvPr/>
        </p:nvSpPr>
        <p:spPr>
          <a:xfrm>
            <a:off x="104383" y="-46586"/>
            <a:ext cx="4537955" cy="185341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err="1" smtClean="0">
                <a:solidFill>
                  <a:srgbClr val="FF0000"/>
                </a:solidFill>
                <a:latin typeface="+mj-lt"/>
              </a:rPr>
              <a:t>Trò</a:t>
            </a:r>
            <a:r>
              <a:rPr lang="en-US" sz="60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+mj-lt"/>
              </a:rPr>
              <a:t>chơi</a:t>
            </a:r>
            <a:endParaRPr lang="en-US" sz="6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14270" y="356075"/>
            <a:ext cx="2954215" cy="1033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Nhiệm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vụ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69280" y="1912799"/>
            <a:ext cx="5444197" cy="4298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cử</a:t>
            </a:r>
            <a:r>
              <a:rPr lang="en-US" sz="2800" dirty="0" smtClean="0">
                <a:solidFill>
                  <a:srgbClr val="FF0000"/>
                </a:solidFill>
              </a:rPr>
              <a:t> 2 </a:t>
            </a:r>
            <a:r>
              <a:rPr lang="en-US" sz="2800" dirty="0" err="1" smtClean="0">
                <a:solidFill>
                  <a:srgbClr val="FF0000"/>
                </a:solidFill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viên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tham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gia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</a:rPr>
              <a:t>Nhiệm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vụ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Hãy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kể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tên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các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luật</a:t>
            </a:r>
            <a:r>
              <a:rPr lang="en-US" sz="2800" b="1" i="1" dirty="0" smtClean="0">
                <a:solidFill>
                  <a:srgbClr val="FFFF00"/>
                </a:solidFill>
              </a:rPr>
              <a:t>,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và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bộ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luật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hiện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có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của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Việt</a:t>
            </a:r>
            <a:r>
              <a:rPr lang="en-US" sz="2800" b="1" i="1" dirty="0" smtClean="0">
                <a:solidFill>
                  <a:srgbClr val="FFFF00"/>
                </a:solidFill>
              </a:rPr>
              <a:t> Nam?</a:t>
            </a:r>
          </a:p>
          <a:p>
            <a:pPr marL="285750" indent="-285750" algn="ctr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</a:rPr>
              <a:t>Yêu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Cầu</a:t>
            </a:r>
            <a:r>
              <a:rPr lang="en-US" sz="2800" dirty="0" smtClean="0">
                <a:solidFill>
                  <a:srgbClr val="FF0000"/>
                </a:solidFill>
              </a:rPr>
              <a:t>: + </a:t>
            </a:r>
            <a:r>
              <a:rPr lang="en-US" sz="2800" dirty="0" err="1" smtClean="0">
                <a:solidFill>
                  <a:srgbClr val="FF0000"/>
                </a:solidFill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đấu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2 </a:t>
            </a:r>
            <a:r>
              <a:rPr lang="en-US" sz="2800" dirty="0" err="1" smtClean="0">
                <a:solidFill>
                  <a:srgbClr val="FF0000"/>
                </a:solidFill>
              </a:rPr>
              <a:t>phút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                + 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trùng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lặp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</a:rPr>
              <a:t>Đội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nào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nhiều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hơn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sẽ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chiến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thắng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8250700" y="1461307"/>
            <a:ext cx="281354" cy="402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8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đồng hồ đếm ngược 2p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6603" y="286603"/>
            <a:ext cx="9580099" cy="5227932"/>
          </a:xfrm>
        </p:spPr>
      </p:pic>
    </p:spTree>
    <p:extLst>
      <p:ext uri="{BB962C8B-B14F-4D97-AF65-F5344CB8AC3E}">
        <p14:creationId xmlns:p14="http://schemas.microsoft.com/office/powerpoint/2010/main" val="339127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2" y="112543"/>
            <a:ext cx="10930596" cy="5756446"/>
          </a:xfrm>
        </p:spPr>
      </p:pic>
    </p:spTree>
    <p:extLst>
      <p:ext uri="{BB962C8B-B14F-4D97-AF65-F5344CB8AC3E}">
        <p14:creationId xmlns:p14="http://schemas.microsoft.com/office/powerpoint/2010/main" val="403433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" y="286603"/>
            <a:ext cx="10494499" cy="5762505"/>
          </a:xfrm>
        </p:spPr>
      </p:pic>
    </p:spTree>
    <p:extLst>
      <p:ext uri="{BB962C8B-B14F-4D97-AF65-F5344CB8AC3E}">
        <p14:creationId xmlns:p14="http://schemas.microsoft.com/office/powerpoint/2010/main" val="280381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131859"/>
            <a:ext cx="10775852" cy="5945385"/>
          </a:xfrm>
        </p:spPr>
      </p:pic>
    </p:spTree>
    <p:extLst>
      <p:ext uri="{BB962C8B-B14F-4D97-AF65-F5344CB8AC3E}">
        <p14:creationId xmlns:p14="http://schemas.microsoft.com/office/powerpoint/2010/main" val="13899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286604"/>
            <a:ext cx="10480432" cy="5846910"/>
          </a:xfrm>
        </p:spPr>
      </p:pic>
    </p:spTree>
    <p:extLst>
      <p:ext uri="{BB962C8B-B14F-4D97-AF65-F5344CB8AC3E}">
        <p14:creationId xmlns:p14="http://schemas.microsoft.com/office/powerpoint/2010/main" val="29177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Autofit/>
          </a:bodyPr>
          <a:lstStyle/>
          <a:p>
            <a:r>
              <a:rPr lang="fr-FR" sz="3200" b="1" dirty="0" err="1"/>
              <a:t>Hoạt</a:t>
            </a:r>
            <a:r>
              <a:rPr lang="fr-FR" sz="3200" b="1" dirty="0"/>
              <a:t> </a:t>
            </a:r>
            <a:r>
              <a:rPr lang="fr-FR" sz="3200" b="1" dirty="0" err="1"/>
              <a:t>động</a:t>
            </a:r>
            <a:r>
              <a:rPr lang="fr-FR" sz="3200" b="1" dirty="0"/>
              <a:t> 1: TÌM HIỂU HỆ THỐNG PHÁP LUẬT VIỆT NAM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83" y="1125415"/>
            <a:ext cx="6808763" cy="5148775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57403" y="1555371"/>
            <a:ext cx="4487593" cy="37824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rgbClr val="FF0000"/>
                </a:solidFill>
              </a:rPr>
              <a:t>Quan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sát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sơ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đồ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Hệ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thống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pháp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luật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Việt</a:t>
            </a:r>
            <a:r>
              <a:rPr lang="en-US" sz="3200" i="1" dirty="0" smtClean="0">
                <a:solidFill>
                  <a:srgbClr val="FF0000"/>
                </a:solidFill>
              </a:rPr>
              <a:t> Nam (SGK </a:t>
            </a:r>
            <a:r>
              <a:rPr lang="en-US" sz="3200" i="1" dirty="0" err="1" smtClean="0">
                <a:solidFill>
                  <a:srgbClr val="FF0000"/>
                </a:solidFill>
              </a:rPr>
              <a:t>trang</a:t>
            </a:r>
            <a:r>
              <a:rPr lang="en-US" sz="3200" i="1" dirty="0" smtClean="0">
                <a:solidFill>
                  <a:srgbClr val="FF0000"/>
                </a:solidFill>
              </a:rPr>
              <a:t> 77)</a:t>
            </a:r>
            <a:endParaRPr lang="en-US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3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177</TotalTime>
  <Words>954</Words>
  <Application>Microsoft Office PowerPoint</Application>
  <PresentationFormat>Widescreen</PresentationFormat>
  <Paragraphs>70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Times New Roman</vt:lpstr>
      <vt:lpstr>Retrospect</vt:lpstr>
      <vt:lpstr> Bài 12: HỆ THỐNG PHÁP LUẬT  VÀ VĂN BẢN PHÁP LUẬT VIỆT NAM  (2 tiết)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1: TÌM HIỂU HỆ THỐNG PHÁP LUẬT VIỆT NAM </vt:lpstr>
      <vt:lpstr>Trả lời câu hỏi</vt:lpstr>
      <vt:lpstr>PowerPoint Presentation</vt:lpstr>
      <vt:lpstr>Kiến thức cần ghi nhớ:</vt:lpstr>
      <vt:lpstr>Hoạt động 2: TÌM HIỂU VĂN BẢN PHÁP LUẬT VIỆT NAM </vt:lpstr>
      <vt:lpstr>Kiến thức cần ghi nhớ</vt:lpstr>
      <vt:lpstr>b. Văn bản áp dụng pháp luật</vt:lpstr>
      <vt:lpstr>. LUYỆN TẬP</vt:lpstr>
      <vt:lpstr>PowerPoint Presentation</vt:lpstr>
      <vt:lpstr>PowerPoint Presentation</vt:lpstr>
      <vt:lpstr>Bài tập về nhà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Bài 12: HỆ THỐNG PHÁP LUẬT  VÀ VĂN BẢN PHÁP LUẬT VIỆT NAM  (2 tiết) </dc:title>
  <dc:creator>AutoBVT</dc:creator>
  <cp:lastModifiedBy>AutoBVT</cp:lastModifiedBy>
  <cp:revision>20</cp:revision>
  <dcterms:created xsi:type="dcterms:W3CDTF">2022-08-20T15:13:56Z</dcterms:created>
  <dcterms:modified xsi:type="dcterms:W3CDTF">2022-08-21T01:48:55Z</dcterms:modified>
</cp:coreProperties>
</file>