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notesMasterIdLst>
    <p:notesMasterId r:id="rId18"/>
  </p:notesMasterIdLst>
  <p:sldIdLst>
    <p:sldId id="256" r:id="rId2"/>
    <p:sldId id="257" r:id="rId3"/>
    <p:sldId id="258" r:id="rId4"/>
    <p:sldId id="259" r:id="rId5"/>
    <p:sldId id="263" r:id="rId6"/>
    <p:sldId id="262" r:id="rId7"/>
    <p:sldId id="264" r:id="rId8"/>
    <p:sldId id="265" r:id="rId9"/>
    <p:sldId id="267" r:id="rId10"/>
    <p:sldId id="272" r:id="rId11"/>
    <p:sldId id="273" r:id="rId12"/>
    <p:sldId id="277" r:id="rId13"/>
    <p:sldId id="280" r:id="rId14"/>
    <p:sldId id="288" r:id="rId15"/>
    <p:sldId id="289" r:id="rId16"/>
    <p:sldId id="285" r:id="rId17"/>
  </p:sldIdLst>
  <p:sldSz cx="12192000" cy="6858000"/>
  <p:notesSz cx="6858000" cy="9144000"/>
  <p:defaultText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99"/>
    <p:restoredTop sz="94677"/>
  </p:normalViewPr>
  <p:slideViewPr>
    <p:cSldViewPr snapToGrid="0" snapToObjects="1">
      <p:cViewPr varScale="1">
        <p:scale>
          <a:sx n="65" d="100"/>
          <a:sy n="65" d="100"/>
        </p:scale>
        <p:origin x="8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8EA6F0-225C-3946-81C5-EFCA9982D5CD}"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en-US"/>
        </a:p>
      </dgm:t>
    </dgm:pt>
    <dgm:pt modelId="{B731DEC9-F81C-4748-BBB0-98FCC4C52620}">
      <dgm:prSet phldrT="[Text]" custT="1">
        <dgm:style>
          <a:lnRef idx="2">
            <a:schemeClr val="accent2"/>
          </a:lnRef>
          <a:fillRef idx="1">
            <a:schemeClr val="lt1"/>
          </a:fillRef>
          <a:effectRef idx="0">
            <a:schemeClr val="accent2"/>
          </a:effectRef>
          <a:fontRef idx="minor">
            <a:schemeClr val="dk1"/>
          </a:fontRef>
        </dgm:style>
      </dgm:prSet>
      <dgm:spPr>
        <a:solidFill>
          <a:schemeClr val="accent2"/>
        </a:solidFill>
      </dgm:spPr>
      <dgm:t>
        <a:bodyPr/>
        <a:lstStyle/>
        <a:p>
          <a:pPr algn="just"/>
          <a:r>
            <a:rPr lang="fr-FR" sz="2400" i="1" dirty="0" err="1" smtClean="0">
              <a:latin typeface="Times New Roman" panose="02020603050405020304" pitchFamily="18" charset="0"/>
              <a:cs typeface="Times New Roman" panose="02020603050405020304" pitchFamily="18" charset="0"/>
            </a:rPr>
            <a:t>Trong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hợp</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đồng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vay</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tiền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anh</a:t>
          </a:r>
          <a:r>
            <a:rPr lang="fr-FR" sz="2400" i="1" dirty="0" smtClean="0">
              <a:latin typeface="Times New Roman" panose="02020603050405020304" pitchFamily="18" charset="0"/>
              <a:cs typeface="Times New Roman" panose="02020603050405020304" pitchFamily="18" charset="0"/>
            </a:rPr>
            <a:t> A </a:t>
          </a:r>
          <a:r>
            <a:rPr lang="fr-FR" sz="2400" i="1" dirty="0" err="1" smtClean="0">
              <a:latin typeface="Times New Roman" panose="02020603050405020304" pitchFamily="18" charset="0"/>
              <a:cs typeface="Times New Roman" panose="02020603050405020304" pitchFamily="18" charset="0"/>
            </a:rPr>
            <a:t>cam</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kết</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phải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hoàn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trả</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lại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ngân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hàng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với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nội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dung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như</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thế</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nào</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Việc</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hoàn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trả</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này</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có</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bắt</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buộc</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không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Vì</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sao</a:t>
          </a:r>
          <a:r>
            <a:rPr lang="fr-FR" sz="2400" i="1"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dgm:t>
    </dgm:pt>
    <dgm:pt modelId="{89AD78FF-3914-C341-BE46-CE04662BF224}" type="parTrans" cxnId="{B0CEEFAC-E468-4F42-A913-227A6815866C}">
      <dgm:prSet/>
      <dgm:spPr/>
      <dgm:t>
        <a:bodyPr/>
        <a:lstStyle/>
        <a:p>
          <a:endParaRPr lang="en-US" sz="2400">
            <a:latin typeface="Times New Roman" panose="02020603050405020304" pitchFamily="18" charset="0"/>
            <a:cs typeface="Times New Roman" panose="02020603050405020304" pitchFamily="18" charset="0"/>
          </a:endParaRPr>
        </a:p>
      </dgm:t>
    </dgm:pt>
    <dgm:pt modelId="{0EE6BD54-6C93-F446-A17E-E26766F2CE59}" type="sibTrans" cxnId="{B0CEEFAC-E468-4F42-A913-227A6815866C}">
      <dgm:prSet/>
      <dgm:spPr/>
      <dgm:t>
        <a:bodyPr/>
        <a:lstStyle/>
        <a:p>
          <a:endParaRPr lang="en-US" sz="2400">
            <a:latin typeface="Times New Roman" panose="02020603050405020304" pitchFamily="18" charset="0"/>
            <a:cs typeface="Times New Roman" panose="02020603050405020304" pitchFamily="18" charset="0"/>
          </a:endParaRPr>
        </a:p>
      </dgm:t>
    </dgm:pt>
    <dgm:pt modelId="{CA46EE0F-3EE5-9349-8C78-6E53C080B715}">
      <dgm:prSet phldrT="[Text]" custT="1"/>
      <dgm:spPr/>
      <dgm:t>
        <a:bodyPr/>
        <a:lstStyle/>
        <a:p>
          <a:r>
            <a:rPr lang="fr-FR" sz="2400" i="1" dirty="0" err="1" smtClean="0">
              <a:latin typeface="Times New Roman" panose="02020603050405020304" pitchFamily="18" charset="0"/>
              <a:cs typeface="Times New Roman" panose="02020603050405020304" pitchFamily="18" charset="0"/>
            </a:rPr>
            <a:t>Nội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dung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quan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hệ</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vay</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mượn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giữa</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anh</a:t>
          </a:r>
          <a:r>
            <a:rPr lang="fr-FR" sz="2400" i="1" dirty="0" smtClean="0">
              <a:latin typeface="Times New Roman" panose="02020603050405020304" pitchFamily="18" charset="0"/>
              <a:cs typeface="Times New Roman" panose="02020603050405020304" pitchFamily="18" charset="0"/>
            </a:rPr>
            <a:t> A </a:t>
          </a:r>
          <a:r>
            <a:rPr lang="fr-FR" sz="2400" i="1" dirty="0" err="1" smtClean="0">
              <a:latin typeface="Times New Roman" panose="02020603050405020304" pitchFamily="18" charset="0"/>
              <a:cs typeface="Times New Roman" panose="02020603050405020304" pitchFamily="18" charset="0"/>
            </a:rPr>
            <a:t>và</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ngân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hàng</a:t>
          </a:r>
          <a:r>
            <a:rPr lang="fr-FR" sz="2400" i="1" dirty="0" smtClean="0">
              <a:latin typeface="Times New Roman" panose="02020603050405020304" pitchFamily="18" charset="0"/>
              <a:cs typeface="Times New Roman" panose="02020603050405020304" pitchFamily="18" charset="0"/>
            </a:rPr>
            <a:t> là </a:t>
          </a:r>
          <a:r>
            <a:rPr lang="fr-FR" sz="2400" i="1" dirty="0" err="1" smtClean="0">
              <a:latin typeface="Times New Roman" panose="02020603050405020304" pitchFamily="18" charset="0"/>
              <a:cs typeface="Times New Roman" panose="02020603050405020304" pitchFamily="18" charset="0"/>
            </a:rPr>
            <a:t>gì</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Căn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cứ</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vào</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những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điều</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gì</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để</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ngân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hàng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quyết</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định</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cho</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anh</a:t>
          </a:r>
          <a:r>
            <a:rPr lang="fr-FR" sz="2400" i="1" dirty="0" smtClean="0">
              <a:latin typeface="Times New Roman" panose="02020603050405020304" pitchFamily="18" charset="0"/>
              <a:cs typeface="Times New Roman" panose="02020603050405020304" pitchFamily="18" charset="0"/>
            </a:rPr>
            <a:t> A </a:t>
          </a:r>
          <a:r>
            <a:rPr lang="fr-FR" sz="2400" i="1" dirty="0" err="1" smtClean="0">
              <a:latin typeface="Times New Roman" panose="02020603050405020304" pitchFamily="18" charset="0"/>
              <a:cs typeface="Times New Roman" panose="02020603050405020304" pitchFamily="18" charset="0"/>
            </a:rPr>
            <a:t>vay</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tiền</a:t>
          </a:r>
          <a:r>
            <a:rPr lang="fr-FR" sz="2400" i="1"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dgm:t>
    </dgm:pt>
    <dgm:pt modelId="{128E1508-E15E-714D-B5E8-C2CBA3DA00CE}" type="sibTrans" cxnId="{1F9D5EED-F0CD-9F40-9792-67C19FAD1385}">
      <dgm:prSet/>
      <dgm:spPr/>
      <dgm:t>
        <a:bodyPr/>
        <a:lstStyle/>
        <a:p>
          <a:endParaRPr lang="en-US" sz="2400">
            <a:latin typeface="Times New Roman" panose="02020603050405020304" pitchFamily="18" charset="0"/>
            <a:cs typeface="Times New Roman" panose="02020603050405020304" pitchFamily="18" charset="0"/>
          </a:endParaRPr>
        </a:p>
      </dgm:t>
    </dgm:pt>
    <dgm:pt modelId="{77D2C260-6F0E-3D47-8F71-FD01DCB0619C}" type="parTrans" cxnId="{1F9D5EED-F0CD-9F40-9792-67C19FAD1385}">
      <dgm:prSet/>
      <dgm:spPr/>
      <dgm:t>
        <a:bodyPr/>
        <a:lstStyle/>
        <a:p>
          <a:endParaRPr lang="en-US" sz="2400">
            <a:latin typeface="Times New Roman" panose="02020603050405020304" pitchFamily="18" charset="0"/>
            <a:cs typeface="Times New Roman" panose="02020603050405020304" pitchFamily="18" charset="0"/>
          </a:endParaRPr>
        </a:p>
      </dgm:t>
    </dgm:pt>
    <dgm:pt modelId="{1CF031BA-7DE3-0144-8098-D7BB245C52F4}" type="pres">
      <dgm:prSet presAssocID="{278EA6F0-225C-3946-81C5-EFCA9982D5CD}" presName="linear" presStyleCnt="0">
        <dgm:presLayoutVars>
          <dgm:animLvl val="lvl"/>
          <dgm:resizeHandles val="exact"/>
        </dgm:presLayoutVars>
      </dgm:prSet>
      <dgm:spPr/>
      <dgm:t>
        <a:bodyPr/>
        <a:lstStyle/>
        <a:p>
          <a:endParaRPr lang="en-US"/>
        </a:p>
      </dgm:t>
    </dgm:pt>
    <dgm:pt modelId="{FD063766-6283-6947-802B-D6767D44AD4A}" type="pres">
      <dgm:prSet presAssocID="{CA46EE0F-3EE5-9349-8C78-6E53C080B715}" presName="parentText" presStyleLbl="node1" presStyleIdx="0" presStyleCnt="2" custScaleY="161118">
        <dgm:presLayoutVars>
          <dgm:chMax val="0"/>
          <dgm:bulletEnabled val="1"/>
        </dgm:presLayoutVars>
      </dgm:prSet>
      <dgm:spPr/>
      <dgm:t>
        <a:bodyPr/>
        <a:lstStyle/>
        <a:p>
          <a:endParaRPr lang="en-US"/>
        </a:p>
      </dgm:t>
    </dgm:pt>
    <dgm:pt modelId="{983F673E-4E2F-ED4B-8AC8-CE1833370032}" type="pres">
      <dgm:prSet presAssocID="{128E1508-E15E-714D-B5E8-C2CBA3DA00CE}" presName="spacer" presStyleCnt="0"/>
      <dgm:spPr/>
    </dgm:pt>
    <dgm:pt modelId="{3531B281-D11B-3543-9B0C-94933EF26D9C}" type="pres">
      <dgm:prSet presAssocID="{B731DEC9-F81C-4748-BBB0-98FCC4C52620}" presName="parentText" presStyleLbl="node1" presStyleIdx="1" presStyleCnt="2" custScaleY="153841">
        <dgm:presLayoutVars>
          <dgm:chMax val="0"/>
          <dgm:bulletEnabled val="1"/>
        </dgm:presLayoutVars>
      </dgm:prSet>
      <dgm:spPr/>
      <dgm:t>
        <a:bodyPr/>
        <a:lstStyle/>
        <a:p>
          <a:endParaRPr lang="en-US"/>
        </a:p>
      </dgm:t>
    </dgm:pt>
  </dgm:ptLst>
  <dgm:cxnLst>
    <dgm:cxn modelId="{2BEBA4D2-FBC4-3F4F-B7DD-AC8E861293FA}" type="presOf" srcId="{B731DEC9-F81C-4748-BBB0-98FCC4C52620}" destId="{3531B281-D11B-3543-9B0C-94933EF26D9C}" srcOrd="0" destOrd="0" presId="urn:microsoft.com/office/officeart/2005/8/layout/vList2"/>
    <dgm:cxn modelId="{B0CEEFAC-E468-4F42-A913-227A6815866C}" srcId="{278EA6F0-225C-3946-81C5-EFCA9982D5CD}" destId="{B731DEC9-F81C-4748-BBB0-98FCC4C52620}" srcOrd="1" destOrd="0" parTransId="{89AD78FF-3914-C341-BE46-CE04662BF224}" sibTransId="{0EE6BD54-6C93-F446-A17E-E26766F2CE59}"/>
    <dgm:cxn modelId="{A9238E26-21F0-934F-9D3E-ED50A166512E}" type="presOf" srcId="{278EA6F0-225C-3946-81C5-EFCA9982D5CD}" destId="{1CF031BA-7DE3-0144-8098-D7BB245C52F4}" srcOrd="0" destOrd="0" presId="urn:microsoft.com/office/officeart/2005/8/layout/vList2"/>
    <dgm:cxn modelId="{BDE8E934-225C-1643-96A8-2ACE0666F5A1}" type="presOf" srcId="{CA46EE0F-3EE5-9349-8C78-6E53C080B715}" destId="{FD063766-6283-6947-802B-D6767D44AD4A}" srcOrd="0" destOrd="0" presId="urn:microsoft.com/office/officeart/2005/8/layout/vList2"/>
    <dgm:cxn modelId="{1F9D5EED-F0CD-9F40-9792-67C19FAD1385}" srcId="{278EA6F0-225C-3946-81C5-EFCA9982D5CD}" destId="{CA46EE0F-3EE5-9349-8C78-6E53C080B715}" srcOrd="0" destOrd="0" parTransId="{77D2C260-6F0E-3D47-8F71-FD01DCB0619C}" sibTransId="{128E1508-E15E-714D-B5E8-C2CBA3DA00CE}"/>
    <dgm:cxn modelId="{FD9DBEF5-A511-8D46-A16C-4A4A68C835C1}" type="presParOf" srcId="{1CF031BA-7DE3-0144-8098-D7BB245C52F4}" destId="{FD063766-6283-6947-802B-D6767D44AD4A}" srcOrd="0" destOrd="0" presId="urn:microsoft.com/office/officeart/2005/8/layout/vList2"/>
    <dgm:cxn modelId="{F2525B01-C3D2-1D4C-A9F9-7485852971DC}" type="presParOf" srcId="{1CF031BA-7DE3-0144-8098-D7BB245C52F4}" destId="{983F673E-4E2F-ED4B-8AC8-CE1833370032}" srcOrd="1" destOrd="0" presId="urn:microsoft.com/office/officeart/2005/8/layout/vList2"/>
    <dgm:cxn modelId="{35942D62-6065-5646-81A4-7901DF2F4826}" type="presParOf" srcId="{1CF031BA-7DE3-0144-8098-D7BB245C52F4}" destId="{3531B281-D11B-3543-9B0C-94933EF26D9C}"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364BC1-82D9-C846-BB2C-3641B73A1F15}" type="doc">
      <dgm:prSet loTypeId="urn:microsoft.com/office/officeart/2005/8/layout/hList9" loCatId="" qsTypeId="urn:microsoft.com/office/officeart/2005/8/quickstyle/simple1" qsCatId="simple" csTypeId="urn:microsoft.com/office/officeart/2005/8/colors/colorful1" csCatId="colorful" phldr="1"/>
      <dgm:spPr/>
      <dgm:t>
        <a:bodyPr/>
        <a:lstStyle/>
        <a:p>
          <a:endParaRPr lang="en-US"/>
        </a:p>
      </dgm:t>
    </dgm:pt>
    <dgm:pt modelId="{A27B637D-B32F-9141-96A0-5C12D21C2CA4}">
      <dgm:prSet phldrT="[Text]"/>
      <dgm:spPr/>
      <dgm:t>
        <a:bodyPr/>
        <a:lstStyle/>
        <a:p>
          <a:r>
            <a:rPr lang="en-US" dirty="0">
              <a:latin typeface="Courier" pitchFamily="2" charset="0"/>
            </a:rPr>
            <a:t>KHÁI NIỆM</a:t>
          </a:r>
        </a:p>
      </dgm:t>
    </dgm:pt>
    <dgm:pt modelId="{55FAA8E9-A77B-AF4B-AED9-40BF9AFFB4E9}" type="parTrans" cxnId="{120443BB-C895-E940-B8FA-65D70C235A3A}">
      <dgm:prSet/>
      <dgm:spPr/>
      <dgm:t>
        <a:bodyPr/>
        <a:lstStyle/>
        <a:p>
          <a:endParaRPr lang="en-US"/>
        </a:p>
      </dgm:t>
    </dgm:pt>
    <dgm:pt modelId="{77E1FDFA-091D-C44E-B848-AA838D1BB59C}" type="sibTrans" cxnId="{120443BB-C895-E940-B8FA-65D70C235A3A}">
      <dgm:prSet/>
      <dgm:spPr/>
      <dgm:t>
        <a:bodyPr/>
        <a:lstStyle/>
        <a:p>
          <a:endParaRPr lang="en-US"/>
        </a:p>
      </dgm:t>
    </dgm:pt>
    <dgm:pt modelId="{AC5CEBB4-843E-8248-9769-26D8CA05840A}">
      <dgm:prSet phldrT="[Text]"/>
      <dgm:spPr/>
      <dgm:t>
        <a:bodyPr/>
        <a:lstStyle/>
        <a:p>
          <a:r>
            <a:rPr lang="en-US" dirty="0" err="1" smtClean="0">
              <a:latin typeface="Courier" pitchFamily="2" charset="0"/>
            </a:rPr>
            <a:t>Đặc</a:t>
          </a:r>
          <a:r>
            <a:rPr lang="en-US" dirty="0" smtClean="0">
              <a:latin typeface="Courier" pitchFamily="2" charset="0"/>
            </a:rPr>
            <a:t> </a:t>
          </a:r>
          <a:r>
            <a:rPr lang="en-US" dirty="0" err="1" smtClean="0">
              <a:latin typeface="Courier" pitchFamily="2" charset="0"/>
            </a:rPr>
            <a:t>điểm</a:t>
          </a:r>
          <a:endParaRPr lang="en-US" dirty="0">
            <a:latin typeface="Courier" pitchFamily="2" charset="0"/>
          </a:endParaRPr>
        </a:p>
      </dgm:t>
    </dgm:pt>
    <dgm:pt modelId="{7E96B7B7-EDE4-3A41-A825-65A9488C1F04}" type="parTrans" cxnId="{DD164354-15EB-D24E-B296-776F2DD1BB3A}">
      <dgm:prSet/>
      <dgm:spPr/>
      <dgm:t>
        <a:bodyPr/>
        <a:lstStyle/>
        <a:p>
          <a:endParaRPr lang="en-US"/>
        </a:p>
      </dgm:t>
    </dgm:pt>
    <dgm:pt modelId="{4974D568-B157-B949-9939-E8E57F684930}" type="sibTrans" cxnId="{DD164354-15EB-D24E-B296-776F2DD1BB3A}">
      <dgm:prSet/>
      <dgm:spPr/>
      <dgm:t>
        <a:bodyPr/>
        <a:lstStyle/>
        <a:p>
          <a:endParaRPr lang="en-US"/>
        </a:p>
      </dgm:t>
    </dgm:pt>
    <dgm:pt modelId="{5F0E7087-F396-7D4F-8B32-A0DF305E0ECC}">
      <dgm:prSet custT="1"/>
      <dgm:spPr/>
      <dgm:t>
        <a:bodyPr/>
        <a:lstStyle/>
        <a:p>
          <a:pPr algn="just"/>
          <a:r>
            <a:rPr lang="fr-FR" sz="2400" i="1" dirty="0" err="1" smtClean="0">
              <a:latin typeface="Times New Roman" panose="02020603050405020304" pitchFamily="18" charset="0"/>
              <a:cs typeface="Times New Roman" panose="02020603050405020304" pitchFamily="18" charset="0"/>
            </a:rPr>
            <a:t>Thể</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hiện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quan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hệ</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kinh</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tế</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giữa</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chủ</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thể</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sở</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hữu</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và</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chủ</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thể</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sử</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dụng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nguồn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vốn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nhàn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rỗi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theo</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nguyên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tắc</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hoàn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trả</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có</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kì</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hạn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cả</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vốn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gốc</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và</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lãi</a:t>
          </a:r>
          <a:endParaRPr lang="en-VN" sz="2400" dirty="0">
            <a:latin typeface="Times New Roman" panose="02020603050405020304" pitchFamily="18" charset="0"/>
            <a:cs typeface="Times New Roman" panose="02020603050405020304" pitchFamily="18" charset="0"/>
          </a:endParaRPr>
        </a:p>
      </dgm:t>
    </dgm:pt>
    <dgm:pt modelId="{64F4716F-94F2-EF41-8892-3C558F94C2C7}" type="parTrans" cxnId="{E663A56D-37B7-AC40-A3EB-87969A9E101B}">
      <dgm:prSet/>
      <dgm:spPr/>
      <dgm:t>
        <a:bodyPr/>
        <a:lstStyle/>
        <a:p>
          <a:endParaRPr lang="en-US"/>
        </a:p>
      </dgm:t>
    </dgm:pt>
    <dgm:pt modelId="{06E58637-B711-184A-9F66-34A8D198A08B}" type="sibTrans" cxnId="{E663A56D-37B7-AC40-A3EB-87969A9E101B}">
      <dgm:prSet/>
      <dgm:spPr/>
      <dgm:t>
        <a:bodyPr/>
        <a:lstStyle/>
        <a:p>
          <a:endParaRPr lang="en-US"/>
        </a:p>
      </dgm:t>
    </dgm:pt>
    <dgm:pt modelId="{0F3DE9FF-554D-BB47-99CB-D1C6BA7DE9CC}">
      <dgm:prSet custT="1"/>
      <dgm:spPr/>
      <dgm:t>
        <a:bodyPr/>
        <a:lstStyle/>
        <a:p>
          <a:pPr algn="just"/>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Dựa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trên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sự</a:t>
          </a:r>
          <a:r>
            <a:rPr lang="fr-FR" sz="2400" dirty="0" smtClean="0">
              <a:latin typeface="Times New Roman" panose="02020603050405020304" pitchFamily="18" charset="0"/>
              <a:cs typeface="Times New Roman" panose="02020603050405020304" pitchFamily="18" charset="0"/>
            </a:rPr>
            <a:t> tin </a:t>
          </a:r>
          <a:r>
            <a:rPr lang="fr-FR" sz="2400" dirty="0" err="1" smtClean="0">
              <a:latin typeface="Times New Roman" panose="02020603050405020304" pitchFamily="18" charset="0"/>
              <a:cs typeface="Times New Roman" panose="02020603050405020304" pitchFamily="18" charset="0"/>
            </a:rPr>
            <a:t>tưởng</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algn="just"/>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Có</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tính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tạm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thời</a:t>
          </a:r>
          <a:r>
            <a:rPr lang="fr-FR"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algn="just"/>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Có</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tính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hoàn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trả</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cả</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gốc</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lẫn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lãi</a:t>
          </a:r>
          <a:r>
            <a:rPr lang="fr-FR" sz="2400" dirty="0" smtClean="0">
              <a:latin typeface="Times New Roman" panose="02020603050405020304" pitchFamily="18" charset="0"/>
              <a:cs typeface="Times New Roman" panose="02020603050405020304" pitchFamily="18" charset="0"/>
            </a:rPr>
            <a:t>.</a:t>
          </a:r>
          <a:endParaRPr lang="en-US" altLang="en-VN" sz="2400" dirty="0">
            <a:latin typeface="Times New Roman" panose="02020603050405020304" pitchFamily="18" charset="0"/>
            <a:ea typeface="Arial Unicode MS" panose="020B0604020202020204" pitchFamily="34" charset="-128"/>
            <a:cs typeface="Times New Roman" panose="02020603050405020304" pitchFamily="18" charset="0"/>
          </a:endParaRPr>
        </a:p>
      </dgm:t>
    </dgm:pt>
    <dgm:pt modelId="{BD776AB6-39CF-F042-A21F-D3AE9350C448}" type="parTrans" cxnId="{69532956-CDD0-E442-899B-36134427F111}">
      <dgm:prSet/>
      <dgm:spPr/>
      <dgm:t>
        <a:bodyPr/>
        <a:lstStyle/>
        <a:p>
          <a:endParaRPr lang="en-US"/>
        </a:p>
      </dgm:t>
    </dgm:pt>
    <dgm:pt modelId="{A6DA03E5-6069-5C45-A9E0-2085B381B16F}" type="sibTrans" cxnId="{69532956-CDD0-E442-899B-36134427F111}">
      <dgm:prSet/>
      <dgm:spPr/>
      <dgm:t>
        <a:bodyPr/>
        <a:lstStyle/>
        <a:p>
          <a:endParaRPr lang="en-US"/>
        </a:p>
      </dgm:t>
    </dgm:pt>
    <dgm:pt modelId="{0D13A2B6-C9CB-A847-A3BC-050CB4A8B211}" type="pres">
      <dgm:prSet presAssocID="{FF364BC1-82D9-C846-BB2C-3641B73A1F15}" presName="list" presStyleCnt="0">
        <dgm:presLayoutVars>
          <dgm:dir/>
          <dgm:animLvl val="lvl"/>
        </dgm:presLayoutVars>
      </dgm:prSet>
      <dgm:spPr/>
      <dgm:t>
        <a:bodyPr/>
        <a:lstStyle/>
        <a:p>
          <a:endParaRPr lang="en-US"/>
        </a:p>
      </dgm:t>
    </dgm:pt>
    <dgm:pt modelId="{299EEC39-B0A1-A345-8D86-48A18370862B}" type="pres">
      <dgm:prSet presAssocID="{A27B637D-B32F-9141-96A0-5C12D21C2CA4}" presName="posSpace" presStyleCnt="0"/>
      <dgm:spPr/>
    </dgm:pt>
    <dgm:pt modelId="{EE653173-B455-CB40-AA82-3F4100479A87}" type="pres">
      <dgm:prSet presAssocID="{A27B637D-B32F-9141-96A0-5C12D21C2CA4}" presName="vertFlow" presStyleCnt="0"/>
      <dgm:spPr/>
    </dgm:pt>
    <dgm:pt modelId="{A1137B65-53F5-1B4B-87D2-6C31E093CC53}" type="pres">
      <dgm:prSet presAssocID="{A27B637D-B32F-9141-96A0-5C12D21C2CA4}" presName="topSpace" presStyleCnt="0"/>
      <dgm:spPr/>
    </dgm:pt>
    <dgm:pt modelId="{A0EE6381-91D3-5044-9E89-DEDD1ABFC375}" type="pres">
      <dgm:prSet presAssocID="{A27B637D-B32F-9141-96A0-5C12D21C2CA4}" presName="firstComp" presStyleCnt="0"/>
      <dgm:spPr/>
    </dgm:pt>
    <dgm:pt modelId="{D2E6ADF6-4CEE-9F42-975A-90B3AB8306BA}" type="pres">
      <dgm:prSet presAssocID="{A27B637D-B32F-9141-96A0-5C12D21C2CA4}" presName="firstChild" presStyleLbl="bgAccFollowNode1" presStyleIdx="0" presStyleCnt="2" custScaleY="275510"/>
      <dgm:spPr/>
      <dgm:t>
        <a:bodyPr/>
        <a:lstStyle/>
        <a:p>
          <a:endParaRPr lang="en-US"/>
        </a:p>
      </dgm:t>
    </dgm:pt>
    <dgm:pt modelId="{0C973B06-C25C-0A4E-95DB-5AFC79E85DB0}" type="pres">
      <dgm:prSet presAssocID="{A27B637D-B32F-9141-96A0-5C12D21C2CA4}" presName="firstChildTx" presStyleLbl="bgAccFollowNode1" presStyleIdx="0" presStyleCnt="2">
        <dgm:presLayoutVars>
          <dgm:bulletEnabled val="1"/>
        </dgm:presLayoutVars>
      </dgm:prSet>
      <dgm:spPr/>
      <dgm:t>
        <a:bodyPr/>
        <a:lstStyle/>
        <a:p>
          <a:endParaRPr lang="en-US"/>
        </a:p>
      </dgm:t>
    </dgm:pt>
    <dgm:pt modelId="{8088BA08-B74C-DA46-9589-AD7D9835AA35}" type="pres">
      <dgm:prSet presAssocID="{A27B637D-B32F-9141-96A0-5C12D21C2CA4}" presName="negSpace" presStyleCnt="0"/>
      <dgm:spPr/>
    </dgm:pt>
    <dgm:pt modelId="{C4FBA53B-C8D5-8342-8CC6-713C30F2879D}" type="pres">
      <dgm:prSet presAssocID="{A27B637D-B32F-9141-96A0-5C12D21C2CA4}" presName="circle" presStyleLbl="node1" presStyleIdx="0" presStyleCnt="2"/>
      <dgm:spPr/>
      <dgm:t>
        <a:bodyPr/>
        <a:lstStyle/>
        <a:p>
          <a:endParaRPr lang="en-US"/>
        </a:p>
      </dgm:t>
    </dgm:pt>
    <dgm:pt modelId="{8AB406D8-9AC7-0C4D-9B21-A3F18D4086B4}" type="pres">
      <dgm:prSet presAssocID="{77E1FDFA-091D-C44E-B848-AA838D1BB59C}" presName="transSpace" presStyleCnt="0"/>
      <dgm:spPr/>
    </dgm:pt>
    <dgm:pt modelId="{1F023B30-D4D2-9248-8DAC-148154ACE8E9}" type="pres">
      <dgm:prSet presAssocID="{AC5CEBB4-843E-8248-9769-26D8CA05840A}" presName="posSpace" presStyleCnt="0"/>
      <dgm:spPr/>
    </dgm:pt>
    <dgm:pt modelId="{B0EF4B4C-7F75-DA42-80FC-434D2EA06DCE}" type="pres">
      <dgm:prSet presAssocID="{AC5CEBB4-843E-8248-9769-26D8CA05840A}" presName="vertFlow" presStyleCnt="0"/>
      <dgm:spPr/>
    </dgm:pt>
    <dgm:pt modelId="{4D264160-B002-744B-A572-16011189641F}" type="pres">
      <dgm:prSet presAssocID="{AC5CEBB4-843E-8248-9769-26D8CA05840A}" presName="topSpace" presStyleCnt="0"/>
      <dgm:spPr/>
    </dgm:pt>
    <dgm:pt modelId="{4A09F630-FBAB-9B46-BAC8-3FB3AB115D91}" type="pres">
      <dgm:prSet presAssocID="{AC5CEBB4-843E-8248-9769-26D8CA05840A}" presName="firstComp" presStyleCnt="0"/>
      <dgm:spPr/>
    </dgm:pt>
    <dgm:pt modelId="{2E7568E7-566F-5748-A295-BE3461BC595D}" type="pres">
      <dgm:prSet presAssocID="{AC5CEBB4-843E-8248-9769-26D8CA05840A}" presName="firstChild" presStyleLbl="bgAccFollowNode1" presStyleIdx="1" presStyleCnt="2" custScaleY="275511"/>
      <dgm:spPr/>
      <dgm:t>
        <a:bodyPr/>
        <a:lstStyle/>
        <a:p>
          <a:endParaRPr lang="en-US"/>
        </a:p>
      </dgm:t>
    </dgm:pt>
    <dgm:pt modelId="{ECBF4E03-EBFA-4242-B388-0A1EF2EB2B97}" type="pres">
      <dgm:prSet presAssocID="{AC5CEBB4-843E-8248-9769-26D8CA05840A}" presName="firstChildTx" presStyleLbl="bgAccFollowNode1" presStyleIdx="1" presStyleCnt="2">
        <dgm:presLayoutVars>
          <dgm:bulletEnabled val="1"/>
        </dgm:presLayoutVars>
      </dgm:prSet>
      <dgm:spPr/>
      <dgm:t>
        <a:bodyPr/>
        <a:lstStyle/>
        <a:p>
          <a:endParaRPr lang="en-US"/>
        </a:p>
      </dgm:t>
    </dgm:pt>
    <dgm:pt modelId="{933C99F2-AEE6-8849-A598-BCDB823823D6}" type="pres">
      <dgm:prSet presAssocID="{AC5CEBB4-843E-8248-9769-26D8CA05840A}" presName="negSpace" presStyleCnt="0"/>
      <dgm:spPr/>
    </dgm:pt>
    <dgm:pt modelId="{3BEB8410-D90E-324C-9602-8B2D7C58C769}" type="pres">
      <dgm:prSet presAssocID="{AC5CEBB4-843E-8248-9769-26D8CA05840A}" presName="circle" presStyleLbl="node1" presStyleIdx="1" presStyleCnt="2"/>
      <dgm:spPr/>
      <dgm:t>
        <a:bodyPr/>
        <a:lstStyle/>
        <a:p>
          <a:endParaRPr lang="en-US"/>
        </a:p>
      </dgm:t>
    </dgm:pt>
  </dgm:ptLst>
  <dgm:cxnLst>
    <dgm:cxn modelId="{4B46C091-90FF-2D40-AB38-CDF8F91D5869}" type="presOf" srcId="{0F3DE9FF-554D-BB47-99CB-D1C6BA7DE9CC}" destId="{ECBF4E03-EBFA-4242-B388-0A1EF2EB2B97}" srcOrd="1" destOrd="0" presId="urn:microsoft.com/office/officeart/2005/8/layout/hList9"/>
    <dgm:cxn modelId="{80A81B15-CF94-8540-B00A-84F1CE2C1548}" type="presOf" srcId="{5F0E7087-F396-7D4F-8B32-A0DF305E0ECC}" destId="{0C973B06-C25C-0A4E-95DB-5AFC79E85DB0}" srcOrd="1" destOrd="0" presId="urn:microsoft.com/office/officeart/2005/8/layout/hList9"/>
    <dgm:cxn modelId="{35D29814-83BD-B74E-A32F-FD55909A6E13}" type="presOf" srcId="{AC5CEBB4-843E-8248-9769-26D8CA05840A}" destId="{3BEB8410-D90E-324C-9602-8B2D7C58C769}" srcOrd="0" destOrd="0" presId="urn:microsoft.com/office/officeart/2005/8/layout/hList9"/>
    <dgm:cxn modelId="{4DA16A3A-C39D-8F45-956A-8F59AC467351}" type="presOf" srcId="{FF364BC1-82D9-C846-BB2C-3641B73A1F15}" destId="{0D13A2B6-C9CB-A847-A3BC-050CB4A8B211}" srcOrd="0" destOrd="0" presId="urn:microsoft.com/office/officeart/2005/8/layout/hList9"/>
    <dgm:cxn modelId="{830D7B86-E3AC-C648-9C95-CC242E49DD83}" type="presOf" srcId="{A27B637D-B32F-9141-96A0-5C12D21C2CA4}" destId="{C4FBA53B-C8D5-8342-8CC6-713C30F2879D}" srcOrd="0" destOrd="0" presId="urn:microsoft.com/office/officeart/2005/8/layout/hList9"/>
    <dgm:cxn modelId="{120443BB-C895-E940-B8FA-65D70C235A3A}" srcId="{FF364BC1-82D9-C846-BB2C-3641B73A1F15}" destId="{A27B637D-B32F-9141-96A0-5C12D21C2CA4}" srcOrd="0" destOrd="0" parTransId="{55FAA8E9-A77B-AF4B-AED9-40BF9AFFB4E9}" sibTransId="{77E1FDFA-091D-C44E-B848-AA838D1BB59C}"/>
    <dgm:cxn modelId="{E663A56D-37B7-AC40-A3EB-87969A9E101B}" srcId="{A27B637D-B32F-9141-96A0-5C12D21C2CA4}" destId="{5F0E7087-F396-7D4F-8B32-A0DF305E0ECC}" srcOrd="0" destOrd="0" parTransId="{64F4716F-94F2-EF41-8892-3C558F94C2C7}" sibTransId="{06E58637-B711-184A-9F66-34A8D198A08B}"/>
    <dgm:cxn modelId="{69532956-CDD0-E442-899B-36134427F111}" srcId="{AC5CEBB4-843E-8248-9769-26D8CA05840A}" destId="{0F3DE9FF-554D-BB47-99CB-D1C6BA7DE9CC}" srcOrd="0" destOrd="0" parTransId="{BD776AB6-39CF-F042-A21F-D3AE9350C448}" sibTransId="{A6DA03E5-6069-5C45-A9E0-2085B381B16F}"/>
    <dgm:cxn modelId="{F413EE35-FDCD-A44C-A91C-45CAB0B326F1}" type="presOf" srcId="{5F0E7087-F396-7D4F-8B32-A0DF305E0ECC}" destId="{D2E6ADF6-4CEE-9F42-975A-90B3AB8306BA}" srcOrd="0" destOrd="0" presId="urn:microsoft.com/office/officeart/2005/8/layout/hList9"/>
    <dgm:cxn modelId="{DD164354-15EB-D24E-B296-776F2DD1BB3A}" srcId="{FF364BC1-82D9-C846-BB2C-3641B73A1F15}" destId="{AC5CEBB4-843E-8248-9769-26D8CA05840A}" srcOrd="1" destOrd="0" parTransId="{7E96B7B7-EDE4-3A41-A825-65A9488C1F04}" sibTransId="{4974D568-B157-B949-9939-E8E57F684930}"/>
    <dgm:cxn modelId="{D088C707-9C20-6646-983A-EFAF8A532859}" type="presOf" srcId="{0F3DE9FF-554D-BB47-99CB-D1C6BA7DE9CC}" destId="{2E7568E7-566F-5748-A295-BE3461BC595D}" srcOrd="0" destOrd="0" presId="urn:microsoft.com/office/officeart/2005/8/layout/hList9"/>
    <dgm:cxn modelId="{DC2CD2B7-7245-4442-B072-8522A0F7D652}" type="presParOf" srcId="{0D13A2B6-C9CB-A847-A3BC-050CB4A8B211}" destId="{299EEC39-B0A1-A345-8D86-48A18370862B}" srcOrd="0" destOrd="0" presId="urn:microsoft.com/office/officeart/2005/8/layout/hList9"/>
    <dgm:cxn modelId="{2AE1CDBE-D25C-BD4D-B52E-91BE7E262BCD}" type="presParOf" srcId="{0D13A2B6-C9CB-A847-A3BC-050CB4A8B211}" destId="{EE653173-B455-CB40-AA82-3F4100479A87}" srcOrd="1" destOrd="0" presId="urn:microsoft.com/office/officeart/2005/8/layout/hList9"/>
    <dgm:cxn modelId="{A6483474-CA86-BF42-B023-95F7E23E8BC4}" type="presParOf" srcId="{EE653173-B455-CB40-AA82-3F4100479A87}" destId="{A1137B65-53F5-1B4B-87D2-6C31E093CC53}" srcOrd="0" destOrd="0" presId="urn:microsoft.com/office/officeart/2005/8/layout/hList9"/>
    <dgm:cxn modelId="{39D66084-4EBD-644D-84CE-46D67AA1FABC}" type="presParOf" srcId="{EE653173-B455-CB40-AA82-3F4100479A87}" destId="{A0EE6381-91D3-5044-9E89-DEDD1ABFC375}" srcOrd="1" destOrd="0" presId="urn:microsoft.com/office/officeart/2005/8/layout/hList9"/>
    <dgm:cxn modelId="{8FE315B0-8010-7F4C-9CF6-992E27818A4E}" type="presParOf" srcId="{A0EE6381-91D3-5044-9E89-DEDD1ABFC375}" destId="{D2E6ADF6-4CEE-9F42-975A-90B3AB8306BA}" srcOrd="0" destOrd="0" presId="urn:microsoft.com/office/officeart/2005/8/layout/hList9"/>
    <dgm:cxn modelId="{AE1C1859-25C9-3846-ACED-180FA45F330D}" type="presParOf" srcId="{A0EE6381-91D3-5044-9E89-DEDD1ABFC375}" destId="{0C973B06-C25C-0A4E-95DB-5AFC79E85DB0}" srcOrd="1" destOrd="0" presId="urn:microsoft.com/office/officeart/2005/8/layout/hList9"/>
    <dgm:cxn modelId="{4CD4D655-8F3E-8C42-8DBA-0E6FE22ECFAF}" type="presParOf" srcId="{0D13A2B6-C9CB-A847-A3BC-050CB4A8B211}" destId="{8088BA08-B74C-DA46-9589-AD7D9835AA35}" srcOrd="2" destOrd="0" presId="urn:microsoft.com/office/officeart/2005/8/layout/hList9"/>
    <dgm:cxn modelId="{B6660B4F-DA06-8C41-955B-D1CF439C4454}" type="presParOf" srcId="{0D13A2B6-C9CB-A847-A3BC-050CB4A8B211}" destId="{C4FBA53B-C8D5-8342-8CC6-713C30F2879D}" srcOrd="3" destOrd="0" presId="urn:microsoft.com/office/officeart/2005/8/layout/hList9"/>
    <dgm:cxn modelId="{3361BF75-986D-C646-8655-B8EFF3A46C46}" type="presParOf" srcId="{0D13A2B6-C9CB-A847-A3BC-050CB4A8B211}" destId="{8AB406D8-9AC7-0C4D-9B21-A3F18D4086B4}" srcOrd="4" destOrd="0" presId="urn:microsoft.com/office/officeart/2005/8/layout/hList9"/>
    <dgm:cxn modelId="{24F819D3-2CDA-9D46-A647-B20A3B2ADE86}" type="presParOf" srcId="{0D13A2B6-C9CB-A847-A3BC-050CB4A8B211}" destId="{1F023B30-D4D2-9248-8DAC-148154ACE8E9}" srcOrd="5" destOrd="0" presId="urn:microsoft.com/office/officeart/2005/8/layout/hList9"/>
    <dgm:cxn modelId="{5A99E8B6-FE7F-0B46-91DA-A7ABFFCD1292}" type="presParOf" srcId="{0D13A2B6-C9CB-A847-A3BC-050CB4A8B211}" destId="{B0EF4B4C-7F75-DA42-80FC-434D2EA06DCE}" srcOrd="6" destOrd="0" presId="urn:microsoft.com/office/officeart/2005/8/layout/hList9"/>
    <dgm:cxn modelId="{8B6DC01A-411B-3B4B-B4C7-29AB45BB7567}" type="presParOf" srcId="{B0EF4B4C-7F75-DA42-80FC-434D2EA06DCE}" destId="{4D264160-B002-744B-A572-16011189641F}" srcOrd="0" destOrd="0" presId="urn:microsoft.com/office/officeart/2005/8/layout/hList9"/>
    <dgm:cxn modelId="{8900297A-5C61-6441-8169-8C463B5C5DDF}" type="presParOf" srcId="{B0EF4B4C-7F75-DA42-80FC-434D2EA06DCE}" destId="{4A09F630-FBAB-9B46-BAC8-3FB3AB115D91}" srcOrd="1" destOrd="0" presId="urn:microsoft.com/office/officeart/2005/8/layout/hList9"/>
    <dgm:cxn modelId="{C190A649-20D8-D944-8E9D-62565F095AC3}" type="presParOf" srcId="{4A09F630-FBAB-9B46-BAC8-3FB3AB115D91}" destId="{2E7568E7-566F-5748-A295-BE3461BC595D}" srcOrd="0" destOrd="0" presId="urn:microsoft.com/office/officeart/2005/8/layout/hList9"/>
    <dgm:cxn modelId="{6FC372D7-8DA9-5E44-8366-0B4B3110A70C}" type="presParOf" srcId="{4A09F630-FBAB-9B46-BAC8-3FB3AB115D91}" destId="{ECBF4E03-EBFA-4242-B388-0A1EF2EB2B97}" srcOrd="1" destOrd="0" presId="urn:microsoft.com/office/officeart/2005/8/layout/hList9"/>
    <dgm:cxn modelId="{9B757703-3DA5-0E4A-B225-08AD3336CD73}" type="presParOf" srcId="{0D13A2B6-C9CB-A847-A3BC-050CB4A8B211}" destId="{933C99F2-AEE6-8849-A598-BCDB823823D6}" srcOrd="7" destOrd="0" presId="urn:microsoft.com/office/officeart/2005/8/layout/hList9"/>
    <dgm:cxn modelId="{94D2441D-E03C-FD41-B3A9-27A913DFD07F}" type="presParOf" srcId="{0D13A2B6-C9CB-A847-A3BC-050CB4A8B211}" destId="{3BEB8410-D90E-324C-9602-8B2D7C58C769}"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257AD7-33CA-E74D-AD74-F3488029217B}"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1CD38FA0-D266-2A4B-AF87-4A068D5A67A6}">
      <dgm:prSet phldrT="[Text]" custT="1"/>
      <dgm:spPr/>
      <dgm:t>
        <a:bodyPr/>
        <a:lstStyle/>
        <a:p>
          <a:r>
            <a:rPr lang="en-US" sz="3600" dirty="0" err="1" smtClean="0">
              <a:latin typeface="Times New Roman" panose="02020603050405020304" pitchFamily="18" charset="0"/>
              <a:cs typeface="Times New Roman" panose="02020603050405020304" pitchFamily="18" charset="0"/>
            </a:rPr>
            <a:t>THÔNG</a:t>
          </a:r>
          <a:r>
            <a:rPr lang="en-US" sz="3600" dirty="0" smtClean="0">
              <a:latin typeface="Times New Roman" panose="02020603050405020304" pitchFamily="18" charset="0"/>
              <a:cs typeface="Times New Roman" panose="02020603050405020304" pitchFamily="18" charset="0"/>
            </a:rPr>
            <a:t> TIN 1</a:t>
          </a:r>
          <a:endParaRPr lang="en-US" sz="3600" dirty="0">
            <a:latin typeface="Times New Roman" panose="02020603050405020304" pitchFamily="18" charset="0"/>
            <a:cs typeface="Times New Roman" panose="02020603050405020304" pitchFamily="18" charset="0"/>
          </a:endParaRPr>
        </a:p>
      </dgm:t>
    </dgm:pt>
    <dgm:pt modelId="{80850C1E-18AD-DE4F-A2FA-8A2E504AD671}" type="parTrans" cxnId="{84EDAA9D-7A57-5B4A-84EF-F856D3A0202C}">
      <dgm:prSet/>
      <dgm:spPr/>
      <dgm:t>
        <a:bodyPr/>
        <a:lstStyle/>
        <a:p>
          <a:endParaRPr lang="en-US" sz="1600"/>
        </a:p>
      </dgm:t>
    </dgm:pt>
    <dgm:pt modelId="{B2195F77-FE5D-0641-BCE4-E6725B2AC1CA}" type="sibTrans" cxnId="{84EDAA9D-7A57-5B4A-84EF-F856D3A0202C}">
      <dgm:prSet/>
      <dgm:spPr/>
      <dgm:t>
        <a:bodyPr/>
        <a:lstStyle/>
        <a:p>
          <a:endParaRPr lang="en-US"/>
        </a:p>
      </dgm:t>
    </dgm:pt>
    <dgm:pt modelId="{11710CB8-FC48-F341-B633-82B6AD23F0D2}">
      <dgm:prSet phldrT="[Text]" custT="1"/>
      <dgm:spPr/>
      <dgm:t>
        <a:bodyPr/>
        <a:lstStyle/>
        <a:p>
          <a:r>
            <a:rPr lang="en-US" sz="3600" dirty="0" err="1">
              <a:latin typeface="Times New Roman" panose="02020603050405020304" pitchFamily="18" charset="0"/>
              <a:cs typeface="Times New Roman" panose="02020603050405020304" pitchFamily="18" charset="0"/>
            </a:rPr>
            <a:t>THÔNG</a:t>
          </a:r>
          <a:r>
            <a:rPr lang="en-US" sz="3600" dirty="0">
              <a:latin typeface="Times New Roman" panose="02020603050405020304" pitchFamily="18" charset="0"/>
              <a:cs typeface="Times New Roman" panose="02020603050405020304" pitchFamily="18" charset="0"/>
            </a:rPr>
            <a:t> TIN 2</a:t>
          </a:r>
        </a:p>
      </dgm:t>
    </dgm:pt>
    <dgm:pt modelId="{E013BBCB-DB82-F44E-8F35-3EEBAEF9F943}" type="parTrans" cxnId="{3427F5B8-4674-C44D-AC8A-86E2E7B92CF0}">
      <dgm:prSet/>
      <dgm:spPr/>
      <dgm:t>
        <a:bodyPr/>
        <a:lstStyle/>
        <a:p>
          <a:endParaRPr lang="en-US" sz="1600"/>
        </a:p>
      </dgm:t>
    </dgm:pt>
    <dgm:pt modelId="{DA806031-CAC9-3F4F-B58A-5F48CE310B7C}" type="sibTrans" cxnId="{3427F5B8-4674-C44D-AC8A-86E2E7B92CF0}">
      <dgm:prSet/>
      <dgm:spPr/>
      <dgm:t>
        <a:bodyPr/>
        <a:lstStyle/>
        <a:p>
          <a:endParaRPr lang="en-US"/>
        </a:p>
      </dgm:t>
    </dgm:pt>
    <dgm:pt modelId="{81D11361-F7AE-3348-A15F-7EB25098323F}">
      <dgm:prSet custT="1"/>
      <dgm:spPr/>
      <dgm:t>
        <a:bodyPr/>
        <a:lstStyle/>
        <a:p>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Thông</a:t>
          </a:r>
          <a:r>
            <a:rPr lang="fr-FR" sz="2400" i="1" dirty="0" smtClean="0">
              <a:latin typeface="Times New Roman" panose="02020603050405020304" pitchFamily="18" charset="0"/>
              <a:cs typeface="Times New Roman" panose="02020603050405020304" pitchFamily="18" charset="0"/>
            </a:rPr>
            <a:t> tin 1 </a:t>
          </a:r>
          <a:r>
            <a:rPr lang="fr-FR" sz="2400" i="1" dirty="0" err="1" smtClean="0">
              <a:latin typeface="Times New Roman" panose="02020603050405020304" pitchFamily="18" charset="0"/>
              <a:cs typeface="Times New Roman" panose="02020603050405020304" pitchFamily="18" charset="0"/>
            </a:rPr>
            <a:t>cho</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thấy</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tín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dụng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có</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vai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trò</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tập</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trung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cung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cấp</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nguồn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vốn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và</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đảm</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bảo</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sử</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dụng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vốn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hiệu</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quả</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cho</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nền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kinh</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tế</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như</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thế</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nào</a:t>
          </a:r>
          <a:r>
            <a:rPr lang="fr-FR" sz="2400" i="1" dirty="0" smtClean="0">
              <a:latin typeface="Times New Roman" panose="02020603050405020304" pitchFamily="18" charset="0"/>
              <a:cs typeface="Times New Roman" panose="02020603050405020304" pitchFamily="18" charset="0"/>
            </a:rPr>
            <a:t>?</a:t>
          </a:r>
          <a:endParaRPr lang="vi-VN" altLang="en-VN" sz="2400" dirty="0">
            <a:latin typeface="Times New Roman" panose="02020603050405020304" pitchFamily="18" charset="0"/>
            <a:ea typeface="Arial Unicode MS" panose="020B0604020202020204" pitchFamily="34" charset="-128"/>
            <a:cs typeface="Times New Roman" panose="02020603050405020304" pitchFamily="18" charset="0"/>
            <a:sym typeface="Calibri" panose="020F0502020204030204" pitchFamily="34" charset="0"/>
          </a:endParaRPr>
        </a:p>
      </dgm:t>
    </dgm:pt>
    <dgm:pt modelId="{64995D2F-C452-5D4A-9AF7-9FDBDBE3D4D1}" type="parTrans" cxnId="{B9CE8965-3EEC-1147-A572-4A64B596A019}">
      <dgm:prSet/>
      <dgm:spPr/>
      <dgm:t>
        <a:bodyPr/>
        <a:lstStyle/>
        <a:p>
          <a:endParaRPr lang="en-US" sz="1600"/>
        </a:p>
      </dgm:t>
    </dgm:pt>
    <dgm:pt modelId="{6EFAEF5B-F08D-D746-BE2D-643CF2DDC8F7}" type="sibTrans" cxnId="{B9CE8965-3EEC-1147-A572-4A64B596A019}">
      <dgm:prSet/>
      <dgm:spPr/>
      <dgm:t>
        <a:bodyPr/>
        <a:lstStyle/>
        <a:p>
          <a:endParaRPr lang="en-US"/>
        </a:p>
      </dgm:t>
    </dgm:pt>
    <dgm:pt modelId="{220F1345-2E67-E84E-BD8A-9589E677C37A}">
      <dgm:prSet custT="1"/>
      <dgm:spPr/>
      <dgm:t>
        <a:bodyPr/>
        <a:lstStyle/>
        <a:p>
          <a:r>
            <a:rPr lang="fr-FR" sz="2400" i="1" dirty="0" smtClean="0">
              <a:latin typeface="Times New Roman" panose="02020603050405020304" pitchFamily="18" charset="0"/>
              <a:cs typeface="Times New Roman" panose="02020603050405020304" pitchFamily="18" charset="0"/>
            </a:rPr>
            <a:t>Cho </a:t>
          </a:r>
          <a:r>
            <a:rPr lang="fr-FR" sz="2400" i="1" dirty="0" err="1" smtClean="0">
              <a:latin typeface="Times New Roman" panose="02020603050405020304" pitchFamily="18" charset="0"/>
              <a:cs typeface="Times New Roman" panose="02020603050405020304" pitchFamily="18" charset="0"/>
            </a:rPr>
            <a:t>thấy</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tín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dụng</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giúp</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Nhà</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nước</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thực</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hiện</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việc</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điều</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tiết</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kinh</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tế</a:t>
          </a:r>
          <a:r>
            <a:rPr lang="fr-FR" sz="2400" i="1" dirty="0" smtClean="0">
              <a:latin typeface="Times New Roman" panose="02020603050405020304" pitchFamily="18" charset="0"/>
              <a:cs typeface="Times New Roman" panose="02020603050405020304" pitchFamily="18" charset="0"/>
            </a:rPr>
            <a:t> - </a:t>
          </a:r>
          <a:r>
            <a:rPr lang="fr-FR" sz="2400" i="1" dirty="0" err="1" smtClean="0">
              <a:latin typeface="Times New Roman" panose="02020603050405020304" pitchFamily="18" charset="0"/>
              <a:cs typeface="Times New Roman" panose="02020603050405020304" pitchFamily="18" charset="0"/>
            </a:rPr>
            <a:t>xã</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hội</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như</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thế</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nào</a:t>
          </a:r>
          <a:r>
            <a:rPr lang="fr-FR" sz="2400" i="1" dirty="0" smtClean="0">
              <a:latin typeface="Times New Roman" panose="02020603050405020304" pitchFamily="18" charset="0"/>
              <a:cs typeface="Times New Roman" panose="02020603050405020304" pitchFamily="18" charset="0"/>
            </a:rPr>
            <a:t>?</a:t>
          </a:r>
          <a:endParaRPr lang="en-US" altLang="en-VN" sz="2400" dirty="0">
            <a:latin typeface="Times New Roman" panose="02020603050405020304" pitchFamily="18" charset="0"/>
            <a:ea typeface="Arial Unicode MS" panose="020B0604020202020204" pitchFamily="34" charset="-128"/>
            <a:cs typeface="Times New Roman" panose="02020603050405020304" pitchFamily="18" charset="0"/>
            <a:sym typeface="Calibri" panose="020F0502020204030204" pitchFamily="34" charset="0"/>
          </a:endParaRPr>
        </a:p>
      </dgm:t>
    </dgm:pt>
    <dgm:pt modelId="{45A1862A-0F05-7C4C-9608-032ACDF38FF9}" type="parTrans" cxnId="{3124FD35-7C99-4F4A-9BDC-731F4E397B61}">
      <dgm:prSet/>
      <dgm:spPr/>
      <dgm:t>
        <a:bodyPr/>
        <a:lstStyle/>
        <a:p>
          <a:endParaRPr lang="en-US" sz="1600"/>
        </a:p>
      </dgm:t>
    </dgm:pt>
    <dgm:pt modelId="{05C33AB9-443C-1646-A52B-74FB635796B5}" type="sibTrans" cxnId="{3124FD35-7C99-4F4A-9BDC-731F4E397B61}">
      <dgm:prSet/>
      <dgm:spPr/>
      <dgm:t>
        <a:bodyPr/>
        <a:lstStyle/>
        <a:p>
          <a:endParaRPr lang="en-US"/>
        </a:p>
      </dgm:t>
    </dgm:pt>
    <dgm:pt modelId="{72C9707E-A73F-436F-BAAE-A30824A4C054}">
      <dgm:prSet custT="1"/>
      <dgm:spPr/>
      <dgm:t>
        <a:bodyPr/>
        <a:lstStyle/>
        <a:p>
          <a:endParaRPr lang="vi-VN" altLang="en-VN" sz="2400" dirty="0">
            <a:latin typeface="Times New Roman" panose="02020603050405020304" pitchFamily="18" charset="0"/>
            <a:ea typeface="Arial Unicode MS" panose="020B0604020202020204" pitchFamily="34" charset="-128"/>
            <a:cs typeface="Times New Roman" panose="02020603050405020304" pitchFamily="18" charset="0"/>
            <a:sym typeface="Calibri" panose="020F0502020204030204" pitchFamily="34" charset="0"/>
          </a:endParaRPr>
        </a:p>
      </dgm:t>
    </dgm:pt>
    <dgm:pt modelId="{0A28A106-81E4-4D13-90BF-ED64FD0E5F49}" type="parTrans" cxnId="{C292626C-6930-4514-8597-B28A0CBEBC54}">
      <dgm:prSet/>
      <dgm:spPr/>
      <dgm:t>
        <a:bodyPr/>
        <a:lstStyle/>
        <a:p>
          <a:endParaRPr lang="en-US"/>
        </a:p>
      </dgm:t>
    </dgm:pt>
    <dgm:pt modelId="{083417A9-FAA6-4B29-8EBE-302EE8E06CE6}" type="sibTrans" cxnId="{C292626C-6930-4514-8597-B28A0CBEBC54}">
      <dgm:prSet/>
      <dgm:spPr/>
      <dgm:t>
        <a:bodyPr/>
        <a:lstStyle/>
        <a:p>
          <a:endParaRPr lang="en-US"/>
        </a:p>
      </dgm:t>
    </dgm:pt>
    <dgm:pt modelId="{C2BC1993-CE8E-6546-9E62-7993850E2C4B}" type="pres">
      <dgm:prSet presAssocID="{EA257AD7-33CA-E74D-AD74-F3488029217B}" presName="linear" presStyleCnt="0">
        <dgm:presLayoutVars>
          <dgm:dir/>
          <dgm:animLvl val="lvl"/>
          <dgm:resizeHandles val="exact"/>
        </dgm:presLayoutVars>
      </dgm:prSet>
      <dgm:spPr/>
      <dgm:t>
        <a:bodyPr/>
        <a:lstStyle/>
        <a:p>
          <a:endParaRPr lang="en-US"/>
        </a:p>
      </dgm:t>
    </dgm:pt>
    <dgm:pt modelId="{B6F70620-04BA-9949-BD6A-CCFFF9BBEDA5}" type="pres">
      <dgm:prSet presAssocID="{1CD38FA0-D266-2A4B-AF87-4A068D5A67A6}" presName="parentLin" presStyleCnt="0"/>
      <dgm:spPr/>
    </dgm:pt>
    <dgm:pt modelId="{30F45175-39E3-A24D-8170-025CE25463CE}" type="pres">
      <dgm:prSet presAssocID="{1CD38FA0-D266-2A4B-AF87-4A068D5A67A6}" presName="parentLeftMargin" presStyleLbl="node1" presStyleIdx="0" presStyleCnt="2"/>
      <dgm:spPr/>
      <dgm:t>
        <a:bodyPr/>
        <a:lstStyle/>
        <a:p>
          <a:endParaRPr lang="en-US"/>
        </a:p>
      </dgm:t>
    </dgm:pt>
    <dgm:pt modelId="{6F806F61-72B7-CE4D-8053-C64F5661DD91}" type="pres">
      <dgm:prSet presAssocID="{1CD38FA0-D266-2A4B-AF87-4A068D5A67A6}" presName="parentText" presStyleLbl="node1" presStyleIdx="0" presStyleCnt="2" custScaleX="101208" custScaleY="175121" custLinFactNeighborX="-17003" custLinFactNeighborY="26060">
        <dgm:presLayoutVars>
          <dgm:chMax val="0"/>
          <dgm:bulletEnabled val="1"/>
        </dgm:presLayoutVars>
      </dgm:prSet>
      <dgm:spPr/>
      <dgm:t>
        <a:bodyPr/>
        <a:lstStyle/>
        <a:p>
          <a:endParaRPr lang="en-US"/>
        </a:p>
      </dgm:t>
    </dgm:pt>
    <dgm:pt modelId="{9454BA04-B8A0-B04B-8D29-09DC6CF167FD}" type="pres">
      <dgm:prSet presAssocID="{1CD38FA0-D266-2A4B-AF87-4A068D5A67A6}" presName="negativeSpace" presStyleCnt="0"/>
      <dgm:spPr/>
    </dgm:pt>
    <dgm:pt modelId="{4F683046-0BDD-264D-A477-BA95701D839E}" type="pres">
      <dgm:prSet presAssocID="{1CD38FA0-D266-2A4B-AF87-4A068D5A67A6}" presName="childText" presStyleLbl="conFgAcc1" presStyleIdx="0" presStyleCnt="2" custLinFactY="-13191" custLinFactNeighborY="-100000">
        <dgm:presLayoutVars>
          <dgm:bulletEnabled val="1"/>
        </dgm:presLayoutVars>
      </dgm:prSet>
      <dgm:spPr/>
      <dgm:t>
        <a:bodyPr/>
        <a:lstStyle/>
        <a:p>
          <a:endParaRPr lang="en-US"/>
        </a:p>
      </dgm:t>
    </dgm:pt>
    <dgm:pt modelId="{A3FD9784-1C69-3249-AA1F-2A752B55243A}" type="pres">
      <dgm:prSet presAssocID="{B2195F77-FE5D-0641-BCE4-E6725B2AC1CA}" presName="spaceBetweenRectangles" presStyleCnt="0"/>
      <dgm:spPr/>
    </dgm:pt>
    <dgm:pt modelId="{E950633D-4701-2346-999B-6B328661D1F4}" type="pres">
      <dgm:prSet presAssocID="{11710CB8-FC48-F341-B633-82B6AD23F0D2}" presName="parentLin" presStyleCnt="0"/>
      <dgm:spPr/>
    </dgm:pt>
    <dgm:pt modelId="{573C1489-FB77-2841-A4EB-F85597BF686A}" type="pres">
      <dgm:prSet presAssocID="{11710CB8-FC48-F341-B633-82B6AD23F0D2}" presName="parentLeftMargin" presStyleLbl="node1" presStyleIdx="0" presStyleCnt="2"/>
      <dgm:spPr/>
      <dgm:t>
        <a:bodyPr/>
        <a:lstStyle/>
        <a:p>
          <a:endParaRPr lang="en-US"/>
        </a:p>
      </dgm:t>
    </dgm:pt>
    <dgm:pt modelId="{8D62A99B-4F52-884A-9B28-438AB578E49B}" type="pres">
      <dgm:prSet presAssocID="{11710CB8-FC48-F341-B633-82B6AD23F0D2}" presName="parentText" presStyleLbl="node1" presStyleIdx="1" presStyleCnt="2" custScaleX="103244" custScaleY="179697" custLinFactNeighborX="-22798" custLinFactNeighborY="-46118">
        <dgm:presLayoutVars>
          <dgm:chMax val="0"/>
          <dgm:bulletEnabled val="1"/>
        </dgm:presLayoutVars>
      </dgm:prSet>
      <dgm:spPr/>
      <dgm:t>
        <a:bodyPr/>
        <a:lstStyle/>
        <a:p>
          <a:endParaRPr lang="en-US"/>
        </a:p>
      </dgm:t>
    </dgm:pt>
    <dgm:pt modelId="{0133C364-1BFC-0C4F-91E2-E5ED778AB848}" type="pres">
      <dgm:prSet presAssocID="{11710CB8-FC48-F341-B633-82B6AD23F0D2}" presName="negativeSpace" presStyleCnt="0"/>
      <dgm:spPr/>
    </dgm:pt>
    <dgm:pt modelId="{EC75D835-CCFC-DA4A-A8DB-23A707DC70AA}" type="pres">
      <dgm:prSet presAssocID="{11710CB8-FC48-F341-B633-82B6AD23F0D2}" presName="childText" presStyleLbl="conFgAcc1" presStyleIdx="1" presStyleCnt="2" custScaleY="141725" custLinFactY="100000" custLinFactNeighborX="-4068" custLinFactNeighborY="102082">
        <dgm:presLayoutVars>
          <dgm:bulletEnabled val="1"/>
        </dgm:presLayoutVars>
      </dgm:prSet>
      <dgm:spPr/>
      <dgm:t>
        <a:bodyPr/>
        <a:lstStyle/>
        <a:p>
          <a:endParaRPr lang="en-US"/>
        </a:p>
      </dgm:t>
    </dgm:pt>
  </dgm:ptLst>
  <dgm:cxnLst>
    <dgm:cxn modelId="{BA9FC2FC-ADC4-6C4D-9071-4D22F7239448}" type="presOf" srcId="{220F1345-2E67-E84E-BD8A-9589E677C37A}" destId="{EC75D835-CCFC-DA4A-A8DB-23A707DC70AA}" srcOrd="0" destOrd="0" presId="urn:microsoft.com/office/officeart/2005/8/layout/list1"/>
    <dgm:cxn modelId="{EEFF1924-11C3-40AD-BC74-CF20CA413DBB}" type="presOf" srcId="{72C9707E-A73F-436F-BAAE-A30824A4C054}" destId="{4F683046-0BDD-264D-A477-BA95701D839E}" srcOrd="0" destOrd="0" presId="urn:microsoft.com/office/officeart/2005/8/layout/list1"/>
    <dgm:cxn modelId="{84EDAA9D-7A57-5B4A-84EF-F856D3A0202C}" srcId="{EA257AD7-33CA-E74D-AD74-F3488029217B}" destId="{1CD38FA0-D266-2A4B-AF87-4A068D5A67A6}" srcOrd="0" destOrd="0" parTransId="{80850C1E-18AD-DE4F-A2FA-8A2E504AD671}" sibTransId="{B2195F77-FE5D-0641-BCE4-E6725B2AC1CA}"/>
    <dgm:cxn modelId="{FAD0C16B-1180-714D-9BF3-AC36C9DB165F}" type="presOf" srcId="{11710CB8-FC48-F341-B633-82B6AD23F0D2}" destId="{573C1489-FB77-2841-A4EB-F85597BF686A}" srcOrd="0" destOrd="0" presId="urn:microsoft.com/office/officeart/2005/8/layout/list1"/>
    <dgm:cxn modelId="{FC477FC4-94C6-2A47-ADFD-1D62F5F2DEFE}" type="presOf" srcId="{1CD38FA0-D266-2A4B-AF87-4A068D5A67A6}" destId="{30F45175-39E3-A24D-8170-025CE25463CE}" srcOrd="0" destOrd="0" presId="urn:microsoft.com/office/officeart/2005/8/layout/list1"/>
    <dgm:cxn modelId="{522E22AB-1902-C046-BAD1-3C2535EEE221}" type="presOf" srcId="{81D11361-F7AE-3348-A15F-7EB25098323F}" destId="{4F683046-0BDD-264D-A477-BA95701D839E}" srcOrd="0" destOrd="1" presId="urn:microsoft.com/office/officeart/2005/8/layout/list1"/>
    <dgm:cxn modelId="{C292626C-6930-4514-8597-B28A0CBEBC54}" srcId="{1CD38FA0-D266-2A4B-AF87-4A068D5A67A6}" destId="{72C9707E-A73F-436F-BAAE-A30824A4C054}" srcOrd="0" destOrd="0" parTransId="{0A28A106-81E4-4D13-90BF-ED64FD0E5F49}" sibTransId="{083417A9-FAA6-4B29-8EBE-302EE8E06CE6}"/>
    <dgm:cxn modelId="{7FB77599-3136-3E4F-B559-01F0D8CFA79C}" type="presOf" srcId="{EA257AD7-33CA-E74D-AD74-F3488029217B}" destId="{C2BC1993-CE8E-6546-9E62-7993850E2C4B}" srcOrd="0" destOrd="0" presId="urn:microsoft.com/office/officeart/2005/8/layout/list1"/>
    <dgm:cxn modelId="{23A53D98-7F9D-EE4D-860B-7D35E1C23AE3}" type="presOf" srcId="{11710CB8-FC48-F341-B633-82B6AD23F0D2}" destId="{8D62A99B-4F52-884A-9B28-438AB578E49B}" srcOrd="1" destOrd="0" presId="urn:microsoft.com/office/officeart/2005/8/layout/list1"/>
    <dgm:cxn modelId="{3124FD35-7C99-4F4A-9BDC-731F4E397B61}" srcId="{11710CB8-FC48-F341-B633-82B6AD23F0D2}" destId="{220F1345-2E67-E84E-BD8A-9589E677C37A}" srcOrd="0" destOrd="0" parTransId="{45A1862A-0F05-7C4C-9608-032ACDF38FF9}" sibTransId="{05C33AB9-443C-1646-A52B-74FB635796B5}"/>
    <dgm:cxn modelId="{B9CE8965-3EEC-1147-A572-4A64B596A019}" srcId="{1CD38FA0-D266-2A4B-AF87-4A068D5A67A6}" destId="{81D11361-F7AE-3348-A15F-7EB25098323F}" srcOrd="1" destOrd="0" parTransId="{64995D2F-C452-5D4A-9AF7-9FDBDBE3D4D1}" sibTransId="{6EFAEF5B-F08D-D746-BE2D-643CF2DDC8F7}"/>
    <dgm:cxn modelId="{3427F5B8-4674-C44D-AC8A-86E2E7B92CF0}" srcId="{EA257AD7-33CA-E74D-AD74-F3488029217B}" destId="{11710CB8-FC48-F341-B633-82B6AD23F0D2}" srcOrd="1" destOrd="0" parTransId="{E013BBCB-DB82-F44E-8F35-3EEBAEF9F943}" sibTransId="{DA806031-CAC9-3F4F-B58A-5F48CE310B7C}"/>
    <dgm:cxn modelId="{F57D8C12-A6A0-8B40-A65F-AF6BC355A3F3}" type="presOf" srcId="{1CD38FA0-D266-2A4B-AF87-4A068D5A67A6}" destId="{6F806F61-72B7-CE4D-8053-C64F5661DD91}" srcOrd="1" destOrd="0" presId="urn:microsoft.com/office/officeart/2005/8/layout/list1"/>
    <dgm:cxn modelId="{2D957646-5AB4-BF4C-A989-1F9F8F8E065E}" type="presParOf" srcId="{C2BC1993-CE8E-6546-9E62-7993850E2C4B}" destId="{B6F70620-04BA-9949-BD6A-CCFFF9BBEDA5}" srcOrd="0" destOrd="0" presId="urn:microsoft.com/office/officeart/2005/8/layout/list1"/>
    <dgm:cxn modelId="{F38C7A99-A74D-C04F-AF08-1C379320E518}" type="presParOf" srcId="{B6F70620-04BA-9949-BD6A-CCFFF9BBEDA5}" destId="{30F45175-39E3-A24D-8170-025CE25463CE}" srcOrd="0" destOrd="0" presId="urn:microsoft.com/office/officeart/2005/8/layout/list1"/>
    <dgm:cxn modelId="{37643CB4-7A7D-C64D-B0D9-62106A89B26A}" type="presParOf" srcId="{B6F70620-04BA-9949-BD6A-CCFFF9BBEDA5}" destId="{6F806F61-72B7-CE4D-8053-C64F5661DD91}" srcOrd="1" destOrd="0" presId="urn:microsoft.com/office/officeart/2005/8/layout/list1"/>
    <dgm:cxn modelId="{F71998DD-08C1-C946-9BDA-7AF39A1B2E18}" type="presParOf" srcId="{C2BC1993-CE8E-6546-9E62-7993850E2C4B}" destId="{9454BA04-B8A0-B04B-8D29-09DC6CF167FD}" srcOrd="1" destOrd="0" presId="urn:microsoft.com/office/officeart/2005/8/layout/list1"/>
    <dgm:cxn modelId="{39337347-EFCE-AB48-95A1-D263AE793E79}" type="presParOf" srcId="{C2BC1993-CE8E-6546-9E62-7993850E2C4B}" destId="{4F683046-0BDD-264D-A477-BA95701D839E}" srcOrd="2" destOrd="0" presId="urn:microsoft.com/office/officeart/2005/8/layout/list1"/>
    <dgm:cxn modelId="{B4EFF83A-499A-2F43-ABF0-2D11BEEDF11A}" type="presParOf" srcId="{C2BC1993-CE8E-6546-9E62-7993850E2C4B}" destId="{A3FD9784-1C69-3249-AA1F-2A752B55243A}" srcOrd="3" destOrd="0" presId="urn:microsoft.com/office/officeart/2005/8/layout/list1"/>
    <dgm:cxn modelId="{C1F305C5-D3DB-D44F-86A3-9D771AE51C43}" type="presParOf" srcId="{C2BC1993-CE8E-6546-9E62-7993850E2C4B}" destId="{E950633D-4701-2346-999B-6B328661D1F4}" srcOrd="4" destOrd="0" presId="urn:microsoft.com/office/officeart/2005/8/layout/list1"/>
    <dgm:cxn modelId="{A412910B-27D0-9C41-997A-EF415C16F660}" type="presParOf" srcId="{E950633D-4701-2346-999B-6B328661D1F4}" destId="{573C1489-FB77-2841-A4EB-F85597BF686A}" srcOrd="0" destOrd="0" presId="urn:microsoft.com/office/officeart/2005/8/layout/list1"/>
    <dgm:cxn modelId="{7AB3DA7F-2073-B143-BB4F-0A0AA81D2129}" type="presParOf" srcId="{E950633D-4701-2346-999B-6B328661D1F4}" destId="{8D62A99B-4F52-884A-9B28-438AB578E49B}" srcOrd="1" destOrd="0" presId="urn:microsoft.com/office/officeart/2005/8/layout/list1"/>
    <dgm:cxn modelId="{BBEDA65F-021A-E24D-B584-BB40E3F90103}" type="presParOf" srcId="{C2BC1993-CE8E-6546-9E62-7993850E2C4B}" destId="{0133C364-1BFC-0C4F-91E2-E5ED778AB848}" srcOrd="5" destOrd="0" presId="urn:microsoft.com/office/officeart/2005/8/layout/list1"/>
    <dgm:cxn modelId="{E45286A2-7AB0-7E49-8FEB-4C70D1CC8311}" type="presParOf" srcId="{C2BC1993-CE8E-6546-9E62-7993850E2C4B}" destId="{EC75D835-CCFC-DA4A-A8DB-23A707DC70A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77AACF-AF15-1C41-8963-7C1058F4A77E}" type="doc">
      <dgm:prSet loTypeId="urn:microsoft.com/office/officeart/2005/8/layout/venn1" loCatId="" qsTypeId="urn:microsoft.com/office/officeart/2005/8/quickstyle/simple1" qsCatId="simple" csTypeId="urn:microsoft.com/office/officeart/2005/8/colors/colorful1" csCatId="colorful" phldr="1"/>
      <dgm:spPr/>
      <dgm:t>
        <a:bodyPr/>
        <a:lstStyle/>
        <a:p>
          <a:endParaRPr lang="en-US"/>
        </a:p>
      </dgm:t>
    </dgm:pt>
    <dgm:pt modelId="{863080A3-CD0E-A743-9824-C4C5082B5403}">
      <dgm:prSet phldrT="[Text]" custT="1"/>
      <dgm:spPr>
        <a:solidFill>
          <a:schemeClr val="accent2">
            <a:hueOff val="0"/>
            <a:satOff val="0"/>
            <a:lumOff val="0"/>
            <a:alpha val="40000"/>
          </a:schemeClr>
        </a:solidFill>
        <a:ln>
          <a:solidFill>
            <a:schemeClr val="accent1"/>
          </a:solidFill>
        </a:ln>
      </dgm:spPr>
      <dgm:t>
        <a:bodyPr/>
        <a:lstStyle/>
        <a:p>
          <a:r>
            <a:rPr lang="en-US" sz="2000" dirty="0" err="1" smtClean="0"/>
            <a:t>Góp</a:t>
          </a:r>
          <a:r>
            <a:rPr lang="en-US" sz="2000" dirty="0" smtClean="0"/>
            <a:t> </a:t>
          </a:r>
          <a:r>
            <a:rPr lang="en-US" sz="2000" dirty="0" err="1" smtClean="0"/>
            <a:t>phần</a:t>
          </a:r>
          <a:r>
            <a:rPr lang="en-US" sz="2000" dirty="0" smtClean="0"/>
            <a:t> </a:t>
          </a:r>
          <a:r>
            <a:rPr lang="en-US" sz="2000" dirty="0" err="1" smtClean="0"/>
            <a:t>tăng</a:t>
          </a:r>
          <a:r>
            <a:rPr lang="en-US" sz="2000" dirty="0" smtClean="0"/>
            <a:t> </a:t>
          </a:r>
          <a:r>
            <a:rPr lang="en-US" sz="2000" dirty="0" err="1" smtClean="0"/>
            <a:t>lượng</a:t>
          </a:r>
          <a:r>
            <a:rPr lang="en-US" sz="2000" dirty="0" smtClean="0"/>
            <a:t> </a:t>
          </a:r>
          <a:r>
            <a:rPr lang="en-US" sz="2000" dirty="0" err="1" smtClean="0"/>
            <a:t>vố</a:t>
          </a:r>
          <a:r>
            <a:rPr lang="en-US" sz="2000" dirty="0" smtClean="0"/>
            <a:t> </a:t>
          </a:r>
          <a:r>
            <a:rPr lang="en-US" sz="2000" dirty="0" err="1" smtClean="0"/>
            <a:t>đầu</a:t>
          </a:r>
          <a:r>
            <a:rPr lang="en-US" sz="2000" dirty="0" smtClean="0"/>
            <a:t> </a:t>
          </a:r>
          <a:r>
            <a:rPr lang="en-US" sz="2000" dirty="0" err="1" smtClean="0"/>
            <a:t>tư</a:t>
          </a:r>
          <a:r>
            <a:rPr lang="en-US" sz="2000" dirty="0" smtClean="0"/>
            <a:t> </a:t>
          </a:r>
          <a:r>
            <a:rPr lang="en-US" sz="2000" dirty="0" err="1" smtClean="0"/>
            <a:t>và</a:t>
          </a:r>
          <a:r>
            <a:rPr lang="en-US" sz="2000" dirty="0" smtClean="0"/>
            <a:t> </a:t>
          </a:r>
          <a:r>
            <a:rPr lang="en-US" sz="2000" dirty="0" err="1" smtClean="0"/>
            <a:t>hiệu</a:t>
          </a:r>
          <a:r>
            <a:rPr lang="en-US" sz="2000" dirty="0" smtClean="0"/>
            <a:t> </a:t>
          </a:r>
          <a:r>
            <a:rPr lang="en-US" sz="2000" dirty="0" err="1" smtClean="0"/>
            <a:t>quả</a:t>
          </a:r>
          <a:r>
            <a:rPr lang="en-US" sz="2000" dirty="0" smtClean="0"/>
            <a:t> </a:t>
          </a:r>
          <a:r>
            <a:rPr lang="en-US" sz="2000" dirty="0" err="1" smtClean="0"/>
            <a:t>đầu</a:t>
          </a:r>
          <a:r>
            <a:rPr lang="en-US" sz="2000" dirty="0" smtClean="0"/>
            <a:t> </a:t>
          </a:r>
          <a:r>
            <a:rPr lang="en-US" sz="2000" dirty="0" err="1" smtClean="0"/>
            <a:t>tư</a:t>
          </a:r>
          <a:endParaRPr lang="en-US" sz="2000" dirty="0">
            <a:solidFill>
              <a:srgbClr val="C00000"/>
            </a:solidFill>
            <a:latin typeface="Times New Roman" panose="02020603050405020304" pitchFamily="18" charset="0"/>
            <a:cs typeface="Times New Roman" panose="02020603050405020304" pitchFamily="18" charset="0"/>
          </a:endParaRPr>
        </a:p>
      </dgm:t>
    </dgm:pt>
    <dgm:pt modelId="{422F293D-1960-694A-8C61-3728740CD2C3}" type="parTrans" cxnId="{667C3AA2-DF6C-C446-8C14-833A694CFE3F}">
      <dgm:prSet/>
      <dgm:spPr/>
      <dgm:t>
        <a:bodyPr/>
        <a:lstStyle/>
        <a:p>
          <a:endParaRPr lang="en-US" sz="2000">
            <a:latin typeface="Times New Roman" panose="02020603050405020304" pitchFamily="18" charset="0"/>
            <a:cs typeface="Times New Roman" panose="02020603050405020304" pitchFamily="18" charset="0"/>
          </a:endParaRPr>
        </a:p>
      </dgm:t>
    </dgm:pt>
    <dgm:pt modelId="{A8FE4E0F-E018-6048-A08A-40D676B74152}" type="sibTrans" cxnId="{667C3AA2-DF6C-C446-8C14-833A694CFE3F}">
      <dgm:prSet/>
      <dgm:spPr/>
      <dgm:t>
        <a:bodyPr/>
        <a:lstStyle/>
        <a:p>
          <a:endParaRPr lang="en-US" sz="2000">
            <a:latin typeface="Times New Roman" panose="02020603050405020304" pitchFamily="18" charset="0"/>
            <a:cs typeface="Times New Roman" panose="02020603050405020304" pitchFamily="18" charset="0"/>
          </a:endParaRPr>
        </a:p>
      </dgm:t>
    </dgm:pt>
    <dgm:pt modelId="{B61D1B22-068F-B645-A5DD-30665B889F6F}">
      <dgm:prSet phldrT="[Text]" custT="1"/>
      <dgm:spPr>
        <a:ln>
          <a:solidFill>
            <a:srgbClr val="00B050"/>
          </a:solidFill>
        </a:ln>
      </dgm:spPr>
      <dgm:t>
        <a:bodyPr/>
        <a:lstStyle/>
        <a:p>
          <a:r>
            <a:rPr lang="fr-FR" sz="2000" i="1" dirty="0" err="1" smtClean="0"/>
            <a:t>Thúc</a:t>
          </a:r>
          <a:r>
            <a:rPr lang="fr-FR" sz="2000" i="1" dirty="0" smtClean="0"/>
            <a:t> </a:t>
          </a:r>
          <a:r>
            <a:rPr lang="fr-FR" sz="2000" i="1" dirty="0" err="1" smtClean="0"/>
            <a:t>đẩy</a:t>
          </a:r>
          <a:r>
            <a:rPr lang="fr-FR" sz="2000" i="1" dirty="0" smtClean="0"/>
            <a:t> </a:t>
          </a:r>
          <a:r>
            <a:rPr lang="fr-FR" sz="2000" i="1" dirty="0" err="1" smtClean="0"/>
            <a:t>sản</a:t>
          </a:r>
          <a:r>
            <a:rPr lang="fr-FR" sz="2000" i="1" dirty="0" smtClean="0"/>
            <a:t> </a:t>
          </a:r>
          <a:r>
            <a:rPr lang="fr-FR" sz="2000" i="1" dirty="0" err="1" smtClean="0"/>
            <a:t>xuất</a:t>
          </a:r>
          <a:r>
            <a:rPr lang="fr-FR" sz="2000" i="1" dirty="0" smtClean="0"/>
            <a:t>, </a:t>
          </a:r>
          <a:r>
            <a:rPr lang="fr-FR" sz="2000" i="1" dirty="0" err="1" smtClean="0"/>
            <a:t>lưu</a:t>
          </a:r>
          <a:r>
            <a:rPr lang="fr-FR" sz="2000" i="1" dirty="0" smtClean="0"/>
            <a:t> </a:t>
          </a:r>
          <a:r>
            <a:rPr lang="fr-FR" sz="2000" i="1" dirty="0" err="1" smtClean="0"/>
            <a:t>thông</a:t>
          </a:r>
          <a:r>
            <a:rPr lang="fr-FR" sz="2000" i="1" dirty="0" smtClean="0"/>
            <a:t> </a:t>
          </a:r>
          <a:r>
            <a:rPr lang="fr-FR" sz="2000" i="1" dirty="0" err="1" smtClean="0"/>
            <a:t>hàng</a:t>
          </a:r>
          <a:r>
            <a:rPr lang="fr-FR" sz="2000" i="1" dirty="0" smtClean="0"/>
            <a:t> </a:t>
          </a:r>
          <a:r>
            <a:rPr lang="fr-FR" sz="2000" i="1" dirty="0" err="1" smtClean="0"/>
            <a:t>hoá</a:t>
          </a:r>
          <a:r>
            <a:rPr lang="fr-FR" sz="2000" i="1" dirty="0" smtClean="0"/>
            <a:t>, </a:t>
          </a:r>
          <a:r>
            <a:rPr lang="fr-FR" sz="2000" i="1" dirty="0" err="1" smtClean="0"/>
            <a:t>tiêu</a:t>
          </a:r>
          <a:r>
            <a:rPr lang="fr-FR" sz="2000" i="1" dirty="0" smtClean="0"/>
            <a:t> </a:t>
          </a:r>
          <a:r>
            <a:rPr lang="fr-FR" sz="2000" i="1" dirty="0" err="1" smtClean="0"/>
            <a:t>dùng</a:t>
          </a:r>
          <a:r>
            <a:rPr lang="fr-FR" sz="2000" i="1" dirty="0" smtClean="0"/>
            <a:t>, </a:t>
          </a:r>
          <a:r>
            <a:rPr lang="fr-FR" sz="2000" i="1" dirty="0" err="1" smtClean="0"/>
            <a:t>tăng</a:t>
          </a:r>
          <a:r>
            <a:rPr lang="fr-FR" sz="2000" i="1" dirty="0" smtClean="0"/>
            <a:t> </a:t>
          </a:r>
          <a:r>
            <a:rPr lang="fr-FR" sz="2000" i="1" dirty="0" err="1" smtClean="0"/>
            <a:t>trưởng</a:t>
          </a:r>
          <a:r>
            <a:rPr lang="fr-FR" sz="2000" i="1" dirty="0" smtClean="0"/>
            <a:t> </a:t>
          </a:r>
          <a:r>
            <a:rPr lang="fr-FR" sz="2000" i="1" dirty="0" err="1" smtClean="0"/>
            <a:t>kinh</a:t>
          </a:r>
          <a:r>
            <a:rPr lang="fr-FR" sz="2000" i="1" dirty="0" smtClean="0"/>
            <a:t> </a:t>
          </a:r>
          <a:r>
            <a:rPr lang="fr-FR" sz="2000" i="1" dirty="0" err="1" smtClean="0"/>
            <a:t>tế</a:t>
          </a:r>
          <a:r>
            <a:rPr lang="fr-FR" sz="2000" i="1" dirty="0" smtClean="0"/>
            <a:t>, </a:t>
          </a:r>
          <a:r>
            <a:rPr lang="fr-FR" sz="2000" i="1" dirty="0" err="1" smtClean="0"/>
            <a:t>tạo</a:t>
          </a:r>
          <a:r>
            <a:rPr lang="fr-FR" sz="2000" i="1" dirty="0" smtClean="0"/>
            <a:t> </a:t>
          </a:r>
          <a:r>
            <a:rPr lang="fr-FR" sz="2000" i="1" dirty="0" err="1" smtClean="0"/>
            <a:t>việc</a:t>
          </a:r>
          <a:r>
            <a:rPr lang="fr-FR" sz="2000" i="1" dirty="0" smtClean="0"/>
            <a:t> </a:t>
          </a:r>
          <a:r>
            <a:rPr lang="fr-FR" sz="2000" i="1" dirty="0" err="1" smtClean="0"/>
            <a:t>làm</a:t>
          </a:r>
          <a:r>
            <a:rPr lang="fr-FR" sz="2000" i="1" dirty="0" smtClean="0"/>
            <a:t>, </a:t>
          </a:r>
          <a:r>
            <a:rPr lang="fr-FR" sz="2000" i="1" dirty="0" err="1" smtClean="0"/>
            <a:t>nâng</a:t>
          </a:r>
          <a:r>
            <a:rPr lang="fr-FR" sz="2000" i="1" dirty="0" smtClean="0"/>
            <a:t> </a:t>
          </a:r>
          <a:r>
            <a:rPr lang="fr-FR" sz="2000" i="1" dirty="0" err="1" smtClean="0"/>
            <a:t>cao</a:t>
          </a:r>
          <a:r>
            <a:rPr lang="fr-FR" sz="2000" i="1" dirty="0" smtClean="0"/>
            <a:t> </a:t>
          </a:r>
          <a:r>
            <a:rPr lang="fr-FR" sz="2000" i="1" dirty="0" err="1" smtClean="0"/>
            <a:t>đời</a:t>
          </a:r>
          <a:r>
            <a:rPr lang="fr-FR" sz="2000" i="1" dirty="0" smtClean="0"/>
            <a:t> </a:t>
          </a:r>
          <a:r>
            <a:rPr lang="fr-FR" sz="2000" i="1" dirty="0" err="1" smtClean="0"/>
            <a:t>sống</a:t>
          </a:r>
          <a:r>
            <a:rPr lang="fr-FR" sz="2000" i="1" dirty="0" smtClean="0"/>
            <a:t> </a:t>
          </a:r>
          <a:r>
            <a:rPr lang="fr-FR" sz="2000" i="1" dirty="0" err="1" smtClean="0"/>
            <a:t>nhân</a:t>
          </a:r>
          <a:r>
            <a:rPr lang="fr-FR" sz="2000" i="1" dirty="0" smtClean="0"/>
            <a:t> </a:t>
          </a:r>
          <a:r>
            <a:rPr lang="fr-FR" sz="2000" i="1" dirty="0" err="1" smtClean="0"/>
            <a:t>dân</a:t>
          </a:r>
          <a:r>
            <a:rPr lang="fr-FR" sz="2000" i="1" dirty="0" smtClean="0"/>
            <a:t>.</a:t>
          </a:r>
          <a:endParaRPr lang="en-US" sz="2000" dirty="0">
            <a:solidFill>
              <a:srgbClr val="00B050"/>
            </a:solidFill>
            <a:latin typeface="Times New Roman" panose="02020603050405020304" pitchFamily="18" charset="0"/>
            <a:cs typeface="Times New Roman" panose="02020603050405020304" pitchFamily="18" charset="0"/>
          </a:endParaRPr>
        </a:p>
      </dgm:t>
    </dgm:pt>
    <dgm:pt modelId="{80EECF42-4091-E544-99B4-741C9ADB2BD1}" type="parTrans" cxnId="{96EC5ADB-2138-B848-978D-7476A52F9B92}">
      <dgm:prSet/>
      <dgm:spPr/>
      <dgm:t>
        <a:bodyPr/>
        <a:lstStyle/>
        <a:p>
          <a:endParaRPr lang="en-US" sz="2000">
            <a:latin typeface="Times New Roman" panose="02020603050405020304" pitchFamily="18" charset="0"/>
            <a:cs typeface="Times New Roman" panose="02020603050405020304" pitchFamily="18" charset="0"/>
          </a:endParaRPr>
        </a:p>
      </dgm:t>
    </dgm:pt>
    <dgm:pt modelId="{AAE4506B-EDED-C64F-94A8-86D3D032D8C5}" type="sibTrans" cxnId="{96EC5ADB-2138-B848-978D-7476A52F9B92}">
      <dgm:prSet/>
      <dgm:spPr/>
      <dgm:t>
        <a:bodyPr/>
        <a:lstStyle/>
        <a:p>
          <a:endParaRPr lang="en-US" sz="2000">
            <a:latin typeface="Times New Roman" panose="02020603050405020304" pitchFamily="18" charset="0"/>
            <a:cs typeface="Times New Roman" panose="02020603050405020304" pitchFamily="18" charset="0"/>
          </a:endParaRPr>
        </a:p>
      </dgm:t>
    </dgm:pt>
    <dgm:pt modelId="{E82FC458-6E01-5D48-8065-308B93401DB2}">
      <dgm:prSet phldrT="[Text]" custT="1"/>
      <dgm:spPr>
        <a:solidFill>
          <a:schemeClr val="accent4">
            <a:lumMod val="40000"/>
            <a:lumOff val="60000"/>
            <a:alpha val="50000"/>
          </a:schemeClr>
        </a:solidFill>
        <a:ln>
          <a:solidFill>
            <a:srgbClr val="00B050"/>
          </a:solidFill>
        </a:ln>
      </dgm:spPr>
      <dgm:t>
        <a:bodyPr/>
        <a:lstStyle/>
        <a:p>
          <a:r>
            <a:rPr lang="fr-FR" sz="2000" i="1" dirty="0" smtClean="0"/>
            <a:t>Là </a:t>
          </a:r>
          <a:r>
            <a:rPr lang="fr-FR" sz="2000" i="1" dirty="0" err="1" smtClean="0"/>
            <a:t>công</a:t>
          </a:r>
          <a:r>
            <a:rPr lang="fr-FR" sz="2000" i="1" dirty="0" smtClean="0"/>
            <a:t> </a:t>
          </a:r>
          <a:r>
            <a:rPr lang="fr-FR" sz="2000" i="1" dirty="0" err="1" smtClean="0"/>
            <a:t>cụ</a:t>
          </a:r>
          <a:r>
            <a:rPr lang="fr-FR" sz="2000" i="1" dirty="0" smtClean="0"/>
            <a:t> </a:t>
          </a:r>
          <a:r>
            <a:rPr lang="fr-FR" sz="2000" i="1" dirty="0" err="1" smtClean="0"/>
            <a:t>điều</a:t>
          </a:r>
          <a:r>
            <a:rPr lang="fr-FR" sz="2000" i="1" dirty="0" smtClean="0"/>
            <a:t> </a:t>
          </a:r>
          <a:r>
            <a:rPr lang="fr-FR" sz="2000" i="1" dirty="0" err="1" smtClean="0"/>
            <a:t>tiết</a:t>
          </a:r>
          <a:r>
            <a:rPr lang="fr-FR" sz="2000" i="1" dirty="0" smtClean="0"/>
            <a:t> </a:t>
          </a:r>
          <a:r>
            <a:rPr lang="fr-FR" sz="2000" i="1" dirty="0" err="1" smtClean="0"/>
            <a:t>kinh</a:t>
          </a:r>
          <a:r>
            <a:rPr lang="fr-FR" sz="2000" i="1" dirty="0" smtClean="0"/>
            <a:t> </a:t>
          </a:r>
          <a:r>
            <a:rPr lang="fr-FR" sz="2000" i="1" dirty="0" err="1" smtClean="0"/>
            <a:t>tế</a:t>
          </a:r>
          <a:r>
            <a:rPr lang="fr-FR" sz="2000" i="1" dirty="0" smtClean="0"/>
            <a:t> - </a:t>
          </a:r>
          <a:r>
            <a:rPr lang="fr-FR" sz="2000" i="1" dirty="0" err="1" smtClean="0"/>
            <a:t>xã</a:t>
          </a:r>
          <a:r>
            <a:rPr lang="fr-FR" sz="2000" i="1" dirty="0" smtClean="0"/>
            <a:t> </a:t>
          </a:r>
          <a:r>
            <a:rPr lang="fr-FR" sz="2000" i="1" dirty="0" err="1" smtClean="0"/>
            <a:t>hội</a:t>
          </a:r>
          <a:r>
            <a:rPr lang="fr-FR" sz="2000" i="1" dirty="0" smtClean="0"/>
            <a:t> </a:t>
          </a:r>
          <a:r>
            <a:rPr lang="fr-FR" sz="2000" i="1" dirty="0" err="1" smtClean="0"/>
            <a:t>của</a:t>
          </a:r>
          <a:r>
            <a:rPr lang="fr-FR" sz="2000" i="1" dirty="0" smtClean="0"/>
            <a:t> </a:t>
          </a:r>
          <a:r>
            <a:rPr lang="fr-FR" sz="2000" i="1" dirty="0" err="1" smtClean="0"/>
            <a:t>Nhà</a:t>
          </a:r>
          <a:r>
            <a:rPr lang="fr-FR" sz="2000" i="1" dirty="0" smtClean="0"/>
            <a:t> </a:t>
          </a:r>
          <a:r>
            <a:rPr lang="fr-FR" sz="2000" i="1" dirty="0" err="1" smtClean="0"/>
            <a:t>nước</a:t>
          </a:r>
          <a:r>
            <a:rPr lang="fr-FR" sz="2000" i="1" dirty="0" smtClean="0"/>
            <a:t>. </a:t>
          </a:r>
          <a:endParaRPr lang="en-US" sz="2000" dirty="0">
            <a:solidFill>
              <a:srgbClr val="002060"/>
            </a:solidFill>
            <a:latin typeface="Times New Roman" panose="02020603050405020304" pitchFamily="18" charset="0"/>
            <a:cs typeface="Times New Roman" panose="02020603050405020304" pitchFamily="18" charset="0"/>
          </a:endParaRPr>
        </a:p>
      </dgm:t>
    </dgm:pt>
    <dgm:pt modelId="{C1E78539-B93F-1748-814D-37417443A0D3}" type="parTrans" cxnId="{B2821989-1E48-574B-8CE7-4672647EEF72}">
      <dgm:prSet/>
      <dgm:spPr/>
      <dgm:t>
        <a:bodyPr/>
        <a:lstStyle/>
        <a:p>
          <a:endParaRPr lang="en-US" sz="2000">
            <a:latin typeface="Times New Roman" panose="02020603050405020304" pitchFamily="18" charset="0"/>
            <a:cs typeface="Times New Roman" panose="02020603050405020304" pitchFamily="18" charset="0"/>
          </a:endParaRPr>
        </a:p>
      </dgm:t>
    </dgm:pt>
    <dgm:pt modelId="{66466514-2040-9644-B6D1-FF7C1E09899C}" type="sibTrans" cxnId="{B2821989-1E48-574B-8CE7-4672647EEF72}">
      <dgm:prSet/>
      <dgm:spPr/>
      <dgm:t>
        <a:bodyPr/>
        <a:lstStyle/>
        <a:p>
          <a:endParaRPr lang="en-US" sz="2000">
            <a:latin typeface="Times New Roman" panose="02020603050405020304" pitchFamily="18" charset="0"/>
            <a:cs typeface="Times New Roman" panose="02020603050405020304" pitchFamily="18" charset="0"/>
          </a:endParaRPr>
        </a:p>
      </dgm:t>
    </dgm:pt>
    <dgm:pt modelId="{67FCBF4E-9D59-6B49-BD04-1C994BC9FE52}" type="pres">
      <dgm:prSet presAssocID="{0077AACF-AF15-1C41-8963-7C1058F4A77E}" presName="compositeShape" presStyleCnt="0">
        <dgm:presLayoutVars>
          <dgm:chMax val="7"/>
          <dgm:dir/>
          <dgm:resizeHandles val="exact"/>
        </dgm:presLayoutVars>
      </dgm:prSet>
      <dgm:spPr/>
      <dgm:t>
        <a:bodyPr/>
        <a:lstStyle/>
        <a:p>
          <a:endParaRPr lang="en-US"/>
        </a:p>
      </dgm:t>
    </dgm:pt>
    <dgm:pt modelId="{BE622920-AA8C-8247-85C5-853C49C86A77}" type="pres">
      <dgm:prSet presAssocID="{863080A3-CD0E-A743-9824-C4C5082B5403}" presName="circ1" presStyleLbl="vennNode1" presStyleIdx="0" presStyleCnt="3" custScaleX="113168" custScaleY="101084" custLinFactNeighborX="-8598" custLinFactNeighborY="2672"/>
      <dgm:spPr/>
      <dgm:t>
        <a:bodyPr/>
        <a:lstStyle/>
        <a:p>
          <a:endParaRPr lang="en-US"/>
        </a:p>
      </dgm:t>
    </dgm:pt>
    <dgm:pt modelId="{CD2BFE10-BD24-DA4F-86CB-54AC03A3301A}" type="pres">
      <dgm:prSet presAssocID="{863080A3-CD0E-A743-9824-C4C5082B5403}" presName="circ1Tx" presStyleLbl="revTx" presStyleIdx="0" presStyleCnt="0">
        <dgm:presLayoutVars>
          <dgm:chMax val="0"/>
          <dgm:chPref val="0"/>
          <dgm:bulletEnabled val="1"/>
        </dgm:presLayoutVars>
      </dgm:prSet>
      <dgm:spPr/>
      <dgm:t>
        <a:bodyPr/>
        <a:lstStyle/>
        <a:p>
          <a:endParaRPr lang="en-US"/>
        </a:p>
      </dgm:t>
    </dgm:pt>
    <dgm:pt modelId="{84166FDF-0D26-6947-BC76-8DD1E812746B}" type="pres">
      <dgm:prSet presAssocID="{B61D1B22-068F-B645-A5DD-30665B889F6F}" presName="circ2" presStyleLbl="vennNode1" presStyleIdx="1" presStyleCnt="3" custScaleX="101961" custLinFactNeighborX="-11777"/>
      <dgm:spPr/>
      <dgm:t>
        <a:bodyPr/>
        <a:lstStyle/>
        <a:p>
          <a:endParaRPr lang="en-US"/>
        </a:p>
      </dgm:t>
    </dgm:pt>
    <dgm:pt modelId="{EC11FEB6-AADB-CA40-BC7E-64C6D0DD61FD}" type="pres">
      <dgm:prSet presAssocID="{B61D1B22-068F-B645-A5DD-30665B889F6F}" presName="circ2Tx" presStyleLbl="revTx" presStyleIdx="0" presStyleCnt="0">
        <dgm:presLayoutVars>
          <dgm:chMax val="0"/>
          <dgm:chPref val="0"/>
          <dgm:bulletEnabled val="1"/>
        </dgm:presLayoutVars>
      </dgm:prSet>
      <dgm:spPr/>
      <dgm:t>
        <a:bodyPr/>
        <a:lstStyle/>
        <a:p>
          <a:endParaRPr lang="en-US"/>
        </a:p>
      </dgm:t>
    </dgm:pt>
    <dgm:pt modelId="{E79F9F05-BBDD-3345-BF38-1FF761810ED1}" type="pres">
      <dgm:prSet presAssocID="{E82FC458-6E01-5D48-8065-308B93401DB2}" presName="circ3" presStyleLbl="vennNode1" presStyleIdx="2" presStyleCnt="3" custScaleX="105669" custLinFactNeighborX="-19920"/>
      <dgm:spPr/>
      <dgm:t>
        <a:bodyPr/>
        <a:lstStyle/>
        <a:p>
          <a:endParaRPr lang="en-US"/>
        </a:p>
      </dgm:t>
    </dgm:pt>
    <dgm:pt modelId="{9D6B1EC3-29DF-4748-BAE5-2A2D9F9EF0F5}" type="pres">
      <dgm:prSet presAssocID="{E82FC458-6E01-5D48-8065-308B93401DB2}" presName="circ3Tx" presStyleLbl="revTx" presStyleIdx="0" presStyleCnt="0">
        <dgm:presLayoutVars>
          <dgm:chMax val="0"/>
          <dgm:chPref val="0"/>
          <dgm:bulletEnabled val="1"/>
        </dgm:presLayoutVars>
      </dgm:prSet>
      <dgm:spPr/>
      <dgm:t>
        <a:bodyPr/>
        <a:lstStyle/>
        <a:p>
          <a:endParaRPr lang="en-US"/>
        </a:p>
      </dgm:t>
    </dgm:pt>
  </dgm:ptLst>
  <dgm:cxnLst>
    <dgm:cxn modelId="{AE638F63-5B50-FE46-BBFF-D9080A2D41FF}" type="presOf" srcId="{B61D1B22-068F-B645-A5DD-30665B889F6F}" destId="{EC11FEB6-AADB-CA40-BC7E-64C6D0DD61FD}" srcOrd="1" destOrd="0" presId="urn:microsoft.com/office/officeart/2005/8/layout/venn1"/>
    <dgm:cxn modelId="{F6AF0F5D-87F7-0F4D-AD72-3FC9A8FC1B07}" type="presOf" srcId="{E82FC458-6E01-5D48-8065-308B93401DB2}" destId="{9D6B1EC3-29DF-4748-BAE5-2A2D9F9EF0F5}" srcOrd="1" destOrd="0" presId="urn:microsoft.com/office/officeart/2005/8/layout/venn1"/>
    <dgm:cxn modelId="{F1C886FB-3D31-614A-9E32-55F4B30E6EA4}" type="presOf" srcId="{863080A3-CD0E-A743-9824-C4C5082B5403}" destId="{BE622920-AA8C-8247-85C5-853C49C86A77}" srcOrd="0" destOrd="0" presId="urn:microsoft.com/office/officeart/2005/8/layout/venn1"/>
    <dgm:cxn modelId="{B2821989-1E48-574B-8CE7-4672647EEF72}" srcId="{0077AACF-AF15-1C41-8963-7C1058F4A77E}" destId="{E82FC458-6E01-5D48-8065-308B93401DB2}" srcOrd="2" destOrd="0" parTransId="{C1E78539-B93F-1748-814D-37417443A0D3}" sibTransId="{66466514-2040-9644-B6D1-FF7C1E09899C}"/>
    <dgm:cxn modelId="{DA22C773-7037-8E47-A50A-18A76804EBE4}" type="presOf" srcId="{E82FC458-6E01-5D48-8065-308B93401DB2}" destId="{E79F9F05-BBDD-3345-BF38-1FF761810ED1}" srcOrd="0" destOrd="0" presId="urn:microsoft.com/office/officeart/2005/8/layout/venn1"/>
    <dgm:cxn modelId="{CA4FDCB1-E207-7544-9808-7B3B05B59981}" type="presOf" srcId="{863080A3-CD0E-A743-9824-C4C5082B5403}" destId="{CD2BFE10-BD24-DA4F-86CB-54AC03A3301A}" srcOrd="1" destOrd="0" presId="urn:microsoft.com/office/officeart/2005/8/layout/venn1"/>
    <dgm:cxn modelId="{A4F1564F-FC26-FD49-90B2-23222B62B1F4}" type="presOf" srcId="{0077AACF-AF15-1C41-8963-7C1058F4A77E}" destId="{67FCBF4E-9D59-6B49-BD04-1C994BC9FE52}" srcOrd="0" destOrd="0" presId="urn:microsoft.com/office/officeart/2005/8/layout/venn1"/>
    <dgm:cxn modelId="{667C3AA2-DF6C-C446-8C14-833A694CFE3F}" srcId="{0077AACF-AF15-1C41-8963-7C1058F4A77E}" destId="{863080A3-CD0E-A743-9824-C4C5082B5403}" srcOrd="0" destOrd="0" parTransId="{422F293D-1960-694A-8C61-3728740CD2C3}" sibTransId="{A8FE4E0F-E018-6048-A08A-40D676B74152}"/>
    <dgm:cxn modelId="{5FD2E58B-6418-9944-8788-CC876897C266}" type="presOf" srcId="{B61D1B22-068F-B645-A5DD-30665B889F6F}" destId="{84166FDF-0D26-6947-BC76-8DD1E812746B}" srcOrd="0" destOrd="0" presId="urn:microsoft.com/office/officeart/2005/8/layout/venn1"/>
    <dgm:cxn modelId="{96EC5ADB-2138-B848-978D-7476A52F9B92}" srcId="{0077AACF-AF15-1C41-8963-7C1058F4A77E}" destId="{B61D1B22-068F-B645-A5DD-30665B889F6F}" srcOrd="1" destOrd="0" parTransId="{80EECF42-4091-E544-99B4-741C9ADB2BD1}" sibTransId="{AAE4506B-EDED-C64F-94A8-86D3D032D8C5}"/>
    <dgm:cxn modelId="{AE9243FD-6F24-8742-B723-73516DF582A9}" type="presParOf" srcId="{67FCBF4E-9D59-6B49-BD04-1C994BC9FE52}" destId="{BE622920-AA8C-8247-85C5-853C49C86A77}" srcOrd="0" destOrd="0" presId="urn:microsoft.com/office/officeart/2005/8/layout/venn1"/>
    <dgm:cxn modelId="{E8C02966-66E7-A847-AAD7-495508B6224C}" type="presParOf" srcId="{67FCBF4E-9D59-6B49-BD04-1C994BC9FE52}" destId="{CD2BFE10-BD24-DA4F-86CB-54AC03A3301A}" srcOrd="1" destOrd="0" presId="urn:microsoft.com/office/officeart/2005/8/layout/venn1"/>
    <dgm:cxn modelId="{F3AC2A20-96D0-C743-BC58-3D75032B6548}" type="presParOf" srcId="{67FCBF4E-9D59-6B49-BD04-1C994BC9FE52}" destId="{84166FDF-0D26-6947-BC76-8DD1E812746B}" srcOrd="2" destOrd="0" presId="urn:microsoft.com/office/officeart/2005/8/layout/venn1"/>
    <dgm:cxn modelId="{01982597-3531-F343-AC81-6E15A585230C}" type="presParOf" srcId="{67FCBF4E-9D59-6B49-BD04-1C994BC9FE52}" destId="{EC11FEB6-AADB-CA40-BC7E-64C6D0DD61FD}" srcOrd="3" destOrd="0" presId="urn:microsoft.com/office/officeart/2005/8/layout/venn1"/>
    <dgm:cxn modelId="{44241A5D-0D76-5344-B7E6-E337452E8618}" type="presParOf" srcId="{67FCBF4E-9D59-6B49-BD04-1C994BC9FE52}" destId="{E79F9F05-BBDD-3345-BF38-1FF761810ED1}" srcOrd="4" destOrd="0" presId="urn:microsoft.com/office/officeart/2005/8/layout/venn1"/>
    <dgm:cxn modelId="{045CF186-DF9E-1742-B7AD-7B17A0B70E78}" type="presParOf" srcId="{67FCBF4E-9D59-6B49-BD04-1C994BC9FE52}" destId="{9D6B1EC3-29DF-4748-BAE5-2A2D9F9EF0F5}"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063766-6283-6947-802B-D6767D44AD4A}">
      <dsp:nvSpPr>
        <dsp:cNvPr id="0" name=""/>
        <dsp:cNvSpPr/>
      </dsp:nvSpPr>
      <dsp:spPr>
        <a:xfrm>
          <a:off x="0" y="646690"/>
          <a:ext cx="7152640" cy="1227736"/>
        </a:xfrm>
        <a:prstGeom prst="roundRect">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fr-FR" sz="2400" i="1" kern="1200" dirty="0" err="1" smtClean="0">
              <a:latin typeface="Times New Roman" panose="02020603050405020304" pitchFamily="18" charset="0"/>
              <a:cs typeface="Times New Roman" panose="02020603050405020304" pitchFamily="18" charset="0"/>
            </a:rPr>
            <a:t>Nội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dung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quan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hệ</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vay</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mượn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giữa</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anh</a:t>
          </a:r>
          <a:r>
            <a:rPr lang="fr-FR" sz="2400" i="1" kern="1200" dirty="0" smtClean="0">
              <a:latin typeface="Times New Roman" panose="02020603050405020304" pitchFamily="18" charset="0"/>
              <a:cs typeface="Times New Roman" panose="02020603050405020304" pitchFamily="18" charset="0"/>
            </a:rPr>
            <a:t> A </a:t>
          </a:r>
          <a:r>
            <a:rPr lang="fr-FR" sz="2400" i="1" kern="1200" dirty="0" err="1" smtClean="0">
              <a:latin typeface="Times New Roman" panose="02020603050405020304" pitchFamily="18" charset="0"/>
              <a:cs typeface="Times New Roman" panose="02020603050405020304" pitchFamily="18" charset="0"/>
            </a:rPr>
            <a:t>và</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ngân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hàng</a:t>
          </a:r>
          <a:r>
            <a:rPr lang="fr-FR" sz="2400" i="1" kern="1200" dirty="0" smtClean="0">
              <a:latin typeface="Times New Roman" panose="02020603050405020304" pitchFamily="18" charset="0"/>
              <a:cs typeface="Times New Roman" panose="02020603050405020304" pitchFamily="18" charset="0"/>
            </a:rPr>
            <a:t> là </a:t>
          </a:r>
          <a:r>
            <a:rPr lang="fr-FR" sz="2400" i="1" kern="1200" dirty="0" err="1" smtClean="0">
              <a:latin typeface="Times New Roman" panose="02020603050405020304" pitchFamily="18" charset="0"/>
              <a:cs typeface="Times New Roman" panose="02020603050405020304" pitchFamily="18" charset="0"/>
            </a:rPr>
            <a:t>gì</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Căn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cứ</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vào</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những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điều</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gì</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để</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ngân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hàng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quyết</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định</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cho</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anh</a:t>
          </a:r>
          <a:r>
            <a:rPr lang="fr-FR" sz="2400" i="1" kern="1200" dirty="0" smtClean="0">
              <a:latin typeface="Times New Roman" panose="02020603050405020304" pitchFamily="18" charset="0"/>
              <a:cs typeface="Times New Roman" panose="02020603050405020304" pitchFamily="18" charset="0"/>
            </a:rPr>
            <a:t> A </a:t>
          </a:r>
          <a:r>
            <a:rPr lang="fr-FR" sz="2400" i="1" kern="1200" dirty="0" err="1" smtClean="0">
              <a:latin typeface="Times New Roman" panose="02020603050405020304" pitchFamily="18" charset="0"/>
              <a:cs typeface="Times New Roman" panose="02020603050405020304" pitchFamily="18" charset="0"/>
            </a:rPr>
            <a:t>vay</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tiền</a:t>
          </a:r>
          <a:r>
            <a:rPr lang="fr-FR" sz="2400" i="1" kern="1200" dirty="0" smtClean="0">
              <a:latin typeface="Times New Roman" panose="02020603050405020304" pitchFamily="18" charset="0"/>
              <a:cs typeface="Times New Roman" panose="02020603050405020304" pitchFamily="18" charset="0"/>
            </a:rPr>
            <a:t>?</a:t>
          </a:r>
          <a:endParaRPr lang="en-US" sz="2400" kern="1200" dirty="0">
            <a:latin typeface="Times New Roman" panose="02020603050405020304" pitchFamily="18" charset="0"/>
            <a:cs typeface="Times New Roman" panose="02020603050405020304" pitchFamily="18" charset="0"/>
          </a:endParaRPr>
        </a:p>
      </dsp:txBody>
      <dsp:txXfrm>
        <a:off x="59933" y="706623"/>
        <a:ext cx="7032774" cy="1107870"/>
      </dsp:txXfrm>
    </dsp:sp>
    <dsp:sp modelId="{3531B281-D11B-3543-9B0C-94933EF26D9C}">
      <dsp:nvSpPr>
        <dsp:cNvPr id="0" name=""/>
        <dsp:cNvSpPr/>
      </dsp:nvSpPr>
      <dsp:spPr>
        <a:xfrm>
          <a:off x="0" y="1887786"/>
          <a:ext cx="7152640" cy="1172285"/>
        </a:xfrm>
        <a:prstGeom prst="roundRect">
          <a:avLst/>
        </a:prstGeom>
        <a:solidFill>
          <a:schemeClr val="accent2"/>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fr-FR" sz="2400" i="1" kern="1200" dirty="0" err="1" smtClean="0">
              <a:latin typeface="Times New Roman" panose="02020603050405020304" pitchFamily="18" charset="0"/>
              <a:cs typeface="Times New Roman" panose="02020603050405020304" pitchFamily="18" charset="0"/>
            </a:rPr>
            <a:t>Trong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hợp</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đồng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vay</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tiền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anh</a:t>
          </a:r>
          <a:r>
            <a:rPr lang="fr-FR" sz="2400" i="1" kern="1200" dirty="0" smtClean="0">
              <a:latin typeface="Times New Roman" panose="02020603050405020304" pitchFamily="18" charset="0"/>
              <a:cs typeface="Times New Roman" panose="02020603050405020304" pitchFamily="18" charset="0"/>
            </a:rPr>
            <a:t> A </a:t>
          </a:r>
          <a:r>
            <a:rPr lang="fr-FR" sz="2400" i="1" kern="1200" dirty="0" err="1" smtClean="0">
              <a:latin typeface="Times New Roman" panose="02020603050405020304" pitchFamily="18" charset="0"/>
              <a:cs typeface="Times New Roman" panose="02020603050405020304" pitchFamily="18" charset="0"/>
            </a:rPr>
            <a:t>cam</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kết</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phải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hoàn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trả</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lại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ngân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hàng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với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nội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dung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như</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thế</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nào</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Việc</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hoàn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trả</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này</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có</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bắt</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buộc</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không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Vì</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sao</a:t>
          </a:r>
          <a:r>
            <a:rPr lang="fr-FR" sz="2400" i="1" kern="1200" dirty="0" smtClean="0">
              <a:latin typeface="Times New Roman" panose="02020603050405020304" pitchFamily="18" charset="0"/>
              <a:cs typeface="Times New Roman" panose="02020603050405020304" pitchFamily="18" charset="0"/>
            </a:rPr>
            <a:t>?</a:t>
          </a:r>
          <a:endParaRPr lang="en-US" sz="2400" kern="1200" dirty="0">
            <a:latin typeface="Times New Roman" panose="02020603050405020304" pitchFamily="18" charset="0"/>
            <a:cs typeface="Times New Roman" panose="02020603050405020304" pitchFamily="18" charset="0"/>
          </a:endParaRPr>
        </a:p>
      </dsp:txBody>
      <dsp:txXfrm>
        <a:off x="57226" y="1945012"/>
        <a:ext cx="7038188" cy="10578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6ADF6-4CEE-9F42-975A-90B3AB8306BA}">
      <dsp:nvSpPr>
        <dsp:cNvPr id="0" name=""/>
        <dsp:cNvSpPr/>
      </dsp:nvSpPr>
      <dsp:spPr>
        <a:xfrm>
          <a:off x="1150983" y="1074881"/>
          <a:ext cx="2155567" cy="396118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just" defTabSz="1066800">
            <a:lnSpc>
              <a:spcPct val="90000"/>
            </a:lnSpc>
            <a:spcBef>
              <a:spcPct val="0"/>
            </a:spcBef>
            <a:spcAft>
              <a:spcPct val="35000"/>
            </a:spcAft>
          </a:pPr>
          <a:r>
            <a:rPr lang="fr-FR" sz="2400" i="1" kern="1200" dirty="0" err="1" smtClean="0">
              <a:latin typeface="Times New Roman" panose="02020603050405020304" pitchFamily="18" charset="0"/>
              <a:cs typeface="Times New Roman" panose="02020603050405020304" pitchFamily="18" charset="0"/>
            </a:rPr>
            <a:t>Thể</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hiện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quan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hệ</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kinh</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tế</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giữa</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chủ</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thể</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sở</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hữu</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và</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chủ</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thể</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sử</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dụng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nguồn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vốn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nhàn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rỗi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theo</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nguyên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tắc</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hoàn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trả</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có</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kì</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hạn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cả</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vốn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gốc</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và</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lãi</a:t>
          </a:r>
          <a:endParaRPr lang="en-VN" sz="2400" kern="1200" dirty="0">
            <a:latin typeface="Times New Roman" panose="02020603050405020304" pitchFamily="18" charset="0"/>
            <a:cs typeface="Times New Roman" panose="02020603050405020304" pitchFamily="18" charset="0"/>
          </a:endParaRPr>
        </a:p>
      </dsp:txBody>
      <dsp:txXfrm>
        <a:off x="1495874" y="1074881"/>
        <a:ext cx="1810676" cy="3961182"/>
      </dsp:txXfrm>
    </dsp:sp>
    <dsp:sp modelId="{C4FBA53B-C8D5-8342-8CC6-713C30F2879D}">
      <dsp:nvSpPr>
        <dsp:cNvPr id="0" name=""/>
        <dsp:cNvSpPr/>
      </dsp:nvSpPr>
      <dsp:spPr>
        <a:xfrm>
          <a:off x="1347" y="500063"/>
          <a:ext cx="1437045" cy="1437045"/>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66850">
            <a:lnSpc>
              <a:spcPct val="90000"/>
            </a:lnSpc>
            <a:spcBef>
              <a:spcPct val="0"/>
            </a:spcBef>
            <a:spcAft>
              <a:spcPct val="35000"/>
            </a:spcAft>
          </a:pPr>
          <a:r>
            <a:rPr lang="en-US" sz="3300" kern="1200" dirty="0">
              <a:latin typeface="Courier" pitchFamily="2" charset="0"/>
            </a:rPr>
            <a:t>KHÁI NIỆM</a:t>
          </a:r>
        </a:p>
      </dsp:txBody>
      <dsp:txXfrm>
        <a:off x="211797" y="710513"/>
        <a:ext cx="1016145" cy="1016145"/>
      </dsp:txXfrm>
    </dsp:sp>
    <dsp:sp modelId="{2E7568E7-566F-5748-A295-BE3461BC595D}">
      <dsp:nvSpPr>
        <dsp:cNvPr id="0" name=""/>
        <dsp:cNvSpPr/>
      </dsp:nvSpPr>
      <dsp:spPr>
        <a:xfrm>
          <a:off x="4743596" y="1074881"/>
          <a:ext cx="2155567" cy="3961196"/>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just" defTabSz="1066800">
            <a:lnSpc>
              <a:spcPct val="90000"/>
            </a:lnSpc>
            <a:spcBef>
              <a:spcPct val="0"/>
            </a:spcBef>
            <a:spcAft>
              <a:spcPct val="35000"/>
            </a:spcAft>
          </a:pP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Dựa</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trên</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sự</a:t>
          </a:r>
          <a:r>
            <a:rPr lang="fr-FR" sz="2400" kern="1200" dirty="0" smtClean="0">
              <a:latin typeface="Times New Roman" panose="02020603050405020304" pitchFamily="18" charset="0"/>
              <a:cs typeface="Times New Roman" panose="02020603050405020304" pitchFamily="18" charset="0"/>
            </a:rPr>
            <a:t> tin </a:t>
          </a:r>
          <a:r>
            <a:rPr lang="fr-FR" sz="2400" kern="1200" dirty="0" err="1" smtClean="0">
              <a:latin typeface="Times New Roman" panose="02020603050405020304" pitchFamily="18" charset="0"/>
              <a:cs typeface="Times New Roman" panose="02020603050405020304" pitchFamily="18" charset="0"/>
            </a:rPr>
            <a:t>tưởng</a:t>
          </a:r>
          <a:r>
            <a:rPr lang="fr-FR" sz="2400" kern="1200" dirty="0" smtClean="0">
              <a:latin typeface="Times New Roman" panose="02020603050405020304" pitchFamily="18" charset="0"/>
              <a:cs typeface="Times New Roman" panose="02020603050405020304" pitchFamily="18" charset="0"/>
            </a:rPr>
            <a:t>.</a:t>
          </a:r>
          <a:endParaRPr lang="en-US" sz="2400" kern="1200" dirty="0" smtClean="0">
            <a:latin typeface="Times New Roman" panose="02020603050405020304" pitchFamily="18" charset="0"/>
            <a:cs typeface="Times New Roman" panose="02020603050405020304" pitchFamily="18" charset="0"/>
          </a:endParaRPr>
        </a:p>
        <a:p>
          <a:pPr lvl="0" algn="just" defTabSz="1066800">
            <a:lnSpc>
              <a:spcPct val="90000"/>
            </a:lnSpc>
            <a:spcBef>
              <a:spcPct val="0"/>
            </a:spcBef>
            <a:spcAft>
              <a:spcPct val="35000"/>
            </a:spcAft>
          </a:pP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Có</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tính</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tạm</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thời</a:t>
          </a:r>
          <a:r>
            <a:rPr lang="fr-FR" sz="2400" kern="1200" dirty="0" smtClean="0">
              <a:latin typeface="Times New Roman" panose="02020603050405020304" pitchFamily="18" charset="0"/>
              <a:cs typeface="Times New Roman" panose="02020603050405020304" pitchFamily="18" charset="0"/>
            </a:rPr>
            <a:t>.</a:t>
          </a:r>
          <a:endParaRPr lang="en-US" sz="2400" kern="1200" dirty="0" smtClean="0">
            <a:latin typeface="Times New Roman" panose="02020603050405020304" pitchFamily="18" charset="0"/>
            <a:cs typeface="Times New Roman" panose="02020603050405020304" pitchFamily="18" charset="0"/>
          </a:endParaRPr>
        </a:p>
        <a:p>
          <a:pPr lvl="0" algn="just" defTabSz="1066800">
            <a:lnSpc>
              <a:spcPct val="90000"/>
            </a:lnSpc>
            <a:spcBef>
              <a:spcPct val="0"/>
            </a:spcBef>
            <a:spcAft>
              <a:spcPct val="35000"/>
            </a:spcAft>
          </a:pP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Có</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tính</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hoàn</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trả</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cả</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gốc</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lẫn</a:t>
          </a:r>
          <a:r>
            <a:rPr lang="fr-FR" sz="2400" kern="1200" dirty="0" smtClean="0">
              <a:latin typeface="Times New Roman" panose="02020603050405020304" pitchFamily="18" charset="0"/>
              <a:cs typeface="Times New Roman" panose="02020603050405020304" pitchFamily="18" charset="0"/>
            </a:rPr>
            <a:t> </a:t>
          </a:r>
          <a:r>
            <a:rPr lang="fr-FR" sz="2400" kern="1200" dirty="0" err="1" smtClean="0">
              <a:latin typeface="Times New Roman" panose="02020603050405020304" pitchFamily="18" charset="0"/>
              <a:cs typeface="Times New Roman" panose="02020603050405020304" pitchFamily="18" charset="0"/>
            </a:rPr>
            <a:t>lãi</a:t>
          </a:r>
          <a:r>
            <a:rPr lang="fr-FR" sz="2400" kern="1200" dirty="0" smtClean="0">
              <a:latin typeface="Times New Roman" panose="02020603050405020304" pitchFamily="18" charset="0"/>
              <a:cs typeface="Times New Roman" panose="02020603050405020304" pitchFamily="18" charset="0"/>
            </a:rPr>
            <a:t>.</a:t>
          </a:r>
          <a:endParaRPr lang="en-US" altLang="en-VN" sz="2400" kern="1200" dirty="0">
            <a:latin typeface="Times New Roman" panose="02020603050405020304" pitchFamily="18" charset="0"/>
            <a:ea typeface="Arial Unicode MS" panose="020B0604020202020204" pitchFamily="34" charset="-128"/>
            <a:cs typeface="Times New Roman" panose="02020603050405020304" pitchFamily="18" charset="0"/>
          </a:endParaRPr>
        </a:p>
      </dsp:txBody>
      <dsp:txXfrm>
        <a:off x="5088487" y="1074881"/>
        <a:ext cx="1810676" cy="3961196"/>
      </dsp:txXfrm>
    </dsp:sp>
    <dsp:sp modelId="{3BEB8410-D90E-324C-9602-8B2D7C58C769}">
      <dsp:nvSpPr>
        <dsp:cNvPr id="0" name=""/>
        <dsp:cNvSpPr/>
      </dsp:nvSpPr>
      <dsp:spPr>
        <a:xfrm>
          <a:off x="3593960" y="500063"/>
          <a:ext cx="1437045" cy="143704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66850">
            <a:lnSpc>
              <a:spcPct val="90000"/>
            </a:lnSpc>
            <a:spcBef>
              <a:spcPct val="0"/>
            </a:spcBef>
            <a:spcAft>
              <a:spcPct val="35000"/>
            </a:spcAft>
          </a:pPr>
          <a:r>
            <a:rPr lang="en-US" sz="3300" kern="1200" dirty="0" err="1" smtClean="0">
              <a:latin typeface="Courier" pitchFamily="2" charset="0"/>
            </a:rPr>
            <a:t>Đặc</a:t>
          </a:r>
          <a:r>
            <a:rPr lang="en-US" sz="3300" kern="1200" dirty="0" smtClean="0">
              <a:latin typeface="Courier" pitchFamily="2" charset="0"/>
            </a:rPr>
            <a:t> </a:t>
          </a:r>
          <a:r>
            <a:rPr lang="en-US" sz="3300" kern="1200" dirty="0" err="1" smtClean="0">
              <a:latin typeface="Courier" pitchFamily="2" charset="0"/>
            </a:rPr>
            <a:t>điểm</a:t>
          </a:r>
          <a:endParaRPr lang="en-US" sz="3300" kern="1200" dirty="0">
            <a:latin typeface="Courier" pitchFamily="2" charset="0"/>
          </a:endParaRPr>
        </a:p>
      </dsp:txBody>
      <dsp:txXfrm>
        <a:off x="3804410" y="710513"/>
        <a:ext cx="1016145" cy="10161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83046-0BDD-264D-A477-BA95701D839E}">
      <dsp:nvSpPr>
        <dsp:cNvPr id="0" name=""/>
        <dsp:cNvSpPr/>
      </dsp:nvSpPr>
      <dsp:spPr>
        <a:xfrm>
          <a:off x="0" y="100635"/>
          <a:ext cx="6684719" cy="204435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8808" tIns="229108" rIns="518808" bIns="170688" numCol="1" spcCol="1270" anchor="t" anchorCtr="0">
          <a:noAutofit/>
        </a:bodyPr>
        <a:lstStyle/>
        <a:p>
          <a:pPr marL="228600" lvl="1" indent="-228600" algn="l" defTabSz="1066800">
            <a:lnSpc>
              <a:spcPct val="90000"/>
            </a:lnSpc>
            <a:spcBef>
              <a:spcPct val="0"/>
            </a:spcBef>
            <a:spcAft>
              <a:spcPct val="15000"/>
            </a:spcAft>
            <a:buChar char="••"/>
          </a:pPr>
          <a:endParaRPr lang="vi-VN" altLang="en-VN" sz="2400" kern="1200" dirty="0">
            <a:latin typeface="Times New Roman" panose="02020603050405020304" pitchFamily="18" charset="0"/>
            <a:ea typeface="Arial Unicode MS" panose="020B0604020202020204" pitchFamily="34" charset="-128"/>
            <a:cs typeface="Times New Roman" panose="02020603050405020304" pitchFamily="18" charset="0"/>
            <a:sym typeface="Calibri" panose="020F0502020204030204" pitchFamily="34" charset="0"/>
          </a:endParaRPr>
        </a:p>
        <a:p>
          <a:pPr marL="228600" lvl="1" indent="-228600" algn="l" defTabSz="1066800">
            <a:lnSpc>
              <a:spcPct val="90000"/>
            </a:lnSpc>
            <a:spcBef>
              <a:spcPct val="0"/>
            </a:spcBef>
            <a:spcAft>
              <a:spcPct val="15000"/>
            </a:spcAft>
            <a:buChar char="••"/>
          </a:pP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Thông</a:t>
          </a:r>
          <a:r>
            <a:rPr lang="fr-FR" sz="2400" i="1" kern="1200" dirty="0" smtClean="0">
              <a:latin typeface="Times New Roman" panose="02020603050405020304" pitchFamily="18" charset="0"/>
              <a:cs typeface="Times New Roman" panose="02020603050405020304" pitchFamily="18" charset="0"/>
            </a:rPr>
            <a:t> tin 1 </a:t>
          </a:r>
          <a:r>
            <a:rPr lang="fr-FR" sz="2400" i="1" kern="1200" dirty="0" err="1" smtClean="0">
              <a:latin typeface="Times New Roman" panose="02020603050405020304" pitchFamily="18" charset="0"/>
              <a:cs typeface="Times New Roman" panose="02020603050405020304" pitchFamily="18" charset="0"/>
            </a:rPr>
            <a:t>cho</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thấy</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tín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dụng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có</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vai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trò</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tập</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trung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cung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cấp</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nguồn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vốn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và</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đảm</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bảo</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sử</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dụng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vốn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hiệu</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quả</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cho</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nền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kinh</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tế</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như</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thế</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nào</a:t>
          </a:r>
          <a:r>
            <a:rPr lang="fr-FR" sz="2400" i="1" kern="1200" dirty="0" smtClean="0">
              <a:latin typeface="Times New Roman" panose="02020603050405020304" pitchFamily="18" charset="0"/>
              <a:cs typeface="Times New Roman" panose="02020603050405020304" pitchFamily="18" charset="0"/>
            </a:rPr>
            <a:t>?</a:t>
          </a:r>
          <a:endParaRPr lang="vi-VN" altLang="en-VN" sz="2400" kern="1200" dirty="0">
            <a:latin typeface="Times New Roman" panose="02020603050405020304" pitchFamily="18" charset="0"/>
            <a:ea typeface="Arial Unicode MS" panose="020B0604020202020204" pitchFamily="34" charset="-128"/>
            <a:cs typeface="Times New Roman" panose="02020603050405020304" pitchFamily="18" charset="0"/>
            <a:sym typeface="Calibri" panose="020F0502020204030204" pitchFamily="34" charset="0"/>
          </a:endParaRPr>
        </a:p>
      </dsp:txBody>
      <dsp:txXfrm>
        <a:off x="0" y="100635"/>
        <a:ext cx="6684719" cy="2044350"/>
      </dsp:txXfrm>
    </dsp:sp>
    <dsp:sp modelId="{6F806F61-72B7-CE4D-8053-C64F5661DD91}">
      <dsp:nvSpPr>
        <dsp:cNvPr id="0" name=""/>
        <dsp:cNvSpPr/>
      </dsp:nvSpPr>
      <dsp:spPr>
        <a:xfrm>
          <a:off x="277405" y="108034"/>
          <a:ext cx="4735829" cy="56865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6867" tIns="0" rIns="176867" bIns="0" numCol="1" spcCol="1270" anchor="ctr" anchorCtr="0">
          <a:noAutofit/>
        </a:bodyPr>
        <a:lstStyle/>
        <a:p>
          <a:pPr lvl="0" algn="l" defTabSz="1600200">
            <a:lnSpc>
              <a:spcPct val="90000"/>
            </a:lnSpc>
            <a:spcBef>
              <a:spcPct val="0"/>
            </a:spcBef>
            <a:spcAft>
              <a:spcPct val="35000"/>
            </a:spcAft>
          </a:pPr>
          <a:r>
            <a:rPr lang="en-US" sz="3600" kern="1200" dirty="0" err="1" smtClean="0">
              <a:latin typeface="Times New Roman" panose="02020603050405020304" pitchFamily="18" charset="0"/>
              <a:cs typeface="Times New Roman" panose="02020603050405020304" pitchFamily="18" charset="0"/>
            </a:rPr>
            <a:t>THÔNG</a:t>
          </a:r>
          <a:r>
            <a:rPr lang="en-US" sz="3600" kern="1200" dirty="0" smtClean="0">
              <a:latin typeface="Times New Roman" panose="02020603050405020304" pitchFamily="18" charset="0"/>
              <a:cs typeface="Times New Roman" panose="02020603050405020304" pitchFamily="18" charset="0"/>
            </a:rPr>
            <a:t> TIN 1</a:t>
          </a:r>
          <a:endParaRPr lang="en-US" sz="3600" kern="1200" dirty="0">
            <a:latin typeface="Times New Roman" panose="02020603050405020304" pitchFamily="18" charset="0"/>
            <a:cs typeface="Times New Roman" panose="02020603050405020304" pitchFamily="18" charset="0"/>
          </a:endParaRPr>
        </a:p>
      </dsp:txBody>
      <dsp:txXfrm>
        <a:off x="305164" y="135793"/>
        <a:ext cx="4680311" cy="513134"/>
      </dsp:txXfrm>
    </dsp:sp>
    <dsp:sp modelId="{EC75D835-CCFC-DA4A-A8DB-23A707DC70AA}">
      <dsp:nvSpPr>
        <dsp:cNvPr id="0" name=""/>
        <dsp:cNvSpPr/>
      </dsp:nvSpPr>
      <dsp:spPr>
        <a:xfrm>
          <a:off x="0" y="2978019"/>
          <a:ext cx="6684719" cy="1473231"/>
        </a:xfrm>
        <a:prstGeom prst="rect">
          <a:avLst/>
        </a:prstGeom>
        <a:solidFill>
          <a:schemeClr val="lt1">
            <a:alpha val="90000"/>
            <a:hueOff val="0"/>
            <a:satOff val="0"/>
            <a:lumOff val="0"/>
            <a:alphaOff val="0"/>
          </a:schemeClr>
        </a:solidFill>
        <a:ln w="12700" cap="flat" cmpd="sng" algn="ctr">
          <a:solidFill>
            <a:schemeClr val="accent5">
              <a:hueOff val="1494875"/>
              <a:satOff val="418"/>
              <a:lumOff val="-705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8808" tIns="229108" rIns="518808" bIns="170688" numCol="1" spcCol="1270" anchor="t" anchorCtr="0">
          <a:noAutofit/>
        </a:bodyPr>
        <a:lstStyle/>
        <a:p>
          <a:pPr marL="228600" lvl="1" indent="-228600" algn="l" defTabSz="1066800">
            <a:lnSpc>
              <a:spcPct val="90000"/>
            </a:lnSpc>
            <a:spcBef>
              <a:spcPct val="0"/>
            </a:spcBef>
            <a:spcAft>
              <a:spcPct val="15000"/>
            </a:spcAft>
            <a:buChar char="••"/>
          </a:pPr>
          <a:r>
            <a:rPr lang="fr-FR" sz="2400" i="1" kern="1200" dirty="0" smtClean="0">
              <a:latin typeface="Times New Roman" panose="02020603050405020304" pitchFamily="18" charset="0"/>
              <a:cs typeface="Times New Roman" panose="02020603050405020304" pitchFamily="18" charset="0"/>
            </a:rPr>
            <a:t>Cho </a:t>
          </a:r>
          <a:r>
            <a:rPr lang="fr-FR" sz="2400" i="1" kern="1200" dirty="0" err="1" smtClean="0">
              <a:latin typeface="Times New Roman" panose="02020603050405020304" pitchFamily="18" charset="0"/>
              <a:cs typeface="Times New Roman" panose="02020603050405020304" pitchFamily="18" charset="0"/>
            </a:rPr>
            <a:t>thấy</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tín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dụng</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giúp</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Nhà</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nước</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thực</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hiện</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việc</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điều</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tiết</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kinh</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tế</a:t>
          </a:r>
          <a:r>
            <a:rPr lang="fr-FR" sz="2400" i="1" kern="1200" dirty="0" smtClean="0">
              <a:latin typeface="Times New Roman" panose="02020603050405020304" pitchFamily="18" charset="0"/>
              <a:cs typeface="Times New Roman" panose="02020603050405020304" pitchFamily="18" charset="0"/>
            </a:rPr>
            <a:t> - </a:t>
          </a:r>
          <a:r>
            <a:rPr lang="fr-FR" sz="2400" i="1" kern="1200" dirty="0" err="1" smtClean="0">
              <a:latin typeface="Times New Roman" panose="02020603050405020304" pitchFamily="18" charset="0"/>
              <a:cs typeface="Times New Roman" panose="02020603050405020304" pitchFamily="18" charset="0"/>
            </a:rPr>
            <a:t>xã</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hội</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như</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thế</a:t>
          </a:r>
          <a:r>
            <a:rPr lang="fr-FR" sz="2400" i="1" kern="1200" dirty="0" smtClean="0">
              <a:latin typeface="Times New Roman" panose="02020603050405020304" pitchFamily="18" charset="0"/>
              <a:cs typeface="Times New Roman" panose="02020603050405020304" pitchFamily="18" charset="0"/>
            </a:rPr>
            <a:t> </a:t>
          </a:r>
          <a:r>
            <a:rPr lang="fr-FR" sz="2400" i="1" kern="1200" dirty="0" err="1" smtClean="0">
              <a:latin typeface="Times New Roman" panose="02020603050405020304" pitchFamily="18" charset="0"/>
              <a:cs typeface="Times New Roman" panose="02020603050405020304" pitchFamily="18" charset="0"/>
            </a:rPr>
            <a:t>nào</a:t>
          </a:r>
          <a:r>
            <a:rPr lang="fr-FR" sz="2400" i="1" kern="1200" dirty="0" smtClean="0">
              <a:latin typeface="Times New Roman" panose="02020603050405020304" pitchFamily="18" charset="0"/>
              <a:cs typeface="Times New Roman" panose="02020603050405020304" pitchFamily="18" charset="0"/>
            </a:rPr>
            <a:t>?</a:t>
          </a:r>
          <a:endParaRPr lang="en-US" altLang="en-VN" sz="2400" kern="1200" dirty="0">
            <a:latin typeface="Times New Roman" panose="02020603050405020304" pitchFamily="18" charset="0"/>
            <a:ea typeface="Arial Unicode MS" panose="020B0604020202020204" pitchFamily="34" charset="-128"/>
            <a:cs typeface="Times New Roman" panose="02020603050405020304" pitchFamily="18" charset="0"/>
            <a:sym typeface="Calibri" panose="020F0502020204030204" pitchFamily="34" charset="0"/>
          </a:endParaRPr>
        </a:p>
      </dsp:txBody>
      <dsp:txXfrm>
        <a:off x="0" y="2978019"/>
        <a:ext cx="6684719" cy="1473231"/>
      </dsp:txXfrm>
    </dsp:sp>
    <dsp:sp modelId="{8D62A99B-4F52-884A-9B28-438AB578E49B}">
      <dsp:nvSpPr>
        <dsp:cNvPr id="0" name=""/>
        <dsp:cNvSpPr/>
      </dsp:nvSpPr>
      <dsp:spPr>
        <a:xfrm>
          <a:off x="258036" y="2383700"/>
          <a:ext cx="4831099" cy="583512"/>
        </a:xfrm>
        <a:prstGeom prst="roundRect">
          <a:avLst/>
        </a:prstGeom>
        <a:solidFill>
          <a:schemeClr val="accent5">
            <a:hueOff val="1494875"/>
            <a:satOff val="418"/>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6867" tIns="0" rIns="176867" bIns="0" numCol="1" spcCol="1270" anchor="ctr" anchorCtr="0">
          <a:noAutofit/>
        </a:bodyPr>
        <a:lstStyle/>
        <a:p>
          <a:pPr lvl="0" algn="l" defTabSz="1600200">
            <a:lnSpc>
              <a:spcPct val="90000"/>
            </a:lnSpc>
            <a:spcBef>
              <a:spcPct val="0"/>
            </a:spcBef>
            <a:spcAft>
              <a:spcPct val="35000"/>
            </a:spcAft>
          </a:pPr>
          <a:r>
            <a:rPr lang="en-US" sz="3600" kern="1200" dirty="0" err="1">
              <a:latin typeface="Times New Roman" panose="02020603050405020304" pitchFamily="18" charset="0"/>
              <a:cs typeface="Times New Roman" panose="02020603050405020304" pitchFamily="18" charset="0"/>
            </a:rPr>
            <a:t>THÔNG</a:t>
          </a:r>
          <a:r>
            <a:rPr lang="en-US" sz="3600" kern="1200" dirty="0">
              <a:latin typeface="Times New Roman" panose="02020603050405020304" pitchFamily="18" charset="0"/>
              <a:cs typeface="Times New Roman" panose="02020603050405020304" pitchFamily="18" charset="0"/>
            </a:rPr>
            <a:t> TIN 2</a:t>
          </a:r>
        </a:p>
      </dsp:txBody>
      <dsp:txXfrm>
        <a:off x="286521" y="2412185"/>
        <a:ext cx="4774129" cy="5265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622920-AA8C-8247-85C5-853C49C86A77}">
      <dsp:nvSpPr>
        <dsp:cNvPr id="0" name=""/>
        <dsp:cNvSpPr/>
      </dsp:nvSpPr>
      <dsp:spPr>
        <a:xfrm>
          <a:off x="1552206" y="212012"/>
          <a:ext cx="3316547" cy="2962409"/>
        </a:xfrm>
        <a:prstGeom prst="ellipse">
          <a:avLst/>
        </a:prstGeom>
        <a:solidFill>
          <a:schemeClr val="accent2">
            <a:hueOff val="0"/>
            <a:satOff val="0"/>
            <a:lumOff val="0"/>
            <a:alpha val="4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err="1" smtClean="0"/>
            <a:t>Góp</a:t>
          </a:r>
          <a:r>
            <a:rPr lang="en-US" sz="2000" kern="1200" dirty="0" smtClean="0"/>
            <a:t> </a:t>
          </a:r>
          <a:r>
            <a:rPr lang="en-US" sz="2000" kern="1200" dirty="0" err="1" smtClean="0"/>
            <a:t>phần</a:t>
          </a:r>
          <a:r>
            <a:rPr lang="en-US" sz="2000" kern="1200" dirty="0" smtClean="0"/>
            <a:t> </a:t>
          </a:r>
          <a:r>
            <a:rPr lang="en-US" sz="2000" kern="1200" dirty="0" err="1" smtClean="0"/>
            <a:t>tăng</a:t>
          </a:r>
          <a:r>
            <a:rPr lang="en-US" sz="2000" kern="1200" dirty="0" smtClean="0"/>
            <a:t> </a:t>
          </a:r>
          <a:r>
            <a:rPr lang="en-US" sz="2000" kern="1200" dirty="0" err="1" smtClean="0"/>
            <a:t>lượng</a:t>
          </a:r>
          <a:r>
            <a:rPr lang="en-US" sz="2000" kern="1200" dirty="0" smtClean="0"/>
            <a:t> </a:t>
          </a:r>
          <a:r>
            <a:rPr lang="en-US" sz="2000" kern="1200" dirty="0" err="1" smtClean="0"/>
            <a:t>vố</a:t>
          </a:r>
          <a:r>
            <a:rPr lang="en-US" sz="2000" kern="1200" dirty="0" smtClean="0"/>
            <a:t> </a:t>
          </a:r>
          <a:r>
            <a:rPr lang="en-US" sz="2000" kern="1200" dirty="0" err="1" smtClean="0"/>
            <a:t>đầu</a:t>
          </a:r>
          <a:r>
            <a:rPr lang="en-US" sz="2000" kern="1200" dirty="0" smtClean="0"/>
            <a:t> </a:t>
          </a:r>
          <a:r>
            <a:rPr lang="en-US" sz="2000" kern="1200" dirty="0" err="1" smtClean="0"/>
            <a:t>tư</a:t>
          </a:r>
          <a:r>
            <a:rPr lang="en-US" sz="2000" kern="1200" dirty="0" smtClean="0"/>
            <a:t> </a:t>
          </a:r>
          <a:r>
            <a:rPr lang="en-US" sz="2000" kern="1200" dirty="0" err="1" smtClean="0"/>
            <a:t>và</a:t>
          </a:r>
          <a:r>
            <a:rPr lang="en-US" sz="2000" kern="1200" dirty="0" smtClean="0"/>
            <a:t> </a:t>
          </a:r>
          <a:r>
            <a:rPr lang="en-US" sz="2000" kern="1200" dirty="0" err="1" smtClean="0"/>
            <a:t>hiệu</a:t>
          </a:r>
          <a:r>
            <a:rPr lang="en-US" sz="2000" kern="1200" dirty="0" smtClean="0"/>
            <a:t> </a:t>
          </a:r>
          <a:r>
            <a:rPr lang="en-US" sz="2000" kern="1200" dirty="0" err="1" smtClean="0"/>
            <a:t>quả</a:t>
          </a:r>
          <a:r>
            <a:rPr lang="en-US" sz="2000" kern="1200" dirty="0" smtClean="0"/>
            <a:t> </a:t>
          </a:r>
          <a:r>
            <a:rPr lang="en-US" sz="2000" kern="1200" dirty="0" err="1" smtClean="0"/>
            <a:t>đầu</a:t>
          </a:r>
          <a:r>
            <a:rPr lang="en-US" sz="2000" kern="1200" dirty="0" smtClean="0"/>
            <a:t> </a:t>
          </a:r>
          <a:r>
            <a:rPr lang="en-US" sz="2000" kern="1200" dirty="0" err="1" smtClean="0"/>
            <a:t>tư</a:t>
          </a:r>
          <a:endParaRPr lang="en-US" sz="2000" kern="1200" dirty="0">
            <a:solidFill>
              <a:srgbClr val="C00000"/>
            </a:solidFill>
            <a:latin typeface="Times New Roman" panose="02020603050405020304" pitchFamily="18" charset="0"/>
            <a:cs typeface="Times New Roman" panose="02020603050405020304" pitchFamily="18" charset="0"/>
          </a:endParaRPr>
        </a:p>
      </dsp:txBody>
      <dsp:txXfrm>
        <a:off x="1994412" y="730433"/>
        <a:ext cx="2432135" cy="1333084"/>
      </dsp:txXfrm>
    </dsp:sp>
    <dsp:sp modelId="{84166FDF-0D26-6947-BC76-8DD1E812746B}">
      <dsp:nvSpPr>
        <dsp:cNvPr id="0" name=""/>
        <dsp:cNvSpPr/>
      </dsp:nvSpPr>
      <dsp:spPr>
        <a:xfrm>
          <a:off x="2680732" y="1981240"/>
          <a:ext cx="2988110" cy="2930641"/>
        </a:xfrm>
        <a:prstGeom prst="ellipse">
          <a:avLst/>
        </a:prstGeom>
        <a:solidFill>
          <a:schemeClr val="accent3">
            <a:alpha val="50000"/>
            <a:hueOff val="0"/>
            <a:satOff val="0"/>
            <a:lumOff val="0"/>
            <a:alphaOff val="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r-FR" sz="2000" i="1" kern="1200" dirty="0" err="1" smtClean="0"/>
            <a:t>Thúc</a:t>
          </a:r>
          <a:r>
            <a:rPr lang="fr-FR" sz="2000" i="1" kern="1200" dirty="0" smtClean="0"/>
            <a:t> </a:t>
          </a:r>
          <a:r>
            <a:rPr lang="fr-FR" sz="2000" i="1" kern="1200" dirty="0" err="1" smtClean="0"/>
            <a:t>đẩy</a:t>
          </a:r>
          <a:r>
            <a:rPr lang="fr-FR" sz="2000" i="1" kern="1200" dirty="0" smtClean="0"/>
            <a:t> </a:t>
          </a:r>
          <a:r>
            <a:rPr lang="fr-FR" sz="2000" i="1" kern="1200" dirty="0" err="1" smtClean="0"/>
            <a:t>sản</a:t>
          </a:r>
          <a:r>
            <a:rPr lang="fr-FR" sz="2000" i="1" kern="1200" dirty="0" smtClean="0"/>
            <a:t> </a:t>
          </a:r>
          <a:r>
            <a:rPr lang="fr-FR" sz="2000" i="1" kern="1200" dirty="0" err="1" smtClean="0"/>
            <a:t>xuất</a:t>
          </a:r>
          <a:r>
            <a:rPr lang="fr-FR" sz="2000" i="1" kern="1200" dirty="0" smtClean="0"/>
            <a:t>, </a:t>
          </a:r>
          <a:r>
            <a:rPr lang="fr-FR" sz="2000" i="1" kern="1200" dirty="0" err="1" smtClean="0"/>
            <a:t>lưu</a:t>
          </a:r>
          <a:r>
            <a:rPr lang="fr-FR" sz="2000" i="1" kern="1200" dirty="0" smtClean="0"/>
            <a:t> </a:t>
          </a:r>
          <a:r>
            <a:rPr lang="fr-FR" sz="2000" i="1" kern="1200" dirty="0" err="1" smtClean="0"/>
            <a:t>thông</a:t>
          </a:r>
          <a:r>
            <a:rPr lang="fr-FR" sz="2000" i="1" kern="1200" dirty="0" smtClean="0"/>
            <a:t> </a:t>
          </a:r>
          <a:r>
            <a:rPr lang="fr-FR" sz="2000" i="1" kern="1200" dirty="0" err="1" smtClean="0"/>
            <a:t>hàng</a:t>
          </a:r>
          <a:r>
            <a:rPr lang="fr-FR" sz="2000" i="1" kern="1200" dirty="0" smtClean="0"/>
            <a:t> </a:t>
          </a:r>
          <a:r>
            <a:rPr lang="fr-FR" sz="2000" i="1" kern="1200" dirty="0" err="1" smtClean="0"/>
            <a:t>hoá</a:t>
          </a:r>
          <a:r>
            <a:rPr lang="fr-FR" sz="2000" i="1" kern="1200" dirty="0" smtClean="0"/>
            <a:t>, </a:t>
          </a:r>
          <a:r>
            <a:rPr lang="fr-FR" sz="2000" i="1" kern="1200" dirty="0" err="1" smtClean="0"/>
            <a:t>tiêu</a:t>
          </a:r>
          <a:r>
            <a:rPr lang="fr-FR" sz="2000" i="1" kern="1200" dirty="0" smtClean="0"/>
            <a:t> </a:t>
          </a:r>
          <a:r>
            <a:rPr lang="fr-FR" sz="2000" i="1" kern="1200" dirty="0" err="1" smtClean="0"/>
            <a:t>dùng</a:t>
          </a:r>
          <a:r>
            <a:rPr lang="fr-FR" sz="2000" i="1" kern="1200" dirty="0" smtClean="0"/>
            <a:t>, </a:t>
          </a:r>
          <a:r>
            <a:rPr lang="fr-FR" sz="2000" i="1" kern="1200" dirty="0" err="1" smtClean="0"/>
            <a:t>tăng</a:t>
          </a:r>
          <a:r>
            <a:rPr lang="fr-FR" sz="2000" i="1" kern="1200" dirty="0" smtClean="0"/>
            <a:t> </a:t>
          </a:r>
          <a:r>
            <a:rPr lang="fr-FR" sz="2000" i="1" kern="1200" dirty="0" err="1" smtClean="0"/>
            <a:t>trưởng</a:t>
          </a:r>
          <a:r>
            <a:rPr lang="fr-FR" sz="2000" i="1" kern="1200" dirty="0" smtClean="0"/>
            <a:t> </a:t>
          </a:r>
          <a:r>
            <a:rPr lang="fr-FR" sz="2000" i="1" kern="1200" dirty="0" err="1" smtClean="0"/>
            <a:t>kinh</a:t>
          </a:r>
          <a:r>
            <a:rPr lang="fr-FR" sz="2000" i="1" kern="1200" dirty="0" smtClean="0"/>
            <a:t> </a:t>
          </a:r>
          <a:r>
            <a:rPr lang="fr-FR" sz="2000" i="1" kern="1200" dirty="0" err="1" smtClean="0"/>
            <a:t>tế</a:t>
          </a:r>
          <a:r>
            <a:rPr lang="fr-FR" sz="2000" i="1" kern="1200" dirty="0" smtClean="0"/>
            <a:t>, </a:t>
          </a:r>
          <a:r>
            <a:rPr lang="fr-FR" sz="2000" i="1" kern="1200" dirty="0" err="1" smtClean="0"/>
            <a:t>tạo</a:t>
          </a:r>
          <a:r>
            <a:rPr lang="fr-FR" sz="2000" i="1" kern="1200" dirty="0" smtClean="0"/>
            <a:t> </a:t>
          </a:r>
          <a:r>
            <a:rPr lang="fr-FR" sz="2000" i="1" kern="1200" dirty="0" err="1" smtClean="0"/>
            <a:t>việc</a:t>
          </a:r>
          <a:r>
            <a:rPr lang="fr-FR" sz="2000" i="1" kern="1200" dirty="0" smtClean="0"/>
            <a:t> </a:t>
          </a:r>
          <a:r>
            <a:rPr lang="fr-FR" sz="2000" i="1" kern="1200" dirty="0" err="1" smtClean="0"/>
            <a:t>làm</a:t>
          </a:r>
          <a:r>
            <a:rPr lang="fr-FR" sz="2000" i="1" kern="1200" dirty="0" smtClean="0"/>
            <a:t>, </a:t>
          </a:r>
          <a:r>
            <a:rPr lang="fr-FR" sz="2000" i="1" kern="1200" dirty="0" err="1" smtClean="0"/>
            <a:t>nâng</a:t>
          </a:r>
          <a:r>
            <a:rPr lang="fr-FR" sz="2000" i="1" kern="1200" dirty="0" smtClean="0"/>
            <a:t> </a:t>
          </a:r>
          <a:r>
            <a:rPr lang="fr-FR" sz="2000" i="1" kern="1200" dirty="0" err="1" smtClean="0"/>
            <a:t>cao</a:t>
          </a:r>
          <a:r>
            <a:rPr lang="fr-FR" sz="2000" i="1" kern="1200" dirty="0" smtClean="0"/>
            <a:t> </a:t>
          </a:r>
          <a:r>
            <a:rPr lang="fr-FR" sz="2000" i="1" kern="1200" dirty="0" err="1" smtClean="0"/>
            <a:t>đời</a:t>
          </a:r>
          <a:r>
            <a:rPr lang="fr-FR" sz="2000" i="1" kern="1200" dirty="0" smtClean="0"/>
            <a:t> </a:t>
          </a:r>
          <a:r>
            <a:rPr lang="fr-FR" sz="2000" i="1" kern="1200" dirty="0" err="1" smtClean="0"/>
            <a:t>sống</a:t>
          </a:r>
          <a:r>
            <a:rPr lang="fr-FR" sz="2000" i="1" kern="1200" dirty="0" smtClean="0"/>
            <a:t> </a:t>
          </a:r>
          <a:r>
            <a:rPr lang="fr-FR" sz="2000" i="1" kern="1200" dirty="0" err="1" smtClean="0"/>
            <a:t>nhân</a:t>
          </a:r>
          <a:r>
            <a:rPr lang="fr-FR" sz="2000" i="1" kern="1200" dirty="0" smtClean="0"/>
            <a:t> </a:t>
          </a:r>
          <a:r>
            <a:rPr lang="fr-FR" sz="2000" i="1" kern="1200" dirty="0" err="1" smtClean="0"/>
            <a:t>dân</a:t>
          </a:r>
          <a:r>
            <a:rPr lang="fr-FR" sz="2000" i="1" kern="1200" dirty="0" smtClean="0"/>
            <a:t>.</a:t>
          </a:r>
          <a:endParaRPr lang="en-US" sz="2000" kern="1200" dirty="0">
            <a:solidFill>
              <a:srgbClr val="00B050"/>
            </a:solidFill>
            <a:latin typeface="Times New Roman" panose="02020603050405020304" pitchFamily="18" charset="0"/>
            <a:cs typeface="Times New Roman" panose="02020603050405020304" pitchFamily="18" charset="0"/>
          </a:endParaRPr>
        </a:p>
      </dsp:txBody>
      <dsp:txXfrm>
        <a:off x="3594596" y="2738322"/>
        <a:ext cx="1792866" cy="1611852"/>
      </dsp:txXfrm>
    </dsp:sp>
    <dsp:sp modelId="{E79F9F05-BBDD-3345-BF38-1FF761810ED1}">
      <dsp:nvSpPr>
        <dsp:cNvPr id="0" name=""/>
        <dsp:cNvSpPr/>
      </dsp:nvSpPr>
      <dsp:spPr>
        <a:xfrm>
          <a:off x="272810" y="1981240"/>
          <a:ext cx="3096779" cy="2930641"/>
        </a:xfrm>
        <a:prstGeom prst="ellipse">
          <a:avLst/>
        </a:prstGeom>
        <a:solidFill>
          <a:schemeClr val="accent4">
            <a:lumMod val="40000"/>
            <a:lumOff val="60000"/>
            <a:alpha val="50000"/>
          </a:schemeClr>
        </a:solidFill>
        <a:ln w="12700" cap="flat" cmpd="sng" algn="ctr">
          <a:solidFill>
            <a:srgbClr val="00B05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r-FR" sz="2000" i="1" kern="1200" dirty="0" smtClean="0"/>
            <a:t>Là </a:t>
          </a:r>
          <a:r>
            <a:rPr lang="fr-FR" sz="2000" i="1" kern="1200" dirty="0" err="1" smtClean="0"/>
            <a:t>công</a:t>
          </a:r>
          <a:r>
            <a:rPr lang="fr-FR" sz="2000" i="1" kern="1200" dirty="0" smtClean="0"/>
            <a:t> </a:t>
          </a:r>
          <a:r>
            <a:rPr lang="fr-FR" sz="2000" i="1" kern="1200" dirty="0" err="1" smtClean="0"/>
            <a:t>cụ</a:t>
          </a:r>
          <a:r>
            <a:rPr lang="fr-FR" sz="2000" i="1" kern="1200" dirty="0" smtClean="0"/>
            <a:t> </a:t>
          </a:r>
          <a:r>
            <a:rPr lang="fr-FR" sz="2000" i="1" kern="1200" dirty="0" err="1" smtClean="0"/>
            <a:t>điều</a:t>
          </a:r>
          <a:r>
            <a:rPr lang="fr-FR" sz="2000" i="1" kern="1200" dirty="0" smtClean="0"/>
            <a:t> </a:t>
          </a:r>
          <a:r>
            <a:rPr lang="fr-FR" sz="2000" i="1" kern="1200" dirty="0" err="1" smtClean="0"/>
            <a:t>tiết</a:t>
          </a:r>
          <a:r>
            <a:rPr lang="fr-FR" sz="2000" i="1" kern="1200" dirty="0" smtClean="0"/>
            <a:t> </a:t>
          </a:r>
          <a:r>
            <a:rPr lang="fr-FR" sz="2000" i="1" kern="1200" dirty="0" err="1" smtClean="0"/>
            <a:t>kinh</a:t>
          </a:r>
          <a:r>
            <a:rPr lang="fr-FR" sz="2000" i="1" kern="1200" dirty="0" smtClean="0"/>
            <a:t> </a:t>
          </a:r>
          <a:r>
            <a:rPr lang="fr-FR" sz="2000" i="1" kern="1200" dirty="0" err="1" smtClean="0"/>
            <a:t>tế</a:t>
          </a:r>
          <a:r>
            <a:rPr lang="fr-FR" sz="2000" i="1" kern="1200" dirty="0" smtClean="0"/>
            <a:t> - </a:t>
          </a:r>
          <a:r>
            <a:rPr lang="fr-FR" sz="2000" i="1" kern="1200" dirty="0" err="1" smtClean="0"/>
            <a:t>xã</a:t>
          </a:r>
          <a:r>
            <a:rPr lang="fr-FR" sz="2000" i="1" kern="1200" dirty="0" smtClean="0"/>
            <a:t> </a:t>
          </a:r>
          <a:r>
            <a:rPr lang="fr-FR" sz="2000" i="1" kern="1200" dirty="0" err="1" smtClean="0"/>
            <a:t>hội</a:t>
          </a:r>
          <a:r>
            <a:rPr lang="fr-FR" sz="2000" i="1" kern="1200" dirty="0" smtClean="0"/>
            <a:t> </a:t>
          </a:r>
          <a:r>
            <a:rPr lang="fr-FR" sz="2000" i="1" kern="1200" dirty="0" err="1" smtClean="0"/>
            <a:t>của</a:t>
          </a:r>
          <a:r>
            <a:rPr lang="fr-FR" sz="2000" i="1" kern="1200" dirty="0" smtClean="0"/>
            <a:t> </a:t>
          </a:r>
          <a:r>
            <a:rPr lang="fr-FR" sz="2000" i="1" kern="1200" dirty="0" err="1" smtClean="0"/>
            <a:t>Nhà</a:t>
          </a:r>
          <a:r>
            <a:rPr lang="fr-FR" sz="2000" i="1" kern="1200" dirty="0" smtClean="0"/>
            <a:t> </a:t>
          </a:r>
          <a:r>
            <a:rPr lang="fr-FR" sz="2000" i="1" kern="1200" dirty="0" err="1" smtClean="0"/>
            <a:t>nước</a:t>
          </a:r>
          <a:r>
            <a:rPr lang="fr-FR" sz="2000" i="1" kern="1200" dirty="0" smtClean="0"/>
            <a:t>. </a:t>
          </a:r>
          <a:endParaRPr lang="en-US" sz="2000" kern="1200" dirty="0">
            <a:solidFill>
              <a:srgbClr val="002060"/>
            </a:solidFill>
            <a:latin typeface="Times New Roman" panose="02020603050405020304" pitchFamily="18" charset="0"/>
            <a:cs typeface="Times New Roman" panose="02020603050405020304" pitchFamily="18" charset="0"/>
          </a:endParaRPr>
        </a:p>
      </dsp:txBody>
      <dsp:txXfrm>
        <a:off x="564424" y="2738322"/>
        <a:ext cx="1858067" cy="16118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0T15:59:55.742"/>
    </inkml:context>
    <inkml:brush xml:id="br0">
      <inkml:brushProperty name="width" value="0.1" units="cm"/>
      <inkml:brushProperty name="height" value="0.1" units="cm"/>
      <inkml:brushProperty name="color" value="#FFFFFF"/>
    </inkml:brush>
  </inkml:definitions>
  <inkml:trace contextRef="#ctx0" brushRef="#br0">1 0 128,'0'6'0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0T16:09:50.470"/>
    </inkml:context>
    <inkml:brush xml:id="br0">
      <inkml:brushProperty name="width" value="0.1" units="cm"/>
      <inkml:brushProperty name="height" value="0.1" units="cm"/>
      <inkml:brushProperty name="color" value="#FFFFFF"/>
    </inkml:brush>
  </inkml:definitions>
  <inkml:trace contextRef="#ctx0" brushRef="#br0">1 0 128,'0'6'0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0C0AB7-DA60-42BE-8A6C-E2058CBF741B}" type="datetimeFigureOut">
              <a:rPr lang="en-US" smtClean="0"/>
              <a:t>8/21/2022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EDFA6-A556-410B-9DB7-53793D35B775}" type="slidenum">
              <a:rPr lang="en-US" smtClean="0"/>
              <a:t>‹#›</a:t>
            </a:fld>
            <a:endParaRPr lang="en-US"/>
          </a:p>
        </p:txBody>
      </p:sp>
    </p:spTree>
    <p:extLst>
      <p:ext uri="{BB962C8B-B14F-4D97-AF65-F5344CB8AC3E}">
        <p14:creationId xmlns:p14="http://schemas.microsoft.com/office/powerpoint/2010/main" val="2936404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6EDFA6-A556-410B-9DB7-53793D35B775}" type="slidenum">
              <a:rPr lang="en-US" smtClean="0"/>
              <a:t>12</a:t>
            </a:fld>
            <a:endParaRPr lang="en-US"/>
          </a:p>
        </p:txBody>
      </p:sp>
    </p:spTree>
    <p:extLst>
      <p:ext uri="{BB962C8B-B14F-4D97-AF65-F5344CB8AC3E}">
        <p14:creationId xmlns:p14="http://schemas.microsoft.com/office/powerpoint/2010/main" val="1147468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8/21/2022</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63727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462324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63619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80005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3773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8261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22389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532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95932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4332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8/21/2022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751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8/21/2022</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75298284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11" r:id="rId6"/>
    <p:sldLayoutId id="2147483706" r:id="rId7"/>
    <p:sldLayoutId id="2147483707" r:id="rId8"/>
    <p:sldLayoutId id="2147483708" r:id="rId9"/>
    <p:sldLayoutId id="2147483710" r:id="rId10"/>
    <p:sldLayoutId id="2147483709"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8.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nvitationhouse.com/card/24056"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4.png"/><Relationship Id="rId7" Type="http://schemas.openxmlformats.org/officeDocument/2006/relationships/diagramColors" Target="../diagrams/colors1.xml"/><Relationship Id="rId2" Type="http://schemas.openxmlformats.org/officeDocument/2006/relationships/customXml" Target="../ink/ink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7.jp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35AE2F-5E3A-49D9-8DE1-8A333BA4088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15715DE-363F-6769-DB1B-E5CCAEF58C41}"/>
              </a:ext>
            </a:extLst>
          </p:cNvPr>
          <p:cNvPicPr>
            <a:picLocks noChangeAspect="1"/>
          </p:cNvPicPr>
          <p:nvPr/>
        </p:nvPicPr>
        <p:blipFill rotWithShape="1">
          <a:blip r:embed="rId2">
            <a:alphaModFix amt="50000"/>
          </a:blip>
          <a:srcRect r="-1" b="15708"/>
          <a:stretch/>
        </p:blipFill>
        <p:spPr>
          <a:xfrm>
            <a:off x="20" y="10"/>
            <a:ext cx="12188930" cy="6857990"/>
          </a:xfrm>
          <a:prstGeom prst="rect">
            <a:avLst/>
          </a:prstGeom>
        </p:spPr>
      </p:pic>
      <p:sp>
        <p:nvSpPr>
          <p:cNvPr id="2" name="Title 1">
            <a:extLst>
              <a:ext uri="{FF2B5EF4-FFF2-40B4-BE49-F238E27FC236}">
                <a16:creationId xmlns:a16="http://schemas.microsoft.com/office/drawing/2014/main" id="{E9EF9619-C568-7943-87C5-9B37B53C1E8F}"/>
              </a:ext>
            </a:extLst>
          </p:cNvPr>
          <p:cNvSpPr>
            <a:spLocks noGrp="1"/>
          </p:cNvSpPr>
          <p:nvPr>
            <p:ph type="ctrTitle"/>
          </p:nvPr>
        </p:nvSpPr>
        <p:spPr>
          <a:xfrm>
            <a:off x="1524000" y="1122363"/>
            <a:ext cx="9144000" cy="3063240"/>
          </a:xfrm>
        </p:spPr>
        <p:txBody>
          <a:bodyPr>
            <a:normAutofit/>
          </a:bodyPr>
          <a:lstStyle/>
          <a:p>
            <a:pPr algn="ctr"/>
            <a:r>
              <a:rPr lang="en-VN" dirty="0">
                <a:latin typeface="Times New Roman" panose="02020603050405020304" pitchFamily="18" charset="0"/>
                <a:cs typeface="Times New Roman" panose="02020603050405020304" pitchFamily="18" charset="0"/>
              </a:rPr>
              <a:t>BÀI </a:t>
            </a:r>
            <a:r>
              <a:rPr lang="en-US" dirty="0" smtClean="0">
                <a:latin typeface="Times New Roman" panose="02020603050405020304" pitchFamily="18" charset="0"/>
                <a:cs typeface="Times New Roman" panose="02020603050405020304" pitchFamily="18" charset="0"/>
              </a:rPr>
              <a:t>8</a:t>
            </a:r>
            <a:endParaRPr lang="en-V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C86F1D33-C908-DB4C-A724-DBC1B5D8575A}"/>
              </a:ext>
            </a:extLst>
          </p:cNvPr>
          <p:cNvSpPr>
            <a:spLocks noGrp="1"/>
          </p:cNvSpPr>
          <p:nvPr>
            <p:ph type="subTitle" idx="1"/>
          </p:nvPr>
        </p:nvSpPr>
        <p:spPr>
          <a:xfrm>
            <a:off x="1524000" y="4599432"/>
            <a:ext cx="9144000" cy="1225296"/>
          </a:xfrm>
        </p:spPr>
        <p:txBody>
          <a:bodyPr>
            <a:normAutofit/>
          </a:bodyPr>
          <a:lstStyle/>
          <a:p>
            <a:pPr algn="ctr"/>
            <a:r>
              <a:rPr lang="fr-FR" b="1" dirty="0" err="1">
                <a:latin typeface="Times New Roman" panose="02020603050405020304" pitchFamily="18" charset="0"/>
                <a:cs typeface="Times New Roman" panose="02020603050405020304" pitchFamily="18" charset="0"/>
              </a:rPr>
              <a:t>TÍN</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DỤNG</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VÀ</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VAI</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TRÒ</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CỦA</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TÍN</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DỤNG</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TRONG</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ĐỜI</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SỐNG</a:t>
            </a:r>
            <a:endParaRPr lang="en-VN" sz="3200" dirty="0">
              <a:latin typeface="Times New Roman" panose="02020603050405020304" pitchFamily="18" charset="0"/>
              <a:cs typeface="Times New Roman" panose="02020603050405020304" pitchFamily="18" charset="0"/>
            </a:endParaRPr>
          </a:p>
        </p:txBody>
      </p:sp>
      <p:sp>
        <p:nvSpPr>
          <p:cNvPr id="11" name="Rectangle 6">
            <a:extLst>
              <a:ext uri="{FF2B5EF4-FFF2-40B4-BE49-F238E27FC236}">
                <a16:creationId xmlns:a16="http://schemas.microsoft.com/office/drawing/2014/main" id="{04D8AD8F-EF7F-481F-B99A-B8513897050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79EB4626-023C-436D-9F57-9EB4608090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902700 h 5416094"/>
              <a:gd name="connsiteX1" fmla="*/ 902700 w 10515600"/>
              <a:gd name="connsiteY1" fmla="*/ 0 h 5416094"/>
              <a:gd name="connsiteX2" fmla="*/ 1746919 w 10515600"/>
              <a:gd name="connsiteY2" fmla="*/ 0 h 5416094"/>
              <a:gd name="connsiteX3" fmla="*/ 2329833 w 10515600"/>
              <a:gd name="connsiteY3" fmla="*/ 0 h 5416094"/>
              <a:gd name="connsiteX4" fmla="*/ 2825644 w 10515600"/>
              <a:gd name="connsiteY4" fmla="*/ 0 h 5416094"/>
              <a:gd name="connsiteX5" fmla="*/ 3582762 w 10515600"/>
              <a:gd name="connsiteY5" fmla="*/ 0 h 5416094"/>
              <a:gd name="connsiteX6" fmla="*/ 4165675 w 10515600"/>
              <a:gd name="connsiteY6" fmla="*/ 0 h 5416094"/>
              <a:gd name="connsiteX7" fmla="*/ 5009894 w 10515600"/>
              <a:gd name="connsiteY7" fmla="*/ 0 h 5416094"/>
              <a:gd name="connsiteX8" fmla="*/ 5505706 w 10515600"/>
              <a:gd name="connsiteY8" fmla="*/ 0 h 5416094"/>
              <a:gd name="connsiteX9" fmla="*/ 6349925 w 10515600"/>
              <a:gd name="connsiteY9" fmla="*/ 0 h 5416094"/>
              <a:gd name="connsiteX10" fmla="*/ 6758634 w 10515600"/>
              <a:gd name="connsiteY10" fmla="*/ 0 h 5416094"/>
              <a:gd name="connsiteX11" fmla="*/ 7428650 w 10515600"/>
              <a:gd name="connsiteY11" fmla="*/ 0 h 5416094"/>
              <a:gd name="connsiteX12" fmla="*/ 8098665 w 10515600"/>
              <a:gd name="connsiteY12" fmla="*/ 0 h 5416094"/>
              <a:gd name="connsiteX13" fmla="*/ 8681579 w 10515600"/>
              <a:gd name="connsiteY13" fmla="*/ 0 h 5416094"/>
              <a:gd name="connsiteX14" fmla="*/ 9612900 w 10515600"/>
              <a:gd name="connsiteY14" fmla="*/ 0 h 5416094"/>
              <a:gd name="connsiteX15" fmla="*/ 10515600 w 10515600"/>
              <a:gd name="connsiteY15" fmla="*/ 902700 h 5416094"/>
              <a:gd name="connsiteX16" fmla="*/ 10515600 w 10515600"/>
              <a:gd name="connsiteY16" fmla="*/ 1504482 h 5416094"/>
              <a:gd name="connsiteX17" fmla="*/ 10515600 w 10515600"/>
              <a:gd name="connsiteY17" fmla="*/ 2178479 h 5416094"/>
              <a:gd name="connsiteX18" fmla="*/ 10515600 w 10515600"/>
              <a:gd name="connsiteY18" fmla="*/ 2780261 h 5416094"/>
              <a:gd name="connsiteX19" fmla="*/ 10515600 w 10515600"/>
              <a:gd name="connsiteY19" fmla="*/ 3273722 h 5416094"/>
              <a:gd name="connsiteX20" fmla="*/ 10515600 w 10515600"/>
              <a:gd name="connsiteY20" fmla="*/ 3803291 h 5416094"/>
              <a:gd name="connsiteX21" fmla="*/ 10515600 w 10515600"/>
              <a:gd name="connsiteY21" fmla="*/ 4513394 h 5416094"/>
              <a:gd name="connsiteX22" fmla="*/ 9612900 w 10515600"/>
              <a:gd name="connsiteY22" fmla="*/ 5416094 h 5416094"/>
              <a:gd name="connsiteX23" fmla="*/ 9117089 w 10515600"/>
              <a:gd name="connsiteY23" fmla="*/ 5416094 h 5416094"/>
              <a:gd name="connsiteX24" fmla="*/ 8708379 w 10515600"/>
              <a:gd name="connsiteY24" fmla="*/ 5416094 h 5416094"/>
              <a:gd name="connsiteX25" fmla="*/ 8299670 w 10515600"/>
              <a:gd name="connsiteY25" fmla="*/ 5416094 h 5416094"/>
              <a:gd name="connsiteX26" fmla="*/ 7629654 w 10515600"/>
              <a:gd name="connsiteY26" fmla="*/ 5416094 h 5416094"/>
              <a:gd name="connsiteX27" fmla="*/ 7133843 w 10515600"/>
              <a:gd name="connsiteY27" fmla="*/ 5416094 h 5416094"/>
              <a:gd name="connsiteX28" fmla="*/ 6376726 w 10515600"/>
              <a:gd name="connsiteY28" fmla="*/ 5416094 h 5416094"/>
              <a:gd name="connsiteX29" fmla="*/ 5880914 w 10515600"/>
              <a:gd name="connsiteY29" fmla="*/ 5416094 h 5416094"/>
              <a:gd name="connsiteX30" fmla="*/ 5123797 w 10515600"/>
              <a:gd name="connsiteY30" fmla="*/ 5416094 h 5416094"/>
              <a:gd name="connsiteX31" fmla="*/ 4715088 w 10515600"/>
              <a:gd name="connsiteY31" fmla="*/ 5416094 h 5416094"/>
              <a:gd name="connsiteX32" fmla="*/ 3957970 w 10515600"/>
              <a:gd name="connsiteY32" fmla="*/ 5416094 h 5416094"/>
              <a:gd name="connsiteX33" fmla="*/ 3462159 w 10515600"/>
              <a:gd name="connsiteY33" fmla="*/ 5416094 h 5416094"/>
              <a:gd name="connsiteX34" fmla="*/ 3053449 w 10515600"/>
              <a:gd name="connsiteY34" fmla="*/ 5416094 h 5416094"/>
              <a:gd name="connsiteX35" fmla="*/ 2557638 w 10515600"/>
              <a:gd name="connsiteY35" fmla="*/ 5416094 h 5416094"/>
              <a:gd name="connsiteX36" fmla="*/ 1800521 w 10515600"/>
              <a:gd name="connsiteY36" fmla="*/ 5416094 h 5416094"/>
              <a:gd name="connsiteX37" fmla="*/ 902700 w 10515600"/>
              <a:gd name="connsiteY37" fmla="*/ 5416094 h 5416094"/>
              <a:gd name="connsiteX38" fmla="*/ 0 w 10515600"/>
              <a:gd name="connsiteY38" fmla="*/ 4513394 h 5416094"/>
              <a:gd name="connsiteX39" fmla="*/ 0 w 10515600"/>
              <a:gd name="connsiteY39" fmla="*/ 3911612 h 5416094"/>
              <a:gd name="connsiteX40" fmla="*/ 0 w 10515600"/>
              <a:gd name="connsiteY40" fmla="*/ 3309829 h 5416094"/>
              <a:gd name="connsiteX41" fmla="*/ 0 w 10515600"/>
              <a:gd name="connsiteY41" fmla="*/ 2780261 h 5416094"/>
              <a:gd name="connsiteX42" fmla="*/ 0 w 10515600"/>
              <a:gd name="connsiteY42" fmla="*/ 2106265 h 5416094"/>
              <a:gd name="connsiteX43" fmla="*/ 0 w 10515600"/>
              <a:gd name="connsiteY43" fmla="*/ 1504482 h 5416094"/>
              <a:gd name="connsiteX44" fmla="*/ 0 w 10515600"/>
              <a:gd name="connsiteY44" fmla="*/ 90270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515600" h="5416094" extrusionOk="0">
                <a:moveTo>
                  <a:pt x="0" y="902700"/>
                </a:moveTo>
                <a:cubicBezTo>
                  <a:pt x="-57306" y="368805"/>
                  <a:pt x="305054" y="37193"/>
                  <a:pt x="902700" y="0"/>
                </a:cubicBezTo>
                <a:cubicBezTo>
                  <a:pt x="1280419" y="-35006"/>
                  <a:pt x="1407743" y="-35339"/>
                  <a:pt x="1746919" y="0"/>
                </a:cubicBezTo>
                <a:cubicBezTo>
                  <a:pt x="2086095" y="35339"/>
                  <a:pt x="2146539" y="-12333"/>
                  <a:pt x="2329833" y="0"/>
                </a:cubicBezTo>
                <a:cubicBezTo>
                  <a:pt x="2513127" y="12333"/>
                  <a:pt x="2706706" y="12952"/>
                  <a:pt x="2825644" y="0"/>
                </a:cubicBezTo>
                <a:cubicBezTo>
                  <a:pt x="2944582" y="-12952"/>
                  <a:pt x="3420817" y="-27100"/>
                  <a:pt x="3582762" y="0"/>
                </a:cubicBezTo>
                <a:cubicBezTo>
                  <a:pt x="3744707" y="27100"/>
                  <a:pt x="4023584" y="-9167"/>
                  <a:pt x="4165675" y="0"/>
                </a:cubicBezTo>
                <a:cubicBezTo>
                  <a:pt x="4307766" y="9167"/>
                  <a:pt x="4770188" y="27031"/>
                  <a:pt x="5009894" y="0"/>
                </a:cubicBezTo>
                <a:cubicBezTo>
                  <a:pt x="5249600" y="-27031"/>
                  <a:pt x="5349881" y="-194"/>
                  <a:pt x="5505706" y="0"/>
                </a:cubicBezTo>
                <a:cubicBezTo>
                  <a:pt x="5661531" y="194"/>
                  <a:pt x="6129254" y="-29363"/>
                  <a:pt x="6349925" y="0"/>
                </a:cubicBezTo>
                <a:cubicBezTo>
                  <a:pt x="6570596" y="29363"/>
                  <a:pt x="6581199" y="-14617"/>
                  <a:pt x="6758634" y="0"/>
                </a:cubicBezTo>
                <a:cubicBezTo>
                  <a:pt x="6936069" y="14617"/>
                  <a:pt x="7246491" y="25675"/>
                  <a:pt x="7428650" y="0"/>
                </a:cubicBezTo>
                <a:cubicBezTo>
                  <a:pt x="7610809" y="-25675"/>
                  <a:pt x="7825190" y="-17078"/>
                  <a:pt x="8098665" y="0"/>
                </a:cubicBezTo>
                <a:cubicBezTo>
                  <a:pt x="8372141" y="17078"/>
                  <a:pt x="8559625" y="-21568"/>
                  <a:pt x="8681579" y="0"/>
                </a:cubicBezTo>
                <a:cubicBezTo>
                  <a:pt x="8803533" y="21568"/>
                  <a:pt x="9307226" y="-46066"/>
                  <a:pt x="9612900" y="0"/>
                </a:cubicBezTo>
                <a:cubicBezTo>
                  <a:pt x="10119954" y="-10560"/>
                  <a:pt x="10418674" y="366684"/>
                  <a:pt x="10515600" y="902700"/>
                </a:cubicBezTo>
                <a:cubicBezTo>
                  <a:pt x="10494548" y="1140809"/>
                  <a:pt x="10524881" y="1252168"/>
                  <a:pt x="10515600" y="1504482"/>
                </a:cubicBezTo>
                <a:cubicBezTo>
                  <a:pt x="10506319" y="1756796"/>
                  <a:pt x="10494309" y="1995078"/>
                  <a:pt x="10515600" y="2178479"/>
                </a:cubicBezTo>
                <a:cubicBezTo>
                  <a:pt x="10536891" y="2361880"/>
                  <a:pt x="10522845" y="2487483"/>
                  <a:pt x="10515600" y="2780261"/>
                </a:cubicBezTo>
                <a:cubicBezTo>
                  <a:pt x="10508355" y="3073039"/>
                  <a:pt x="10533694" y="3138252"/>
                  <a:pt x="10515600" y="3273722"/>
                </a:cubicBezTo>
                <a:cubicBezTo>
                  <a:pt x="10497506" y="3409192"/>
                  <a:pt x="10514952" y="3569910"/>
                  <a:pt x="10515600" y="3803291"/>
                </a:cubicBezTo>
                <a:cubicBezTo>
                  <a:pt x="10516248" y="4036672"/>
                  <a:pt x="10499126" y="4317688"/>
                  <a:pt x="10515600" y="4513394"/>
                </a:cubicBezTo>
                <a:cubicBezTo>
                  <a:pt x="10585499" y="4997151"/>
                  <a:pt x="10115437" y="5453981"/>
                  <a:pt x="9612900" y="5416094"/>
                </a:cubicBezTo>
                <a:cubicBezTo>
                  <a:pt x="9473271" y="5418358"/>
                  <a:pt x="9316384" y="5423764"/>
                  <a:pt x="9117089" y="5416094"/>
                </a:cubicBezTo>
                <a:cubicBezTo>
                  <a:pt x="8917794" y="5408424"/>
                  <a:pt x="8902141" y="5433256"/>
                  <a:pt x="8708379" y="5416094"/>
                </a:cubicBezTo>
                <a:cubicBezTo>
                  <a:pt x="8514617" y="5398933"/>
                  <a:pt x="8454700" y="5422387"/>
                  <a:pt x="8299670" y="5416094"/>
                </a:cubicBezTo>
                <a:cubicBezTo>
                  <a:pt x="8144640" y="5409801"/>
                  <a:pt x="7907022" y="5398388"/>
                  <a:pt x="7629654" y="5416094"/>
                </a:cubicBezTo>
                <a:cubicBezTo>
                  <a:pt x="7352286" y="5433800"/>
                  <a:pt x="7244777" y="5409877"/>
                  <a:pt x="7133843" y="5416094"/>
                </a:cubicBezTo>
                <a:cubicBezTo>
                  <a:pt x="7022909" y="5422311"/>
                  <a:pt x="6748865" y="5379753"/>
                  <a:pt x="6376726" y="5416094"/>
                </a:cubicBezTo>
                <a:cubicBezTo>
                  <a:pt x="6004587" y="5452435"/>
                  <a:pt x="5991442" y="5438860"/>
                  <a:pt x="5880914" y="5416094"/>
                </a:cubicBezTo>
                <a:cubicBezTo>
                  <a:pt x="5770386" y="5393328"/>
                  <a:pt x="5294303" y="5440618"/>
                  <a:pt x="5123797" y="5416094"/>
                </a:cubicBezTo>
                <a:cubicBezTo>
                  <a:pt x="4953291" y="5391570"/>
                  <a:pt x="4828705" y="5430421"/>
                  <a:pt x="4715088" y="5416094"/>
                </a:cubicBezTo>
                <a:cubicBezTo>
                  <a:pt x="4601471" y="5401767"/>
                  <a:pt x="4227806" y="5381491"/>
                  <a:pt x="3957970" y="5416094"/>
                </a:cubicBezTo>
                <a:cubicBezTo>
                  <a:pt x="3688134" y="5450697"/>
                  <a:pt x="3670638" y="5425309"/>
                  <a:pt x="3462159" y="5416094"/>
                </a:cubicBezTo>
                <a:cubicBezTo>
                  <a:pt x="3253680" y="5406879"/>
                  <a:pt x="3167443" y="5432031"/>
                  <a:pt x="3053449" y="5416094"/>
                </a:cubicBezTo>
                <a:cubicBezTo>
                  <a:pt x="2939455" y="5400158"/>
                  <a:pt x="2701485" y="5433995"/>
                  <a:pt x="2557638" y="5416094"/>
                </a:cubicBezTo>
                <a:cubicBezTo>
                  <a:pt x="2413791" y="5398193"/>
                  <a:pt x="2168647" y="5424510"/>
                  <a:pt x="1800521" y="5416094"/>
                </a:cubicBezTo>
                <a:cubicBezTo>
                  <a:pt x="1432395" y="5407678"/>
                  <a:pt x="1261364" y="5454497"/>
                  <a:pt x="902700" y="5416094"/>
                </a:cubicBezTo>
                <a:cubicBezTo>
                  <a:pt x="519468" y="5419760"/>
                  <a:pt x="63003" y="5077223"/>
                  <a:pt x="0" y="4513394"/>
                </a:cubicBezTo>
                <a:cubicBezTo>
                  <a:pt x="-20265" y="4243495"/>
                  <a:pt x="27650" y="4053844"/>
                  <a:pt x="0" y="3911612"/>
                </a:cubicBezTo>
                <a:cubicBezTo>
                  <a:pt x="-27650" y="3769380"/>
                  <a:pt x="24988" y="3469350"/>
                  <a:pt x="0" y="3309829"/>
                </a:cubicBezTo>
                <a:cubicBezTo>
                  <a:pt x="-24988" y="3150308"/>
                  <a:pt x="-16973" y="2933511"/>
                  <a:pt x="0" y="2780261"/>
                </a:cubicBezTo>
                <a:cubicBezTo>
                  <a:pt x="16973" y="2627011"/>
                  <a:pt x="-11552" y="2315258"/>
                  <a:pt x="0" y="2106265"/>
                </a:cubicBezTo>
                <a:cubicBezTo>
                  <a:pt x="11552" y="1897272"/>
                  <a:pt x="-9167" y="1726905"/>
                  <a:pt x="0" y="1504482"/>
                </a:cubicBezTo>
                <a:cubicBezTo>
                  <a:pt x="9167" y="1282059"/>
                  <a:pt x="10972" y="1160784"/>
                  <a:pt x="0" y="902700"/>
                </a:cubicBezTo>
                <a:close/>
              </a:path>
            </a:pathLst>
          </a:custGeom>
          <a:noFill/>
          <a:ln w="60325" cap="rnd">
            <a:solidFill>
              <a:schemeClr val="tx1"/>
            </a:solidFill>
            <a:round/>
            <a:extLst>
              <a:ext uri="{C807C97D-BFC1-408E-A445-0C87EB9F89A2}">
                <ask:lineSketchStyleProps xmlns="" xmlns:ask="http://schemas.microsoft.com/office/drawing/2018/sketchyshapes" sd="1219033472">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55272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1F730-7A41-BB41-9C2D-389DFA6F6865}"/>
              </a:ext>
            </a:extLst>
          </p:cNvPr>
          <p:cNvSpPr>
            <a:spLocks noGrp="1"/>
          </p:cNvSpPr>
          <p:nvPr>
            <p:ph type="title"/>
          </p:nvPr>
        </p:nvSpPr>
        <p:spPr>
          <a:xfrm>
            <a:off x="1848464" y="365125"/>
            <a:ext cx="7275871" cy="1149043"/>
          </a:xfrm>
        </p:spPr>
        <p:txBody>
          <a:bodyPr anchor="t">
            <a:normAutofit/>
          </a:bodyPr>
          <a:lstStyle/>
          <a:p>
            <a:r>
              <a:rPr lang="en-US" sz="2800" dirty="0" err="1" smtClean="0">
                <a:solidFill>
                  <a:srgbClr val="FF0000"/>
                </a:solidFill>
              </a:rPr>
              <a:t>Vai</a:t>
            </a:r>
            <a:r>
              <a:rPr lang="en-US" sz="2800" dirty="0" smtClean="0">
                <a:solidFill>
                  <a:srgbClr val="FF0000"/>
                </a:solidFill>
              </a:rPr>
              <a:t> </a:t>
            </a:r>
            <a:r>
              <a:rPr lang="en-US" sz="2800" dirty="0" err="1" smtClean="0">
                <a:solidFill>
                  <a:srgbClr val="FF0000"/>
                </a:solidFill>
              </a:rPr>
              <a:t>trò</a:t>
            </a:r>
            <a:r>
              <a:rPr lang="en-US" sz="2800" dirty="0" smtClean="0">
                <a:solidFill>
                  <a:srgbClr val="FF0000"/>
                </a:solidFill>
              </a:rPr>
              <a:t> </a:t>
            </a:r>
            <a:r>
              <a:rPr lang="en-US" sz="2800" dirty="0" err="1" smtClean="0">
                <a:solidFill>
                  <a:srgbClr val="FF0000"/>
                </a:solidFill>
              </a:rPr>
              <a:t>của</a:t>
            </a:r>
            <a:r>
              <a:rPr lang="en-US" sz="2800" dirty="0" smtClean="0">
                <a:solidFill>
                  <a:srgbClr val="FF0000"/>
                </a:solidFill>
              </a:rPr>
              <a:t> </a:t>
            </a:r>
            <a:r>
              <a:rPr lang="en-US" sz="2800" dirty="0" err="1" smtClean="0">
                <a:solidFill>
                  <a:srgbClr val="FF0000"/>
                </a:solidFill>
              </a:rPr>
              <a:t>tín</a:t>
            </a:r>
            <a:r>
              <a:rPr lang="en-US" sz="2800" dirty="0" smtClean="0">
                <a:solidFill>
                  <a:srgbClr val="FF0000"/>
                </a:solidFill>
              </a:rPr>
              <a:t> </a:t>
            </a:r>
            <a:r>
              <a:rPr lang="en-US" sz="2800" dirty="0" err="1" smtClean="0">
                <a:solidFill>
                  <a:srgbClr val="FF0000"/>
                </a:solidFill>
              </a:rPr>
              <a:t>dụng</a:t>
            </a:r>
            <a:endParaRPr lang="en-VN" sz="2800" dirty="0">
              <a:solidFill>
                <a:srgbClr val="FF0000"/>
              </a:solidFill>
            </a:endParaRPr>
          </a:p>
        </p:txBody>
      </p:sp>
      <p:graphicFrame>
        <p:nvGraphicFramePr>
          <p:cNvPr id="4" name="Content Placeholder 3">
            <a:extLst>
              <a:ext uri="{FF2B5EF4-FFF2-40B4-BE49-F238E27FC236}">
                <a16:creationId xmlns:a16="http://schemas.microsoft.com/office/drawing/2014/main" id="{76F9435C-683D-854D-9C77-43667071A77E}"/>
              </a:ext>
            </a:extLst>
          </p:cNvPr>
          <p:cNvGraphicFramePr>
            <a:graphicFrameLocks noGrp="1"/>
          </p:cNvGraphicFramePr>
          <p:nvPr>
            <p:ph idx="1"/>
            <p:extLst>
              <p:ext uri="{D42A27DB-BD31-4B8C-83A1-F6EECF244321}">
                <p14:modId xmlns:p14="http://schemas.microsoft.com/office/powerpoint/2010/main" val="939671189"/>
              </p:ext>
            </p:extLst>
          </p:nvPr>
        </p:nvGraphicFramePr>
        <p:xfrm>
          <a:off x="5783536" y="1720643"/>
          <a:ext cx="6870580" cy="5045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22.jpg"/>
          <p:cNvPicPr/>
          <p:nvPr/>
        </p:nvPicPr>
        <p:blipFill>
          <a:blip r:embed="rId7"/>
          <a:srcRect/>
          <a:stretch>
            <a:fillRect/>
          </a:stretch>
        </p:blipFill>
        <p:spPr>
          <a:xfrm>
            <a:off x="838199" y="2225798"/>
            <a:ext cx="4844845" cy="4233996"/>
          </a:xfrm>
          <a:prstGeom prst="rect">
            <a:avLst/>
          </a:prstGeom>
          <a:ln/>
        </p:spPr>
      </p:pic>
    </p:spTree>
    <p:extLst>
      <p:ext uri="{BB962C8B-B14F-4D97-AF65-F5344CB8AC3E}">
        <p14:creationId xmlns:p14="http://schemas.microsoft.com/office/powerpoint/2010/main" val="288841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F13C74B1-5B17-4795-BED0-7140497B44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A59DF0-4CE9-8D4B-94FB-8C1B745FB023}"/>
              </a:ext>
            </a:extLst>
          </p:cNvPr>
          <p:cNvSpPr>
            <a:spLocks noGrp="1"/>
          </p:cNvSpPr>
          <p:nvPr>
            <p:ph type="title"/>
          </p:nvPr>
        </p:nvSpPr>
        <p:spPr>
          <a:xfrm>
            <a:off x="640080" y="325369"/>
            <a:ext cx="11148796" cy="982321"/>
          </a:xfrm>
        </p:spPr>
        <p:txBody>
          <a:bodyPr anchor="t">
            <a:normAutofit fontScale="90000"/>
          </a:bodyPr>
          <a:lstStyle/>
          <a:p>
            <a:pPr>
              <a:lnSpc>
                <a:spcPct val="90000"/>
              </a:lnSpc>
            </a:pPr>
            <a:r>
              <a:rPr lang="en-VN" sz="2600" dirty="0">
                <a:solidFill>
                  <a:srgbClr val="00B050"/>
                </a:solidFill>
                <a:latin typeface="Times New Roman" panose="02020603050405020304" pitchFamily="18" charset="0"/>
                <a:cs typeface="Times New Roman" panose="02020603050405020304" pitchFamily="18" charset="0"/>
              </a:rPr>
              <a:t>LUYỆN TẬP</a:t>
            </a:r>
            <a:r>
              <a:rPr lang="en-VN" sz="2600" dirty="0"/>
              <a:t/>
            </a:r>
            <a:br>
              <a:rPr lang="en-VN" sz="2600" dirty="0"/>
            </a:br>
            <a:r>
              <a:rPr lang="fr-FR" sz="3100" i="1" dirty="0" err="1">
                <a:latin typeface="Times New Roman" panose="02020603050405020304" pitchFamily="18" charset="0"/>
                <a:cs typeface="Times New Roman" panose="02020603050405020304" pitchFamily="18" charset="0"/>
              </a:rPr>
              <a:t>Em</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đồng</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tình</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hay</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không</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đồng</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tình</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với</a:t>
            </a:r>
            <a:r>
              <a:rPr lang="fr-FR" sz="3100" i="1" dirty="0">
                <a:latin typeface="Times New Roman" panose="02020603050405020304" pitchFamily="18" charset="0"/>
                <a:cs typeface="Times New Roman" panose="02020603050405020304" pitchFamily="18" charset="0"/>
              </a:rPr>
              <a:t> ý </a:t>
            </a:r>
            <a:r>
              <a:rPr lang="fr-FR" sz="3100" i="1" dirty="0" err="1">
                <a:latin typeface="Times New Roman" panose="02020603050405020304" pitchFamily="18" charset="0"/>
                <a:cs typeface="Times New Roman" panose="02020603050405020304" pitchFamily="18" charset="0"/>
              </a:rPr>
              <a:t>kiến</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nào</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sau</a:t>
            </a:r>
            <a:r>
              <a:rPr lang="fr-FR" sz="3100" i="1" dirty="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đây</a:t>
            </a:r>
            <a:r>
              <a:rPr lang="fr-FR" sz="3100" i="1" dirty="0">
                <a:latin typeface="Times New Roman" panose="02020603050405020304" pitchFamily="18" charset="0"/>
                <a:cs typeface="Times New Roman" panose="02020603050405020304" pitchFamily="18" charset="0"/>
              </a:rPr>
              <a:t>? </a:t>
            </a:r>
            <a:r>
              <a:rPr lang="fr-FR" sz="3100" i="1" dirty="0" err="1" smtClean="0">
                <a:latin typeface="Times New Roman" panose="02020603050405020304" pitchFamily="18" charset="0"/>
                <a:cs typeface="Times New Roman" panose="02020603050405020304" pitchFamily="18" charset="0"/>
              </a:rPr>
              <a:t>Vì</a:t>
            </a:r>
            <a:r>
              <a:rPr lang="fr-FR" sz="3100" i="1" dirty="0" smtClean="0">
                <a:latin typeface="Times New Roman" panose="02020603050405020304" pitchFamily="18" charset="0"/>
                <a:cs typeface="Times New Roman" panose="02020603050405020304" pitchFamily="18" charset="0"/>
              </a:rPr>
              <a:t> </a:t>
            </a:r>
            <a:r>
              <a:rPr lang="fr-FR" sz="3100" i="1" dirty="0" err="1">
                <a:latin typeface="Times New Roman" panose="02020603050405020304" pitchFamily="18" charset="0"/>
                <a:cs typeface="Times New Roman" panose="02020603050405020304" pitchFamily="18" charset="0"/>
              </a:rPr>
              <a:t>sao</a:t>
            </a:r>
            <a:r>
              <a:rPr lang="fr-FR" sz="3100" i="1" dirty="0">
                <a:latin typeface="Times New Roman" panose="02020603050405020304" pitchFamily="18" charset="0"/>
                <a:cs typeface="Times New Roman" panose="02020603050405020304" pitchFamily="18" charset="0"/>
              </a:rPr>
              <a:t>?</a:t>
            </a:r>
            <a:r>
              <a:rPr lang="vi-VN" altLang="zh-CN" sz="3100" dirty="0">
                <a:latin typeface="Times New Roman" panose="02020603050405020304" pitchFamily="18" charset="0"/>
                <a:cs typeface="Times New Roman" panose="02020603050405020304" pitchFamily="18" charset="0"/>
              </a:rPr>
              <a:t/>
            </a:r>
            <a:br>
              <a:rPr lang="vi-VN" altLang="zh-CN" sz="3100" dirty="0">
                <a:latin typeface="Times New Roman" panose="02020603050405020304" pitchFamily="18" charset="0"/>
                <a:cs typeface="Times New Roman" panose="02020603050405020304" pitchFamily="18" charset="0"/>
              </a:rPr>
            </a:br>
            <a:endParaRPr lang="en-VN" sz="3100" dirty="0">
              <a:latin typeface="Times New Roman" panose="02020603050405020304" pitchFamily="18" charset="0"/>
              <a:cs typeface="Times New Roman" panose="02020603050405020304" pitchFamily="18" charset="0"/>
            </a:endParaRPr>
          </a:p>
        </p:txBody>
      </p:sp>
      <p:sp>
        <p:nvSpPr>
          <p:cNvPr id="26" name="Rectangle 6">
            <a:extLst>
              <a:ext uri="{FF2B5EF4-FFF2-40B4-BE49-F238E27FC236}">
                <a16:creationId xmlns:a16="http://schemas.microsoft.com/office/drawing/2014/main" id="{3FCFB1DE-0B7E-48CC-BA90-B2AB0889F9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093" y="2563839"/>
            <a:ext cx="3931920" cy="27432"/>
          </a:xfrm>
          <a:custGeom>
            <a:avLst/>
            <a:gdLst>
              <a:gd name="connsiteX0" fmla="*/ 0 w 3931920"/>
              <a:gd name="connsiteY0" fmla="*/ 0 h 27432"/>
              <a:gd name="connsiteX1" fmla="*/ 733958 w 3931920"/>
              <a:gd name="connsiteY1" fmla="*/ 0 h 27432"/>
              <a:gd name="connsiteX2" fmla="*/ 1428598 w 3931920"/>
              <a:gd name="connsiteY2" fmla="*/ 0 h 27432"/>
              <a:gd name="connsiteX3" fmla="*/ 2123237 w 3931920"/>
              <a:gd name="connsiteY3" fmla="*/ 0 h 27432"/>
              <a:gd name="connsiteX4" fmla="*/ 2660599 w 3931920"/>
              <a:gd name="connsiteY4" fmla="*/ 0 h 27432"/>
              <a:gd name="connsiteX5" fmla="*/ 3237281 w 3931920"/>
              <a:gd name="connsiteY5" fmla="*/ 0 h 27432"/>
              <a:gd name="connsiteX6" fmla="*/ 3931920 w 3931920"/>
              <a:gd name="connsiteY6" fmla="*/ 0 h 27432"/>
              <a:gd name="connsiteX7" fmla="*/ 3931920 w 3931920"/>
              <a:gd name="connsiteY7" fmla="*/ 27432 h 27432"/>
              <a:gd name="connsiteX8" fmla="*/ 3276600 w 3931920"/>
              <a:gd name="connsiteY8" fmla="*/ 27432 h 27432"/>
              <a:gd name="connsiteX9" fmla="*/ 2739238 w 3931920"/>
              <a:gd name="connsiteY9" fmla="*/ 27432 h 27432"/>
              <a:gd name="connsiteX10" fmla="*/ 2201875 w 3931920"/>
              <a:gd name="connsiteY10" fmla="*/ 27432 h 27432"/>
              <a:gd name="connsiteX11" fmla="*/ 1507236 w 3931920"/>
              <a:gd name="connsiteY11" fmla="*/ 27432 h 27432"/>
              <a:gd name="connsiteX12" fmla="*/ 930554 w 3931920"/>
              <a:gd name="connsiteY12" fmla="*/ 27432 h 27432"/>
              <a:gd name="connsiteX13" fmla="*/ 0 w 3931920"/>
              <a:gd name="connsiteY13" fmla="*/ 27432 h 27432"/>
              <a:gd name="connsiteX14" fmla="*/ 0 w 3931920"/>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1920" h="27432" fill="none" extrusionOk="0">
                <a:moveTo>
                  <a:pt x="0" y="0"/>
                </a:moveTo>
                <a:cubicBezTo>
                  <a:pt x="245351" y="16874"/>
                  <a:pt x="509174" y="13736"/>
                  <a:pt x="733958" y="0"/>
                </a:cubicBezTo>
                <a:cubicBezTo>
                  <a:pt x="958742" y="-13736"/>
                  <a:pt x="1245406" y="-17215"/>
                  <a:pt x="1428598" y="0"/>
                </a:cubicBezTo>
                <a:cubicBezTo>
                  <a:pt x="1611790" y="17215"/>
                  <a:pt x="1930525" y="20562"/>
                  <a:pt x="2123237" y="0"/>
                </a:cubicBezTo>
                <a:cubicBezTo>
                  <a:pt x="2315949" y="-20562"/>
                  <a:pt x="2485508" y="11332"/>
                  <a:pt x="2660599" y="0"/>
                </a:cubicBezTo>
                <a:cubicBezTo>
                  <a:pt x="2835690" y="-11332"/>
                  <a:pt x="3075198" y="-14809"/>
                  <a:pt x="3237281" y="0"/>
                </a:cubicBezTo>
                <a:cubicBezTo>
                  <a:pt x="3399364" y="14809"/>
                  <a:pt x="3745084" y="-4992"/>
                  <a:pt x="3931920" y="0"/>
                </a:cubicBezTo>
                <a:cubicBezTo>
                  <a:pt x="3930963" y="8431"/>
                  <a:pt x="3931571" y="14612"/>
                  <a:pt x="3931920" y="27432"/>
                </a:cubicBezTo>
                <a:cubicBezTo>
                  <a:pt x="3765435" y="40792"/>
                  <a:pt x="3452398" y="38703"/>
                  <a:pt x="3276600" y="27432"/>
                </a:cubicBezTo>
                <a:cubicBezTo>
                  <a:pt x="3100802" y="16161"/>
                  <a:pt x="2914889" y="26998"/>
                  <a:pt x="2739238" y="27432"/>
                </a:cubicBezTo>
                <a:cubicBezTo>
                  <a:pt x="2563587" y="27866"/>
                  <a:pt x="2395484" y="39154"/>
                  <a:pt x="2201875" y="27432"/>
                </a:cubicBezTo>
                <a:cubicBezTo>
                  <a:pt x="2008266" y="15710"/>
                  <a:pt x="1781367" y="4899"/>
                  <a:pt x="1507236" y="27432"/>
                </a:cubicBezTo>
                <a:cubicBezTo>
                  <a:pt x="1233105" y="49965"/>
                  <a:pt x="1075495" y="47542"/>
                  <a:pt x="930554" y="27432"/>
                </a:cubicBezTo>
                <a:cubicBezTo>
                  <a:pt x="785613" y="7322"/>
                  <a:pt x="268930" y="30433"/>
                  <a:pt x="0" y="27432"/>
                </a:cubicBezTo>
                <a:cubicBezTo>
                  <a:pt x="226" y="18208"/>
                  <a:pt x="-648" y="12891"/>
                  <a:pt x="0" y="0"/>
                </a:cubicBezTo>
                <a:close/>
              </a:path>
              <a:path w="3931920" h="27432" stroke="0" extrusionOk="0">
                <a:moveTo>
                  <a:pt x="0" y="0"/>
                </a:moveTo>
                <a:cubicBezTo>
                  <a:pt x="278269" y="4786"/>
                  <a:pt x="349028" y="-10422"/>
                  <a:pt x="616001" y="0"/>
                </a:cubicBezTo>
                <a:cubicBezTo>
                  <a:pt x="882974" y="10422"/>
                  <a:pt x="931617" y="-15515"/>
                  <a:pt x="1153363" y="0"/>
                </a:cubicBezTo>
                <a:cubicBezTo>
                  <a:pt x="1375109" y="15515"/>
                  <a:pt x="1704089" y="-3631"/>
                  <a:pt x="1887322" y="0"/>
                </a:cubicBezTo>
                <a:cubicBezTo>
                  <a:pt x="2070555" y="3631"/>
                  <a:pt x="2344155" y="2213"/>
                  <a:pt x="2503322" y="0"/>
                </a:cubicBezTo>
                <a:cubicBezTo>
                  <a:pt x="2662489" y="-2213"/>
                  <a:pt x="2976859" y="26691"/>
                  <a:pt x="3119323" y="0"/>
                </a:cubicBezTo>
                <a:cubicBezTo>
                  <a:pt x="3261787" y="-26691"/>
                  <a:pt x="3588171" y="-28651"/>
                  <a:pt x="3931920" y="0"/>
                </a:cubicBezTo>
                <a:cubicBezTo>
                  <a:pt x="3930565" y="9524"/>
                  <a:pt x="3930718" y="13975"/>
                  <a:pt x="3931920" y="27432"/>
                </a:cubicBezTo>
                <a:cubicBezTo>
                  <a:pt x="3664329" y="4021"/>
                  <a:pt x="3437686" y="14511"/>
                  <a:pt x="3276600" y="27432"/>
                </a:cubicBezTo>
                <a:cubicBezTo>
                  <a:pt x="3115514" y="40353"/>
                  <a:pt x="2913592" y="48967"/>
                  <a:pt x="2739238" y="27432"/>
                </a:cubicBezTo>
                <a:cubicBezTo>
                  <a:pt x="2564884" y="5897"/>
                  <a:pt x="2294049" y="39820"/>
                  <a:pt x="2083918" y="27432"/>
                </a:cubicBezTo>
                <a:cubicBezTo>
                  <a:pt x="1873787" y="15044"/>
                  <a:pt x="1718903" y="21388"/>
                  <a:pt x="1428598" y="27432"/>
                </a:cubicBezTo>
                <a:cubicBezTo>
                  <a:pt x="1138293" y="33476"/>
                  <a:pt x="952209" y="50441"/>
                  <a:pt x="812597" y="27432"/>
                </a:cubicBezTo>
                <a:cubicBezTo>
                  <a:pt x="672985" y="4423"/>
                  <a:pt x="305800" y="28240"/>
                  <a:pt x="0" y="27432"/>
                </a:cubicBezTo>
                <a:cubicBezTo>
                  <a:pt x="-800" y="16780"/>
                  <a:pt x="-583" y="12910"/>
                  <a:pt x="0" y="0"/>
                </a:cubicBezTo>
                <a:close/>
              </a:path>
            </a:pathLst>
          </a:custGeom>
          <a:solidFill>
            <a:srgbClr val="46B383"/>
          </a:solidFill>
          <a:ln w="38100" cap="rnd">
            <a:solidFill>
              <a:srgbClr val="46B383"/>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289309205"/>
              </p:ext>
            </p:extLst>
          </p:nvPr>
        </p:nvGraphicFramePr>
        <p:xfrm>
          <a:off x="765093" y="1602658"/>
          <a:ext cx="11023783" cy="5174668"/>
        </p:xfrm>
        <a:graphic>
          <a:graphicData uri="http://schemas.openxmlformats.org/drawingml/2006/table">
            <a:tbl>
              <a:tblPr bandRow="1">
                <a:tableStyleId>{5C22544A-7EE6-4342-B048-85BDC9FD1C3A}</a:tableStyleId>
              </a:tblPr>
              <a:tblGrid>
                <a:gridCol w="4116292">
                  <a:extLst>
                    <a:ext uri="{9D8B030D-6E8A-4147-A177-3AD203B41FA5}">
                      <a16:colId xmlns:a16="http://schemas.microsoft.com/office/drawing/2014/main" val="3818371799"/>
                    </a:ext>
                  </a:extLst>
                </a:gridCol>
                <a:gridCol w="1175788">
                  <a:extLst>
                    <a:ext uri="{9D8B030D-6E8A-4147-A177-3AD203B41FA5}">
                      <a16:colId xmlns:a16="http://schemas.microsoft.com/office/drawing/2014/main" val="4205468970"/>
                    </a:ext>
                  </a:extLst>
                </a:gridCol>
                <a:gridCol w="1616449">
                  <a:extLst>
                    <a:ext uri="{9D8B030D-6E8A-4147-A177-3AD203B41FA5}">
                      <a16:colId xmlns:a16="http://schemas.microsoft.com/office/drawing/2014/main" val="2429284399"/>
                    </a:ext>
                  </a:extLst>
                </a:gridCol>
                <a:gridCol w="4115254">
                  <a:extLst>
                    <a:ext uri="{9D8B030D-6E8A-4147-A177-3AD203B41FA5}">
                      <a16:colId xmlns:a16="http://schemas.microsoft.com/office/drawing/2014/main" val="892623972"/>
                    </a:ext>
                  </a:extLst>
                </a:gridCol>
              </a:tblGrid>
              <a:tr h="267929">
                <a:tc gridSpan="4">
                  <a:txBody>
                    <a:bodyPr/>
                    <a:lstStyle/>
                    <a:p>
                      <a:pPr marL="0" marR="0" algn="ctr">
                        <a:lnSpc>
                          <a:spcPct val="115000"/>
                        </a:lnSpc>
                        <a:spcBef>
                          <a:spcPts val="0"/>
                        </a:spcBef>
                        <a:spcAft>
                          <a:spcPts val="1000"/>
                        </a:spcAft>
                      </a:pPr>
                      <a:r>
                        <a:rPr lang="fr-FR" sz="1800" b="1">
                          <a:effectLst/>
                          <a:latin typeface="Times New Roman" panose="02020603050405020304" pitchFamily="18" charset="0"/>
                          <a:cs typeface="Times New Roman" panose="02020603050405020304" pitchFamily="18" charset="0"/>
                        </a:rPr>
                        <a:t>PHIẾU HỌC TẬP</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8104727"/>
                  </a:ext>
                </a:extLst>
              </a:tr>
              <a:tr h="554294">
                <a:tc>
                  <a:txBody>
                    <a:bodyPr/>
                    <a:lstStyle/>
                    <a:p>
                      <a:pPr marL="0" marR="0" algn="ctr">
                        <a:lnSpc>
                          <a:spcPct val="115000"/>
                        </a:lnSpc>
                        <a:spcBef>
                          <a:spcPts val="0"/>
                        </a:spcBef>
                        <a:spcAft>
                          <a:spcPts val="1000"/>
                        </a:spcAft>
                      </a:pPr>
                      <a:r>
                        <a:rPr lang="fr-FR" sz="18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Nội</a:t>
                      </a:r>
                      <a:r>
                        <a:rPr lang="fr-FR" sz="1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8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dung</a:t>
                      </a:r>
                      <a:r>
                        <a:rPr lang="fr-FR" sz="1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ý </a:t>
                      </a:r>
                      <a:r>
                        <a:rPr lang="fr-FR" sz="18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kiến</a:t>
                      </a:r>
                      <a:endParaRPr lang="en-US" sz="1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fr-FR" sz="1800" b="1" dirty="0" err="1">
                          <a:effectLst/>
                          <a:latin typeface="Times New Roman" panose="02020603050405020304" pitchFamily="18" charset="0"/>
                          <a:cs typeface="Times New Roman" panose="02020603050405020304" pitchFamily="18" charset="0"/>
                        </a:rPr>
                        <a:t>Đồng</a:t>
                      </a:r>
                      <a:r>
                        <a:rPr lang="fr-FR" sz="1800" b="1" dirty="0">
                          <a:effectLst/>
                          <a:latin typeface="Times New Roman" panose="02020603050405020304" pitchFamily="18" charset="0"/>
                          <a:cs typeface="Times New Roman" panose="02020603050405020304" pitchFamily="18" charset="0"/>
                        </a:rPr>
                        <a:t> </a:t>
                      </a:r>
                      <a:r>
                        <a:rPr lang="fr-FR" sz="1800" b="1" dirty="0" err="1">
                          <a:effectLst/>
                          <a:latin typeface="Times New Roman" panose="02020603050405020304" pitchFamily="18" charset="0"/>
                          <a:cs typeface="Times New Roman" panose="02020603050405020304" pitchFamily="18" charset="0"/>
                        </a:rPr>
                        <a:t>tình</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fr-FR" sz="1800" b="1" dirty="0" err="1">
                          <a:effectLst/>
                          <a:latin typeface="Times New Roman" panose="02020603050405020304" pitchFamily="18" charset="0"/>
                          <a:cs typeface="Times New Roman" panose="02020603050405020304" pitchFamily="18" charset="0"/>
                        </a:rPr>
                        <a:t>Không</a:t>
                      </a:r>
                      <a:r>
                        <a:rPr lang="fr-FR" sz="1800" b="1" dirty="0">
                          <a:effectLst/>
                          <a:latin typeface="Times New Roman" panose="02020603050405020304" pitchFamily="18" charset="0"/>
                          <a:cs typeface="Times New Roman" panose="02020603050405020304" pitchFamily="18" charset="0"/>
                        </a:rPr>
                        <a:t> </a:t>
                      </a:r>
                      <a:r>
                        <a:rPr lang="fr-FR" sz="1800" b="1" dirty="0" err="1">
                          <a:effectLst/>
                          <a:latin typeface="Times New Roman" panose="02020603050405020304" pitchFamily="18" charset="0"/>
                          <a:cs typeface="Times New Roman" panose="02020603050405020304" pitchFamily="18" charset="0"/>
                        </a:rPr>
                        <a:t>đồng</a:t>
                      </a:r>
                      <a:r>
                        <a:rPr lang="fr-FR" sz="1800" b="1" dirty="0">
                          <a:effectLst/>
                          <a:latin typeface="Times New Roman" panose="02020603050405020304" pitchFamily="18" charset="0"/>
                          <a:cs typeface="Times New Roman" panose="02020603050405020304" pitchFamily="18" charset="0"/>
                        </a:rPr>
                        <a:t> </a:t>
                      </a:r>
                      <a:r>
                        <a:rPr lang="fr-FR" sz="1800" b="1" dirty="0" err="1">
                          <a:effectLst/>
                          <a:latin typeface="Times New Roman" panose="02020603050405020304" pitchFamily="18" charset="0"/>
                          <a:cs typeface="Times New Roman" panose="02020603050405020304" pitchFamily="18" charset="0"/>
                        </a:rPr>
                        <a:t>tình</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fr-FR" sz="1800" b="1" dirty="0" err="1">
                          <a:effectLst/>
                          <a:latin typeface="Times New Roman" panose="02020603050405020304" pitchFamily="18" charset="0"/>
                          <a:cs typeface="Times New Roman" panose="02020603050405020304" pitchFamily="18" charset="0"/>
                        </a:rPr>
                        <a:t>Giải</a:t>
                      </a:r>
                      <a:r>
                        <a:rPr lang="fr-FR" sz="1800" b="1" dirty="0">
                          <a:effectLst/>
                          <a:latin typeface="Times New Roman" panose="02020603050405020304" pitchFamily="18" charset="0"/>
                          <a:cs typeface="Times New Roman" panose="02020603050405020304" pitchFamily="18" charset="0"/>
                        </a:rPr>
                        <a:t> </a:t>
                      </a:r>
                      <a:r>
                        <a:rPr lang="fr-FR" sz="1800" b="1" dirty="0" err="1">
                          <a:effectLst/>
                          <a:latin typeface="Times New Roman" panose="02020603050405020304" pitchFamily="18" charset="0"/>
                          <a:cs typeface="Times New Roman" panose="02020603050405020304" pitchFamily="18" charset="0"/>
                        </a:rPr>
                        <a:t>thích</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1766643"/>
                  </a:ext>
                </a:extLst>
              </a:tr>
              <a:tr h="1127022">
                <a:tc>
                  <a:txBody>
                    <a:bodyPr/>
                    <a:lstStyle/>
                    <a:p>
                      <a:pPr marL="0" marR="0" algn="just">
                        <a:lnSpc>
                          <a:spcPct val="115000"/>
                        </a:lnSpc>
                        <a:spcBef>
                          <a:spcPts val="0"/>
                        </a:spcBef>
                        <a:spcAft>
                          <a:spcPts val="1000"/>
                        </a:spcAft>
                      </a:pP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Tín</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dụng</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là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hoạt</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động</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người</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vay</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giao</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quyền</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sở</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hữu</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nguồn</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vốn</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người</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vay</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trong</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một</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thời</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gian</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nhất</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định</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1600" b="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974339708"/>
                  </a:ext>
                </a:extLst>
              </a:tr>
              <a:tr h="1127022">
                <a:tc>
                  <a:txBody>
                    <a:bodyPr/>
                    <a:lstStyle/>
                    <a:p>
                      <a:pPr marL="0" marR="0" algn="just">
                        <a:lnSpc>
                          <a:spcPct val="115000"/>
                        </a:lnSpc>
                        <a:spcBef>
                          <a:spcPts val="0"/>
                        </a:spcBef>
                        <a:spcAft>
                          <a:spcPts val="1000"/>
                        </a:spcAft>
                      </a:pPr>
                      <a:r>
                        <a:rPr lang="fr-FR" sz="1600" b="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 Khi tham gia hoạt động tin dụng, người vay phải trả đủ tiền gốc, còn lãi thì trả thế nào cũng được.</a:t>
                      </a:r>
                      <a:endParaRPr lang="en-US" sz="1600" b="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789327005"/>
                  </a:ext>
                </a:extLst>
              </a:tr>
              <a:tr h="1413388">
                <a:tc>
                  <a:txBody>
                    <a:bodyPr/>
                    <a:lstStyle/>
                    <a:p>
                      <a:pPr marL="0" marR="0" algn="just">
                        <a:lnSpc>
                          <a:spcPct val="115000"/>
                        </a:lnSpc>
                        <a:spcBef>
                          <a:spcPts val="0"/>
                        </a:spcBef>
                        <a:spcAft>
                          <a:spcPts val="1000"/>
                        </a:spcAft>
                      </a:pPr>
                      <a:r>
                        <a:rPr lang="fr-FR" sz="1600" b="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 Trong quan hệ tín dụng, bên cho vay có thể dựa vào khả năng kinh doanh tài giỏi của người vay tiền để tin tưởng, đưa ra quyết định cho vay.</a:t>
                      </a:r>
                      <a:endParaRPr lang="en-US" sz="1600" b="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481709602"/>
                  </a:ext>
                </a:extLst>
              </a:tr>
              <a:tr h="554294">
                <a:tc>
                  <a:txBody>
                    <a:bodyPr/>
                    <a:lstStyle/>
                    <a:p>
                      <a:pPr marL="0" marR="0" algn="just">
                        <a:lnSpc>
                          <a:spcPct val="115000"/>
                        </a:lnSpc>
                        <a:spcBef>
                          <a:spcPts val="0"/>
                        </a:spcBef>
                        <a:spcAft>
                          <a:spcPts val="1000"/>
                        </a:spcAft>
                      </a:pP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Không</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nên</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mang</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tiền</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vay</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vì</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dễ</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gặp</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rủi</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1600" b="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a:t>
                      </a:r>
                      <a:r>
                        <a:rPr lang="fr-FR" sz="1600"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1600" b="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fr-FR" sz="1300">
                          <a:effectLst/>
                        </a:rPr>
                        <a:t>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dirty="0">
                          <a:effectLst/>
                        </a:rPr>
                        <a:t> </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fr-FR" sz="1300" dirty="0">
                          <a:effectLst/>
                        </a:rPr>
                        <a:t> </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171628507"/>
                  </a:ext>
                </a:extLst>
              </a:tr>
            </a:tbl>
          </a:graphicData>
        </a:graphic>
      </p:graphicFrame>
    </p:spTree>
    <p:extLst>
      <p:ext uri="{BB962C8B-B14F-4D97-AF65-F5344CB8AC3E}">
        <p14:creationId xmlns:p14="http://schemas.microsoft.com/office/powerpoint/2010/main" val="3083465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5AC1364A-3E3D-4F0D-8776-78AF3A270D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sketchy rule">
            <a:extLst>
              <a:ext uri="{FF2B5EF4-FFF2-40B4-BE49-F238E27FC236}">
                <a16:creationId xmlns:a16="http://schemas.microsoft.com/office/drawing/2014/main" id="{3FCFB1DE-0B7E-48CC-BA90-B2AB0889F9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7494"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46B383"/>
          </a:solidFill>
          <a:ln w="38100" cap="rnd">
            <a:solidFill>
              <a:srgbClr val="46B383"/>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414069641"/>
              </p:ext>
            </p:extLst>
          </p:nvPr>
        </p:nvGraphicFramePr>
        <p:xfrm>
          <a:off x="0" y="0"/>
          <a:ext cx="12241162" cy="7067296"/>
        </p:xfrm>
        <a:graphic>
          <a:graphicData uri="http://schemas.openxmlformats.org/drawingml/2006/table">
            <a:tbl>
              <a:tblPr bandRow="1">
                <a:tableStyleId>{5C22544A-7EE6-4342-B048-85BDC9FD1C3A}</a:tableStyleId>
              </a:tblPr>
              <a:tblGrid>
                <a:gridCol w="4570863">
                  <a:extLst>
                    <a:ext uri="{9D8B030D-6E8A-4147-A177-3AD203B41FA5}">
                      <a16:colId xmlns:a16="http://schemas.microsoft.com/office/drawing/2014/main" val="4122508522"/>
                    </a:ext>
                  </a:extLst>
                </a:gridCol>
                <a:gridCol w="1305633">
                  <a:extLst>
                    <a:ext uri="{9D8B030D-6E8A-4147-A177-3AD203B41FA5}">
                      <a16:colId xmlns:a16="http://schemas.microsoft.com/office/drawing/2014/main" val="4113068164"/>
                    </a:ext>
                  </a:extLst>
                </a:gridCol>
                <a:gridCol w="1794955">
                  <a:extLst>
                    <a:ext uri="{9D8B030D-6E8A-4147-A177-3AD203B41FA5}">
                      <a16:colId xmlns:a16="http://schemas.microsoft.com/office/drawing/2014/main" val="2320805632"/>
                    </a:ext>
                  </a:extLst>
                </a:gridCol>
                <a:gridCol w="4569711">
                  <a:extLst>
                    <a:ext uri="{9D8B030D-6E8A-4147-A177-3AD203B41FA5}">
                      <a16:colId xmlns:a16="http://schemas.microsoft.com/office/drawing/2014/main" val="246015659"/>
                    </a:ext>
                  </a:extLst>
                </a:gridCol>
              </a:tblGrid>
              <a:tr h="271479">
                <a:tc gridSpan="4">
                  <a:txBody>
                    <a:bodyPr/>
                    <a:lstStyle/>
                    <a:p>
                      <a:pPr marL="0" marR="0" algn="ctr">
                        <a:lnSpc>
                          <a:spcPct val="115000"/>
                        </a:lnSpc>
                        <a:spcBef>
                          <a:spcPts val="0"/>
                        </a:spcBef>
                        <a:spcAft>
                          <a:spcPts val="1000"/>
                        </a:spcAft>
                      </a:pPr>
                      <a:r>
                        <a:rPr lang="fr-FR" sz="1800" dirty="0" err="1" smtClean="0">
                          <a:effectLst/>
                          <a:latin typeface="Times New Roman" panose="02020603050405020304" pitchFamily="18" charset="0"/>
                          <a:cs typeface="Times New Roman" panose="02020603050405020304" pitchFamily="18" charset="0"/>
                        </a:rPr>
                        <a:t>TRẢ</a:t>
                      </a:r>
                      <a:r>
                        <a:rPr lang="fr-FR" sz="1800" baseline="0" dirty="0" smtClean="0">
                          <a:effectLst/>
                          <a:latin typeface="Times New Roman" panose="02020603050405020304" pitchFamily="18" charset="0"/>
                          <a:cs typeface="Times New Roman" panose="02020603050405020304" pitchFamily="18" charset="0"/>
                        </a:rPr>
                        <a:t> </a:t>
                      </a:r>
                      <a:r>
                        <a:rPr lang="fr-FR" sz="1800" baseline="0" dirty="0" err="1" smtClean="0">
                          <a:effectLst/>
                          <a:latin typeface="Times New Roman" panose="02020603050405020304" pitchFamily="18" charset="0"/>
                          <a:cs typeface="Times New Roman" panose="02020603050405020304" pitchFamily="18" charset="0"/>
                        </a:rPr>
                        <a:t>LỜI</a:t>
                      </a:r>
                      <a:r>
                        <a:rPr lang="fr-FR" sz="1800" baseline="0" dirty="0" smtClean="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15037640"/>
                  </a:ext>
                </a:extLst>
              </a:tr>
              <a:tr h="271479">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Nội dung ý kiến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Đồng tình</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dirty="0" err="1">
                          <a:effectLst/>
                          <a:latin typeface="Times New Roman" panose="02020603050405020304" pitchFamily="18" charset="0"/>
                          <a:cs typeface="Times New Roman" panose="02020603050405020304" pitchFamily="18" charset="0"/>
                        </a:rPr>
                        <a:t>Không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đồng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tình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Giải thích</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extLst>
                  <a:ext uri="{0D108BD9-81ED-4DB2-BD59-A6C34878D82A}">
                    <a16:rowId xmlns:a16="http://schemas.microsoft.com/office/drawing/2014/main" val="1164482994"/>
                  </a:ext>
                </a:extLst>
              </a:tr>
              <a:tr h="1275652">
                <a:tc>
                  <a:txBody>
                    <a:bodyPr/>
                    <a:lstStyle/>
                    <a:p>
                      <a:pPr marL="0" marR="0" algn="just">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a. Tín dụng là hoạt động người cho vay giao quyền sở hữu nguồn vốn cho người vay trong một thời gian nhất định.</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x</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just">
                        <a:lnSpc>
                          <a:spcPct val="115000"/>
                        </a:lnSpc>
                        <a:spcBef>
                          <a:spcPts val="0"/>
                        </a:spcBef>
                        <a:spcAft>
                          <a:spcPts val="1000"/>
                        </a:spcAft>
                      </a:pPr>
                      <a:r>
                        <a:rPr lang="fr-FR" sz="1800" dirty="0" err="1">
                          <a:effectLst/>
                          <a:latin typeface="Times New Roman" panose="02020603050405020304" pitchFamily="18" charset="0"/>
                          <a:cs typeface="Times New Roman" panose="02020603050405020304" pitchFamily="18" charset="0"/>
                        </a:rPr>
                        <a:t>Đặc</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điểm</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của</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tín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dụng</a:t>
                      </a:r>
                      <a:r>
                        <a:rPr lang="fr-FR" sz="1800" dirty="0">
                          <a:effectLst/>
                          <a:latin typeface="Times New Roman" panose="02020603050405020304" pitchFamily="18" charset="0"/>
                          <a:cs typeface="Times New Roman" panose="02020603050405020304" pitchFamily="18" charset="0"/>
                        </a:rPr>
                        <a:t> là </a:t>
                      </a:r>
                      <a:r>
                        <a:rPr lang="fr-FR" sz="1800" dirty="0" err="1">
                          <a:effectLst/>
                          <a:latin typeface="Times New Roman" panose="02020603050405020304" pitchFamily="18" charset="0"/>
                          <a:cs typeface="Times New Roman" panose="02020603050405020304" pitchFamily="18" charset="0"/>
                        </a:rPr>
                        <a:t>người</a:t>
                      </a:r>
                      <a:endParaRPr lang="en-US" sz="1800" dirty="0">
                        <a:effectLst/>
                        <a:latin typeface="Times New Roman" panose="02020603050405020304" pitchFamily="18" charset="0"/>
                        <a:cs typeface="Times New Roman" panose="02020603050405020304" pitchFamily="18" charset="0"/>
                      </a:endParaRPr>
                    </a:p>
                    <a:p>
                      <a:pPr marL="0" marR="0" algn="just">
                        <a:lnSpc>
                          <a:spcPct val="115000"/>
                        </a:lnSpc>
                        <a:spcBef>
                          <a:spcPts val="0"/>
                        </a:spcBef>
                        <a:spcAft>
                          <a:spcPts val="1000"/>
                        </a:spcAft>
                      </a:pP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nhường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quyển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sử</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dụng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nguồn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vốn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đó</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trong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một</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thời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hạn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nhất</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định</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chứ</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không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giao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quyền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sở</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hữu</a:t>
                      </a:r>
                      <a:r>
                        <a:rPr lang="fr-FR"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extLst>
                  <a:ext uri="{0D108BD9-81ED-4DB2-BD59-A6C34878D82A}">
                    <a16:rowId xmlns:a16="http://schemas.microsoft.com/office/drawing/2014/main" val="407482840"/>
                  </a:ext>
                </a:extLst>
              </a:tr>
              <a:tr h="861722">
                <a:tc>
                  <a:txBody>
                    <a:bodyPr/>
                    <a:lstStyle/>
                    <a:p>
                      <a:pPr marL="0" marR="0" algn="just">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b. Khi tham gia hoạt động tin dụng, người vay phải trả đủ tiền gốc, còn lãi thì trả thế nào cũng được.</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x</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just">
                        <a:lnSpc>
                          <a:spcPct val="115000"/>
                        </a:lnSpc>
                        <a:spcBef>
                          <a:spcPts val="0"/>
                        </a:spcBef>
                        <a:spcAft>
                          <a:spcPts val="1000"/>
                        </a:spcAft>
                      </a:pPr>
                      <a:r>
                        <a:rPr lang="fr-FR" sz="1800" dirty="0" err="1">
                          <a:effectLst/>
                          <a:latin typeface="Times New Roman" panose="02020603050405020304" pitchFamily="18" charset="0"/>
                          <a:cs typeface="Times New Roman" panose="02020603050405020304" pitchFamily="18" charset="0"/>
                        </a:rPr>
                        <a:t>Đặc</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điểm</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của</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tín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dụng</a:t>
                      </a:r>
                      <a:r>
                        <a:rPr lang="fr-FR" sz="1800" dirty="0">
                          <a:effectLst/>
                          <a:latin typeface="Times New Roman" panose="02020603050405020304" pitchFamily="18" charset="0"/>
                          <a:cs typeface="Times New Roman" panose="02020603050405020304" pitchFamily="18" charset="0"/>
                        </a:rPr>
                        <a:t> là </a:t>
                      </a:r>
                      <a:r>
                        <a:rPr lang="fr-FR" sz="1800" dirty="0" err="1">
                          <a:effectLst/>
                          <a:latin typeface="Times New Roman" panose="02020603050405020304" pitchFamily="18" charset="0"/>
                          <a:cs typeface="Times New Roman" panose="02020603050405020304" pitchFamily="18" charset="0"/>
                        </a:rPr>
                        <a:t>người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phải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trả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đủ</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tiển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tiền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gốc</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lẫn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lãi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như</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thoả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thuận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lúc</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extLst>
                  <a:ext uri="{0D108BD9-81ED-4DB2-BD59-A6C34878D82A}">
                    <a16:rowId xmlns:a16="http://schemas.microsoft.com/office/drawing/2014/main" val="337111010"/>
                  </a:ext>
                </a:extLst>
              </a:tr>
              <a:tr h="1451965">
                <a:tc>
                  <a:txBody>
                    <a:bodyPr/>
                    <a:lstStyle/>
                    <a:p>
                      <a:pPr marL="0" marR="0" algn="just">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c. Trong quan hệ tín dụng, bên cho vay có thể dựa vào khả năng kinh doanh tài giỏi của người vay tiền để tin tưởng, đưa ra quyết định cho vay.</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x</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just">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Khả năng kinh doanh tài giỏi của người vay là một cơ sở để người cho vay tin tưởng người vay nhưng như thế chưa đủ để ra quyết định cho vay mà thường phải dựa vào tài sản thế chấp hoặc những cơ sở tin tưởng khác.</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extLst>
                  <a:ext uri="{0D108BD9-81ED-4DB2-BD59-A6C34878D82A}">
                    <a16:rowId xmlns:a16="http://schemas.microsoft.com/office/drawing/2014/main" val="3015243440"/>
                  </a:ext>
                </a:extLst>
              </a:tr>
              <a:tr h="2337330">
                <a:tc>
                  <a:txBody>
                    <a:bodyPr/>
                    <a:lstStyle/>
                    <a:p>
                      <a:pPr marL="0" marR="0" algn="just">
                        <a:lnSpc>
                          <a:spcPct val="115000"/>
                        </a:lnSpc>
                        <a:spcBef>
                          <a:spcPts val="0"/>
                        </a:spcBef>
                        <a:spcAft>
                          <a:spcPts val="1000"/>
                        </a:spcAft>
                      </a:pPr>
                      <a:r>
                        <a:rPr lang="fr-FR" sz="1800" dirty="0">
                          <a:effectLst/>
                          <a:latin typeface="Times New Roman" panose="02020603050405020304" pitchFamily="18" charset="0"/>
                          <a:cs typeface="Times New Roman" panose="02020603050405020304" pitchFamily="18" charset="0"/>
                        </a:rPr>
                        <a:t>d. </a:t>
                      </a:r>
                      <a:r>
                        <a:rPr lang="fr-FR" sz="1800" dirty="0" err="1">
                          <a:effectLst/>
                          <a:latin typeface="Times New Roman" panose="02020603050405020304" pitchFamily="18" charset="0"/>
                          <a:cs typeface="Times New Roman" panose="02020603050405020304" pitchFamily="18" charset="0"/>
                        </a:rPr>
                        <a:t>Không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nên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mang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tiền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vì</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dễ</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gặp</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rủi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ro</a:t>
                      </a:r>
                      <a:r>
                        <a:rPr lang="fr-FR"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ctr">
                        <a:lnSpc>
                          <a:spcPct val="115000"/>
                        </a:lnSpc>
                        <a:spcBef>
                          <a:spcPts val="0"/>
                        </a:spcBef>
                        <a:spcAft>
                          <a:spcPts val="1000"/>
                        </a:spcAft>
                      </a:pPr>
                      <a:r>
                        <a:rPr lang="fr-FR" sz="1800" dirty="0">
                          <a:effectLst/>
                          <a:latin typeface="Times New Roman" panose="02020603050405020304" pitchFamily="18" charset="0"/>
                          <a:cs typeface="Times New Roman" panose="02020603050405020304" pitchFamily="18" charset="0"/>
                        </a:rPr>
                        <a:t>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tc>
                  <a:txBody>
                    <a:bodyPr/>
                    <a:lstStyle/>
                    <a:p>
                      <a:pPr marL="0" marR="0" algn="just">
                        <a:lnSpc>
                          <a:spcPct val="115000"/>
                        </a:lnSpc>
                        <a:spcBef>
                          <a:spcPts val="0"/>
                        </a:spcBef>
                        <a:spcAft>
                          <a:spcPts val="1000"/>
                        </a:spcAft>
                      </a:pP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Tuy</a:t>
                      </a:r>
                      <a:r>
                        <a:rPr lang="fr-FR" sz="1800" dirty="0">
                          <a:effectLst/>
                          <a:latin typeface="Times New Roman" panose="02020603050405020304" pitchFamily="18" charset="0"/>
                          <a:cs typeface="Times New Roman" panose="02020603050405020304" pitchFamily="18" charset="0"/>
                        </a:rPr>
                        <a:t> khi </a:t>
                      </a: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có</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thể</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gặp</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rủi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ro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vì</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người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có</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thể</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không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trả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được</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đúng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hạn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nhưng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cũng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không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nên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giữ</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tiền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mà</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không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vì</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như</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vậy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sẽ</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làm</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lượng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tiền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nhàn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rỗi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không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vận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động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trong</a:t>
                      </a:r>
                      <a:r>
                        <a:rPr lang="fr-FR" sz="1800" dirty="0">
                          <a:effectLst/>
                          <a:latin typeface="Times New Roman" panose="02020603050405020304" pitchFamily="18" charset="0"/>
                          <a:cs typeface="Times New Roman" panose="02020603050405020304" pitchFamily="18" charset="0"/>
                        </a:rPr>
                        <a:t> khi </a:t>
                      </a:r>
                      <a:r>
                        <a:rPr lang="fr-FR" sz="1800" dirty="0" err="1">
                          <a:effectLst/>
                          <a:latin typeface="Times New Roman" panose="02020603050405020304" pitchFamily="18" charset="0"/>
                          <a:cs typeface="Times New Roman" panose="02020603050405020304" pitchFamily="18" charset="0"/>
                        </a:rPr>
                        <a:t>rất</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nhiều</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người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khác</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có</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nhu</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cầu</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cần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tiền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để</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sản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xuất</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kinh</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doanh</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và</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tiêu</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dùng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Tuy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nhiên</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chỉ</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khi </a:t>
                      </a:r>
                      <a:r>
                        <a:rPr lang="fr-FR" sz="1800" dirty="0" err="1">
                          <a:effectLst/>
                          <a:latin typeface="Times New Roman" panose="02020603050405020304" pitchFamily="18" charset="0"/>
                          <a:cs typeface="Times New Roman" panose="02020603050405020304" pitchFamily="18" charset="0"/>
                        </a:rPr>
                        <a:t>có</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cơ</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sở</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cho</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thấy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người</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vay</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có</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khả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năng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chỉ</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trả</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đúng</a:t>
                      </a:r>
                      <a:r>
                        <a:rPr lang="fr-FR" sz="1800" dirty="0">
                          <a:effectLst/>
                          <a:latin typeface="Times New Roman" panose="02020603050405020304" pitchFamily="18" charset="0"/>
                          <a:cs typeface="Times New Roman" panose="02020603050405020304" pitchFamily="18" charset="0"/>
                        </a:rPr>
                        <a:t> </a:t>
                      </a:r>
                      <a:r>
                        <a:rPr lang="fr-FR" sz="1800" dirty="0" err="1">
                          <a:effectLst/>
                          <a:latin typeface="Times New Roman" panose="02020603050405020304" pitchFamily="18" charset="0"/>
                          <a:cs typeface="Times New Roman" panose="02020603050405020304" pitchFamily="18" charset="0"/>
                        </a:rPr>
                        <a:t>hạn</a:t>
                      </a:r>
                      <a:r>
                        <a:rPr lang="fr-FR"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63" marR="42863" marT="0" marB="0"/>
                </a:tc>
                <a:extLst>
                  <a:ext uri="{0D108BD9-81ED-4DB2-BD59-A6C34878D82A}">
                    <a16:rowId xmlns:a16="http://schemas.microsoft.com/office/drawing/2014/main" val="2295351204"/>
                  </a:ext>
                </a:extLst>
              </a:tr>
            </a:tbl>
          </a:graphicData>
        </a:graphic>
      </p:graphicFrame>
    </p:spTree>
    <p:extLst>
      <p:ext uri="{BB962C8B-B14F-4D97-AF65-F5344CB8AC3E}">
        <p14:creationId xmlns:p14="http://schemas.microsoft.com/office/powerpoint/2010/main" val="3060554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6">
            <a:extLst>
              <a:ext uri="{FF2B5EF4-FFF2-40B4-BE49-F238E27FC236}">
                <a16:creationId xmlns:a16="http://schemas.microsoft.com/office/drawing/2014/main" id="{DA381740-063A-41A4-836D-85D14980EE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3" name="Rectangle 22">
            <a:extLst>
              <a:ext uri="{FF2B5EF4-FFF2-40B4-BE49-F238E27FC236}">
                <a16:creationId xmlns:a16="http://schemas.microsoft.com/office/drawing/2014/main" id="{678CC48C-9275-4EFA-9B84-8E818500B9C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471948"/>
            <a:ext cx="4146755" cy="5709396"/>
          </a:xfrm>
        </p:spPr>
        <p:txBody>
          <a:bodyPr>
            <a:normAutofit/>
          </a:bodyPr>
          <a:lstStyle/>
          <a:p>
            <a:pPr marL="0" indent="0" algn="just">
              <a:buNone/>
            </a:pPr>
            <a:r>
              <a:rPr lang="fr-FR"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nhóm</a:t>
            </a:r>
            <a:r>
              <a:rPr lang="en-US" i="1" dirty="0" smtClean="0">
                <a:solidFill>
                  <a:srgbClr val="FF0000"/>
                </a:solidFill>
                <a:latin typeface="Times New Roman" panose="02020603050405020304" pitchFamily="18" charset="0"/>
                <a:cs typeface="Times New Roman" panose="02020603050405020304" pitchFamily="18" charset="0"/>
              </a:rPr>
              <a:t> 1: </a:t>
            </a:r>
            <a:r>
              <a:rPr lang="en-US" i="1" dirty="0" err="1" smtClean="0">
                <a:solidFill>
                  <a:srgbClr val="FF0000"/>
                </a:solidFill>
                <a:latin typeface="Times New Roman" panose="02020603050405020304" pitchFamily="18" charset="0"/>
                <a:cs typeface="Times New Roman" panose="02020603050405020304" pitchFamily="18" charset="0"/>
              </a:rPr>
              <a:t>đóng</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vai</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tình</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huống</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sau</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và</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đưa</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ra</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các</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giải</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quyết</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hợp</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lý</a:t>
            </a:r>
            <a:endParaRPr lang="en-US" dirty="0">
              <a:solidFill>
                <a:srgbClr val="FF0000"/>
              </a:solidFill>
              <a:latin typeface="Times New Roman" panose="02020603050405020304" pitchFamily="18" charset="0"/>
              <a:cs typeface="Times New Roman" panose="02020603050405020304" pitchFamily="18" charset="0"/>
            </a:endParaRPr>
          </a:p>
          <a:p>
            <a:pPr algn="just"/>
            <a:r>
              <a:rPr lang="fr-FR" i="1" dirty="0">
                <a:latin typeface="Times New Roman" panose="02020603050405020304" pitchFamily="18" charset="0"/>
                <a:cs typeface="Times New Roman" panose="02020603050405020304" pitchFamily="18" charset="0"/>
              </a:rPr>
              <a:t>a. </a:t>
            </a:r>
            <a:r>
              <a:rPr lang="fr-FR" i="1" dirty="0" err="1">
                <a:latin typeface="Times New Roman" panose="02020603050405020304" pitchFamily="18" charset="0"/>
                <a:cs typeface="Times New Roman" panose="02020603050405020304" pitchFamily="18" charset="0"/>
              </a:rPr>
              <a:t>Được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tư</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vấn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vốn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đề</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phát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triển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chăn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nuôi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nhưng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bác</a:t>
            </a:r>
            <a:r>
              <a:rPr lang="fr-FR" i="1" dirty="0">
                <a:latin typeface="Times New Roman" panose="02020603050405020304" pitchFamily="18" charset="0"/>
                <a:cs typeface="Times New Roman" panose="02020603050405020304" pitchFamily="18" charset="0"/>
              </a:rPr>
              <a:t> M </a:t>
            </a:r>
            <a:r>
              <a:rPr lang="fr-FR" i="1" dirty="0" err="1">
                <a:latin typeface="Times New Roman" panose="02020603050405020304" pitchFamily="18" charset="0"/>
                <a:cs typeface="Times New Roman" panose="02020603050405020304" pitchFamily="18" charset="0"/>
              </a:rPr>
              <a:t>đắn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đo</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vì</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ngại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phải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lo</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nhiều</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thủ</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tục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và</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nếu</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việc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chăn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nuôi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không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thuận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lợi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sẽ</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không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có</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đủ</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tiền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để</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trả</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nợ</a:t>
            </a:r>
            <a:r>
              <a:rPr lang="fr-FR"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9989" y="2358742"/>
            <a:ext cx="5711572" cy="4022393"/>
          </a:xfrm>
          <a:prstGeom prst="rect">
            <a:avLst/>
          </a:prstGeom>
        </p:spPr>
      </p:pic>
    </p:spTree>
    <p:extLst>
      <p:ext uri="{BB962C8B-B14F-4D97-AF65-F5344CB8AC3E}">
        <p14:creationId xmlns:p14="http://schemas.microsoft.com/office/powerpoint/2010/main" val="1391442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69575"/>
            <a:ext cx="4935793" cy="5817550"/>
          </a:xfrm>
        </p:spPr>
        <p:txBody>
          <a:bodyPr>
            <a:normAutofit/>
          </a:bodyPr>
          <a:lstStyle/>
          <a:p>
            <a:pPr algn="just"/>
            <a:r>
              <a:rPr lang="fr-FR" i="1" dirty="0" smtClean="0">
                <a:latin typeface="Times New Roman" panose="02020603050405020304" pitchFamily="18" charset="0"/>
                <a:cs typeface="Times New Roman" panose="02020603050405020304" pitchFamily="18" charset="0"/>
              </a:rPr>
              <a:t>b</a:t>
            </a:r>
            <a:r>
              <a:rPr lang="fr-FR" i="1" dirty="0">
                <a:latin typeface="Times New Roman" panose="02020603050405020304" pitchFamily="18" charset="0"/>
                <a:cs typeface="Times New Roman" panose="02020603050405020304" pitchFamily="18" charset="0"/>
              </a:rPr>
              <a:t>. T </a:t>
            </a:r>
            <a:r>
              <a:rPr lang="fr-FR" i="1" dirty="0" err="1">
                <a:latin typeface="Times New Roman" panose="02020603050405020304" pitchFamily="18" charset="0"/>
                <a:cs typeface="Times New Roman" panose="02020603050405020304" pitchFamily="18" charset="0"/>
              </a:rPr>
              <a:t>đã</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tư</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vấn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cho</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bạn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đến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tiền</a:t>
            </a:r>
            <a:r>
              <a:rPr lang="fr-FR" i="1" dirty="0">
                <a:latin typeface="Times New Roman" panose="02020603050405020304" pitchFamily="18" charset="0"/>
                <a:cs typeface="Times New Roman" panose="02020603050405020304" pitchFamily="18" charset="0"/>
              </a:rPr>
              <a:t> ở </a:t>
            </a:r>
            <a:r>
              <a:rPr lang="fr-FR" i="1" dirty="0" err="1">
                <a:latin typeface="Times New Roman" panose="02020603050405020304" pitchFamily="18" charset="0"/>
                <a:cs typeface="Times New Roman" panose="02020603050405020304" pitchFamily="18" charset="0"/>
              </a:rPr>
              <a:t>một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quỹ</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tín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dụng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đen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mình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quen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biết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vì</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cho</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rằng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đó</a:t>
            </a:r>
            <a:r>
              <a:rPr lang="fr-FR" i="1" dirty="0">
                <a:latin typeface="Times New Roman" panose="02020603050405020304" pitchFamily="18" charset="0"/>
                <a:cs typeface="Times New Roman" panose="02020603050405020304" pitchFamily="18" charset="0"/>
              </a:rPr>
              <a:t> là </a:t>
            </a:r>
            <a:r>
              <a:rPr lang="fr-FR" i="1" dirty="0" err="1">
                <a:latin typeface="Times New Roman" panose="02020603050405020304" pitchFamily="18" charset="0"/>
                <a:cs typeface="Times New Roman" panose="02020603050405020304" pitchFamily="18" charset="0"/>
              </a:rPr>
              <a:t>nơi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tiền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nhanh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chóng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thủ</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tục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đơn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giản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nhất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không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phức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tạp</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như</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ở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6988" y="2153265"/>
            <a:ext cx="6599192" cy="4119716"/>
          </a:xfrm>
          <a:prstGeom prst="rect">
            <a:avLst/>
          </a:prstGeom>
        </p:spPr>
      </p:pic>
      <p:sp>
        <p:nvSpPr>
          <p:cNvPr id="5" name="Snip Same Side Corner Rectangle 4"/>
          <p:cNvSpPr/>
          <p:nvPr/>
        </p:nvSpPr>
        <p:spPr>
          <a:xfrm>
            <a:off x="206477" y="511278"/>
            <a:ext cx="11366091" cy="1297858"/>
          </a:xfrm>
          <a:prstGeom prst="snip2SameRect">
            <a:avLst>
              <a:gd name="adj1" fmla="val 1666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Nhóm</a:t>
            </a:r>
            <a:r>
              <a:rPr lang="en-US" sz="2800" i="1" dirty="0" smtClean="0">
                <a:solidFill>
                  <a:schemeClr val="bg1"/>
                </a:solidFill>
                <a:latin typeface="Times New Roman" panose="02020603050405020304" pitchFamily="18" charset="0"/>
                <a:cs typeface="Times New Roman" panose="02020603050405020304" pitchFamily="18" charset="0"/>
              </a:rPr>
              <a:t> 2: </a:t>
            </a:r>
            <a:r>
              <a:rPr lang="en-US" sz="2800" i="1" dirty="0" err="1" smtClean="0">
                <a:solidFill>
                  <a:schemeClr val="bg1"/>
                </a:solidFill>
                <a:latin typeface="Times New Roman" panose="02020603050405020304" pitchFamily="18" charset="0"/>
                <a:cs typeface="Times New Roman" panose="02020603050405020304" pitchFamily="18" charset="0"/>
              </a:rPr>
              <a:t>tiền</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hành</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đóng</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vai</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theo</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tình</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huống</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sau</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và</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đưa</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ra</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các</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giải</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quyết</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hợp</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lý</a:t>
            </a:r>
            <a:endParaRPr lang="en-US"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132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143" y="2369575"/>
            <a:ext cx="4650658" cy="5817550"/>
          </a:xfrm>
        </p:spPr>
        <p:txBody>
          <a:bodyPr>
            <a:normAutofit/>
          </a:bodyPr>
          <a:lstStyle/>
          <a:p>
            <a:pPr algn="just"/>
            <a:r>
              <a:rPr lang="fr-FR" i="1" dirty="0" err="1">
                <a:latin typeface="Times New Roman" panose="02020603050405020304" pitchFamily="18" charset="0"/>
                <a:cs typeface="Times New Roman" panose="02020603050405020304" pitchFamily="18" charset="0"/>
              </a:rPr>
              <a:t>Bà</a:t>
            </a:r>
            <a:r>
              <a:rPr lang="fr-FR" i="1" dirty="0">
                <a:latin typeface="Times New Roman" panose="02020603050405020304" pitchFamily="18" charset="0"/>
                <a:cs typeface="Times New Roman" panose="02020603050405020304" pitchFamily="18" charset="0"/>
              </a:rPr>
              <a:t> Q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a:latin typeface="Times New Roman" panose="02020603050405020304" pitchFamily="18" charset="0"/>
                <a:cs typeface="Times New Roman" panose="02020603050405020304" pitchFamily="18" charset="0"/>
              </a:rPr>
              <a:t> 50 </a:t>
            </a:r>
            <a:r>
              <a:rPr lang="fr-FR" i="1" dirty="0" err="1">
                <a:latin typeface="Times New Roman" panose="02020603050405020304" pitchFamily="18" charset="0"/>
                <a:cs typeface="Times New Roman" panose="02020603050405020304" pitchFamily="18" charset="0"/>
              </a:rPr>
              <a:t>triệu</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đồng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để</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đầu</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tư</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sản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xuất</a:t>
            </a:r>
            <a:r>
              <a:rPr lang="fr-FR" i="1" dirty="0">
                <a:latin typeface="Times New Roman" panose="02020603050405020304" pitchFamily="18" charset="0"/>
                <a:cs typeface="Times New Roman" panose="02020603050405020304" pitchFamily="18" charset="0"/>
              </a:rPr>
              <a:t>. Do </a:t>
            </a:r>
            <a:r>
              <a:rPr lang="fr-FR" i="1" dirty="0" err="1">
                <a:latin typeface="Times New Roman" panose="02020603050405020304" pitchFamily="18" charset="0"/>
                <a:cs typeface="Times New Roman" panose="02020603050405020304" pitchFamily="18" charset="0"/>
              </a:rPr>
              <a:t>tình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hình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kinh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doanh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gặp</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khó</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khăn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nên</a:t>
            </a:r>
            <a:r>
              <a:rPr lang="fr-FR" i="1" dirty="0">
                <a:latin typeface="Times New Roman" panose="02020603050405020304" pitchFamily="18" charset="0"/>
                <a:cs typeface="Times New Roman" panose="02020603050405020304" pitchFamily="18" charset="0"/>
              </a:rPr>
              <a:t> khi </a:t>
            </a:r>
            <a:r>
              <a:rPr lang="fr-FR" i="1" dirty="0" err="1">
                <a:latin typeface="Times New Roman" panose="02020603050405020304" pitchFamily="18" charset="0"/>
                <a:cs typeface="Times New Roman" panose="02020603050405020304" pitchFamily="18" charset="0"/>
              </a:rPr>
              <a:t>đến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hạn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phải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trả</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nợ</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bà</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đã</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đên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đề</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nghị</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gia</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hạn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thêm</a:t>
            </a:r>
            <a:r>
              <a:rPr lang="fr-FR" i="1" dirty="0">
                <a:latin typeface="Times New Roman" panose="02020603050405020304" pitchFamily="18" charset="0"/>
                <a:cs typeface="Times New Roman" panose="02020603050405020304" pitchFamily="18" charset="0"/>
              </a:rPr>
              <a:t> 6 </a:t>
            </a:r>
            <a:r>
              <a:rPr lang="fr-FR" i="1" dirty="0" err="1">
                <a:latin typeface="Times New Roman" panose="02020603050405020304" pitchFamily="18" charset="0"/>
                <a:cs typeface="Times New Roman" panose="02020603050405020304" pitchFamily="18" charset="0"/>
              </a:rPr>
              <a:t>tháng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nữa</a:t>
            </a:r>
            <a:r>
              <a:rPr lang="fr-FR"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8431" y="2005780"/>
            <a:ext cx="6628072" cy="4483509"/>
          </a:xfrm>
          <a:prstGeom prst="rect">
            <a:avLst/>
          </a:prstGeom>
        </p:spPr>
      </p:pic>
      <p:sp>
        <p:nvSpPr>
          <p:cNvPr id="5" name="Snip Same Side Corner Rectangle 4"/>
          <p:cNvSpPr/>
          <p:nvPr/>
        </p:nvSpPr>
        <p:spPr>
          <a:xfrm>
            <a:off x="206477" y="442452"/>
            <a:ext cx="11061291" cy="1297858"/>
          </a:xfrm>
          <a:prstGeom prst="snip2SameRect">
            <a:avLst>
              <a:gd name="adj1" fmla="val 1666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Nhóm</a:t>
            </a:r>
            <a:r>
              <a:rPr lang="en-US" sz="2400" i="1" dirty="0" smtClean="0">
                <a:solidFill>
                  <a:schemeClr val="bg1"/>
                </a:solidFill>
                <a:latin typeface="Times New Roman" panose="02020603050405020304" pitchFamily="18" charset="0"/>
                <a:cs typeface="Times New Roman" panose="02020603050405020304" pitchFamily="18" charset="0"/>
              </a:rPr>
              <a:t> 3: </a:t>
            </a:r>
            <a:r>
              <a:rPr lang="en-US" sz="2400" i="1" dirty="0" err="1" smtClean="0">
                <a:solidFill>
                  <a:schemeClr val="bg1"/>
                </a:solidFill>
                <a:latin typeface="Times New Roman" panose="02020603050405020304" pitchFamily="18" charset="0"/>
                <a:cs typeface="Times New Roman" panose="02020603050405020304" pitchFamily="18" charset="0"/>
              </a:rPr>
              <a:t>tiền</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hành</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đóng</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vai</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theo</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tình</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huống</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sau</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và</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đưa</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ra</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các</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giải</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quyết</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hợp</a:t>
            </a:r>
            <a:r>
              <a:rPr lang="en-US" sz="2400" i="1" dirty="0">
                <a:solidFill>
                  <a:schemeClr val="bg1"/>
                </a:solidFill>
                <a:latin typeface="Times New Roman" panose="02020603050405020304" pitchFamily="18" charset="0"/>
                <a:cs typeface="Times New Roman" panose="02020603050405020304" pitchFamily="18" charset="0"/>
              </a:rPr>
              <a:t> </a:t>
            </a:r>
            <a:r>
              <a:rPr lang="en-US" sz="2400" i="1" dirty="0" err="1">
                <a:solidFill>
                  <a:schemeClr val="bg1"/>
                </a:solidFill>
                <a:latin typeface="Times New Roman" panose="02020603050405020304" pitchFamily="18" charset="0"/>
                <a:cs typeface="Times New Roman" panose="02020603050405020304" pitchFamily="18" charset="0"/>
              </a:rPr>
              <a:t>lý</a:t>
            </a: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9834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2B266D-3625-4584-A5C3-7D3F672CFF3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Background pattern&#10;&#10;Description automatically generated">
            <a:extLst>
              <a:ext uri="{FF2B5EF4-FFF2-40B4-BE49-F238E27FC236}">
                <a16:creationId xmlns:a16="http://schemas.microsoft.com/office/drawing/2014/main" id="{8B69B974-48BC-7A44-B2FF-8DA28067D4C8}"/>
              </a:ext>
            </a:extLst>
          </p:cNvPr>
          <p:cNvPicPr>
            <a:picLocks noGrp="1" noChangeAspect="1"/>
          </p:cNvPicPr>
          <p:nvPr>
            <p:ph idx="1"/>
          </p:nvPr>
        </p:nvPicPr>
        <p:blipFill rotWithShape="1">
          <a:blip r:embed="rId2">
            <a:extLst>
              <a:ext uri="{837473B0-CC2E-450A-ABE3-18F120FF3D39}">
                <a1611:picAttrSrcUrl xmlns="" xmlns:a1611="http://schemas.microsoft.com/office/drawing/2016/11/main" r:id="rId3"/>
              </a:ext>
            </a:extLst>
          </a:blip>
          <a:srcRect t="16461" r="1" b="12023"/>
          <a:stretch/>
        </p:blipFill>
        <p:spPr>
          <a:xfrm>
            <a:off x="180279" y="161490"/>
            <a:ext cx="11827082" cy="6534092"/>
          </a:xfrm>
          <a:custGeom>
            <a:avLst/>
            <a:gdLst/>
            <a:ahLst/>
            <a:cxnLst/>
            <a:rect l="l" t="t" r="r" b="b"/>
            <a:pathLst>
              <a:path w="11827082" h="6534092">
                <a:moveTo>
                  <a:pt x="6610089" y="5"/>
                </a:moveTo>
                <a:cubicBezTo>
                  <a:pt x="6763993" y="-277"/>
                  <a:pt x="6862741" y="14300"/>
                  <a:pt x="6956523" y="21390"/>
                </a:cubicBezTo>
                <a:cubicBezTo>
                  <a:pt x="7271939" y="-12207"/>
                  <a:pt x="7581352" y="149"/>
                  <a:pt x="7768349" y="21390"/>
                </a:cubicBezTo>
                <a:lnTo>
                  <a:pt x="7831642" y="23688"/>
                </a:lnTo>
                <a:lnTo>
                  <a:pt x="7886307" y="21390"/>
                </a:lnTo>
                <a:cubicBezTo>
                  <a:pt x="7951978" y="17798"/>
                  <a:pt x="8007622" y="16567"/>
                  <a:pt x="8057445" y="16600"/>
                </a:cubicBezTo>
                <a:lnTo>
                  <a:pt x="8096254" y="17396"/>
                </a:lnTo>
                <a:lnTo>
                  <a:pt x="8199591" y="12947"/>
                </a:lnTo>
                <a:cubicBezTo>
                  <a:pt x="8247971" y="12558"/>
                  <a:pt x="8296272" y="14617"/>
                  <a:pt x="8344260" y="21390"/>
                </a:cubicBezTo>
                <a:lnTo>
                  <a:pt x="8355505" y="22738"/>
                </a:lnTo>
                <a:lnTo>
                  <a:pt x="8462217" y="21390"/>
                </a:lnTo>
                <a:cubicBezTo>
                  <a:pt x="8567700" y="16869"/>
                  <a:pt x="8666620" y="17239"/>
                  <a:pt x="8761697" y="18554"/>
                </a:cubicBezTo>
                <a:lnTo>
                  <a:pt x="8808871" y="19038"/>
                </a:lnTo>
                <a:lnTo>
                  <a:pt x="8941246" y="13930"/>
                </a:lnTo>
                <a:cubicBezTo>
                  <a:pt x="9040199" y="10800"/>
                  <a:pt x="9149474" y="10157"/>
                  <a:pt x="9260166" y="21390"/>
                </a:cubicBezTo>
                <a:lnTo>
                  <a:pt x="9339613" y="26448"/>
                </a:lnTo>
                <a:lnTo>
                  <a:pt x="9432845" y="28493"/>
                </a:lnTo>
                <a:cubicBezTo>
                  <a:pt x="9587011" y="31230"/>
                  <a:pt x="9744909" y="31599"/>
                  <a:pt x="9849954" y="21390"/>
                </a:cubicBezTo>
                <a:cubicBezTo>
                  <a:pt x="10060044" y="972"/>
                  <a:pt x="10204432" y="2657"/>
                  <a:pt x="10425865" y="21390"/>
                </a:cubicBezTo>
                <a:lnTo>
                  <a:pt x="10477895" y="25158"/>
                </a:lnTo>
                <a:lnTo>
                  <a:pt x="10566351" y="27751"/>
                </a:lnTo>
                <a:cubicBezTo>
                  <a:pt x="10727031" y="32755"/>
                  <a:pt x="10877889" y="35639"/>
                  <a:pt x="11001775" y="21390"/>
                </a:cubicBezTo>
                <a:cubicBezTo>
                  <a:pt x="11249546" y="-7108"/>
                  <a:pt x="11434553" y="12510"/>
                  <a:pt x="11813601" y="21390"/>
                </a:cubicBezTo>
                <a:cubicBezTo>
                  <a:pt x="11817928" y="208271"/>
                  <a:pt x="11818867" y="336567"/>
                  <a:pt x="11813601" y="475847"/>
                </a:cubicBezTo>
                <a:cubicBezTo>
                  <a:pt x="11808335" y="615127"/>
                  <a:pt x="11845853" y="1008651"/>
                  <a:pt x="11813601" y="1254916"/>
                </a:cubicBezTo>
                <a:cubicBezTo>
                  <a:pt x="11809570" y="1285699"/>
                  <a:pt x="11806768" y="1314174"/>
                  <a:pt x="11804923" y="1340777"/>
                </a:cubicBezTo>
                <a:lnTo>
                  <a:pt x="11803652" y="1373115"/>
                </a:lnTo>
                <a:lnTo>
                  <a:pt x="11804560" y="1395572"/>
                </a:lnTo>
                <a:cubicBezTo>
                  <a:pt x="11806656" y="1431340"/>
                  <a:pt x="11809600" y="1470662"/>
                  <a:pt x="11813601" y="1514605"/>
                </a:cubicBezTo>
                <a:cubicBezTo>
                  <a:pt x="11829606" y="1690380"/>
                  <a:pt x="11822955" y="1813845"/>
                  <a:pt x="11815628" y="1920902"/>
                </a:cubicBezTo>
                <a:lnTo>
                  <a:pt x="11811346" y="1995660"/>
                </a:lnTo>
                <a:lnTo>
                  <a:pt x="11813868" y="2104640"/>
                </a:lnTo>
                <a:lnTo>
                  <a:pt x="11817197" y="2264365"/>
                </a:lnTo>
                <a:lnTo>
                  <a:pt x="11821465" y="2306631"/>
                </a:lnTo>
                <a:cubicBezTo>
                  <a:pt x="11835170" y="2477814"/>
                  <a:pt x="11818400" y="2578773"/>
                  <a:pt x="11813601" y="2683208"/>
                </a:cubicBezTo>
                <a:cubicBezTo>
                  <a:pt x="11809487" y="2772725"/>
                  <a:pt x="11816027" y="2930030"/>
                  <a:pt x="11816192" y="3070653"/>
                </a:cubicBezTo>
                <a:lnTo>
                  <a:pt x="11813610" y="3202145"/>
                </a:lnTo>
                <a:lnTo>
                  <a:pt x="11813601" y="3267510"/>
                </a:lnTo>
                <a:cubicBezTo>
                  <a:pt x="11811419" y="3587194"/>
                  <a:pt x="11813535" y="3497122"/>
                  <a:pt x="11813601" y="3721967"/>
                </a:cubicBezTo>
                <a:cubicBezTo>
                  <a:pt x="11813617" y="3778178"/>
                  <a:pt x="11814293" y="3835214"/>
                  <a:pt x="11815131" y="3894088"/>
                </a:cubicBezTo>
                <a:lnTo>
                  <a:pt x="11816203" y="3972593"/>
                </a:lnTo>
                <a:lnTo>
                  <a:pt x="11816265" y="3973919"/>
                </a:lnTo>
                <a:cubicBezTo>
                  <a:pt x="11819902" y="4062998"/>
                  <a:pt x="11819694" y="4122248"/>
                  <a:pt x="11818174" y="4171327"/>
                </a:cubicBezTo>
                <a:lnTo>
                  <a:pt x="11817878" y="4178488"/>
                </a:lnTo>
                <a:lnTo>
                  <a:pt x="11818118" y="4277530"/>
                </a:lnTo>
                <a:cubicBezTo>
                  <a:pt x="11817612" y="4347824"/>
                  <a:pt x="11816272" y="4421987"/>
                  <a:pt x="11813601" y="4501036"/>
                </a:cubicBezTo>
                <a:cubicBezTo>
                  <a:pt x="11824398" y="4779554"/>
                  <a:pt x="11834923" y="4895505"/>
                  <a:pt x="11813601" y="5020415"/>
                </a:cubicBezTo>
                <a:cubicBezTo>
                  <a:pt x="11808270" y="5051643"/>
                  <a:pt x="11804885" y="5094410"/>
                  <a:pt x="11802984" y="5145366"/>
                </a:cubicBezTo>
                <a:lnTo>
                  <a:pt x="11802805" y="5153576"/>
                </a:lnTo>
                <a:lnTo>
                  <a:pt x="11813601" y="5280104"/>
                </a:lnTo>
                <a:cubicBezTo>
                  <a:pt x="11848339" y="5545832"/>
                  <a:pt x="11803810" y="5568088"/>
                  <a:pt x="11813601" y="5734561"/>
                </a:cubicBezTo>
                <a:cubicBezTo>
                  <a:pt x="11814825" y="5755370"/>
                  <a:pt x="11815354" y="5777180"/>
                  <a:pt x="11815391" y="5800160"/>
                </a:cubicBezTo>
                <a:lnTo>
                  <a:pt x="11814403" y="5861994"/>
                </a:lnTo>
                <a:lnTo>
                  <a:pt x="11814897" y="5940552"/>
                </a:lnTo>
                <a:cubicBezTo>
                  <a:pt x="11813455" y="6007961"/>
                  <a:pt x="11810716" y="6074118"/>
                  <a:pt x="11808410" y="6139030"/>
                </a:cubicBezTo>
                <a:lnTo>
                  <a:pt x="11805249" y="6294204"/>
                </a:lnTo>
                <a:lnTo>
                  <a:pt x="11806853" y="6377232"/>
                </a:lnTo>
                <a:lnTo>
                  <a:pt x="11813601" y="6513630"/>
                </a:lnTo>
                <a:cubicBezTo>
                  <a:pt x="11755932" y="6520071"/>
                  <a:pt x="11702085" y="6522123"/>
                  <a:pt x="11651008" y="6521869"/>
                </a:cubicBezTo>
                <a:lnTo>
                  <a:pt x="11606878" y="6520178"/>
                </a:lnTo>
                <a:lnTo>
                  <a:pt x="11480359" y="6526470"/>
                </a:lnTo>
                <a:cubicBezTo>
                  <a:pt x="11411497" y="6529079"/>
                  <a:pt x="11340067" y="6529281"/>
                  <a:pt x="11235913" y="6522672"/>
                </a:cubicBezTo>
                <a:lnTo>
                  <a:pt x="11167376" y="6517338"/>
                </a:lnTo>
                <a:lnTo>
                  <a:pt x="11118099" y="6519937"/>
                </a:lnTo>
                <a:cubicBezTo>
                  <a:pt x="11008080" y="6519923"/>
                  <a:pt x="10918905" y="6505169"/>
                  <a:pt x="10779737" y="6513630"/>
                </a:cubicBezTo>
                <a:lnTo>
                  <a:pt x="10756340" y="6513513"/>
                </a:lnTo>
                <a:lnTo>
                  <a:pt x="10748952" y="6514346"/>
                </a:lnTo>
                <a:cubicBezTo>
                  <a:pt x="10725838" y="6516206"/>
                  <a:pt x="10699773" y="6516641"/>
                  <a:pt x="10661780" y="6513630"/>
                </a:cubicBezTo>
                <a:lnTo>
                  <a:pt x="10643067" y="6512943"/>
                </a:lnTo>
                <a:lnTo>
                  <a:pt x="10627638" y="6512866"/>
                </a:lnTo>
                <a:lnTo>
                  <a:pt x="10598539" y="6511309"/>
                </a:lnTo>
                <a:lnTo>
                  <a:pt x="10590670" y="6511020"/>
                </a:lnTo>
                <a:cubicBezTo>
                  <a:pt x="10422654" y="6509230"/>
                  <a:pt x="10114537" y="6525711"/>
                  <a:pt x="9930443" y="6519069"/>
                </a:cubicBezTo>
                <a:lnTo>
                  <a:pt x="9908887" y="6517613"/>
                </a:lnTo>
                <a:lnTo>
                  <a:pt x="9697150" y="6531900"/>
                </a:lnTo>
                <a:cubicBezTo>
                  <a:pt x="9438634" y="6540253"/>
                  <a:pt x="9217380" y="6522684"/>
                  <a:pt x="9038128" y="6513630"/>
                </a:cubicBezTo>
                <a:lnTo>
                  <a:pt x="8901719" y="6509665"/>
                </a:lnTo>
                <a:lnTo>
                  <a:pt x="8766922" y="6512046"/>
                </a:lnTo>
                <a:cubicBezTo>
                  <a:pt x="8694433" y="6513288"/>
                  <a:pt x="8629372" y="6514112"/>
                  <a:pt x="8580175" y="6513630"/>
                </a:cubicBezTo>
                <a:lnTo>
                  <a:pt x="8571277" y="6513524"/>
                </a:lnTo>
                <a:lnTo>
                  <a:pt x="8462217" y="6513630"/>
                </a:lnTo>
                <a:cubicBezTo>
                  <a:pt x="8225188" y="6509968"/>
                  <a:pt x="7780127" y="6525503"/>
                  <a:pt x="7532434" y="6513630"/>
                </a:cubicBezTo>
                <a:lnTo>
                  <a:pt x="7448622" y="6511320"/>
                </a:lnTo>
                <a:lnTo>
                  <a:pt x="7428354" y="6513630"/>
                </a:lnTo>
                <a:cubicBezTo>
                  <a:pt x="7293248" y="6538560"/>
                  <a:pt x="7186080" y="6533261"/>
                  <a:pt x="7078782" y="6523679"/>
                </a:cubicBezTo>
                <a:lnTo>
                  <a:pt x="6973169" y="6513887"/>
                </a:lnTo>
                <a:lnTo>
                  <a:pt x="6954249" y="6514033"/>
                </a:lnTo>
                <a:cubicBezTo>
                  <a:pt x="6918701" y="6514123"/>
                  <a:pt x="6880374" y="6514018"/>
                  <a:pt x="6838566" y="6513630"/>
                </a:cubicBezTo>
                <a:lnTo>
                  <a:pt x="6790865" y="6514652"/>
                </a:lnTo>
                <a:lnTo>
                  <a:pt x="6717520" y="6518204"/>
                </a:lnTo>
                <a:lnTo>
                  <a:pt x="6690736" y="6516798"/>
                </a:lnTo>
                <a:lnTo>
                  <a:pt x="6604647" y="6518643"/>
                </a:lnTo>
                <a:cubicBezTo>
                  <a:pt x="6383546" y="6528740"/>
                  <a:pt x="6188571" y="6547337"/>
                  <a:pt x="5908782" y="6513630"/>
                </a:cubicBezTo>
                <a:lnTo>
                  <a:pt x="5827432" y="6506155"/>
                </a:lnTo>
                <a:lnTo>
                  <a:pt x="5818169" y="6505897"/>
                </a:lnTo>
                <a:cubicBezTo>
                  <a:pt x="5656134" y="6501940"/>
                  <a:pt x="5476891" y="6500561"/>
                  <a:pt x="5360626" y="6513630"/>
                </a:cubicBezTo>
                <a:cubicBezTo>
                  <a:pt x="5244362" y="6526700"/>
                  <a:pt x="5155294" y="6523407"/>
                  <a:pt x="5082581" y="6518492"/>
                </a:cubicBezTo>
                <a:lnTo>
                  <a:pt x="5011539" y="6513612"/>
                </a:lnTo>
                <a:lnTo>
                  <a:pt x="4978999" y="6513630"/>
                </a:lnTo>
                <a:lnTo>
                  <a:pt x="4947560" y="6512597"/>
                </a:lnTo>
                <a:lnTo>
                  <a:pt x="4902673" y="6513630"/>
                </a:lnTo>
                <a:cubicBezTo>
                  <a:pt x="4851834" y="6520217"/>
                  <a:pt x="4795188" y="6523001"/>
                  <a:pt x="4737076" y="6522747"/>
                </a:cubicBezTo>
                <a:lnTo>
                  <a:pt x="4649328" y="6518160"/>
                </a:lnTo>
                <a:lnTo>
                  <a:pt x="4624935" y="6519597"/>
                </a:lnTo>
                <a:cubicBezTo>
                  <a:pt x="4598495" y="6519851"/>
                  <a:pt x="4566987" y="6518389"/>
                  <a:pt x="4521046" y="6513630"/>
                </a:cubicBezTo>
                <a:lnTo>
                  <a:pt x="4456833" y="6510131"/>
                </a:lnTo>
                <a:lnTo>
                  <a:pt x="4343538" y="6512337"/>
                </a:lnTo>
                <a:cubicBezTo>
                  <a:pt x="4260681" y="6514690"/>
                  <a:pt x="4174545" y="6517475"/>
                  <a:pt x="4104725" y="6513630"/>
                </a:cubicBezTo>
                <a:cubicBezTo>
                  <a:pt x="3965085" y="6505941"/>
                  <a:pt x="3802107" y="6535988"/>
                  <a:pt x="3528815" y="6513630"/>
                </a:cubicBezTo>
                <a:lnTo>
                  <a:pt x="3407613" y="6504978"/>
                </a:lnTo>
                <a:lnTo>
                  <a:pt x="3251268" y="6513630"/>
                </a:lnTo>
                <a:cubicBezTo>
                  <a:pt x="3103602" y="6529652"/>
                  <a:pt x="3004932" y="6519904"/>
                  <a:pt x="2867035" y="6513929"/>
                </a:cubicBezTo>
                <a:lnTo>
                  <a:pt x="2840124" y="6513045"/>
                </a:lnTo>
                <a:lnTo>
                  <a:pt x="2834946" y="6513630"/>
                </a:lnTo>
                <a:cubicBezTo>
                  <a:pt x="2691933" y="6538293"/>
                  <a:pt x="2614008" y="6529004"/>
                  <a:pt x="2502859" y="6520536"/>
                </a:cubicBezTo>
                <a:lnTo>
                  <a:pt x="2442001" y="6517197"/>
                </a:lnTo>
                <a:lnTo>
                  <a:pt x="2438245" y="6517313"/>
                </a:lnTo>
                <a:cubicBezTo>
                  <a:pt x="2401807" y="6517985"/>
                  <a:pt x="2368299" y="6518156"/>
                  <a:pt x="2336678" y="6517988"/>
                </a:cubicBezTo>
                <a:lnTo>
                  <a:pt x="2185932" y="6514754"/>
                </a:lnTo>
                <a:lnTo>
                  <a:pt x="1960620" y="6520062"/>
                </a:lnTo>
                <a:cubicBezTo>
                  <a:pt x="1876521" y="6521810"/>
                  <a:pt x="1788378" y="6523022"/>
                  <a:pt x="1701155" y="6522387"/>
                </a:cubicBezTo>
                <a:lnTo>
                  <a:pt x="1589271" y="6518529"/>
                </a:lnTo>
                <a:lnTo>
                  <a:pt x="1539168" y="6519829"/>
                </a:lnTo>
                <a:cubicBezTo>
                  <a:pt x="1395291" y="6522782"/>
                  <a:pt x="1407110" y="6517174"/>
                  <a:pt x="1287620" y="6513630"/>
                </a:cubicBezTo>
                <a:cubicBezTo>
                  <a:pt x="1168131" y="6510087"/>
                  <a:pt x="1041230" y="6513238"/>
                  <a:pt x="932033" y="6514000"/>
                </a:cubicBezTo>
                <a:lnTo>
                  <a:pt x="918750" y="6513952"/>
                </a:lnTo>
                <a:lnTo>
                  <a:pt x="858917" y="6514806"/>
                </a:lnTo>
                <a:cubicBezTo>
                  <a:pt x="826932" y="6514879"/>
                  <a:pt x="792070" y="6514545"/>
                  <a:pt x="753341" y="6513630"/>
                </a:cubicBezTo>
                <a:cubicBezTo>
                  <a:pt x="443511" y="6506311"/>
                  <a:pt x="354936" y="6524642"/>
                  <a:pt x="17841" y="6513630"/>
                </a:cubicBezTo>
                <a:cubicBezTo>
                  <a:pt x="-956" y="6342673"/>
                  <a:pt x="-10467" y="6012653"/>
                  <a:pt x="17841" y="5799484"/>
                </a:cubicBezTo>
                <a:lnTo>
                  <a:pt x="19845" y="5756408"/>
                </a:lnTo>
                <a:lnTo>
                  <a:pt x="17841" y="5734561"/>
                </a:lnTo>
                <a:cubicBezTo>
                  <a:pt x="13149" y="5695472"/>
                  <a:pt x="12578" y="5648752"/>
                  <a:pt x="13918" y="5598323"/>
                </a:cubicBezTo>
                <a:lnTo>
                  <a:pt x="18180" y="5508699"/>
                </a:lnTo>
                <a:lnTo>
                  <a:pt x="16493" y="5477760"/>
                </a:lnTo>
                <a:cubicBezTo>
                  <a:pt x="8966" y="5369709"/>
                  <a:pt x="1889" y="5260695"/>
                  <a:pt x="17841" y="5150260"/>
                </a:cubicBezTo>
                <a:cubicBezTo>
                  <a:pt x="-3463" y="5038150"/>
                  <a:pt x="-2139" y="4857473"/>
                  <a:pt x="6850" y="4650409"/>
                </a:cubicBezTo>
                <a:lnTo>
                  <a:pt x="14633" y="4498670"/>
                </a:lnTo>
                <a:lnTo>
                  <a:pt x="14494" y="4495758"/>
                </a:lnTo>
                <a:cubicBezTo>
                  <a:pt x="12245" y="4421472"/>
                  <a:pt x="13025" y="4335511"/>
                  <a:pt x="14442" y="4243130"/>
                </a:cubicBezTo>
                <a:lnTo>
                  <a:pt x="16801" y="4091152"/>
                </a:lnTo>
                <a:lnTo>
                  <a:pt x="13537" y="4018512"/>
                </a:lnTo>
                <a:lnTo>
                  <a:pt x="17696" y="3920163"/>
                </a:lnTo>
                <a:lnTo>
                  <a:pt x="17841" y="3851812"/>
                </a:lnTo>
                <a:cubicBezTo>
                  <a:pt x="15571" y="3651484"/>
                  <a:pt x="26219" y="3546077"/>
                  <a:pt x="24551" y="3386181"/>
                </a:cubicBezTo>
                <a:lnTo>
                  <a:pt x="24397" y="3379573"/>
                </a:lnTo>
                <a:lnTo>
                  <a:pt x="22173" y="3327681"/>
                </a:lnTo>
                <a:cubicBezTo>
                  <a:pt x="20895" y="3304536"/>
                  <a:pt x="19446" y="3284181"/>
                  <a:pt x="17841" y="3267510"/>
                </a:cubicBezTo>
                <a:cubicBezTo>
                  <a:pt x="8213" y="3167488"/>
                  <a:pt x="-3113" y="2984082"/>
                  <a:pt x="3931" y="2799801"/>
                </a:cubicBezTo>
                <a:lnTo>
                  <a:pt x="4125" y="2797274"/>
                </a:lnTo>
                <a:lnTo>
                  <a:pt x="3717" y="2776150"/>
                </a:lnTo>
                <a:cubicBezTo>
                  <a:pt x="3237" y="2640023"/>
                  <a:pt x="7465" y="2516197"/>
                  <a:pt x="17841" y="2423520"/>
                </a:cubicBezTo>
                <a:cubicBezTo>
                  <a:pt x="20435" y="2400350"/>
                  <a:pt x="22069" y="2375698"/>
                  <a:pt x="22982" y="2349684"/>
                </a:cubicBezTo>
                <a:lnTo>
                  <a:pt x="23157" y="2331991"/>
                </a:lnTo>
                <a:lnTo>
                  <a:pt x="21648" y="2290240"/>
                </a:lnTo>
                <a:cubicBezTo>
                  <a:pt x="18695" y="2240502"/>
                  <a:pt x="15426" y="2193755"/>
                  <a:pt x="14054" y="2150784"/>
                </a:cubicBezTo>
                <a:lnTo>
                  <a:pt x="17291" y="2050968"/>
                </a:lnTo>
                <a:lnTo>
                  <a:pt x="12351" y="1872365"/>
                </a:lnTo>
                <a:cubicBezTo>
                  <a:pt x="11665" y="1799113"/>
                  <a:pt x="12859" y="1722821"/>
                  <a:pt x="17841" y="1644450"/>
                </a:cubicBezTo>
                <a:lnTo>
                  <a:pt x="21169" y="1569934"/>
                </a:lnTo>
                <a:lnTo>
                  <a:pt x="20488" y="1547698"/>
                </a:lnTo>
                <a:cubicBezTo>
                  <a:pt x="19568" y="1516527"/>
                  <a:pt x="18663" y="1483900"/>
                  <a:pt x="17841" y="1449683"/>
                </a:cubicBezTo>
                <a:cubicBezTo>
                  <a:pt x="11271" y="1175953"/>
                  <a:pt x="1415" y="1152151"/>
                  <a:pt x="17841" y="995226"/>
                </a:cubicBezTo>
                <a:lnTo>
                  <a:pt x="19885" y="968921"/>
                </a:lnTo>
                <a:lnTo>
                  <a:pt x="17841" y="930304"/>
                </a:lnTo>
                <a:cubicBezTo>
                  <a:pt x="7442" y="768208"/>
                  <a:pt x="7865" y="285783"/>
                  <a:pt x="17841" y="21390"/>
                </a:cubicBezTo>
                <a:cubicBezTo>
                  <a:pt x="147136" y="10433"/>
                  <a:pt x="296588" y="9602"/>
                  <a:pt x="440468" y="11925"/>
                </a:cubicBezTo>
                <a:lnTo>
                  <a:pt x="473966" y="12726"/>
                </a:lnTo>
                <a:lnTo>
                  <a:pt x="478805" y="12539"/>
                </a:lnTo>
                <a:lnTo>
                  <a:pt x="484496" y="12977"/>
                </a:lnTo>
                <a:lnTo>
                  <a:pt x="648894" y="16905"/>
                </a:lnTo>
                <a:cubicBezTo>
                  <a:pt x="714833" y="18773"/>
                  <a:pt x="776163" y="20559"/>
                  <a:pt x="829667" y="21390"/>
                </a:cubicBezTo>
                <a:lnTo>
                  <a:pt x="916694" y="22693"/>
                </a:lnTo>
                <a:lnTo>
                  <a:pt x="933747" y="21390"/>
                </a:lnTo>
                <a:cubicBezTo>
                  <a:pt x="1086511" y="12604"/>
                  <a:pt x="1591110" y="15003"/>
                  <a:pt x="1863531" y="21390"/>
                </a:cubicBezTo>
                <a:lnTo>
                  <a:pt x="1920387" y="22646"/>
                </a:lnTo>
                <a:lnTo>
                  <a:pt x="2054705" y="24358"/>
                </a:lnTo>
                <a:cubicBezTo>
                  <a:pt x="2107717" y="24456"/>
                  <a:pt x="2161143" y="23719"/>
                  <a:pt x="2217404" y="21390"/>
                </a:cubicBezTo>
                <a:cubicBezTo>
                  <a:pt x="2442445" y="12073"/>
                  <a:pt x="2732199" y="18194"/>
                  <a:pt x="2911273" y="21390"/>
                </a:cubicBezTo>
                <a:lnTo>
                  <a:pt x="3023675" y="20799"/>
                </a:lnTo>
                <a:lnTo>
                  <a:pt x="3093869" y="15816"/>
                </a:lnTo>
                <a:cubicBezTo>
                  <a:pt x="3182922" y="11551"/>
                  <a:pt x="3301373" y="10993"/>
                  <a:pt x="3429365" y="12165"/>
                </a:cubicBezTo>
                <a:lnTo>
                  <a:pt x="3575555" y="14425"/>
                </a:lnTo>
                <a:lnTo>
                  <a:pt x="3605772" y="13210"/>
                </a:lnTo>
                <a:cubicBezTo>
                  <a:pt x="3774503" y="6974"/>
                  <a:pt x="3960371" y="3465"/>
                  <a:pt x="4063093" y="21390"/>
                </a:cubicBezTo>
                <a:lnTo>
                  <a:pt x="4088792" y="24677"/>
                </a:lnTo>
                <a:lnTo>
                  <a:pt x="4129769" y="25744"/>
                </a:lnTo>
                <a:cubicBezTo>
                  <a:pt x="4269845" y="29597"/>
                  <a:pt x="4297423" y="30995"/>
                  <a:pt x="4403088" y="21390"/>
                </a:cubicBezTo>
                <a:cubicBezTo>
                  <a:pt x="4473592" y="10814"/>
                  <a:pt x="4858406" y="-6032"/>
                  <a:pt x="5096956" y="21390"/>
                </a:cubicBezTo>
                <a:lnTo>
                  <a:pt x="5251798" y="27914"/>
                </a:lnTo>
                <a:lnTo>
                  <a:pt x="5332872" y="21390"/>
                </a:lnTo>
                <a:cubicBezTo>
                  <a:pt x="5422885" y="11295"/>
                  <a:pt x="5502187" y="8863"/>
                  <a:pt x="5576462" y="10240"/>
                </a:cubicBezTo>
                <a:lnTo>
                  <a:pt x="5700011" y="17015"/>
                </a:lnTo>
                <a:lnTo>
                  <a:pt x="5761151" y="15143"/>
                </a:lnTo>
                <a:cubicBezTo>
                  <a:pt x="5846776" y="14123"/>
                  <a:pt x="5935566" y="15403"/>
                  <a:pt x="6026740" y="21390"/>
                </a:cubicBezTo>
                <a:lnTo>
                  <a:pt x="6161088" y="29209"/>
                </a:lnTo>
                <a:lnTo>
                  <a:pt x="6262655" y="21390"/>
                </a:lnTo>
                <a:cubicBezTo>
                  <a:pt x="6405549" y="5694"/>
                  <a:pt x="6517747" y="175"/>
                  <a:pt x="6610089" y="5"/>
                </a:cubicBezTo>
                <a:close/>
              </a:path>
            </a:pathLst>
          </a:custGeom>
        </p:spPr>
      </p:pic>
    </p:spTree>
    <p:extLst>
      <p:ext uri="{BB962C8B-B14F-4D97-AF65-F5344CB8AC3E}">
        <p14:creationId xmlns:p14="http://schemas.microsoft.com/office/powerpoint/2010/main" val="1505131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EC72E9-9A67-B649-848B-EEB61B21FF62}"/>
              </a:ext>
            </a:extLst>
          </p:cNvPr>
          <p:cNvSpPr>
            <a:spLocks noGrp="1"/>
          </p:cNvSpPr>
          <p:nvPr>
            <p:ph type="title"/>
          </p:nvPr>
        </p:nvSpPr>
        <p:spPr>
          <a:xfrm>
            <a:off x="841248" y="548640"/>
            <a:ext cx="3419540" cy="5431536"/>
          </a:xfrm>
        </p:spPr>
        <p:txBody>
          <a:bodyPr>
            <a:normAutofit/>
          </a:bodyPr>
          <a:lstStyle/>
          <a:p>
            <a:pPr algn="ctr"/>
            <a:r>
              <a:rPr lang="en-VN" sz="4400" dirty="0">
                <a:solidFill>
                  <a:srgbClr val="002060"/>
                </a:solidFill>
                <a:latin typeface="Times New Roman" panose="02020603050405020304" pitchFamily="18" charset="0"/>
                <a:cs typeface="Times New Roman" panose="02020603050405020304" pitchFamily="18" charset="0"/>
              </a:rPr>
              <a:t>NỘI DUNG BÀI HỌC</a:t>
            </a:r>
          </a:p>
        </p:txBody>
      </p:sp>
      <p:sp>
        <p:nvSpPr>
          <p:cNvPr id="10" name="Rectangle 6">
            <a:extLst>
              <a:ext uri="{FF2B5EF4-FFF2-40B4-BE49-F238E27FC236}">
                <a16:creationId xmlns:a16="http://schemas.microsoft.com/office/drawing/2014/main" id="{5D6C15A0-C087-4593-8414-2B4EC1CD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rgbClr val="46B383"/>
          </a:solidFill>
          <a:ln w="41275" cap="rnd">
            <a:solidFill>
              <a:srgbClr val="46B383"/>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56653E-81C5-F54B-9666-72370FDBD10F}"/>
              </a:ext>
            </a:extLst>
          </p:cNvPr>
          <p:cNvSpPr>
            <a:spLocks noGrp="1"/>
          </p:cNvSpPr>
          <p:nvPr>
            <p:ph idx="1"/>
          </p:nvPr>
        </p:nvSpPr>
        <p:spPr>
          <a:xfrm>
            <a:off x="5298595" y="552091"/>
            <a:ext cx="6052158" cy="5431536"/>
          </a:xfrm>
          <a:ln>
            <a:solidFill>
              <a:schemeClr val="accent1"/>
            </a:solidFill>
          </a:ln>
        </p:spPr>
        <p:txBody>
          <a:bodyPr anchor="ctr">
            <a:normAutofit/>
          </a:bodyPr>
          <a:lstStyle/>
          <a:p>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Khái</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niệm</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và</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đặc</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điểm</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của</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tín</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dụng</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Vai</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trò</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của</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tín</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dụng</a:t>
            </a:r>
            <a:endPar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VN" dirty="0"/>
          </a:p>
        </p:txBody>
      </p:sp>
    </p:spTree>
    <p:extLst>
      <p:ext uri="{BB962C8B-B14F-4D97-AF65-F5344CB8AC3E}">
        <p14:creationId xmlns:p14="http://schemas.microsoft.com/office/powerpoint/2010/main" val="319392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0DA47-3ACB-324C-A569-D95B52FD7478}"/>
              </a:ext>
            </a:extLst>
          </p:cNvPr>
          <p:cNvSpPr>
            <a:spLocks noGrp="1"/>
          </p:cNvSpPr>
          <p:nvPr>
            <p:ph type="title"/>
          </p:nvPr>
        </p:nvSpPr>
        <p:spPr>
          <a:xfrm>
            <a:off x="839788" y="1229032"/>
            <a:ext cx="3932237" cy="995516"/>
          </a:xfrm>
        </p:spPr>
        <p:txBody>
          <a:bodyPr>
            <a:normAutofit fontScale="90000"/>
          </a:bodyPr>
          <a:lstStyle/>
          <a:p>
            <a:pPr algn="ctr"/>
            <a:r>
              <a:rPr lang="en-VN" dirty="0">
                <a:solidFill>
                  <a:srgbClr val="002060"/>
                </a:solidFill>
                <a:latin typeface="Times New Roman" panose="02020603050405020304" pitchFamily="18" charset="0"/>
                <a:cs typeface="Times New Roman" panose="02020603050405020304" pitchFamily="18" charset="0"/>
              </a:rPr>
              <a:t>MỞ ĐẦU</a:t>
            </a:r>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03838" y="1284453"/>
            <a:ext cx="6053137" cy="3960481"/>
          </a:xfrm>
        </p:spPr>
      </p:pic>
      <p:sp>
        <p:nvSpPr>
          <p:cNvPr id="6" name="Text Placeholder 5">
            <a:extLst>
              <a:ext uri="{FF2B5EF4-FFF2-40B4-BE49-F238E27FC236}">
                <a16:creationId xmlns:a16="http://schemas.microsoft.com/office/drawing/2014/main" id="{7884A4D1-754C-BA44-96D1-23952C223BED}"/>
              </a:ext>
            </a:extLst>
          </p:cNvPr>
          <p:cNvSpPr>
            <a:spLocks noGrp="1"/>
          </p:cNvSpPr>
          <p:nvPr>
            <p:ph type="body" sz="half" idx="2"/>
          </p:nvPr>
        </p:nvSpPr>
        <p:spPr>
          <a:xfrm>
            <a:off x="839788" y="2876427"/>
            <a:ext cx="3932237" cy="2002536"/>
          </a:xfrm>
        </p:spPr>
        <p:txBody>
          <a:bodyPr>
            <a:normAutofit fontScale="92500" lnSpcReduction="10000"/>
          </a:bodyPr>
          <a:lstStyle/>
          <a:p>
            <a:pPr algn="ctr"/>
            <a:r>
              <a:rPr lang="fr-FR" i="1" dirty="0">
                <a:latin typeface="Times New Roman" panose="02020603050405020304" pitchFamily="18" charset="0"/>
                <a:cs typeface="Times New Roman" panose="02020603050405020304" pitchFamily="18" charset="0"/>
              </a:rPr>
              <a:t>“</a:t>
            </a:r>
            <a:r>
              <a:rPr lang="fr-FR" i="1" dirty="0" err="1">
                <a:latin typeface="Times New Roman" panose="02020603050405020304" pitchFamily="18" charset="0"/>
                <a:cs typeface="Times New Roman" panose="02020603050405020304" pitchFamily="18" charset="0"/>
              </a:rPr>
              <a:t>Hãy</a:t>
            </a:r>
            <a:r>
              <a:rPr lang="fr-FR" i="1" dirty="0">
                <a:latin typeface="Times New Roman" panose="02020603050405020304" pitchFamily="18" charset="0"/>
                <a:cs typeface="Times New Roman" panose="02020603050405020304" pitchFamily="18" charset="0"/>
              </a:rPr>
              <a:t> chia </a:t>
            </a:r>
            <a:r>
              <a:rPr lang="fr-FR" i="1" dirty="0" err="1">
                <a:latin typeface="Times New Roman" panose="02020603050405020304" pitchFamily="18" charset="0"/>
                <a:cs typeface="Times New Roman" panose="02020603050405020304" pitchFamily="18" charset="0"/>
              </a:rPr>
              <a:t>sẻ</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hiểu</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biết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về</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lợi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ích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của</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việc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gửi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và</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tiền</a:t>
            </a:r>
            <a:r>
              <a:rPr lang="fr-FR" i="1" dirty="0">
                <a:latin typeface="Times New Roman" panose="02020603050405020304" pitchFamily="18" charset="0"/>
                <a:cs typeface="Times New Roman" panose="02020603050405020304" pitchFamily="18" charset="0"/>
              </a:rPr>
              <a:t> ở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smtClean="0">
                <a:latin typeface="Times New Roman" panose="02020603050405020304" pitchFamily="18" charset="0"/>
                <a:cs typeface="Times New Roman" panose="02020603050405020304" pitchFamily="18" charset="0"/>
              </a:rPr>
              <a:t>”</a:t>
            </a:r>
            <a:endParaRPr lang="en-VN" sz="28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256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9">
            <a:extLst>
              <a:ext uri="{FF2B5EF4-FFF2-40B4-BE49-F238E27FC236}">
                <a16:creationId xmlns:a16="http://schemas.microsoft.com/office/drawing/2014/main" id="{FCE3685D-BA10-4E40-9644-1FF6D6400E44}"/>
              </a:ext>
            </a:extLst>
          </p:cNvPr>
          <p:cNvSpPr>
            <a:spLocks noGrp="1" noChangeArrowheads="1"/>
          </p:cNvSpPr>
          <p:nvPr>
            <p:ph idx="1"/>
          </p:nvPr>
        </p:nvSpPr>
        <p:spPr bwMode="auto">
          <a:xfrm>
            <a:off x="5303520" y="1387484"/>
            <a:ext cx="6053328" cy="375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9pPr>
          </a:lstStyle>
          <a:p>
            <a:pPr marL="0" indent="0" algn="just">
              <a:buNone/>
            </a:pP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Việc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gửi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tiền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nhàn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rỗi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vào</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mang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lại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cho</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người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gửi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một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khoản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tiền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lãi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đồng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thời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cung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cấp</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vốn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cho</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người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đang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cần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tiền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trong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xã</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hội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để</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sản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xuất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kinh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doanh</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đầu</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tư</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hoặc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tiêu</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dùng</a:t>
            </a:r>
            <a:r>
              <a:rPr lang="fr-FR"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Gửi</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và</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vay</a:t>
            </a:r>
            <a:r>
              <a:rPr lang="fr-FR" i="1" dirty="0">
                <a:latin typeface="Times New Roman" panose="02020603050405020304" pitchFamily="18" charset="0"/>
                <a:cs typeface="Times New Roman" panose="02020603050405020304" pitchFamily="18" charset="0"/>
              </a:rPr>
              <a:t> ở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sẽ</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yên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tâm</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vì</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ngân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hàng</a:t>
            </a:r>
            <a:r>
              <a:rPr lang="fr-FR" i="1" dirty="0">
                <a:latin typeface="Times New Roman" panose="02020603050405020304" pitchFamily="18" charset="0"/>
                <a:cs typeface="Times New Roman" panose="02020603050405020304" pitchFamily="18" charset="0"/>
              </a:rPr>
              <a:t> là </a:t>
            </a:r>
            <a:r>
              <a:rPr lang="fr-FR" i="1" dirty="0" err="1">
                <a:latin typeface="Times New Roman" panose="02020603050405020304" pitchFamily="18" charset="0"/>
                <a:cs typeface="Times New Roman" panose="02020603050405020304" pitchFamily="18" charset="0"/>
              </a:rPr>
              <a:t>một</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tổ</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chức</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tín</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dụng</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có</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uy</a:t>
            </a:r>
            <a:r>
              <a:rPr lang="fr-FR" i="1" dirty="0">
                <a:latin typeface="Times New Roman" panose="02020603050405020304" pitchFamily="18" charset="0"/>
                <a:cs typeface="Times New Roman" panose="02020603050405020304" pitchFamily="18" charset="0"/>
              </a:rPr>
              <a:t> </a:t>
            </a:r>
            <a:r>
              <a:rPr lang="fr-FR" i="1" dirty="0" err="1">
                <a:latin typeface="Times New Roman" panose="02020603050405020304" pitchFamily="18" charset="0"/>
                <a:cs typeface="Times New Roman" panose="02020603050405020304" pitchFamily="18" charset="0"/>
              </a:rPr>
              <a:t>tín</a:t>
            </a:r>
            <a:r>
              <a:rPr lang="fr-FR"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eaLnBrk="1" hangingPunct="1">
              <a:lnSpc>
                <a:spcPct val="100000"/>
              </a:lnSpc>
              <a:spcBef>
                <a:spcPct val="0"/>
              </a:spcBef>
              <a:buFont typeface="Arial" panose="020B0604020202020204" pitchFamily="34" charset="0"/>
              <a:buNone/>
            </a:pPr>
            <a:endParaRPr lang="zh-CN" altLang="en-US" dirty="0">
              <a:solidFill>
                <a:srgbClr val="0070C0"/>
              </a:solidFill>
              <a:latin typeface="Times New Roman" panose="02020603050405020304" pitchFamily="18" charset="0"/>
              <a:sym typeface="Microsoft YaHei" panose="020B0503020204020204" pitchFamily="34" charset="-122"/>
            </a:endParaRPr>
          </a:p>
        </p:txBody>
      </p:sp>
      <p:sp>
        <p:nvSpPr>
          <p:cNvPr id="10" name="矩形 9">
            <a:extLst>
              <a:ext uri="{FF2B5EF4-FFF2-40B4-BE49-F238E27FC236}">
                <a16:creationId xmlns:a16="http://schemas.microsoft.com/office/drawing/2014/main" id="{ABCE55F0-E5A5-5C4A-A724-7407B2A8F396}"/>
              </a:ext>
            </a:extLst>
          </p:cNvPr>
          <p:cNvSpPr>
            <a:spLocks noGrp="1" noChangeArrowheads="1"/>
          </p:cNvSpPr>
          <p:nvPr>
            <p:ph type="body" sz="half" idx="2"/>
          </p:nvPr>
        </p:nvSpPr>
        <p:spPr bwMode="auto">
          <a:xfrm>
            <a:off x="839788" y="3698240"/>
            <a:ext cx="39322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en-US" sz="4400" dirty="0" err="1" smtClean="0">
                <a:solidFill>
                  <a:srgbClr val="0070C0"/>
                </a:solidFill>
                <a:effectLst>
                  <a:outerShdw blurRad="38100" dist="38100" dir="2700000" algn="tl">
                    <a:srgbClr val="000000">
                      <a:alpha val="43137"/>
                    </a:srgbClr>
                  </a:outerShdw>
                </a:effectLst>
                <a:latin typeface="Times New Roman" panose="02020603050405020304" pitchFamily="18" charset="0"/>
                <a:sym typeface="Microsoft YaHei" panose="020B0503020204020204" pitchFamily="34" charset="-122"/>
              </a:rPr>
              <a:t>Lợi</a:t>
            </a:r>
            <a:r>
              <a:rPr lang="en-US" altLang="en-US" sz="4400" dirty="0" smtClean="0">
                <a:solidFill>
                  <a:srgbClr val="0070C0"/>
                </a:solidFill>
                <a:effectLst>
                  <a:outerShdw blurRad="38100" dist="38100" dir="2700000" algn="tl">
                    <a:srgbClr val="000000">
                      <a:alpha val="43137"/>
                    </a:srgbClr>
                  </a:outerShdw>
                </a:effectLst>
                <a:latin typeface="Times New Roman" panose="02020603050405020304" pitchFamily="18" charset="0"/>
                <a:sym typeface="Microsoft YaHei" panose="020B0503020204020204" pitchFamily="34" charset="-122"/>
              </a:rPr>
              <a:t> </a:t>
            </a:r>
            <a:r>
              <a:rPr lang="en-US" altLang="en-US" sz="4400" dirty="0" err="1" smtClean="0">
                <a:solidFill>
                  <a:srgbClr val="0070C0"/>
                </a:solidFill>
                <a:effectLst>
                  <a:outerShdw blurRad="38100" dist="38100" dir="2700000" algn="tl">
                    <a:srgbClr val="000000">
                      <a:alpha val="43137"/>
                    </a:srgbClr>
                  </a:outerShdw>
                </a:effectLst>
                <a:latin typeface="Times New Roman" panose="02020603050405020304" pitchFamily="18" charset="0"/>
                <a:sym typeface="Microsoft YaHei" panose="020B0503020204020204" pitchFamily="34" charset="-122"/>
              </a:rPr>
              <a:t>ích</a:t>
            </a:r>
            <a:endParaRPr lang="en-US" altLang="en-US" sz="4400" dirty="0" smtClean="0">
              <a:solidFill>
                <a:srgbClr val="0070C0"/>
              </a:solidFill>
              <a:effectLst>
                <a:outerShdw blurRad="38100" dist="38100" dir="2700000" algn="tl">
                  <a:srgbClr val="000000">
                    <a:alpha val="43137"/>
                  </a:srgbClr>
                </a:outerShdw>
              </a:effectLst>
              <a:latin typeface="Times New Roman" panose="02020603050405020304" pitchFamily="18" charset="0"/>
              <a:sym typeface="Microsoft YaHei" panose="020B0503020204020204" pitchFamily="34" charset="-122"/>
            </a:endParaRPr>
          </a:p>
          <a:p>
            <a:pPr eaLnBrk="1" hangingPunct="1">
              <a:lnSpc>
                <a:spcPct val="100000"/>
              </a:lnSpc>
              <a:spcBef>
                <a:spcPct val="0"/>
              </a:spcBef>
              <a:buFont typeface="Arial" panose="020B0604020202020204" pitchFamily="34" charset="0"/>
              <a:buNone/>
            </a:pPr>
            <a:endParaRPr lang="zh-CN" altLang="en-US" dirty="0">
              <a:solidFill>
                <a:srgbClr val="0070C0"/>
              </a:solidFill>
              <a:latin typeface="Times New Roman" panose="02020603050405020304" pitchFamily="18" charset="0"/>
              <a:sym typeface="Microsoft YaHei" panose="020B0503020204020204" pitchFamily="34" charset="-122"/>
            </a:endParaRPr>
          </a:p>
        </p:txBody>
      </p:sp>
      <p:pic>
        <p:nvPicPr>
          <p:cNvPr id="3076" name="Picture 4" descr="Tất tần tật về tiếng Việt lớp 4 câu hỏi và dấu chấm hỏi">
            <a:extLst>
              <a:ext uri="{FF2B5EF4-FFF2-40B4-BE49-F238E27FC236}">
                <a16:creationId xmlns:a16="http://schemas.microsoft.com/office/drawing/2014/main" id="{27C11D39-18A3-334F-8111-ED6831504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300" y="670560"/>
            <a:ext cx="36830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90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DA381740-063A-41A4-836D-85D14980EE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3" name="Rectangle 12">
            <a:extLst>
              <a:ext uri="{FF2B5EF4-FFF2-40B4-BE49-F238E27FC236}">
                <a16:creationId xmlns:a16="http://schemas.microsoft.com/office/drawing/2014/main" id="{657F69E0-C4B0-4BEC-A689-4F8D877F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pair of headphones&#10;&#10;Description automatically generated with medium confidence">
            <a:extLst>
              <a:ext uri="{FF2B5EF4-FFF2-40B4-BE49-F238E27FC236}">
                <a16:creationId xmlns:a16="http://schemas.microsoft.com/office/drawing/2014/main" id="{4140C7E7-896C-314C-B857-53CE9A1D7820}"/>
              </a:ext>
            </a:extLst>
          </p:cNvPr>
          <p:cNvPicPr>
            <a:picLocks noGrp="1" noChangeAspect="1"/>
          </p:cNvPicPr>
          <p:nvPr>
            <p:ph idx="1"/>
          </p:nvPr>
        </p:nvPicPr>
        <p:blipFill rotWithShape="1">
          <a:blip r:embed="rId2">
            <a:alphaModFix/>
          </a:blip>
          <a:srcRect l="3691" r="3442" b="-1"/>
          <a:stretch/>
        </p:blipFill>
        <p:spPr>
          <a:xfrm>
            <a:off x="20" y="10"/>
            <a:ext cx="12188930" cy="6857990"/>
          </a:xfrm>
          <a:prstGeom prst="rect">
            <a:avLst/>
          </a:prstGeom>
        </p:spPr>
      </p:pic>
      <p:sp>
        <p:nvSpPr>
          <p:cNvPr id="15" name="Rectangle 14">
            <a:extLst>
              <a:ext uri="{FF2B5EF4-FFF2-40B4-BE49-F238E27FC236}">
                <a16:creationId xmlns:a16="http://schemas.microsoft.com/office/drawing/2014/main" id="{8F51725E-A483-43B2-A6F2-C44F502FE03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37549"/>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30DA47-3ACB-324C-A569-D95B52FD7478}"/>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10800">
                <a:solidFill>
                  <a:schemeClr val="bg1"/>
                </a:solidFill>
              </a:rPr>
              <a:t>KHÁM PHÁ</a:t>
            </a:r>
          </a:p>
        </p:txBody>
      </p:sp>
      <p:sp>
        <p:nvSpPr>
          <p:cNvPr id="17" name="Rectangle 6">
            <a:extLst>
              <a:ext uri="{FF2B5EF4-FFF2-40B4-BE49-F238E27FC236}">
                <a16:creationId xmlns:a16="http://schemas.microsoft.com/office/drawing/2014/main" id="{9F6380B4-6A1C-481E-8408-B4E6C75B9B8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7884A4D1-754C-BA44-96D1-23952C223BED}"/>
              </a:ext>
            </a:extLst>
          </p:cNvPr>
          <p:cNvSpPr>
            <a:spLocks noGrp="1"/>
          </p:cNvSpPr>
          <p:nvPr>
            <p:ph type="body" sz="half" idx="2"/>
          </p:nvPr>
        </p:nvSpPr>
        <p:spPr/>
        <p:txBody>
          <a:bodyPr>
            <a:normAutofit/>
          </a:bodyPr>
          <a:lstStyle/>
          <a:p>
            <a:pPr algn="ctr"/>
            <a:endParaRPr lang="en-VN" sz="2800"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597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908DB7-C3A6-4FCB-9820-CEE02B398C4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010E05E-9237-4321-84BB-69C0F22568E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999492"/>
            <a:ext cx="4889565" cy="4424065"/>
          </a:xfrm>
          <a:custGeom>
            <a:avLst/>
            <a:gdLst>
              <a:gd name="connsiteX0" fmla="*/ 2612540 w 5531319"/>
              <a:gd name="connsiteY0" fmla="*/ 836 h 4424065"/>
              <a:gd name="connsiteX1" fmla="*/ 2946310 w 5531319"/>
              <a:gd name="connsiteY1" fmla="*/ 35548 h 4424065"/>
              <a:gd name="connsiteX2" fmla="*/ 3961099 w 5531319"/>
              <a:gd name="connsiteY2" fmla="*/ 303581 h 4424065"/>
              <a:gd name="connsiteX3" fmla="*/ 4854587 w 5531319"/>
              <a:gd name="connsiteY3" fmla="*/ 764502 h 4424065"/>
              <a:gd name="connsiteX4" fmla="*/ 5377812 w 5531319"/>
              <a:gd name="connsiteY4" fmla="*/ 1339732 h 4424065"/>
              <a:gd name="connsiteX5" fmla="*/ 5526197 w 5531319"/>
              <a:gd name="connsiteY5" fmla="*/ 1825829 h 4424065"/>
              <a:gd name="connsiteX6" fmla="*/ 5510557 w 5531319"/>
              <a:gd name="connsiteY6" fmla="*/ 2199398 h 4424065"/>
              <a:gd name="connsiteX7" fmla="*/ 5509795 w 5531319"/>
              <a:gd name="connsiteY7" fmla="*/ 2402839 h 4424065"/>
              <a:gd name="connsiteX8" fmla="*/ 5323519 w 5531319"/>
              <a:gd name="connsiteY8" fmla="*/ 3144890 h 4424065"/>
              <a:gd name="connsiteX9" fmla="*/ 4853061 w 5531319"/>
              <a:gd name="connsiteY9" fmla="*/ 3612932 h 4424065"/>
              <a:gd name="connsiteX10" fmla="*/ 4316358 w 5531319"/>
              <a:gd name="connsiteY10" fmla="*/ 3982940 h 4424065"/>
              <a:gd name="connsiteX11" fmla="*/ 3352556 w 5531319"/>
              <a:gd name="connsiteY11" fmla="*/ 4386771 h 4424065"/>
              <a:gd name="connsiteX12" fmla="*/ 2770206 w 5531319"/>
              <a:gd name="connsiteY12" fmla="*/ 4412201 h 4424065"/>
              <a:gd name="connsiteX13" fmla="*/ 2514888 w 5531319"/>
              <a:gd name="connsiteY13" fmla="*/ 4393637 h 4424065"/>
              <a:gd name="connsiteX14" fmla="*/ 1903166 w 5531319"/>
              <a:gd name="connsiteY14" fmla="*/ 4263562 h 4424065"/>
              <a:gd name="connsiteX15" fmla="*/ 948392 w 5531319"/>
              <a:gd name="connsiteY15" fmla="*/ 3794249 h 4424065"/>
              <a:gd name="connsiteX16" fmla="*/ 223633 w 5531319"/>
              <a:gd name="connsiteY16" fmla="*/ 2975526 h 4424065"/>
              <a:gd name="connsiteX17" fmla="*/ 39519 w 5531319"/>
              <a:gd name="connsiteY17" fmla="*/ 2401695 h 4424065"/>
              <a:gd name="connsiteX18" fmla="*/ 16251 w 5531319"/>
              <a:gd name="connsiteY18" fmla="*/ 2300991 h 4424065"/>
              <a:gd name="connsiteX19" fmla="*/ 11800 w 5531319"/>
              <a:gd name="connsiteY19" fmla="*/ 2053556 h 4424065"/>
              <a:gd name="connsiteX20" fmla="*/ 812849 w 5531319"/>
              <a:gd name="connsiteY20" fmla="*/ 651084 h 4424065"/>
              <a:gd name="connsiteX21" fmla="*/ 2066809 w 5531319"/>
              <a:gd name="connsiteY21" fmla="*/ 52586 h 4424065"/>
              <a:gd name="connsiteX22" fmla="*/ 2332045 w 5531319"/>
              <a:gd name="connsiteY22" fmla="*/ 14441 h 4424065"/>
              <a:gd name="connsiteX23" fmla="*/ 2612540 w 5531319"/>
              <a:gd name="connsiteY23" fmla="*/ 836 h 4424065"/>
              <a:gd name="connsiteX24" fmla="*/ 5468597 w 5531319"/>
              <a:gd name="connsiteY24" fmla="*/ 2088522 h 4424065"/>
              <a:gd name="connsiteX25" fmla="*/ 5471140 w 5531319"/>
              <a:gd name="connsiteY25" fmla="*/ 1826083 h 4424065"/>
              <a:gd name="connsiteX26" fmla="*/ 5327079 w 5531319"/>
              <a:gd name="connsiteY26" fmla="*/ 1361348 h 4424065"/>
              <a:gd name="connsiteX27" fmla="*/ 4833353 w 5531319"/>
              <a:gd name="connsiteY27" fmla="*/ 816507 h 4424065"/>
              <a:gd name="connsiteX28" fmla="*/ 4063456 w 5531319"/>
              <a:gd name="connsiteY28" fmla="*/ 400724 h 4424065"/>
              <a:gd name="connsiteX29" fmla="*/ 3972543 w 5531319"/>
              <a:gd name="connsiteY29" fmla="*/ 365631 h 4424065"/>
              <a:gd name="connsiteX30" fmla="*/ 3885571 w 5531319"/>
              <a:gd name="connsiteY30" fmla="*/ 334733 h 4424065"/>
              <a:gd name="connsiteX31" fmla="*/ 4355012 w 5531319"/>
              <a:gd name="connsiteY31" fmla="*/ 579880 h 4424065"/>
              <a:gd name="connsiteX32" fmla="*/ 5144618 w 5531319"/>
              <a:gd name="connsiteY32" fmla="*/ 1290779 h 4424065"/>
              <a:gd name="connsiteX33" fmla="*/ 5468597 w 5531319"/>
              <a:gd name="connsiteY33" fmla="*/ 2088522 h 4424065"/>
              <a:gd name="connsiteX34" fmla="*/ 2219771 w 5531319"/>
              <a:gd name="connsiteY34" fmla="*/ 85645 h 4424065"/>
              <a:gd name="connsiteX35" fmla="*/ 2181626 w 5531319"/>
              <a:gd name="connsiteY35" fmla="*/ 89333 h 4424065"/>
              <a:gd name="connsiteX36" fmla="*/ 1462971 w 5531319"/>
              <a:gd name="connsiteY36" fmla="*/ 303073 h 4424065"/>
              <a:gd name="connsiteX37" fmla="*/ 308697 w 5531319"/>
              <a:gd name="connsiteY37" fmla="*/ 1338461 h 4424065"/>
              <a:gd name="connsiteX38" fmla="*/ 65839 w 5531319"/>
              <a:gd name="connsiteY38" fmla="*/ 2064364 h 4424065"/>
              <a:gd name="connsiteX39" fmla="*/ 82114 w 5531319"/>
              <a:gd name="connsiteY39" fmla="*/ 2022150 h 4424065"/>
              <a:gd name="connsiteX40" fmla="*/ 423260 w 5531319"/>
              <a:gd name="connsiteY40" fmla="*/ 1282260 h 4424065"/>
              <a:gd name="connsiteX41" fmla="*/ 1231811 w 5531319"/>
              <a:gd name="connsiteY41" fmla="*/ 454001 h 4424065"/>
              <a:gd name="connsiteX42" fmla="*/ 2219771 w 5531319"/>
              <a:gd name="connsiteY42" fmla="*/ 85645 h 4424065"/>
              <a:gd name="connsiteX43" fmla="*/ 2855524 w 5531319"/>
              <a:gd name="connsiteY43" fmla="*/ 4364392 h 4424065"/>
              <a:gd name="connsiteX44" fmla="*/ 4292327 w 5531319"/>
              <a:gd name="connsiteY44" fmla="*/ 3931444 h 4424065"/>
              <a:gd name="connsiteX45" fmla="*/ 2855652 w 5531319"/>
              <a:gd name="connsiteY45" fmla="*/ 4364392 h 4424065"/>
              <a:gd name="connsiteX46" fmla="*/ 3869805 w 5531319"/>
              <a:gd name="connsiteY46" fmla="*/ 330156 h 4424065"/>
              <a:gd name="connsiteX47" fmla="*/ 3865736 w 5531319"/>
              <a:gd name="connsiteY47" fmla="*/ 329520 h 4424065"/>
              <a:gd name="connsiteX48" fmla="*/ 3866499 w 5531319"/>
              <a:gd name="connsiteY48" fmla="*/ 330537 h 4424065"/>
              <a:gd name="connsiteX49" fmla="*/ 4302117 w 5531319"/>
              <a:gd name="connsiteY49" fmla="*/ 3923561 h 4424065"/>
              <a:gd name="connsiteX50" fmla="*/ 4301101 w 5531319"/>
              <a:gd name="connsiteY50" fmla="*/ 3924959 h 4424065"/>
              <a:gd name="connsiteX51" fmla="*/ 4302880 w 5531319"/>
              <a:gd name="connsiteY51" fmla="*/ 3924959 h 442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531319" h="4424065">
                <a:moveTo>
                  <a:pt x="2612540" y="836"/>
                </a:moveTo>
                <a:cubicBezTo>
                  <a:pt x="2715913" y="-4250"/>
                  <a:pt x="2831239" y="14695"/>
                  <a:pt x="2946310" y="35548"/>
                </a:cubicBezTo>
                <a:cubicBezTo>
                  <a:pt x="3291651" y="98106"/>
                  <a:pt x="3631143" y="182915"/>
                  <a:pt x="3961099" y="303581"/>
                </a:cubicBezTo>
                <a:cubicBezTo>
                  <a:pt x="4278340" y="419543"/>
                  <a:pt x="4581340" y="563350"/>
                  <a:pt x="4854587" y="764502"/>
                </a:cubicBezTo>
                <a:cubicBezTo>
                  <a:pt x="5067437" y="921152"/>
                  <a:pt x="5250407" y="1105521"/>
                  <a:pt x="5377812" y="1339732"/>
                </a:cubicBezTo>
                <a:cubicBezTo>
                  <a:pt x="5459811" y="1489986"/>
                  <a:pt x="5510303" y="1655396"/>
                  <a:pt x="5526197" y="1825829"/>
                </a:cubicBezTo>
                <a:cubicBezTo>
                  <a:pt x="5538276" y="1951327"/>
                  <a:pt x="5527341" y="2074917"/>
                  <a:pt x="5510557" y="2199398"/>
                </a:cubicBezTo>
                <a:cubicBezTo>
                  <a:pt x="5502966" y="2266991"/>
                  <a:pt x="5502712" y="2335195"/>
                  <a:pt x="5509795" y="2402839"/>
                </a:cubicBezTo>
                <a:cubicBezTo>
                  <a:pt x="5534207" y="2664197"/>
                  <a:pt x="5468471" y="2926051"/>
                  <a:pt x="5323519" y="3144890"/>
                </a:cubicBezTo>
                <a:cubicBezTo>
                  <a:pt x="5201339" y="3332234"/>
                  <a:pt x="5041041" y="3491719"/>
                  <a:pt x="4853061" y="3612932"/>
                </a:cubicBezTo>
                <a:cubicBezTo>
                  <a:pt x="4671109" y="3732072"/>
                  <a:pt x="4498565" y="3864563"/>
                  <a:pt x="4316358" y="3982940"/>
                </a:cubicBezTo>
                <a:cubicBezTo>
                  <a:pt x="4019716" y="4175573"/>
                  <a:pt x="3701076" y="4317347"/>
                  <a:pt x="3352556" y="4386771"/>
                </a:cubicBezTo>
                <a:cubicBezTo>
                  <a:pt x="3160953" y="4425590"/>
                  <a:pt x="2964455" y="4434173"/>
                  <a:pt x="2770206" y="4412201"/>
                </a:cubicBezTo>
                <a:cubicBezTo>
                  <a:pt x="2685524" y="4402537"/>
                  <a:pt x="2599952" y="4402410"/>
                  <a:pt x="2514888" y="4393637"/>
                </a:cubicBezTo>
                <a:cubicBezTo>
                  <a:pt x="2307136" y="4370851"/>
                  <a:pt x="2102208" y="4327277"/>
                  <a:pt x="1903166" y="4263562"/>
                </a:cubicBezTo>
                <a:cubicBezTo>
                  <a:pt x="1560622" y="4156119"/>
                  <a:pt x="1238931" y="4006972"/>
                  <a:pt x="948392" y="3794249"/>
                </a:cubicBezTo>
                <a:cubicBezTo>
                  <a:pt x="647553" y="3573897"/>
                  <a:pt x="396812" y="3308660"/>
                  <a:pt x="223633" y="2975526"/>
                </a:cubicBezTo>
                <a:cubicBezTo>
                  <a:pt x="129453" y="2796370"/>
                  <a:pt x="67149" y="2602198"/>
                  <a:pt x="39519" y="2401695"/>
                </a:cubicBezTo>
                <a:cubicBezTo>
                  <a:pt x="34509" y="2367555"/>
                  <a:pt x="26728" y="2333872"/>
                  <a:pt x="16251" y="2300991"/>
                </a:cubicBezTo>
                <a:cubicBezTo>
                  <a:pt x="-9180" y="2218598"/>
                  <a:pt x="-25" y="2135695"/>
                  <a:pt x="11800" y="2053556"/>
                </a:cubicBezTo>
                <a:cubicBezTo>
                  <a:pt x="93685" y="1480615"/>
                  <a:pt x="377867" y="1021983"/>
                  <a:pt x="812849" y="651084"/>
                </a:cubicBezTo>
                <a:cubicBezTo>
                  <a:pt x="1176754" y="340201"/>
                  <a:pt x="1598259" y="146042"/>
                  <a:pt x="2066809" y="52586"/>
                </a:cubicBezTo>
                <a:cubicBezTo>
                  <a:pt x="2154543" y="35039"/>
                  <a:pt x="2243040" y="23087"/>
                  <a:pt x="2332045" y="14441"/>
                </a:cubicBezTo>
                <a:cubicBezTo>
                  <a:pt x="2421051" y="5794"/>
                  <a:pt x="2508912" y="2107"/>
                  <a:pt x="2612540" y="836"/>
                </a:cubicBezTo>
                <a:close/>
                <a:moveTo>
                  <a:pt x="5468597" y="2088522"/>
                </a:moveTo>
                <a:cubicBezTo>
                  <a:pt x="5479329" y="2001424"/>
                  <a:pt x="5480181" y="1913385"/>
                  <a:pt x="5471140" y="1826083"/>
                </a:cubicBezTo>
                <a:cubicBezTo>
                  <a:pt x="5455336" y="1662962"/>
                  <a:pt x="5406306" y="1504799"/>
                  <a:pt x="5327079" y="1361348"/>
                </a:cubicBezTo>
                <a:cubicBezTo>
                  <a:pt x="5206159" y="1140233"/>
                  <a:pt x="5033361" y="965782"/>
                  <a:pt x="4833353" y="816507"/>
                </a:cubicBezTo>
                <a:cubicBezTo>
                  <a:pt x="4597234" y="640276"/>
                  <a:pt x="4336321" y="509438"/>
                  <a:pt x="4063456" y="400724"/>
                </a:cubicBezTo>
                <a:cubicBezTo>
                  <a:pt x="4033359" y="388607"/>
                  <a:pt x="4003059" y="376909"/>
                  <a:pt x="3972543" y="365631"/>
                </a:cubicBezTo>
                <a:cubicBezTo>
                  <a:pt x="3943679" y="354950"/>
                  <a:pt x="3914562" y="345033"/>
                  <a:pt x="3885571" y="334733"/>
                </a:cubicBezTo>
                <a:cubicBezTo>
                  <a:pt x="4046888" y="406840"/>
                  <a:pt x="4203652" y="488713"/>
                  <a:pt x="4355012" y="579880"/>
                </a:cubicBezTo>
                <a:cubicBezTo>
                  <a:pt x="4662081" y="768063"/>
                  <a:pt x="4933802" y="995790"/>
                  <a:pt x="5144618" y="1290779"/>
                </a:cubicBezTo>
                <a:cubicBezTo>
                  <a:pt x="5314364" y="1528042"/>
                  <a:pt x="5426257" y="1789591"/>
                  <a:pt x="5468597" y="2088522"/>
                </a:cubicBezTo>
                <a:close/>
                <a:moveTo>
                  <a:pt x="2219771" y="85645"/>
                </a:moveTo>
                <a:cubicBezTo>
                  <a:pt x="2206942" y="84005"/>
                  <a:pt x="2193909" y="85264"/>
                  <a:pt x="2181626" y="89333"/>
                </a:cubicBezTo>
                <a:cubicBezTo>
                  <a:pt x="1932919" y="125113"/>
                  <a:pt x="1690799" y="197118"/>
                  <a:pt x="1462971" y="303073"/>
                </a:cubicBezTo>
                <a:cubicBezTo>
                  <a:pt x="971788" y="529528"/>
                  <a:pt x="578129" y="865460"/>
                  <a:pt x="308697" y="1338461"/>
                </a:cubicBezTo>
                <a:cubicBezTo>
                  <a:pt x="180224" y="1561852"/>
                  <a:pt x="97652" y="1808638"/>
                  <a:pt x="65839" y="2064364"/>
                </a:cubicBezTo>
                <a:cubicBezTo>
                  <a:pt x="71942" y="2050505"/>
                  <a:pt x="77283" y="2036391"/>
                  <a:pt x="82114" y="2022150"/>
                </a:cubicBezTo>
                <a:cubicBezTo>
                  <a:pt x="170103" y="1763653"/>
                  <a:pt x="279579" y="1515073"/>
                  <a:pt x="423260" y="1282260"/>
                </a:cubicBezTo>
                <a:cubicBezTo>
                  <a:pt x="630769" y="945565"/>
                  <a:pt x="895370" y="664944"/>
                  <a:pt x="1231811" y="454001"/>
                </a:cubicBezTo>
                <a:cubicBezTo>
                  <a:pt x="1535192" y="263783"/>
                  <a:pt x="1866801" y="149729"/>
                  <a:pt x="2219771" y="85645"/>
                </a:cubicBezTo>
                <a:close/>
                <a:moveTo>
                  <a:pt x="2855524" y="4364392"/>
                </a:moveTo>
                <a:cubicBezTo>
                  <a:pt x="3386633" y="4394018"/>
                  <a:pt x="3853530" y="4210158"/>
                  <a:pt x="4292327" y="3931444"/>
                </a:cubicBezTo>
                <a:cubicBezTo>
                  <a:pt x="3830134" y="4131325"/>
                  <a:pt x="3346707" y="4259111"/>
                  <a:pt x="2855652" y="4364392"/>
                </a:cubicBezTo>
                <a:close/>
                <a:moveTo>
                  <a:pt x="3869805" y="330156"/>
                </a:moveTo>
                <a:lnTo>
                  <a:pt x="3865736" y="329520"/>
                </a:lnTo>
                <a:cubicBezTo>
                  <a:pt x="3865736" y="329520"/>
                  <a:pt x="3865736" y="330410"/>
                  <a:pt x="3866499" y="330537"/>
                </a:cubicBezTo>
                <a:close/>
                <a:moveTo>
                  <a:pt x="4302117" y="3923561"/>
                </a:moveTo>
                <a:lnTo>
                  <a:pt x="4301101" y="3924959"/>
                </a:lnTo>
                <a:lnTo>
                  <a:pt x="4302880" y="3924959"/>
                </a:lnTo>
                <a:close/>
              </a:path>
            </a:pathLst>
          </a:custGeom>
          <a:solidFill>
            <a:srgbClr val="46B383"/>
          </a:solidFill>
          <a:ln w="1270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5D2CAE9-4A67-FC4E-9FC8-F667CF1FB2E5}"/>
              </a:ext>
            </a:extLst>
          </p:cNvPr>
          <p:cNvSpPr>
            <a:spLocks noGrp="1"/>
          </p:cNvSpPr>
          <p:nvPr>
            <p:ph type="title"/>
          </p:nvPr>
        </p:nvSpPr>
        <p:spPr>
          <a:xfrm>
            <a:off x="1039163" y="1762169"/>
            <a:ext cx="4073110" cy="3122092"/>
          </a:xfrm>
        </p:spPr>
        <p:txBody>
          <a:bodyPr anchor="ctr">
            <a:normAutofit fontScale="90000"/>
          </a:bodyPr>
          <a:lstStyle/>
          <a:p>
            <a:pPr algn="ctr"/>
            <a:r>
              <a:rPr lang="en-VN" sz="6000" dirty="0">
                <a:solidFill>
                  <a:srgbClr val="FFFFFF"/>
                </a:solidFill>
              </a:rPr>
              <a:t>1. </a:t>
            </a:r>
            <a:r>
              <a:rPr lang="en-US" sz="6000" dirty="0" err="1" smtClean="0">
                <a:solidFill>
                  <a:srgbClr val="FFFFFF"/>
                </a:solidFill>
              </a:rPr>
              <a:t>Khái</a:t>
            </a:r>
            <a:r>
              <a:rPr lang="en-US" sz="6000" dirty="0" smtClean="0">
                <a:solidFill>
                  <a:srgbClr val="FFFFFF"/>
                </a:solidFill>
              </a:rPr>
              <a:t> </a:t>
            </a:r>
            <a:r>
              <a:rPr lang="en-US" sz="6000" dirty="0" err="1" smtClean="0">
                <a:solidFill>
                  <a:srgbClr val="FFFFFF"/>
                </a:solidFill>
              </a:rPr>
              <a:t>niệm</a:t>
            </a:r>
            <a:r>
              <a:rPr lang="en-US" sz="6000" dirty="0" smtClean="0">
                <a:solidFill>
                  <a:srgbClr val="FFFFFF"/>
                </a:solidFill>
              </a:rPr>
              <a:t> </a:t>
            </a:r>
            <a:r>
              <a:rPr lang="en-US" sz="6000" dirty="0" err="1" smtClean="0">
                <a:solidFill>
                  <a:srgbClr val="FFFFFF"/>
                </a:solidFill>
              </a:rPr>
              <a:t>và</a:t>
            </a:r>
            <a:r>
              <a:rPr lang="en-US" sz="6000" dirty="0" smtClean="0">
                <a:solidFill>
                  <a:srgbClr val="FFFFFF"/>
                </a:solidFill>
              </a:rPr>
              <a:t> </a:t>
            </a:r>
            <a:r>
              <a:rPr lang="en-US" sz="6000" dirty="0" err="1" smtClean="0">
                <a:solidFill>
                  <a:srgbClr val="FFFFFF"/>
                </a:solidFill>
              </a:rPr>
              <a:t>đặc</a:t>
            </a:r>
            <a:r>
              <a:rPr lang="en-US" sz="6000" dirty="0" smtClean="0">
                <a:solidFill>
                  <a:srgbClr val="FFFFFF"/>
                </a:solidFill>
              </a:rPr>
              <a:t> </a:t>
            </a:r>
            <a:r>
              <a:rPr lang="en-US" sz="6000" dirty="0" err="1" smtClean="0">
                <a:solidFill>
                  <a:srgbClr val="FFFFFF"/>
                </a:solidFill>
              </a:rPr>
              <a:t>điểm</a:t>
            </a:r>
            <a:r>
              <a:rPr lang="en-US" sz="6000" dirty="0" smtClean="0">
                <a:solidFill>
                  <a:srgbClr val="FFFFFF"/>
                </a:solidFill>
              </a:rPr>
              <a:t> </a:t>
            </a:r>
            <a:r>
              <a:rPr lang="en-US" sz="6000" dirty="0" err="1" smtClean="0">
                <a:solidFill>
                  <a:srgbClr val="FFFFFF"/>
                </a:solidFill>
              </a:rPr>
              <a:t>của</a:t>
            </a:r>
            <a:r>
              <a:rPr lang="en-US" sz="6000" dirty="0" smtClean="0">
                <a:solidFill>
                  <a:srgbClr val="FFFFFF"/>
                </a:solidFill>
              </a:rPr>
              <a:t> </a:t>
            </a:r>
            <a:r>
              <a:rPr lang="en-US" sz="6000" dirty="0" err="1" smtClean="0">
                <a:solidFill>
                  <a:srgbClr val="FFFFFF"/>
                </a:solidFill>
              </a:rPr>
              <a:t>tín</a:t>
            </a:r>
            <a:r>
              <a:rPr lang="en-US" sz="6000" dirty="0" smtClean="0">
                <a:solidFill>
                  <a:srgbClr val="FFFFFF"/>
                </a:solidFill>
              </a:rPr>
              <a:t> </a:t>
            </a:r>
            <a:r>
              <a:rPr lang="en-US" sz="6000" dirty="0" err="1" smtClean="0">
                <a:solidFill>
                  <a:srgbClr val="FFFFFF"/>
                </a:solidFill>
              </a:rPr>
              <a:t>dụng</a:t>
            </a:r>
            <a:endParaRPr lang="en-VN" sz="6000" dirty="0">
              <a:solidFill>
                <a:srgbClr val="FFFFFF"/>
              </a:solidFill>
            </a:endParaRPr>
          </a:p>
        </p:txBody>
      </p:sp>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070477C5-0410-4E4F-97A1-F84C2465C187}"/>
                  </a:ext>
                  <a:ext uri="{C183D7F6-B498-43B3-948B-1728B52AA6E4}">
                    <adec:decorative xmlns=""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4884261"/>
              <a:ext cx="360" cy="2160"/>
            </p14:xfrm>
          </p:contentPart>
        </mc:Choice>
        <mc:Fallback xmlns="">
          <p:pic>
            <p:nvPicPr>
              <p:cNvPr id="16" name="Ink 15">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4868832"/>
                <a:ext cx="36000" cy="32709"/>
              </a:xfrm>
              <a:prstGeom prst="rect">
                <a:avLst/>
              </a:prstGeom>
            </p:spPr>
          </p:pic>
        </mc:Fallback>
      </mc:AlternateContent>
      <p:pic>
        <p:nvPicPr>
          <p:cNvPr id="3" name="Content Placeholder 2"/>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470754" y="658761"/>
            <a:ext cx="4334898" cy="2585176"/>
          </a:xfrm>
        </p:spPr>
      </p:pic>
      <p:sp>
        <p:nvSpPr>
          <p:cNvPr id="4" name="Rectangle 3"/>
          <p:cNvSpPr/>
          <p:nvPr/>
        </p:nvSpPr>
        <p:spPr>
          <a:xfrm>
            <a:off x="5928728" y="3768061"/>
            <a:ext cx="5506188" cy="1815882"/>
          </a:xfrm>
          <a:prstGeom prst="rect">
            <a:avLst/>
          </a:prstGeom>
        </p:spPr>
        <p:txBody>
          <a:bodyPr wrap="square">
            <a:spAutoFit/>
          </a:bodyPr>
          <a:lstStyle/>
          <a:p>
            <a:pPr algn="just"/>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Tín</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dụng</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xuất</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hiện</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cùng</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với</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sự</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xuất</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hiện</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của</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tiền</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tệ</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và</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quan</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hệ</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trao</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đổi</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hàng</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hóa</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nhằm</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đáp</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ứng</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nhu</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cầu</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điều</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hòa</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vốn</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trong</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xã</a:t>
            </a:r>
            <a:r>
              <a:rPr lang="fr-FR" sz="2800" i="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fr-FR" sz="2800" i="1" dirty="0" err="1">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hội</a:t>
            </a:r>
            <a:endParaRPr lang="en-US"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720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5">
            <a:extLst>
              <a:ext uri="{FF2B5EF4-FFF2-40B4-BE49-F238E27FC236}">
                <a16:creationId xmlns:a16="http://schemas.microsoft.com/office/drawing/2014/main" id="{A51A0227-072A-4F5F-928C-E2C3E5CCD1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DBDA5A-DE6D-D84D-977A-351FF34AF403}"/>
              </a:ext>
            </a:extLst>
          </p:cNvPr>
          <p:cNvSpPr>
            <a:spLocks noGrp="1"/>
          </p:cNvSpPr>
          <p:nvPr>
            <p:ph type="title"/>
          </p:nvPr>
        </p:nvSpPr>
        <p:spPr>
          <a:xfrm>
            <a:off x="630936" y="3565610"/>
            <a:ext cx="3419856" cy="2597446"/>
          </a:xfrm>
        </p:spPr>
        <p:txBody>
          <a:bodyPr anchor="ctr">
            <a:normAutofit/>
          </a:bodyPr>
          <a:lstStyle/>
          <a:p>
            <a:r>
              <a:rPr lang="en-US" sz="5400" dirty="0">
                <a:solidFill>
                  <a:srgbClr val="0070C0"/>
                </a:solidFill>
              </a:rPr>
              <a:t>K</a:t>
            </a:r>
            <a:r>
              <a:rPr lang="en-VN" sz="5400" dirty="0">
                <a:solidFill>
                  <a:srgbClr val="0070C0"/>
                </a:solidFill>
              </a:rPr>
              <a:t>hám phá</a:t>
            </a:r>
          </a:p>
        </p:txBody>
      </p:sp>
      <mc:AlternateContent xmlns:mc="http://schemas.openxmlformats.org/markup-compatibility/2006" xmlns:p14="http://schemas.microsoft.com/office/powerpoint/2010/main">
        <mc:Choice Requires="p14">
          <p:contentPart p14:bwMode="auto" r:id="rId2">
            <p14:nvContentPartPr>
              <p14:cNvPr id="53" name="Ink 47">
                <a:extLst>
                  <a:ext uri="{FF2B5EF4-FFF2-40B4-BE49-F238E27FC236}">
                    <a16:creationId xmlns:a16="http://schemas.microsoft.com/office/drawing/2014/main" id="{070477C5-0410-4E4F-97A1-F84C2465C187}"/>
                  </a:ext>
                  <a:ext uri="{C183D7F6-B498-43B3-948B-1728B52AA6E4}">
                    <adec:decorative xmlns=""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4884261"/>
              <a:ext cx="360" cy="2160"/>
            </p14:xfrm>
          </p:contentPart>
        </mc:Choice>
        <mc:Fallback xmlns="">
          <p:pic>
            <p:nvPicPr>
              <p:cNvPr id="53" name="Ink 47">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4868832"/>
                <a:ext cx="36000" cy="32709"/>
              </a:xfrm>
              <a:prstGeom prst="rect">
                <a:avLst/>
              </a:prstGeom>
            </p:spPr>
          </p:pic>
        </mc:Fallback>
      </mc:AlternateContent>
      <p:sp>
        <p:nvSpPr>
          <p:cNvPr id="54" name="Rectangle 22">
            <a:extLst>
              <a:ext uri="{FF2B5EF4-FFF2-40B4-BE49-F238E27FC236}">
                <a16:creationId xmlns:a16="http://schemas.microsoft.com/office/drawing/2014/main" id="{535742DD-1B16-4E9D-B715-0D74B4574A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4992" y="4562856"/>
            <a:ext cx="18288" cy="1600200"/>
          </a:xfrm>
          <a:custGeom>
            <a:avLst/>
            <a:gdLst>
              <a:gd name="connsiteX0" fmla="*/ 0 w 18288"/>
              <a:gd name="connsiteY0" fmla="*/ 0 h 1600200"/>
              <a:gd name="connsiteX1" fmla="*/ 18288 w 18288"/>
              <a:gd name="connsiteY1" fmla="*/ 0 h 1600200"/>
              <a:gd name="connsiteX2" fmla="*/ 18288 w 18288"/>
              <a:gd name="connsiteY2" fmla="*/ 549402 h 1600200"/>
              <a:gd name="connsiteX3" fmla="*/ 18288 w 18288"/>
              <a:gd name="connsiteY3" fmla="*/ 1114806 h 1600200"/>
              <a:gd name="connsiteX4" fmla="*/ 18288 w 18288"/>
              <a:gd name="connsiteY4" fmla="*/ 1600200 h 1600200"/>
              <a:gd name="connsiteX5" fmla="*/ 0 w 18288"/>
              <a:gd name="connsiteY5" fmla="*/ 1600200 h 1600200"/>
              <a:gd name="connsiteX6" fmla="*/ 0 w 18288"/>
              <a:gd name="connsiteY6" fmla="*/ 1066800 h 1600200"/>
              <a:gd name="connsiteX7" fmla="*/ 0 w 18288"/>
              <a:gd name="connsiteY7" fmla="*/ 517398 h 1600200"/>
              <a:gd name="connsiteX8" fmla="*/ 0 w 18288"/>
              <a:gd name="connsiteY8" fmla="*/ 0 h 16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 h="1600200" fill="none" extrusionOk="0">
                <a:moveTo>
                  <a:pt x="0" y="0"/>
                </a:moveTo>
                <a:cubicBezTo>
                  <a:pt x="4865" y="374"/>
                  <a:pt x="13608" y="53"/>
                  <a:pt x="18288" y="0"/>
                </a:cubicBezTo>
                <a:cubicBezTo>
                  <a:pt x="23286" y="215154"/>
                  <a:pt x="-6672" y="375145"/>
                  <a:pt x="18288" y="549402"/>
                </a:cubicBezTo>
                <a:cubicBezTo>
                  <a:pt x="43248" y="723659"/>
                  <a:pt x="44414" y="873011"/>
                  <a:pt x="18288" y="1114806"/>
                </a:cubicBezTo>
                <a:cubicBezTo>
                  <a:pt x="-7838" y="1356601"/>
                  <a:pt x="13030" y="1360490"/>
                  <a:pt x="18288" y="1600200"/>
                </a:cubicBezTo>
                <a:cubicBezTo>
                  <a:pt x="10638" y="1600772"/>
                  <a:pt x="4111" y="1599793"/>
                  <a:pt x="0" y="1600200"/>
                </a:cubicBezTo>
                <a:cubicBezTo>
                  <a:pt x="-6890" y="1375807"/>
                  <a:pt x="21339" y="1304563"/>
                  <a:pt x="0" y="1066800"/>
                </a:cubicBezTo>
                <a:cubicBezTo>
                  <a:pt x="-21339" y="829037"/>
                  <a:pt x="-23009" y="689986"/>
                  <a:pt x="0" y="517398"/>
                </a:cubicBezTo>
                <a:cubicBezTo>
                  <a:pt x="23009" y="344810"/>
                  <a:pt x="-9921" y="122345"/>
                  <a:pt x="0" y="0"/>
                </a:cubicBezTo>
                <a:close/>
              </a:path>
              <a:path w="18288" h="1600200" stroke="0" extrusionOk="0">
                <a:moveTo>
                  <a:pt x="0" y="0"/>
                </a:moveTo>
                <a:cubicBezTo>
                  <a:pt x="5341" y="9"/>
                  <a:pt x="11148" y="-611"/>
                  <a:pt x="18288" y="0"/>
                </a:cubicBezTo>
                <a:cubicBezTo>
                  <a:pt x="31387" y="104987"/>
                  <a:pt x="17137" y="300374"/>
                  <a:pt x="18288" y="485394"/>
                </a:cubicBezTo>
                <a:cubicBezTo>
                  <a:pt x="19439" y="670414"/>
                  <a:pt x="37394" y="922400"/>
                  <a:pt x="18288" y="1050798"/>
                </a:cubicBezTo>
                <a:cubicBezTo>
                  <a:pt x="-818" y="1179196"/>
                  <a:pt x="6556" y="1394957"/>
                  <a:pt x="18288" y="1600200"/>
                </a:cubicBezTo>
                <a:cubicBezTo>
                  <a:pt x="12642" y="1600430"/>
                  <a:pt x="3803" y="1599869"/>
                  <a:pt x="0" y="1600200"/>
                </a:cubicBezTo>
                <a:cubicBezTo>
                  <a:pt x="10832" y="1355159"/>
                  <a:pt x="-10163" y="1159269"/>
                  <a:pt x="0" y="1034796"/>
                </a:cubicBezTo>
                <a:cubicBezTo>
                  <a:pt x="10163" y="910323"/>
                  <a:pt x="5178" y="626710"/>
                  <a:pt x="0" y="469392"/>
                </a:cubicBezTo>
                <a:cubicBezTo>
                  <a:pt x="-5178" y="312074"/>
                  <a:pt x="20387" y="137476"/>
                  <a:pt x="0" y="0"/>
                </a:cubicBezTo>
                <a:close/>
              </a:path>
            </a:pathLst>
          </a:custGeom>
          <a:solidFill>
            <a:srgbClr val="46B383"/>
          </a:solidFill>
          <a:ln w="34925">
            <a:solidFill>
              <a:srgbClr val="46B383"/>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7">
            <a:extLst>
              <a:ext uri="{FF2B5EF4-FFF2-40B4-BE49-F238E27FC236}">
                <a16:creationId xmlns:a16="http://schemas.microsoft.com/office/drawing/2014/main" id="{9F19070E-401B-0446-8C0B-2AE705990D1D}"/>
              </a:ext>
            </a:extLst>
          </p:cNvPr>
          <p:cNvGraphicFramePr>
            <a:graphicFrameLocks noGrp="1"/>
          </p:cNvGraphicFramePr>
          <p:nvPr>
            <p:ph idx="1"/>
            <p:extLst>
              <p:ext uri="{D42A27DB-BD31-4B8C-83A1-F6EECF244321}">
                <p14:modId xmlns:p14="http://schemas.microsoft.com/office/powerpoint/2010/main" val="2380280367"/>
              </p:ext>
            </p:extLst>
          </p:nvPr>
        </p:nvGraphicFramePr>
        <p:xfrm>
          <a:off x="4654295" y="2831691"/>
          <a:ext cx="7152640" cy="37067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 name="Picture 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30936" y="544696"/>
            <a:ext cx="3782355" cy="2476218"/>
          </a:xfrm>
          <a:prstGeom prst="rect">
            <a:avLst/>
          </a:prstGeom>
        </p:spPr>
      </p:pic>
      <p:sp>
        <p:nvSpPr>
          <p:cNvPr id="4" name="Snip Single Corner Rectangle 3"/>
          <p:cNvSpPr/>
          <p:nvPr/>
        </p:nvSpPr>
        <p:spPr>
          <a:xfrm>
            <a:off x="4817806" y="544696"/>
            <a:ext cx="7059562" cy="2476218"/>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2"/>
                </a:solidFill>
                <a:latin typeface="Times New Roman" panose="02020603050405020304" pitchFamily="18" charset="0"/>
                <a:cs typeface="Times New Roman" panose="02020603050405020304" pitchFamily="18" charset="0"/>
              </a:rPr>
              <a:t>Khi</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anh</a:t>
            </a:r>
            <a:r>
              <a:rPr lang="en-US" sz="3200" dirty="0" smtClean="0">
                <a:solidFill>
                  <a:schemeClr val="tx2"/>
                </a:solidFill>
                <a:latin typeface="Times New Roman" panose="02020603050405020304" pitchFamily="18" charset="0"/>
                <a:cs typeface="Times New Roman" panose="02020603050405020304" pitchFamily="18" charset="0"/>
              </a:rPr>
              <a:t> A </a:t>
            </a:r>
            <a:r>
              <a:rPr lang="en-US" sz="3200" dirty="0" err="1" smtClean="0">
                <a:solidFill>
                  <a:schemeClr val="tx2"/>
                </a:solidFill>
                <a:latin typeface="Times New Roman" panose="02020603050405020304" pitchFamily="18" charset="0"/>
                <a:cs typeface="Times New Roman" panose="02020603050405020304" pitchFamily="18" charset="0"/>
              </a:rPr>
              <a:t>làm</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ăn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và</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quyết</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định</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vay</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thêm</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ngân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hàng</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thì</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được</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chấp</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nhận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với</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khoản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vay</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mới</a:t>
            </a:r>
            <a:r>
              <a:rPr lang="en-US" sz="3200" dirty="0" smtClean="0">
                <a:solidFill>
                  <a:schemeClr val="tx2"/>
                </a:solidFill>
                <a:latin typeface="Times New Roman" panose="02020603050405020304" pitchFamily="18" charset="0"/>
                <a:cs typeface="Times New Roman" panose="02020603050405020304" pitchFamily="18" charset="0"/>
              </a:rPr>
              <a:t>.</a:t>
            </a:r>
            <a:endParaRPr lang="en-US" sz="3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695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110EF7-6025-D243-98C2-2A073319B831}"/>
              </a:ext>
            </a:extLst>
          </p:cNvPr>
          <p:cNvSpPr>
            <a:spLocks noGrp="1"/>
          </p:cNvSpPr>
          <p:nvPr>
            <p:ph type="title"/>
          </p:nvPr>
        </p:nvSpPr>
        <p:spPr>
          <a:xfrm>
            <a:off x="635000" y="640823"/>
            <a:ext cx="3418659" cy="5583148"/>
          </a:xfrm>
        </p:spPr>
        <p:txBody>
          <a:bodyPr anchor="ctr">
            <a:normAutofit/>
          </a:bodyPr>
          <a:lstStyle/>
          <a:p>
            <a:r>
              <a:rPr lang="en-US" sz="6000" dirty="0" err="1" smtClean="0">
                <a:solidFill>
                  <a:srgbClr val="0070C0"/>
                </a:solidFill>
              </a:rPr>
              <a:t>Tín</a:t>
            </a:r>
            <a:r>
              <a:rPr lang="en-US" sz="6000" dirty="0" smtClean="0">
                <a:solidFill>
                  <a:srgbClr val="0070C0"/>
                </a:solidFill>
              </a:rPr>
              <a:t> </a:t>
            </a:r>
            <a:r>
              <a:rPr lang="en-US" sz="6000" dirty="0" err="1" smtClean="0">
                <a:solidFill>
                  <a:srgbClr val="0070C0"/>
                </a:solidFill>
              </a:rPr>
              <a:t>dụng</a:t>
            </a:r>
            <a:r>
              <a:rPr lang="en-US" sz="6000" dirty="0" smtClean="0">
                <a:solidFill>
                  <a:srgbClr val="0070C0"/>
                </a:solidFill>
              </a:rPr>
              <a:t> </a:t>
            </a:r>
            <a:r>
              <a:rPr lang="en-US" sz="6000" dirty="0" err="1" smtClean="0">
                <a:solidFill>
                  <a:srgbClr val="0070C0"/>
                </a:solidFill>
              </a:rPr>
              <a:t>là</a:t>
            </a:r>
            <a:r>
              <a:rPr lang="en-US" sz="6000" dirty="0" smtClean="0">
                <a:solidFill>
                  <a:srgbClr val="0070C0"/>
                </a:solidFill>
              </a:rPr>
              <a:t> </a:t>
            </a:r>
            <a:r>
              <a:rPr lang="en-US" sz="6000" dirty="0" err="1" smtClean="0">
                <a:solidFill>
                  <a:srgbClr val="0070C0"/>
                </a:solidFill>
              </a:rPr>
              <a:t>gì</a:t>
            </a:r>
            <a:r>
              <a:rPr lang="en-US" sz="6000" dirty="0" smtClean="0">
                <a:solidFill>
                  <a:srgbClr val="0070C0"/>
                </a:solidFill>
              </a:rPr>
              <a:t>?</a:t>
            </a:r>
            <a:endParaRPr lang="en-VN" sz="6000" dirty="0">
              <a:solidFill>
                <a:srgbClr val="0070C0"/>
              </a:solidFill>
            </a:endParaRPr>
          </a:p>
        </p:txBody>
      </p:sp>
      <p:sp>
        <p:nvSpPr>
          <p:cNvPr id="11" name="Rectangle 22">
            <a:extLst>
              <a:ext uri="{FF2B5EF4-FFF2-40B4-BE49-F238E27FC236}">
                <a16:creationId xmlns:a16="http://schemas.microsoft.com/office/drawing/2014/main" id="{535742DD-1B16-4E9D-B715-0D74B4574A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4992" y="1557877"/>
            <a:ext cx="18288" cy="3749040"/>
          </a:xfrm>
          <a:custGeom>
            <a:avLst/>
            <a:gdLst>
              <a:gd name="connsiteX0" fmla="*/ 0 w 18288"/>
              <a:gd name="connsiteY0" fmla="*/ 0 h 3749040"/>
              <a:gd name="connsiteX1" fmla="*/ 18288 w 18288"/>
              <a:gd name="connsiteY1" fmla="*/ 0 h 3749040"/>
              <a:gd name="connsiteX2" fmla="*/ 18288 w 18288"/>
              <a:gd name="connsiteY2" fmla="*/ 662330 h 3749040"/>
              <a:gd name="connsiteX3" fmla="*/ 18288 w 18288"/>
              <a:gd name="connsiteY3" fmla="*/ 1174699 h 3749040"/>
              <a:gd name="connsiteX4" fmla="*/ 18288 w 18288"/>
              <a:gd name="connsiteY4" fmla="*/ 1724558 h 3749040"/>
              <a:gd name="connsiteX5" fmla="*/ 18288 w 18288"/>
              <a:gd name="connsiteY5" fmla="*/ 2424379 h 3749040"/>
              <a:gd name="connsiteX6" fmla="*/ 18288 w 18288"/>
              <a:gd name="connsiteY6" fmla="*/ 3049219 h 3749040"/>
              <a:gd name="connsiteX7" fmla="*/ 18288 w 18288"/>
              <a:gd name="connsiteY7" fmla="*/ 3749040 h 3749040"/>
              <a:gd name="connsiteX8" fmla="*/ 0 w 18288"/>
              <a:gd name="connsiteY8" fmla="*/ 3749040 h 3749040"/>
              <a:gd name="connsiteX9" fmla="*/ 0 w 18288"/>
              <a:gd name="connsiteY9" fmla="*/ 3236671 h 3749040"/>
              <a:gd name="connsiteX10" fmla="*/ 0 w 18288"/>
              <a:gd name="connsiteY10" fmla="*/ 2536850 h 3749040"/>
              <a:gd name="connsiteX11" fmla="*/ 0 w 18288"/>
              <a:gd name="connsiteY11" fmla="*/ 1874520 h 3749040"/>
              <a:gd name="connsiteX12" fmla="*/ 0 w 18288"/>
              <a:gd name="connsiteY12" fmla="*/ 1362151 h 3749040"/>
              <a:gd name="connsiteX13" fmla="*/ 0 w 18288"/>
              <a:gd name="connsiteY13" fmla="*/ 774802 h 3749040"/>
              <a:gd name="connsiteX14" fmla="*/ 0 w 18288"/>
              <a:gd name="connsiteY14"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288" h="3749040" fill="none" extrusionOk="0">
                <a:moveTo>
                  <a:pt x="0" y="0"/>
                </a:moveTo>
                <a:cubicBezTo>
                  <a:pt x="8690" y="407"/>
                  <a:pt x="14141" y="154"/>
                  <a:pt x="18288" y="0"/>
                </a:cubicBezTo>
                <a:cubicBezTo>
                  <a:pt x="34838" y="143586"/>
                  <a:pt x="-11860" y="333097"/>
                  <a:pt x="18288" y="662330"/>
                </a:cubicBezTo>
                <a:cubicBezTo>
                  <a:pt x="48436" y="991563"/>
                  <a:pt x="32813" y="1046681"/>
                  <a:pt x="18288" y="1174699"/>
                </a:cubicBezTo>
                <a:cubicBezTo>
                  <a:pt x="3763" y="1302717"/>
                  <a:pt x="40974" y="1467838"/>
                  <a:pt x="18288" y="1724558"/>
                </a:cubicBezTo>
                <a:cubicBezTo>
                  <a:pt x="-4398" y="1981278"/>
                  <a:pt x="36650" y="2215729"/>
                  <a:pt x="18288" y="2424379"/>
                </a:cubicBezTo>
                <a:cubicBezTo>
                  <a:pt x="-74" y="2633029"/>
                  <a:pt x="-9881" y="2874703"/>
                  <a:pt x="18288" y="3049219"/>
                </a:cubicBezTo>
                <a:cubicBezTo>
                  <a:pt x="46457" y="3223735"/>
                  <a:pt x="4078" y="3453850"/>
                  <a:pt x="18288" y="3749040"/>
                </a:cubicBezTo>
                <a:cubicBezTo>
                  <a:pt x="14465" y="3749751"/>
                  <a:pt x="7675" y="3748271"/>
                  <a:pt x="0" y="3749040"/>
                </a:cubicBezTo>
                <a:cubicBezTo>
                  <a:pt x="19669" y="3507959"/>
                  <a:pt x="-9883" y="3339386"/>
                  <a:pt x="0" y="3236671"/>
                </a:cubicBezTo>
                <a:cubicBezTo>
                  <a:pt x="9883" y="3133956"/>
                  <a:pt x="26871" y="2857214"/>
                  <a:pt x="0" y="2536850"/>
                </a:cubicBezTo>
                <a:cubicBezTo>
                  <a:pt x="-26871" y="2216486"/>
                  <a:pt x="4790" y="2156616"/>
                  <a:pt x="0" y="1874520"/>
                </a:cubicBezTo>
                <a:cubicBezTo>
                  <a:pt x="-4790" y="1592424"/>
                  <a:pt x="-3117" y="1558688"/>
                  <a:pt x="0" y="1362151"/>
                </a:cubicBezTo>
                <a:cubicBezTo>
                  <a:pt x="3117" y="1165614"/>
                  <a:pt x="16802" y="1045125"/>
                  <a:pt x="0" y="774802"/>
                </a:cubicBezTo>
                <a:cubicBezTo>
                  <a:pt x="-16802" y="504479"/>
                  <a:pt x="-29640" y="377701"/>
                  <a:pt x="0" y="0"/>
                </a:cubicBezTo>
                <a:close/>
              </a:path>
              <a:path w="18288" h="3749040" stroke="0" extrusionOk="0">
                <a:moveTo>
                  <a:pt x="0" y="0"/>
                </a:moveTo>
                <a:cubicBezTo>
                  <a:pt x="5341" y="9"/>
                  <a:pt x="11148" y="-611"/>
                  <a:pt x="18288" y="0"/>
                </a:cubicBezTo>
                <a:cubicBezTo>
                  <a:pt x="33352" y="227288"/>
                  <a:pt x="30894" y="278824"/>
                  <a:pt x="18288" y="512369"/>
                </a:cubicBezTo>
                <a:cubicBezTo>
                  <a:pt x="5682" y="745914"/>
                  <a:pt x="53060" y="998220"/>
                  <a:pt x="18288" y="1212190"/>
                </a:cubicBezTo>
                <a:cubicBezTo>
                  <a:pt x="-16484" y="1426160"/>
                  <a:pt x="35474" y="1585099"/>
                  <a:pt x="18288" y="1837030"/>
                </a:cubicBezTo>
                <a:cubicBezTo>
                  <a:pt x="1102" y="2088961"/>
                  <a:pt x="16704" y="2251948"/>
                  <a:pt x="18288" y="2386889"/>
                </a:cubicBezTo>
                <a:cubicBezTo>
                  <a:pt x="19872" y="2521830"/>
                  <a:pt x="5902" y="2679005"/>
                  <a:pt x="18288" y="2936748"/>
                </a:cubicBezTo>
                <a:cubicBezTo>
                  <a:pt x="30674" y="3194491"/>
                  <a:pt x="13809" y="3416052"/>
                  <a:pt x="18288" y="3749040"/>
                </a:cubicBezTo>
                <a:cubicBezTo>
                  <a:pt x="9729" y="3749861"/>
                  <a:pt x="3965" y="3749683"/>
                  <a:pt x="0" y="3749040"/>
                </a:cubicBezTo>
                <a:cubicBezTo>
                  <a:pt x="-10152" y="3632102"/>
                  <a:pt x="-5013" y="3340136"/>
                  <a:pt x="0" y="3236671"/>
                </a:cubicBezTo>
                <a:cubicBezTo>
                  <a:pt x="5013" y="3133206"/>
                  <a:pt x="-27249" y="2814766"/>
                  <a:pt x="0" y="2649322"/>
                </a:cubicBezTo>
                <a:cubicBezTo>
                  <a:pt x="27249" y="2483878"/>
                  <a:pt x="8506" y="2308131"/>
                  <a:pt x="0" y="2061972"/>
                </a:cubicBezTo>
                <a:cubicBezTo>
                  <a:pt x="-8506" y="1815813"/>
                  <a:pt x="-14267" y="1574470"/>
                  <a:pt x="0" y="1399642"/>
                </a:cubicBezTo>
                <a:cubicBezTo>
                  <a:pt x="14267" y="1224814"/>
                  <a:pt x="-24839" y="1011862"/>
                  <a:pt x="0" y="812292"/>
                </a:cubicBezTo>
                <a:cubicBezTo>
                  <a:pt x="24839" y="612722"/>
                  <a:pt x="20220" y="372179"/>
                  <a:pt x="0" y="0"/>
                </a:cubicBezTo>
                <a:close/>
              </a:path>
            </a:pathLst>
          </a:custGeom>
          <a:solidFill>
            <a:srgbClr val="46B383"/>
          </a:solidFill>
          <a:ln w="34925">
            <a:solidFill>
              <a:srgbClr val="46B383"/>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11ABED91-9102-DA44-9D4C-7560B1F34AD2}"/>
              </a:ext>
            </a:extLst>
          </p:cNvPr>
          <p:cNvGraphicFramePr>
            <a:graphicFrameLocks noGrp="1"/>
          </p:cNvGraphicFramePr>
          <p:nvPr>
            <p:ph idx="1"/>
            <p:extLst>
              <p:ext uri="{D42A27DB-BD31-4B8C-83A1-F6EECF244321}">
                <p14:modId xmlns:p14="http://schemas.microsoft.com/office/powerpoint/2010/main" val="123511222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834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46B38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D24C4F1-B769-B843-AAC1-DB02DEB8E9A3}"/>
              </a:ext>
            </a:extLst>
          </p:cNvPr>
          <p:cNvSpPr>
            <a:spLocks noGrp="1"/>
          </p:cNvSpPr>
          <p:nvPr>
            <p:ph type="title"/>
          </p:nvPr>
        </p:nvSpPr>
        <p:spPr>
          <a:xfrm>
            <a:off x="635001" y="640823"/>
            <a:ext cx="3103194" cy="5583148"/>
          </a:xfrm>
        </p:spPr>
        <p:txBody>
          <a:bodyPr anchor="ctr">
            <a:normAutofit/>
          </a:bodyPr>
          <a:lstStyle/>
          <a:p>
            <a:pPr algn="just"/>
            <a:r>
              <a:rPr lang="en-VN" sz="4000" dirty="0">
                <a:solidFill>
                  <a:schemeClr val="bg1"/>
                </a:solidFill>
                <a:latin typeface="Times New Roman" panose="02020603050405020304" pitchFamily="18" charset="0"/>
                <a:cs typeface="Times New Roman" panose="02020603050405020304" pitchFamily="18" charset="0"/>
              </a:rPr>
              <a:t>2. </a:t>
            </a:r>
            <a:r>
              <a:rPr lang="en-US" sz="4000" dirty="0" err="1" smtClean="0">
                <a:solidFill>
                  <a:schemeClr val="bg1"/>
                </a:solidFill>
                <a:latin typeface="Times New Roman" panose="02020603050405020304" pitchFamily="18" charset="0"/>
                <a:cs typeface="Times New Roman" panose="02020603050405020304" pitchFamily="18" charset="0"/>
              </a:rPr>
              <a:t>Vai</a:t>
            </a:r>
            <a:r>
              <a:rPr lang="en-US" sz="4000" dirty="0" smtClean="0">
                <a:solidFill>
                  <a:schemeClr val="bg1"/>
                </a:solidFill>
                <a:latin typeface="Times New Roman" panose="02020603050405020304" pitchFamily="18" charset="0"/>
                <a:cs typeface="Times New Roman" panose="02020603050405020304" pitchFamily="18" charset="0"/>
              </a:rPr>
              <a:t> </a:t>
            </a:r>
            <a:r>
              <a:rPr lang="en-US" sz="4000" dirty="0" err="1" smtClean="0">
                <a:solidFill>
                  <a:schemeClr val="bg1"/>
                </a:solidFill>
                <a:latin typeface="Times New Roman" panose="02020603050405020304" pitchFamily="18" charset="0"/>
                <a:cs typeface="Times New Roman" panose="02020603050405020304" pitchFamily="18" charset="0"/>
              </a:rPr>
              <a:t>trò</a:t>
            </a:r>
            <a:r>
              <a:rPr lang="en-US" sz="4000" dirty="0" smtClean="0">
                <a:solidFill>
                  <a:schemeClr val="bg1"/>
                </a:solidFill>
                <a:latin typeface="Times New Roman" panose="02020603050405020304" pitchFamily="18" charset="0"/>
                <a:cs typeface="Times New Roman" panose="02020603050405020304" pitchFamily="18" charset="0"/>
              </a:rPr>
              <a:t> </a:t>
            </a:r>
            <a:r>
              <a:rPr lang="en-US" sz="4000" dirty="0" err="1" smtClean="0">
                <a:solidFill>
                  <a:schemeClr val="bg1"/>
                </a:solidFill>
                <a:latin typeface="Times New Roman" panose="02020603050405020304" pitchFamily="18" charset="0"/>
                <a:cs typeface="Times New Roman" panose="02020603050405020304" pitchFamily="18" charset="0"/>
              </a:rPr>
              <a:t>của</a:t>
            </a:r>
            <a:r>
              <a:rPr lang="en-US" sz="4000" dirty="0" smtClean="0">
                <a:solidFill>
                  <a:schemeClr val="bg1"/>
                </a:solidFill>
                <a:latin typeface="Times New Roman" panose="02020603050405020304" pitchFamily="18" charset="0"/>
                <a:cs typeface="Times New Roman" panose="02020603050405020304" pitchFamily="18" charset="0"/>
              </a:rPr>
              <a:t> </a:t>
            </a:r>
            <a:r>
              <a:rPr lang="en-US" sz="4000" dirty="0" err="1" smtClean="0">
                <a:solidFill>
                  <a:schemeClr val="bg1"/>
                </a:solidFill>
                <a:latin typeface="Times New Roman" panose="02020603050405020304" pitchFamily="18" charset="0"/>
                <a:cs typeface="Times New Roman" panose="02020603050405020304" pitchFamily="18" charset="0"/>
              </a:rPr>
              <a:t>tín</a:t>
            </a:r>
            <a:r>
              <a:rPr lang="en-US" sz="4000" dirty="0" smtClean="0">
                <a:solidFill>
                  <a:schemeClr val="bg1"/>
                </a:solidFill>
                <a:latin typeface="Times New Roman" panose="02020603050405020304" pitchFamily="18" charset="0"/>
                <a:cs typeface="Times New Roman" panose="02020603050405020304" pitchFamily="18" charset="0"/>
              </a:rPr>
              <a:t> </a:t>
            </a:r>
            <a:r>
              <a:rPr lang="en-US" sz="4000" dirty="0" err="1" smtClean="0">
                <a:solidFill>
                  <a:schemeClr val="bg1"/>
                </a:solidFill>
                <a:latin typeface="Times New Roman" panose="02020603050405020304" pitchFamily="18" charset="0"/>
                <a:cs typeface="Times New Roman" panose="02020603050405020304" pitchFamily="18" charset="0"/>
              </a:rPr>
              <a:t>dụng</a:t>
            </a:r>
            <a:r>
              <a:rPr lang="en-US" sz="4000" dirty="0" smtClean="0">
                <a:solidFill>
                  <a:schemeClr val="bg1"/>
                </a:solidFill>
                <a:latin typeface="Times New Roman" panose="02020603050405020304" pitchFamily="18" charset="0"/>
                <a:cs typeface="Times New Roman" panose="02020603050405020304" pitchFamily="18" charset="0"/>
              </a:rPr>
              <a:t/>
            </a:r>
            <a:br>
              <a:rPr lang="en-US" sz="4000" dirty="0" smtClean="0">
                <a:solidFill>
                  <a:schemeClr val="bg1"/>
                </a:solidFill>
                <a:latin typeface="Times New Roman" panose="02020603050405020304" pitchFamily="18" charset="0"/>
                <a:cs typeface="Times New Roman" panose="02020603050405020304" pitchFamily="18" charset="0"/>
              </a:rPr>
            </a:br>
            <a:endParaRPr lang="en-VN" sz="4000"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514BA1D-9037-7445-845F-43AB951DCF07}"/>
              </a:ext>
            </a:extLst>
          </p:cNvPr>
          <p:cNvGraphicFramePr>
            <a:graphicFrameLocks noGrp="1"/>
          </p:cNvGraphicFramePr>
          <p:nvPr>
            <p:ph idx="1"/>
            <p:extLst>
              <p:ext uri="{D42A27DB-BD31-4B8C-83A1-F6EECF244321}">
                <p14:modId xmlns:p14="http://schemas.microsoft.com/office/powerpoint/2010/main" val="159032357"/>
              </p:ext>
            </p:extLst>
          </p:nvPr>
        </p:nvGraphicFramePr>
        <p:xfrm>
          <a:off x="4642042" y="176981"/>
          <a:ext cx="6684719" cy="44512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4904619" y="4339595"/>
            <a:ext cx="4600281" cy="730349"/>
            <a:chOff x="345025" y="3028170"/>
            <a:chExt cx="4993592" cy="622194"/>
          </a:xfrm>
        </p:grpSpPr>
        <p:sp>
          <p:nvSpPr>
            <p:cNvPr id="7" name="Rounded Rectangle 6"/>
            <p:cNvSpPr/>
            <p:nvPr/>
          </p:nvSpPr>
          <p:spPr>
            <a:xfrm>
              <a:off x="345025" y="3028170"/>
              <a:ext cx="4830358" cy="501840"/>
            </a:xfrm>
            <a:prstGeom prst="roundRect">
              <a:avLst/>
            </a:prstGeom>
          </p:spPr>
          <p:style>
            <a:lnRef idx="2">
              <a:schemeClr val="lt1">
                <a:hueOff val="0"/>
                <a:satOff val="0"/>
                <a:lumOff val="0"/>
                <a:alphaOff val="0"/>
              </a:schemeClr>
            </a:lnRef>
            <a:fillRef idx="1">
              <a:schemeClr val="accent5">
                <a:hueOff val="1494875"/>
                <a:satOff val="418"/>
                <a:lumOff val="-7058"/>
                <a:alphaOff val="0"/>
              </a:schemeClr>
            </a:fillRef>
            <a:effectRef idx="0">
              <a:schemeClr val="accent5">
                <a:hueOff val="1494875"/>
                <a:satOff val="418"/>
                <a:lumOff val="-7058"/>
                <a:alphaOff val="0"/>
              </a:schemeClr>
            </a:effectRef>
            <a:fontRef idx="minor">
              <a:schemeClr val="lt1"/>
            </a:fontRef>
          </p:style>
        </p:sp>
        <p:sp>
          <p:nvSpPr>
            <p:cNvPr id="8" name="Rounded Rectangle 4"/>
            <p:cNvSpPr txBox="1"/>
            <p:nvPr/>
          </p:nvSpPr>
          <p:spPr>
            <a:xfrm>
              <a:off x="369523" y="3052668"/>
              <a:ext cx="4969094" cy="5976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2576" tIns="0" rIns="182576" bIns="0" numCol="1" spcCol="1270" anchor="ctr" anchorCtr="0">
              <a:noAutofit/>
            </a:bodyPr>
            <a:lstStyle/>
            <a:p>
              <a:pPr lvl="0" algn="l" defTabSz="755650">
                <a:lnSpc>
                  <a:spcPct val="90000"/>
                </a:lnSpc>
                <a:spcBef>
                  <a:spcPct val="0"/>
                </a:spcBef>
                <a:spcAft>
                  <a:spcPct val="35000"/>
                </a:spcAft>
              </a:pPr>
              <a:r>
                <a:rPr lang="en-US" sz="3600" kern="1200" dirty="0" err="1">
                  <a:latin typeface="Times New Roman" panose="02020603050405020304" pitchFamily="18" charset="0"/>
                  <a:cs typeface="Times New Roman" panose="02020603050405020304" pitchFamily="18" charset="0"/>
                </a:rPr>
                <a:t>THÔNG</a:t>
              </a:r>
              <a:r>
                <a:rPr lang="en-US" sz="3600" kern="1200" dirty="0">
                  <a:latin typeface="Times New Roman" panose="02020603050405020304" pitchFamily="18" charset="0"/>
                  <a:cs typeface="Times New Roman" panose="02020603050405020304" pitchFamily="18" charset="0"/>
                </a:rPr>
                <a:t> TIN </a:t>
              </a:r>
              <a:r>
                <a:rPr lang="en-US" sz="3600" kern="1200" dirty="0" smtClean="0">
                  <a:latin typeface="Times New Roman" panose="02020603050405020304" pitchFamily="18" charset="0"/>
                  <a:cs typeface="Times New Roman" panose="02020603050405020304" pitchFamily="18" charset="0"/>
                </a:rPr>
                <a:t>3 </a:t>
              </a:r>
              <a:endParaRPr lang="en-US" sz="3600" kern="1200" dirty="0">
                <a:latin typeface="Times New Roman" panose="02020603050405020304" pitchFamily="18" charset="0"/>
                <a:cs typeface="Times New Roman" panose="02020603050405020304" pitchFamily="18" charset="0"/>
              </a:endParaRPr>
            </a:p>
          </p:txBody>
        </p:sp>
      </p:grpSp>
      <p:sp>
        <p:nvSpPr>
          <p:cNvPr id="5" name="Rectangle 4"/>
          <p:cNvSpPr/>
          <p:nvPr/>
        </p:nvSpPr>
        <p:spPr>
          <a:xfrm>
            <a:off x="4725557" y="4997704"/>
            <a:ext cx="6601203" cy="1366528"/>
          </a:xfrm>
          <a:prstGeom prst="rect">
            <a:avLst/>
          </a:prstGeom>
        </p:spPr>
        <p:txBody>
          <a:bodyPr wrap="square">
            <a:spAutoFit/>
          </a:bodyPr>
          <a:lstStyle/>
          <a:p>
            <a:pPr algn="just">
              <a:lnSpc>
                <a:spcPct val="115000"/>
              </a:lnSpc>
            </a:pPr>
            <a:r>
              <a:rPr lang="fr-FR" sz="24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Cho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thấy</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tín</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dụng</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thúc</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đấy</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sản</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xuất</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lưu</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thông</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hàng</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hoá</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tiêu</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dùng</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phát</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triển</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tạo</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việc</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làm</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nâng</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cao</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đời</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sống</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nhân</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dân</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như</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thế</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nào</a:t>
            </a:r>
            <a:r>
              <a:rPr lang="fr-FR"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2" name="image26.jpg"/>
          <p:cNvPicPr/>
          <p:nvPr/>
        </p:nvPicPr>
        <p:blipFill>
          <a:blip r:embed="rId7"/>
          <a:srcRect/>
          <a:stretch>
            <a:fillRect/>
          </a:stretch>
        </p:blipFill>
        <p:spPr>
          <a:xfrm>
            <a:off x="504169" y="3814916"/>
            <a:ext cx="3359196" cy="2254836"/>
          </a:xfrm>
          <a:prstGeom prst="rect">
            <a:avLst/>
          </a:prstGeom>
          <a:ln/>
        </p:spPr>
      </p:pic>
    </p:spTree>
    <p:extLst>
      <p:ext uri="{BB962C8B-B14F-4D97-AF65-F5344CB8AC3E}">
        <p14:creationId xmlns:p14="http://schemas.microsoft.com/office/powerpoint/2010/main" val="1904553730"/>
      </p:ext>
    </p:extLst>
  </p:cSld>
  <p:clrMapOvr>
    <a:masterClrMapping/>
  </p:clrMapOvr>
</p:sld>
</file>

<file path=ppt/theme/theme1.xml><?xml version="1.0" encoding="utf-8"?>
<a:theme xmlns:a="http://schemas.openxmlformats.org/drawingml/2006/main" name="SketchyVTI">
  <a:themeElements>
    <a:clrScheme name="AnalogousFromRegularSeedRightStep">
      <a:dk1>
        <a:srgbClr val="000000"/>
      </a:dk1>
      <a:lt1>
        <a:srgbClr val="FFFFFF"/>
      </a:lt1>
      <a:dk2>
        <a:srgbClr val="29223F"/>
      </a:dk2>
      <a:lt2>
        <a:srgbClr val="E8E2E5"/>
      </a:lt2>
      <a:accent1>
        <a:srgbClr val="46B383"/>
      </a:accent1>
      <a:accent2>
        <a:srgbClr val="3BB1AE"/>
      </a:accent2>
      <a:accent3>
        <a:srgbClr val="4D95C3"/>
      </a:accent3>
      <a:accent4>
        <a:srgbClr val="3B52B1"/>
      </a:accent4>
      <a:accent5>
        <a:srgbClr val="674DC3"/>
      </a:accent5>
      <a:accent6>
        <a:srgbClr val="863BB1"/>
      </a:accent6>
      <a:hlink>
        <a:srgbClr val="BF3F78"/>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63B9207-1E7B-B94A-87CB-64A70C76A481}">
  <we:reference id="b0430364-2ab6-47cd-907e-f8b72239b204" version="3.19.222.0" store="EXCatalog" storeType="EXCatalog"/>
  <we:alternateReferences>
    <we:reference id="WA200000729" version="3.19.222.0"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205</TotalTime>
  <Words>1114</Words>
  <Application>Microsoft Office PowerPoint</Application>
  <PresentationFormat>Widescreen</PresentationFormat>
  <Paragraphs>86</Paragraphs>
  <Slides>16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Microsoft YaHei</vt:lpstr>
      <vt:lpstr>SimSun</vt:lpstr>
      <vt:lpstr>Arial</vt:lpstr>
      <vt:lpstr>Arial Unicode MS</vt:lpstr>
      <vt:lpstr>Calibri</vt:lpstr>
      <vt:lpstr>Courier</vt:lpstr>
      <vt:lpstr>Modern Love</vt:lpstr>
      <vt:lpstr>The Hand</vt:lpstr>
      <vt:lpstr>Times New Roman</vt:lpstr>
      <vt:lpstr>SketchyVTI</vt:lpstr>
      <vt:lpstr>BÀI 8</vt:lpstr>
      <vt:lpstr>NỘI DUNG BÀI HỌC</vt:lpstr>
      <vt:lpstr>MỞ ĐẦU</vt:lpstr>
      <vt:lpstr>PowerPoint Presentation</vt:lpstr>
      <vt:lpstr>KHÁM PHÁ</vt:lpstr>
      <vt:lpstr>1. Khái niệm và đặc điểm của tín dụng</vt:lpstr>
      <vt:lpstr>Khám phá</vt:lpstr>
      <vt:lpstr>Tín dụng là gì?</vt:lpstr>
      <vt:lpstr>2. Vai trò của tín dụng </vt:lpstr>
      <vt:lpstr>Vai trò của tín dụng</vt:lpstr>
      <vt:lpstr>LUYỆN TẬP Em đồng tình hay không đồng tình với ý kiến nào sau đây? Vì sao?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dc:title>
  <dc:creator>Hằng Phan Vũ Diễm</dc:creator>
  <cp:lastModifiedBy>Admin</cp:lastModifiedBy>
  <cp:revision>28</cp:revision>
  <dcterms:created xsi:type="dcterms:W3CDTF">2022-08-20T15:23:07Z</dcterms:created>
  <dcterms:modified xsi:type="dcterms:W3CDTF">2022-08-21T10:12:11Z</dcterms:modified>
</cp:coreProperties>
</file>